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6" r:id="rId2"/>
    <p:sldId id="313" r:id="rId3"/>
    <p:sldId id="372" r:id="rId4"/>
    <p:sldId id="357" r:id="rId5"/>
    <p:sldId id="374" r:id="rId6"/>
    <p:sldId id="350" r:id="rId7"/>
    <p:sldId id="369" r:id="rId8"/>
    <p:sldId id="353" r:id="rId9"/>
    <p:sldId id="362" r:id="rId10"/>
    <p:sldId id="314" r:id="rId11"/>
    <p:sldId id="365" r:id="rId12"/>
    <p:sldId id="324" r:id="rId13"/>
    <p:sldId id="318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orient="horz" pos="1823">
          <p15:clr>
            <a:srgbClr val="A4A3A4"/>
          </p15:clr>
        </p15:guide>
        <p15:guide id="5" orient="horz" pos="707">
          <p15:clr>
            <a:srgbClr val="A4A3A4"/>
          </p15:clr>
        </p15:guide>
        <p15:guide id="6" pos="1131">
          <p15:clr>
            <a:srgbClr val="A4A3A4"/>
          </p15:clr>
        </p15:guide>
        <p15:guide id="7" pos="3757">
          <p15:clr>
            <a:srgbClr val="A4A3A4"/>
          </p15:clr>
        </p15:guide>
        <p15:guide id="8" pos="1821">
          <p15:clr>
            <a:srgbClr val="A4A3A4"/>
          </p15:clr>
        </p15:guide>
        <p15:guide id="9" pos="3900">
          <p15:clr>
            <a:srgbClr val="A4A3A4"/>
          </p15:clr>
        </p15:guide>
        <p15:guide id="10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6"/>
    <a:srgbClr val="F28A90"/>
    <a:srgbClr val="FCB363"/>
    <a:srgbClr val="607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7" autoAdjust="0"/>
    <p:restoredTop sz="94634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3850"/>
        <p:guide orient="horz" pos="1616"/>
        <p:guide orient="horz" pos="2924"/>
        <p:guide orient="horz" pos="1823"/>
        <p:guide orient="horz" pos="707"/>
        <p:guide pos="1131"/>
        <p:guide pos="3757"/>
        <p:guide pos="1821"/>
        <p:guide pos="3900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4FE1-B486-4459-AB3F-9EF65B7987C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6C08-9850-44CF-850A-7173D083AD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 b="0">
                <a:solidFill>
                  <a:schemeClr val="hlink"/>
                </a:solidFill>
                <a:latin typeface="FrysBaskerville BT" pitchFamily="2" charset="0"/>
                <a:ea typeface="宋体" panose="02010600030101010101" pitchFamily="2" charset="-122"/>
              </a:defRPr>
            </a:lvl1pPr>
          </a:lstStyle>
          <a:p>
            <a:fld id="{AEDA5356-3145-4407-9B71-7EA1CE5D3AE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 b="0">
                <a:solidFill>
                  <a:schemeClr val="hlink"/>
                </a:solidFill>
                <a:latin typeface="FrysBaskerville BT" pitchFamily="2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 b="0">
                <a:solidFill>
                  <a:schemeClr val="hlink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fld id="{F659374C-2C4E-45DF-9F3B-35209A3EA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FrysBaskerville B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2568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 Li Ming Comes Home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089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24  Danny’s Surprise  Cake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5" y="549812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QQ截图20181114115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71" y="1628800"/>
            <a:ext cx="3019751" cy="5013201"/>
          </a:xfrm>
          <a:prstGeom prst="rect">
            <a:avLst/>
          </a:prstGeom>
          <a:noFill/>
        </p:spPr>
      </p:pic>
      <p:pic>
        <p:nvPicPr>
          <p:cNvPr id="2051" name="Picture 3" descr="C:\Users\Administrator\Desktop\QQ截图20181114114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421" y="1638491"/>
            <a:ext cx="3101777" cy="494180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2446" y="899196"/>
            <a:ext cx="200569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time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>
            <a:off x="3694138" y="277705"/>
            <a:ext cx="209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Practice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771" y="2712796"/>
            <a:ext cx="2165391" cy="107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根据录音复述课文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82693" y="1065529"/>
            <a:ext cx="4542311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根据课文内容填空。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693" y="1781732"/>
            <a:ext cx="8789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Danny gets up ______ in the morning. His class is going to have a ______. Danny is going to make a ______. ______ do you make a cake? Does Danny ______? No, he _______! He puts flour, eggs, oil, milk and salt in the cake, but he forgets the _______. Danny carries his cake to school. He walks slowly and he is _______ for school. Mr. Wood brings some __________for the party. Jenny brings some_______. ________cookie looks like ______ ______ in the class.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335" y="1713510"/>
            <a:ext cx="131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32840" y="2283074"/>
            <a:ext cx="115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6505" y="2736758"/>
            <a:ext cx="112514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082550" y="2736758"/>
            <a:ext cx="19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86406" y="320425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22507" y="3202326"/>
            <a:ext cx="183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19657" y="4133392"/>
            <a:ext cx="156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354325" y="4633241"/>
            <a:ext cx="1254685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412302" y="5108266"/>
            <a:ext cx="21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cream 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96673" y="5693041"/>
            <a:ext cx="175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275601" y="5677551"/>
            <a:ext cx="1404578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82520" y="6105360"/>
            <a:ext cx="158015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391844" y="6093769"/>
            <a:ext cx="412937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>
            <a:off x="1386406" y="206084"/>
            <a:ext cx="707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Consolidation and 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60554" y="1710112"/>
            <a:ext cx="7374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学生分组活动，要求根据自己不同的活动和动作，说出与本节相关的词语和句子 。</a:t>
            </a:r>
            <a:endParaRPr lang="en-US" altLang="zh-CN" sz="3600" b="1" dirty="0" smtClean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做完本课配套的课后练习题。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文本框 22"/>
          <p:cNvSpPr txBox="1"/>
          <p:nvPr/>
        </p:nvSpPr>
        <p:spPr>
          <a:xfrm>
            <a:off x="2980950" y="329909"/>
            <a:ext cx="2750632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Homework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1547664" y="3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643175" y="2865442"/>
            <a:ext cx="5785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Thank  You!</a:t>
            </a:r>
            <a:endParaRPr lang="zh-CN" altLang="en-US" sz="8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225946" y="206084"/>
            <a:ext cx="257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Warm-up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314" y="1280390"/>
            <a:ext cx="2772579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314" y="1996593"/>
            <a:ext cx="7491083" cy="30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my dear students.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Mr./Miss...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fine.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weather today?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413"/>
          <p:cNvSpPr>
            <a:spLocks noEditPoints="1"/>
          </p:cNvSpPr>
          <p:nvPr/>
        </p:nvSpPr>
        <p:spPr bwMode="auto">
          <a:xfrm>
            <a:off x="7110283" y="836713"/>
            <a:ext cx="1222641" cy="1785664"/>
          </a:xfrm>
          <a:custGeom>
            <a:avLst/>
            <a:gdLst>
              <a:gd name="T0" fmla="*/ 89 w 278"/>
              <a:gd name="T1" fmla="*/ 9 h 293"/>
              <a:gd name="T2" fmla="*/ 39 w 278"/>
              <a:gd name="T3" fmla="*/ 60 h 293"/>
              <a:gd name="T4" fmla="*/ 3 w 278"/>
              <a:gd name="T5" fmla="*/ 107 h 293"/>
              <a:gd name="T6" fmla="*/ 224 w 278"/>
              <a:gd name="T7" fmla="*/ 93 h 293"/>
              <a:gd name="T8" fmla="*/ 47 w 278"/>
              <a:gd name="T9" fmla="*/ 77 h 293"/>
              <a:gd name="T10" fmla="*/ 83 w 278"/>
              <a:gd name="T11" fmla="*/ 133 h 293"/>
              <a:gd name="T12" fmla="*/ 41 w 278"/>
              <a:gd name="T13" fmla="*/ 38 h 293"/>
              <a:gd name="T14" fmla="*/ 273 w 278"/>
              <a:gd name="T15" fmla="*/ 84 h 293"/>
              <a:gd name="T16" fmla="*/ 20 w 278"/>
              <a:gd name="T17" fmla="*/ 80 h 293"/>
              <a:gd name="T18" fmla="*/ 32 w 278"/>
              <a:gd name="T19" fmla="*/ 102 h 293"/>
              <a:gd name="T20" fmla="*/ 39 w 278"/>
              <a:gd name="T21" fmla="*/ 82 h 293"/>
              <a:gd name="T22" fmla="*/ 259 w 278"/>
              <a:gd name="T23" fmla="*/ 69 h 293"/>
              <a:gd name="T24" fmla="*/ 192 w 278"/>
              <a:gd name="T25" fmla="*/ 14 h 293"/>
              <a:gd name="T26" fmla="*/ 202 w 278"/>
              <a:gd name="T27" fmla="*/ 167 h 293"/>
              <a:gd name="T28" fmla="*/ 173 w 278"/>
              <a:gd name="T29" fmla="*/ 42 h 293"/>
              <a:gd name="T30" fmla="*/ 134 w 278"/>
              <a:gd name="T31" fmla="*/ 4 h 293"/>
              <a:gd name="T32" fmla="*/ 76 w 278"/>
              <a:gd name="T33" fmla="*/ 31 h 293"/>
              <a:gd name="T34" fmla="*/ 93 w 278"/>
              <a:gd name="T35" fmla="*/ 255 h 293"/>
              <a:gd name="T36" fmla="*/ 238 w 278"/>
              <a:gd name="T37" fmla="*/ 109 h 293"/>
              <a:gd name="T38" fmla="*/ 5 w 278"/>
              <a:gd name="T39" fmla="*/ 138 h 293"/>
              <a:gd name="T40" fmla="*/ 248 w 278"/>
              <a:gd name="T41" fmla="*/ 163 h 293"/>
              <a:gd name="T42" fmla="*/ 29 w 278"/>
              <a:gd name="T43" fmla="*/ 136 h 293"/>
              <a:gd name="T44" fmla="*/ 262 w 278"/>
              <a:gd name="T45" fmla="*/ 142 h 293"/>
              <a:gd name="T46" fmla="*/ 216 w 278"/>
              <a:gd name="T47" fmla="*/ 156 h 293"/>
              <a:gd name="T48" fmla="*/ 56 w 278"/>
              <a:gd name="T49" fmla="*/ 127 h 293"/>
              <a:gd name="T50" fmla="*/ 252 w 278"/>
              <a:gd name="T51" fmla="*/ 118 h 293"/>
              <a:gd name="T52" fmla="*/ 53 w 278"/>
              <a:gd name="T53" fmla="*/ 101 h 293"/>
              <a:gd name="T54" fmla="*/ 246 w 278"/>
              <a:gd name="T55" fmla="*/ 90 h 293"/>
              <a:gd name="T56" fmla="*/ 229 w 278"/>
              <a:gd name="T57" fmla="*/ 109 h 293"/>
              <a:gd name="T58" fmla="*/ 166 w 278"/>
              <a:gd name="T59" fmla="*/ 36 h 293"/>
              <a:gd name="T60" fmla="*/ 44 w 278"/>
              <a:gd name="T61" fmla="*/ 287 h 293"/>
              <a:gd name="T62" fmla="*/ 169 w 278"/>
              <a:gd name="T63" fmla="*/ 197 h 293"/>
              <a:gd name="T64" fmla="*/ 200 w 278"/>
              <a:gd name="T65" fmla="*/ 158 h 293"/>
              <a:gd name="T66" fmla="*/ 152 w 278"/>
              <a:gd name="T67" fmla="*/ 32 h 293"/>
              <a:gd name="T68" fmla="*/ 22 w 278"/>
              <a:gd name="T69" fmla="*/ 132 h 293"/>
              <a:gd name="T70" fmla="*/ 16 w 278"/>
              <a:gd name="T71" fmla="*/ 155 h 293"/>
              <a:gd name="T72" fmla="*/ 152 w 278"/>
              <a:gd name="T73" fmla="*/ 26 h 293"/>
              <a:gd name="T74" fmla="*/ 25 w 278"/>
              <a:gd name="T75" fmla="*/ 113 h 293"/>
              <a:gd name="T76" fmla="*/ 73 w 278"/>
              <a:gd name="T77" fmla="*/ 192 h 293"/>
              <a:gd name="T78" fmla="*/ 234 w 278"/>
              <a:gd name="T79" fmla="*/ 137 h 293"/>
              <a:gd name="T80" fmla="*/ 50 w 278"/>
              <a:gd name="T81" fmla="*/ 117 h 293"/>
              <a:gd name="T82" fmla="*/ 105 w 278"/>
              <a:gd name="T83" fmla="*/ 164 h 293"/>
              <a:gd name="T84" fmla="*/ 60 w 278"/>
              <a:gd name="T85" fmla="*/ 162 h 293"/>
              <a:gd name="T86" fmla="*/ 147 w 278"/>
              <a:gd name="T87" fmla="*/ 189 h 293"/>
              <a:gd name="T88" fmla="*/ 182 w 278"/>
              <a:gd name="T89" fmla="*/ 180 h 293"/>
              <a:gd name="T90" fmla="*/ 3 w 278"/>
              <a:gd name="T91" fmla="*/ 115 h 293"/>
              <a:gd name="T92" fmla="*/ 243 w 278"/>
              <a:gd name="T93" fmla="*/ 141 h 293"/>
              <a:gd name="T94" fmla="*/ 167 w 278"/>
              <a:gd name="T95" fmla="*/ 186 h 293"/>
              <a:gd name="T96" fmla="*/ 109 w 278"/>
              <a:gd name="T97" fmla="*/ 216 h 293"/>
              <a:gd name="T98" fmla="*/ 230 w 278"/>
              <a:gd name="T99" fmla="*/ 129 h 293"/>
              <a:gd name="T100" fmla="*/ 86 w 278"/>
              <a:gd name="T101" fmla="*/ 23 h 293"/>
              <a:gd name="T102" fmla="*/ 155 w 278"/>
              <a:gd name="T103" fmla="*/ 23 h 293"/>
              <a:gd name="T104" fmla="*/ 199 w 278"/>
              <a:gd name="T105" fmla="*/ 37 h 293"/>
              <a:gd name="T106" fmla="*/ 111 w 278"/>
              <a:gd name="T107" fmla="*/ 175 h 293"/>
              <a:gd name="T108" fmla="*/ 12 w 278"/>
              <a:gd name="T109" fmla="*/ 117 h 293"/>
              <a:gd name="T110" fmla="*/ 74 w 278"/>
              <a:gd name="T111" fmla="*/ 175 h 293"/>
              <a:gd name="T112" fmla="*/ 22 w 278"/>
              <a:gd name="T113" fmla="*/ 113 h 293"/>
              <a:gd name="T114" fmla="*/ 127 w 278"/>
              <a:gd name="T115" fmla="*/ 174 h 293"/>
              <a:gd name="T116" fmla="*/ 76 w 278"/>
              <a:gd name="T117" fmla="*/ 182 h 293"/>
              <a:gd name="T118" fmla="*/ 205 w 278"/>
              <a:gd name="T119" fmla="*/ 40 h 293"/>
              <a:gd name="T120" fmla="*/ 87 w 278"/>
              <a:gd name="T121" fmla="*/ 147 h 293"/>
              <a:gd name="T122" fmla="*/ 247 w 278"/>
              <a:gd name="T123" fmla="*/ 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" h="293">
                <a:moveTo>
                  <a:pt x="132" y="211"/>
                </a:moveTo>
                <a:cubicBezTo>
                  <a:pt x="131" y="213"/>
                  <a:pt x="131" y="216"/>
                  <a:pt x="130" y="218"/>
                </a:cubicBezTo>
                <a:cubicBezTo>
                  <a:pt x="128" y="223"/>
                  <a:pt x="126" y="227"/>
                  <a:pt x="123" y="232"/>
                </a:cubicBezTo>
                <a:cubicBezTo>
                  <a:pt x="117" y="241"/>
                  <a:pt x="111" y="251"/>
                  <a:pt x="103" y="259"/>
                </a:cubicBezTo>
                <a:cubicBezTo>
                  <a:pt x="96" y="267"/>
                  <a:pt x="88" y="274"/>
                  <a:pt x="80" y="280"/>
                </a:cubicBezTo>
                <a:cubicBezTo>
                  <a:pt x="70" y="286"/>
                  <a:pt x="60" y="290"/>
                  <a:pt x="49" y="292"/>
                </a:cubicBezTo>
                <a:cubicBezTo>
                  <a:pt x="47" y="292"/>
                  <a:pt x="44" y="293"/>
                  <a:pt x="42" y="293"/>
                </a:cubicBezTo>
                <a:cubicBezTo>
                  <a:pt x="41" y="293"/>
                  <a:pt x="40" y="293"/>
                  <a:pt x="40" y="293"/>
                </a:cubicBezTo>
                <a:cubicBezTo>
                  <a:pt x="38" y="292"/>
                  <a:pt x="37" y="291"/>
                  <a:pt x="38" y="289"/>
                </a:cubicBezTo>
                <a:cubicBezTo>
                  <a:pt x="39" y="288"/>
                  <a:pt x="41" y="287"/>
                  <a:pt x="42" y="285"/>
                </a:cubicBezTo>
                <a:cubicBezTo>
                  <a:pt x="44" y="283"/>
                  <a:pt x="46" y="281"/>
                  <a:pt x="48" y="278"/>
                </a:cubicBezTo>
                <a:cubicBezTo>
                  <a:pt x="52" y="274"/>
                  <a:pt x="55" y="269"/>
                  <a:pt x="58" y="264"/>
                </a:cubicBezTo>
                <a:cubicBezTo>
                  <a:pt x="61" y="259"/>
                  <a:pt x="62" y="255"/>
                  <a:pt x="64" y="250"/>
                </a:cubicBezTo>
                <a:cubicBezTo>
                  <a:pt x="66" y="242"/>
                  <a:pt x="68" y="233"/>
                  <a:pt x="69" y="225"/>
                </a:cubicBezTo>
                <a:cubicBezTo>
                  <a:pt x="69" y="224"/>
                  <a:pt x="69" y="222"/>
                  <a:pt x="69" y="220"/>
                </a:cubicBezTo>
                <a:cubicBezTo>
                  <a:pt x="69" y="215"/>
                  <a:pt x="69" y="210"/>
                  <a:pt x="68" y="204"/>
                </a:cubicBezTo>
                <a:cubicBezTo>
                  <a:pt x="68" y="204"/>
                  <a:pt x="68" y="203"/>
                  <a:pt x="68" y="203"/>
                </a:cubicBezTo>
                <a:cubicBezTo>
                  <a:pt x="68" y="202"/>
                  <a:pt x="67" y="202"/>
                  <a:pt x="67" y="202"/>
                </a:cubicBezTo>
                <a:cubicBezTo>
                  <a:pt x="58" y="200"/>
                  <a:pt x="50" y="196"/>
                  <a:pt x="42" y="191"/>
                </a:cubicBezTo>
                <a:cubicBezTo>
                  <a:pt x="35" y="187"/>
                  <a:pt x="29" y="182"/>
                  <a:pt x="23" y="177"/>
                </a:cubicBezTo>
                <a:cubicBezTo>
                  <a:pt x="16" y="169"/>
                  <a:pt x="10" y="161"/>
                  <a:pt x="6" y="151"/>
                </a:cubicBezTo>
                <a:cubicBezTo>
                  <a:pt x="3" y="144"/>
                  <a:pt x="1" y="136"/>
                  <a:pt x="0" y="128"/>
                </a:cubicBezTo>
                <a:cubicBezTo>
                  <a:pt x="0" y="124"/>
                  <a:pt x="0" y="120"/>
                  <a:pt x="0" y="116"/>
                </a:cubicBezTo>
                <a:cubicBezTo>
                  <a:pt x="0" y="110"/>
                  <a:pt x="1" y="103"/>
                  <a:pt x="2" y="96"/>
                </a:cubicBezTo>
                <a:cubicBezTo>
                  <a:pt x="4" y="88"/>
                  <a:pt x="7" y="80"/>
                  <a:pt x="10" y="72"/>
                </a:cubicBezTo>
                <a:cubicBezTo>
                  <a:pt x="20" y="51"/>
                  <a:pt x="35" y="34"/>
                  <a:pt x="56" y="22"/>
                </a:cubicBezTo>
                <a:cubicBezTo>
                  <a:pt x="67" y="16"/>
                  <a:pt x="78" y="12"/>
                  <a:pt x="89" y="9"/>
                </a:cubicBezTo>
                <a:cubicBezTo>
                  <a:pt x="93" y="8"/>
                  <a:pt x="97" y="7"/>
                  <a:pt x="101" y="6"/>
                </a:cubicBezTo>
                <a:cubicBezTo>
                  <a:pt x="109" y="4"/>
                  <a:pt x="118" y="2"/>
                  <a:pt x="127" y="1"/>
                </a:cubicBezTo>
                <a:cubicBezTo>
                  <a:pt x="135" y="0"/>
                  <a:pt x="143" y="1"/>
                  <a:pt x="151" y="1"/>
                </a:cubicBezTo>
                <a:cubicBezTo>
                  <a:pt x="158" y="1"/>
                  <a:pt x="165" y="2"/>
                  <a:pt x="172" y="3"/>
                </a:cubicBezTo>
                <a:cubicBezTo>
                  <a:pt x="180" y="4"/>
                  <a:pt x="187" y="6"/>
                  <a:pt x="195" y="8"/>
                </a:cubicBezTo>
                <a:cubicBezTo>
                  <a:pt x="210" y="12"/>
                  <a:pt x="223" y="19"/>
                  <a:pt x="236" y="27"/>
                </a:cubicBezTo>
                <a:cubicBezTo>
                  <a:pt x="243" y="32"/>
                  <a:pt x="250" y="38"/>
                  <a:pt x="255" y="44"/>
                </a:cubicBezTo>
                <a:cubicBezTo>
                  <a:pt x="261" y="51"/>
                  <a:pt x="266" y="57"/>
                  <a:pt x="270" y="65"/>
                </a:cubicBezTo>
                <a:cubicBezTo>
                  <a:pt x="275" y="76"/>
                  <a:pt x="278" y="87"/>
                  <a:pt x="277" y="99"/>
                </a:cubicBezTo>
                <a:cubicBezTo>
                  <a:pt x="276" y="107"/>
                  <a:pt x="275" y="115"/>
                  <a:pt x="274" y="122"/>
                </a:cubicBezTo>
                <a:cubicBezTo>
                  <a:pt x="273" y="130"/>
                  <a:pt x="271" y="138"/>
                  <a:pt x="268" y="145"/>
                </a:cubicBezTo>
                <a:cubicBezTo>
                  <a:pt x="264" y="156"/>
                  <a:pt x="258" y="166"/>
                  <a:pt x="250" y="174"/>
                </a:cubicBezTo>
                <a:cubicBezTo>
                  <a:pt x="244" y="181"/>
                  <a:pt x="237" y="186"/>
                  <a:pt x="229" y="191"/>
                </a:cubicBezTo>
                <a:cubicBezTo>
                  <a:pt x="219" y="197"/>
                  <a:pt x="208" y="201"/>
                  <a:pt x="196" y="204"/>
                </a:cubicBezTo>
                <a:cubicBezTo>
                  <a:pt x="186" y="206"/>
                  <a:pt x="177" y="207"/>
                  <a:pt x="167" y="208"/>
                </a:cubicBezTo>
                <a:cubicBezTo>
                  <a:pt x="163" y="209"/>
                  <a:pt x="159" y="209"/>
                  <a:pt x="155" y="209"/>
                </a:cubicBezTo>
                <a:cubicBezTo>
                  <a:pt x="152" y="209"/>
                  <a:pt x="149" y="210"/>
                  <a:pt x="146" y="210"/>
                </a:cubicBezTo>
                <a:cubicBezTo>
                  <a:pt x="142" y="210"/>
                  <a:pt x="138" y="210"/>
                  <a:pt x="134" y="211"/>
                </a:cubicBezTo>
                <a:cubicBezTo>
                  <a:pt x="133" y="211"/>
                  <a:pt x="133" y="211"/>
                  <a:pt x="132" y="211"/>
                </a:cubicBezTo>
                <a:close/>
                <a:moveTo>
                  <a:pt x="93" y="142"/>
                </a:moveTo>
                <a:cubicBezTo>
                  <a:pt x="93" y="142"/>
                  <a:pt x="93" y="141"/>
                  <a:pt x="92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5" y="144"/>
                  <a:pt x="100" y="148"/>
                  <a:pt x="101" y="148"/>
                </a:cubicBezTo>
                <a:cubicBezTo>
                  <a:pt x="99" y="146"/>
                  <a:pt x="97" y="145"/>
                  <a:pt x="95" y="143"/>
                </a:cubicBezTo>
                <a:cubicBezTo>
                  <a:pt x="94" y="143"/>
                  <a:pt x="94" y="142"/>
                  <a:pt x="93" y="142"/>
                </a:cubicBezTo>
                <a:close/>
                <a:moveTo>
                  <a:pt x="39" y="60"/>
                </a:moveTo>
                <a:cubicBezTo>
                  <a:pt x="39" y="60"/>
                  <a:pt x="38" y="60"/>
                  <a:pt x="38" y="60"/>
                </a:cubicBezTo>
                <a:cubicBezTo>
                  <a:pt x="36" y="63"/>
                  <a:pt x="34" y="65"/>
                  <a:pt x="32" y="68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4" y="67"/>
                  <a:pt x="36" y="64"/>
                  <a:pt x="38" y="61"/>
                </a:cubicBezTo>
                <a:cubicBezTo>
                  <a:pt x="38" y="60"/>
                  <a:pt x="38" y="60"/>
                  <a:pt x="39" y="60"/>
                </a:cubicBezTo>
                <a:cubicBezTo>
                  <a:pt x="39" y="60"/>
                  <a:pt x="39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60"/>
                  <a:pt x="39" y="60"/>
                </a:cubicBezTo>
                <a:close/>
                <a:moveTo>
                  <a:pt x="263" y="150"/>
                </a:moveTo>
                <a:cubicBezTo>
                  <a:pt x="263" y="149"/>
                  <a:pt x="264" y="149"/>
                  <a:pt x="264" y="149"/>
                </a:cubicBezTo>
                <a:cubicBezTo>
                  <a:pt x="265" y="146"/>
                  <a:pt x="266" y="142"/>
                  <a:pt x="268" y="139"/>
                </a:cubicBezTo>
                <a:cubicBezTo>
                  <a:pt x="268" y="139"/>
                  <a:pt x="268" y="139"/>
                  <a:pt x="268" y="138"/>
                </a:cubicBezTo>
                <a:cubicBezTo>
                  <a:pt x="267" y="140"/>
                  <a:pt x="266" y="141"/>
                  <a:pt x="266" y="143"/>
                </a:cubicBezTo>
                <a:cubicBezTo>
                  <a:pt x="265" y="145"/>
                  <a:pt x="264" y="147"/>
                  <a:pt x="263" y="150"/>
                </a:cubicBezTo>
                <a:cubicBezTo>
                  <a:pt x="263" y="150"/>
                  <a:pt x="263" y="150"/>
                  <a:pt x="263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263" y="150"/>
                  <a:pt x="263" y="150"/>
                  <a:pt x="263" y="150"/>
                </a:cubicBezTo>
                <a:close/>
                <a:moveTo>
                  <a:pt x="3" y="107"/>
                </a:moveTo>
                <a:cubicBezTo>
                  <a:pt x="3" y="107"/>
                  <a:pt x="4" y="107"/>
                  <a:pt x="4" y="106"/>
                </a:cubicBezTo>
                <a:cubicBezTo>
                  <a:pt x="4" y="104"/>
                  <a:pt x="4" y="102"/>
                  <a:pt x="5" y="101"/>
                </a:cubicBezTo>
                <a:cubicBezTo>
                  <a:pt x="5" y="99"/>
                  <a:pt x="5" y="98"/>
                  <a:pt x="6" y="96"/>
                </a:cubicBezTo>
                <a:cubicBezTo>
                  <a:pt x="6" y="94"/>
                  <a:pt x="7" y="91"/>
                  <a:pt x="7" y="89"/>
                </a:cubicBezTo>
                <a:cubicBezTo>
                  <a:pt x="7" y="88"/>
                  <a:pt x="8" y="87"/>
                  <a:pt x="8" y="85"/>
                </a:cubicBezTo>
                <a:cubicBezTo>
                  <a:pt x="8" y="86"/>
                  <a:pt x="7" y="86"/>
                  <a:pt x="7" y="86"/>
                </a:cubicBezTo>
                <a:cubicBezTo>
                  <a:pt x="7" y="89"/>
                  <a:pt x="6" y="92"/>
                  <a:pt x="5" y="96"/>
                </a:cubicBezTo>
                <a:cubicBezTo>
                  <a:pt x="4" y="99"/>
                  <a:pt x="4" y="103"/>
                  <a:pt x="3" y="107"/>
                </a:cubicBezTo>
                <a:cubicBezTo>
                  <a:pt x="3" y="108"/>
                  <a:pt x="3" y="108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8"/>
                  <a:pt x="3" y="108"/>
                  <a:pt x="3" y="107"/>
                </a:cubicBezTo>
                <a:close/>
                <a:moveTo>
                  <a:pt x="149" y="69"/>
                </a:moveTo>
                <a:cubicBezTo>
                  <a:pt x="148" y="70"/>
                  <a:pt x="147" y="72"/>
                  <a:pt x="146" y="73"/>
                </a:cubicBezTo>
                <a:cubicBezTo>
                  <a:pt x="145" y="75"/>
                  <a:pt x="144" y="75"/>
                  <a:pt x="143" y="75"/>
                </a:cubicBezTo>
                <a:cubicBezTo>
                  <a:pt x="142" y="75"/>
                  <a:pt x="141" y="74"/>
                  <a:pt x="141" y="73"/>
                </a:cubicBezTo>
                <a:cubicBezTo>
                  <a:pt x="141" y="72"/>
                  <a:pt x="140" y="72"/>
                  <a:pt x="140" y="71"/>
                </a:cubicBezTo>
                <a:cubicBezTo>
                  <a:pt x="139" y="69"/>
                  <a:pt x="139" y="67"/>
                  <a:pt x="138" y="66"/>
                </a:cubicBezTo>
                <a:cubicBezTo>
                  <a:pt x="138" y="65"/>
                  <a:pt x="137" y="65"/>
                  <a:pt x="137" y="64"/>
                </a:cubicBezTo>
                <a:cubicBezTo>
                  <a:pt x="132" y="59"/>
                  <a:pt x="126" y="54"/>
                  <a:pt x="120" y="50"/>
                </a:cubicBezTo>
                <a:cubicBezTo>
                  <a:pt x="113" y="46"/>
                  <a:pt x="106" y="43"/>
                  <a:pt x="97" y="43"/>
                </a:cubicBezTo>
                <a:cubicBezTo>
                  <a:pt x="88" y="42"/>
                  <a:pt x="79" y="45"/>
                  <a:pt x="72" y="51"/>
                </a:cubicBezTo>
                <a:cubicBezTo>
                  <a:pt x="69" y="54"/>
                  <a:pt x="67" y="57"/>
                  <a:pt x="65" y="61"/>
                </a:cubicBezTo>
                <a:cubicBezTo>
                  <a:pt x="62" y="65"/>
                  <a:pt x="60" y="71"/>
                  <a:pt x="60" y="76"/>
                </a:cubicBezTo>
                <a:cubicBezTo>
                  <a:pt x="60" y="81"/>
                  <a:pt x="60" y="86"/>
                  <a:pt x="61" y="91"/>
                </a:cubicBezTo>
                <a:cubicBezTo>
                  <a:pt x="63" y="99"/>
                  <a:pt x="66" y="106"/>
                  <a:pt x="70" y="112"/>
                </a:cubicBezTo>
                <a:cubicBezTo>
                  <a:pt x="75" y="121"/>
                  <a:pt x="81" y="129"/>
                  <a:pt x="89" y="135"/>
                </a:cubicBezTo>
                <a:cubicBezTo>
                  <a:pt x="93" y="138"/>
                  <a:pt x="97" y="141"/>
                  <a:pt x="100" y="144"/>
                </a:cubicBezTo>
                <a:cubicBezTo>
                  <a:pt x="108" y="150"/>
                  <a:pt x="117" y="156"/>
                  <a:pt x="125" y="161"/>
                </a:cubicBezTo>
                <a:cubicBezTo>
                  <a:pt x="130" y="164"/>
                  <a:pt x="136" y="167"/>
                  <a:pt x="141" y="170"/>
                </a:cubicBezTo>
                <a:cubicBezTo>
                  <a:pt x="142" y="170"/>
                  <a:pt x="143" y="171"/>
                  <a:pt x="144" y="171"/>
                </a:cubicBezTo>
                <a:cubicBezTo>
                  <a:pt x="146" y="169"/>
                  <a:pt x="147" y="166"/>
                  <a:pt x="149" y="164"/>
                </a:cubicBezTo>
                <a:cubicBezTo>
                  <a:pt x="154" y="159"/>
                  <a:pt x="159" y="155"/>
                  <a:pt x="165" y="150"/>
                </a:cubicBezTo>
                <a:cubicBezTo>
                  <a:pt x="174" y="142"/>
                  <a:pt x="184" y="135"/>
                  <a:pt x="194" y="128"/>
                </a:cubicBezTo>
                <a:cubicBezTo>
                  <a:pt x="200" y="124"/>
                  <a:pt x="206" y="119"/>
                  <a:pt x="210" y="114"/>
                </a:cubicBezTo>
                <a:cubicBezTo>
                  <a:pt x="216" y="108"/>
                  <a:pt x="221" y="101"/>
                  <a:pt x="224" y="93"/>
                </a:cubicBezTo>
                <a:cubicBezTo>
                  <a:pt x="225" y="89"/>
                  <a:pt x="227" y="85"/>
                  <a:pt x="226" y="80"/>
                </a:cubicBezTo>
                <a:cubicBezTo>
                  <a:pt x="226" y="77"/>
                  <a:pt x="226" y="75"/>
                  <a:pt x="225" y="72"/>
                </a:cubicBezTo>
                <a:cubicBezTo>
                  <a:pt x="224" y="61"/>
                  <a:pt x="218" y="53"/>
                  <a:pt x="209" y="47"/>
                </a:cubicBezTo>
                <a:cubicBezTo>
                  <a:pt x="206" y="44"/>
                  <a:pt x="202" y="43"/>
                  <a:pt x="199" y="43"/>
                </a:cubicBezTo>
                <a:cubicBezTo>
                  <a:pt x="196" y="42"/>
                  <a:pt x="194" y="43"/>
                  <a:pt x="191" y="43"/>
                </a:cubicBezTo>
                <a:cubicBezTo>
                  <a:pt x="184" y="44"/>
                  <a:pt x="177" y="46"/>
                  <a:pt x="171" y="49"/>
                </a:cubicBezTo>
                <a:cubicBezTo>
                  <a:pt x="168" y="50"/>
                  <a:pt x="165" y="52"/>
                  <a:pt x="163" y="54"/>
                </a:cubicBezTo>
                <a:cubicBezTo>
                  <a:pt x="161" y="56"/>
                  <a:pt x="160" y="58"/>
                  <a:pt x="158" y="60"/>
                </a:cubicBezTo>
                <a:cubicBezTo>
                  <a:pt x="157" y="62"/>
                  <a:pt x="155" y="65"/>
                  <a:pt x="153" y="68"/>
                </a:cubicBezTo>
                <a:cubicBezTo>
                  <a:pt x="152" y="69"/>
                  <a:pt x="151" y="69"/>
                  <a:pt x="150" y="69"/>
                </a:cubicBezTo>
                <a:cubicBezTo>
                  <a:pt x="150" y="69"/>
                  <a:pt x="149" y="69"/>
                  <a:pt x="149" y="69"/>
                </a:cubicBezTo>
                <a:close/>
                <a:moveTo>
                  <a:pt x="48" y="113"/>
                </a:moveTo>
                <a:cubicBezTo>
                  <a:pt x="48" y="113"/>
                  <a:pt x="48" y="113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8" y="112"/>
                  <a:pt x="48" y="111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06"/>
                  <a:pt x="49" y="103"/>
                  <a:pt x="49" y="100"/>
                </a:cubicBezTo>
                <a:cubicBezTo>
                  <a:pt x="49" y="96"/>
                  <a:pt x="49" y="92"/>
                  <a:pt x="49" y="87"/>
                </a:cubicBezTo>
                <a:cubicBezTo>
                  <a:pt x="49" y="86"/>
                  <a:pt x="49" y="84"/>
                  <a:pt x="49" y="83"/>
                </a:cubicBezTo>
                <a:cubicBezTo>
                  <a:pt x="49" y="82"/>
                  <a:pt x="49" y="81"/>
                  <a:pt x="50" y="81"/>
                </a:cubicBezTo>
                <a:cubicBezTo>
                  <a:pt x="51" y="81"/>
                  <a:pt x="51" y="80"/>
                  <a:pt x="51" y="80"/>
                </a:cubicBezTo>
                <a:cubicBezTo>
                  <a:pt x="52" y="74"/>
                  <a:pt x="53" y="69"/>
                  <a:pt x="55" y="64"/>
                </a:cubicBezTo>
                <a:cubicBezTo>
                  <a:pt x="55" y="64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3" y="65"/>
                  <a:pt x="52" y="66"/>
                  <a:pt x="51" y="68"/>
                </a:cubicBezTo>
                <a:cubicBezTo>
                  <a:pt x="50" y="71"/>
                  <a:pt x="49" y="73"/>
                  <a:pt x="48" y="75"/>
                </a:cubicBezTo>
                <a:cubicBezTo>
                  <a:pt x="47" y="75"/>
                  <a:pt x="47" y="76"/>
                  <a:pt x="47" y="77"/>
                </a:cubicBezTo>
                <a:cubicBezTo>
                  <a:pt x="47" y="80"/>
                  <a:pt x="47" y="83"/>
                  <a:pt x="47" y="86"/>
                </a:cubicBezTo>
                <a:cubicBezTo>
                  <a:pt x="46" y="94"/>
                  <a:pt x="46" y="102"/>
                  <a:pt x="47" y="110"/>
                </a:cubicBezTo>
                <a:cubicBezTo>
                  <a:pt x="47" y="111"/>
                  <a:pt x="48" y="112"/>
                  <a:pt x="48" y="113"/>
                </a:cubicBezTo>
                <a:close/>
                <a:moveTo>
                  <a:pt x="192" y="133"/>
                </a:moveTo>
                <a:cubicBezTo>
                  <a:pt x="192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4"/>
                </a:cubicBezTo>
                <a:cubicBezTo>
                  <a:pt x="183" y="139"/>
                  <a:pt x="176" y="144"/>
                  <a:pt x="169" y="150"/>
                </a:cubicBezTo>
                <a:cubicBezTo>
                  <a:pt x="163" y="155"/>
                  <a:pt x="157" y="160"/>
                  <a:pt x="151" y="166"/>
                </a:cubicBezTo>
                <a:cubicBezTo>
                  <a:pt x="150" y="168"/>
                  <a:pt x="148" y="170"/>
                  <a:pt x="147" y="171"/>
                </a:cubicBezTo>
                <a:cubicBezTo>
                  <a:pt x="146" y="172"/>
                  <a:pt x="146" y="173"/>
                  <a:pt x="147" y="173"/>
                </a:cubicBezTo>
                <a:cubicBezTo>
                  <a:pt x="150" y="170"/>
                  <a:pt x="154" y="167"/>
                  <a:pt x="158" y="164"/>
                </a:cubicBezTo>
                <a:cubicBezTo>
                  <a:pt x="162" y="158"/>
                  <a:pt x="168" y="153"/>
                  <a:pt x="174" y="150"/>
                </a:cubicBezTo>
                <a:cubicBezTo>
                  <a:pt x="174" y="149"/>
                  <a:pt x="175" y="149"/>
                  <a:pt x="175" y="149"/>
                </a:cubicBezTo>
                <a:cubicBezTo>
                  <a:pt x="180" y="144"/>
                  <a:pt x="186" y="139"/>
                  <a:pt x="191" y="134"/>
                </a:cubicBezTo>
                <a:cubicBezTo>
                  <a:pt x="191" y="134"/>
                  <a:pt x="191" y="133"/>
                  <a:pt x="192" y="133"/>
                </a:cubicBezTo>
                <a:close/>
                <a:moveTo>
                  <a:pt x="211" y="45"/>
                </a:moveTo>
                <a:cubicBezTo>
                  <a:pt x="212" y="45"/>
                  <a:pt x="212" y="45"/>
                  <a:pt x="212" y="46"/>
                </a:cubicBezTo>
                <a:cubicBezTo>
                  <a:pt x="217" y="49"/>
                  <a:pt x="220" y="53"/>
                  <a:pt x="223" y="58"/>
                </a:cubicBezTo>
                <a:cubicBezTo>
                  <a:pt x="227" y="64"/>
                  <a:pt x="228" y="70"/>
                  <a:pt x="229" y="77"/>
                </a:cubicBezTo>
                <a:cubicBezTo>
                  <a:pt x="229" y="77"/>
                  <a:pt x="229" y="78"/>
                  <a:pt x="229" y="79"/>
                </a:cubicBezTo>
                <a:cubicBezTo>
                  <a:pt x="229" y="80"/>
                  <a:pt x="229" y="80"/>
                  <a:pt x="229" y="81"/>
                </a:cubicBezTo>
                <a:cubicBezTo>
                  <a:pt x="229" y="81"/>
                  <a:pt x="229" y="80"/>
                  <a:pt x="230" y="80"/>
                </a:cubicBezTo>
                <a:cubicBezTo>
                  <a:pt x="230" y="77"/>
                  <a:pt x="230" y="75"/>
                  <a:pt x="230" y="73"/>
                </a:cubicBezTo>
                <a:cubicBezTo>
                  <a:pt x="232" y="63"/>
                  <a:pt x="227" y="52"/>
                  <a:pt x="216" y="46"/>
                </a:cubicBezTo>
                <a:cubicBezTo>
                  <a:pt x="214" y="45"/>
                  <a:pt x="213" y="45"/>
                  <a:pt x="211" y="45"/>
                </a:cubicBezTo>
                <a:close/>
                <a:moveTo>
                  <a:pt x="83" y="133"/>
                </a:moveTo>
                <a:cubicBezTo>
                  <a:pt x="83" y="133"/>
                  <a:pt x="83" y="133"/>
                  <a:pt x="83" y="133"/>
                </a:cubicBezTo>
                <a:cubicBezTo>
                  <a:pt x="83" y="133"/>
                  <a:pt x="83" y="133"/>
                  <a:pt x="82" y="133"/>
                </a:cubicBezTo>
                <a:cubicBezTo>
                  <a:pt x="77" y="127"/>
                  <a:pt x="71" y="120"/>
                  <a:pt x="67" y="113"/>
                </a:cubicBezTo>
                <a:cubicBezTo>
                  <a:pt x="62" y="105"/>
                  <a:pt x="59" y="97"/>
                  <a:pt x="58" y="88"/>
                </a:cubicBezTo>
                <a:cubicBezTo>
                  <a:pt x="58" y="87"/>
                  <a:pt x="58" y="86"/>
                  <a:pt x="58" y="84"/>
                </a:cubicBezTo>
                <a:cubicBezTo>
                  <a:pt x="57" y="91"/>
                  <a:pt x="58" y="98"/>
                  <a:pt x="60" y="105"/>
                </a:cubicBezTo>
                <a:cubicBezTo>
                  <a:pt x="61" y="109"/>
                  <a:pt x="63" y="113"/>
                  <a:pt x="66" y="117"/>
                </a:cubicBezTo>
                <a:cubicBezTo>
                  <a:pt x="71" y="122"/>
                  <a:pt x="77" y="128"/>
                  <a:pt x="82" y="133"/>
                </a:cubicBezTo>
                <a:cubicBezTo>
                  <a:pt x="82" y="133"/>
                  <a:pt x="82" y="133"/>
                  <a:pt x="83" y="133"/>
                </a:cubicBezTo>
                <a:close/>
                <a:moveTo>
                  <a:pt x="11" y="104"/>
                </a:moveTo>
                <a:cubicBezTo>
                  <a:pt x="11" y="104"/>
                  <a:pt x="11" y="103"/>
                  <a:pt x="11" y="103"/>
                </a:cubicBezTo>
                <a:cubicBezTo>
                  <a:pt x="13" y="99"/>
                  <a:pt x="14" y="95"/>
                  <a:pt x="16" y="90"/>
                </a:cubicBezTo>
                <a:cubicBezTo>
                  <a:pt x="16" y="90"/>
                  <a:pt x="16" y="89"/>
                  <a:pt x="16" y="88"/>
                </a:cubicBezTo>
                <a:cubicBezTo>
                  <a:pt x="16" y="86"/>
                  <a:pt x="17" y="84"/>
                  <a:pt x="17" y="82"/>
                </a:cubicBezTo>
                <a:cubicBezTo>
                  <a:pt x="17" y="81"/>
                  <a:pt x="17" y="79"/>
                  <a:pt x="18" y="78"/>
                </a:cubicBezTo>
                <a:cubicBezTo>
                  <a:pt x="17" y="78"/>
                  <a:pt x="17" y="79"/>
                  <a:pt x="17" y="79"/>
                </a:cubicBezTo>
                <a:cubicBezTo>
                  <a:pt x="16" y="80"/>
                  <a:pt x="15" y="82"/>
                  <a:pt x="14" y="83"/>
                </a:cubicBezTo>
                <a:cubicBezTo>
                  <a:pt x="12" y="88"/>
                  <a:pt x="10" y="93"/>
                  <a:pt x="8" y="98"/>
                </a:cubicBezTo>
                <a:cubicBezTo>
                  <a:pt x="8" y="99"/>
                  <a:pt x="8" y="101"/>
                  <a:pt x="8" y="102"/>
                </a:cubicBezTo>
                <a:cubicBezTo>
                  <a:pt x="10" y="101"/>
                  <a:pt x="10" y="103"/>
                  <a:pt x="11" y="104"/>
                </a:cubicBezTo>
                <a:close/>
                <a:moveTo>
                  <a:pt x="12" y="74"/>
                </a:moveTo>
                <a:cubicBezTo>
                  <a:pt x="12" y="74"/>
                  <a:pt x="12" y="74"/>
                  <a:pt x="1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3" y="73"/>
                  <a:pt x="13" y="73"/>
                </a:cubicBezTo>
                <a:cubicBezTo>
                  <a:pt x="18" y="64"/>
                  <a:pt x="24" y="56"/>
                  <a:pt x="30" y="49"/>
                </a:cubicBezTo>
                <a:cubicBezTo>
                  <a:pt x="31" y="48"/>
                  <a:pt x="32" y="47"/>
                  <a:pt x="33" y="47"/>
                </a:cubicBezTo>
                <a:cubicBezTo>
                  <a:pt x="34" y="47"/>
                  <a:pt x="34" y="46"/>
                  <a:pt x="35" y="45"/>
                </a:cubicBezTo>
                <a:cubicBezTo>
                  <a:pt x="37" y="43"/>
                  <a:pt x="39" y="41"/>
                  <a:pt x="41" y="38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5"/>
                  <a:pt x="46" y="34"/>
                  <a:pt x="48" y="32"/>
                </a:cubicBezTo>
                <a:cubicBezTo>
                  <a:pt x="49" y="31"/>
                  <a:pt x="50" y="30"/>
                  <a:pt x="51" y="30"/>
                </a:cubicBezTo>
                <a:cubicBezTo>
                  <a:pt x="33" y="40"/>
                  <a:pt x="21" y="55"/>
                  <a:pt x="12" y="74"/>
                </a:cubicBezTo>
                <a:close/>
                <a:moveTo>
                  <a:pt x="39" y="109"/>
                </a:moveTo>
                <a:cubicBezTo>
                  <a:pt x="40" y="114"/>
                  <a:pt x="41" y="117"/>
                  <a:pt x="42" y="121"/>
                </a:cubicBezTo>
                <a:cubicBezTo>
                  <a:pt x="43" y="120"/>
                  <a:pt x="43" y="120"/>
                  <a:pt x="44" y="122"/>
                </a:cubicBezTo>
                <a:cubicBezTo>
                  <a:pt x="45" y="122"/>
                  <a:pt x="45" y="123"/>
                  <a:pt x="46" y="123"/>
                </a:cubicBezTo>
                <a:cubicBezTo>
                  <a:pt x="49" y="128"/>
                  <a:pt x="53" y="132"/>
                  <a:pt x="56" y="136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3" y="130"/>
                  <a:pt x="50" y="125"/>
                  <a:pt x="46" y="120"/>
                </a:cubicBezTo>
                <a:cubicBezTo>
                  <a:pt x="46" y="119"/>
                  <a:pt x="46" y="119"/>
                  <a:pt x="45" y="118"/>
                </a:cubicBezTo>
                <a:cubicBezTo>
                  <a:pt x="45" y="117"/>
                  <a:pt x="45" y="117"/>
                  <a:pt x="45" y="116"/>
                </a:cubicBezTo>
                <a:cubicBezTo>
                  <a:pt x="46" y="115"/>
                  <a:pt x="46" y="115"/>
                  <a:pt x="45" y="114"/>
                </a:cubicBezTo>
                <a:cubicBezTo>
                  <a:pt x="44" y="113"/>
                  <a:pt x="42" y="112"/>
                  <a:pt x="41" y="111"/>
                </a:cubicBezTo>
                <a:cubicBezTo>
                  <a:pt x="41" y="110"/>
                  <a:pt x="40" y="110"/>
                  <a:pt x="39" y="109"/>
                </a:cubicBezTo>
                <a:close/>
                <a:moveTo>
                  <a:pt x="242" y="35"/>
                </a:moveTo>
                <a:cubicBezTo>
                  <a:pt x="242" y="35"/>
                  <a:pt x="241" y="36"/>
                  <a:pt x="241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45" y="39"/>
                  <a:pt x="248" y="42"/>
                  <a:pt x="250" y="45"/>
                </a:cubicBezTo>
                <a:cubicBezTo>
                  <a:pt x="253" y="47"/>
                  <a:pt x="255" y="50"/>
                  <a:pt x="257" y="52"/>
                </a:cubicBezTo>
                <a:cubicBezTo>
                  <a:pt x="260" y="55"/>
                  <a:pt x="263" y="59"/>
                  <a:pt x="264" y="63"/>
                </a:cubicBezTo>
                <a:cubicBezTo>
                  <a:pt x="265" y="64"/>
                  <a:pt x="265" y="65"/>
                  <a:pt x="265" y="66"/>
                </a:cubicBezTo>
                <a:cubicBezTo>
                  <a:pt x="268" y="71"/>
                  <a:pt x="271" y="77"/>
                  <a:pt x="273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2" y="76"/>
                  <a:pt x="269" y="69"/>
                  <a:pt x="266" y="62"/>
                </a:cubicBezTo>
                <a:cubicBezTo>
                  <a:pt x="260" y="52"/>
                  <a:pt x="252" y="43"/>
                  <a:pt x="242" y="36"/>
                </a:cubicBezTo>
                <a:cubicBezTo>
                  <a:pt x="242" y="35"/>
                  <a:pt x="242" y="35"/>
                  <a:pt x="242" y="35"/>
                </a:cubicBezTo>
                <a:close/>
                <a:moveTo>
                  <a:pt x="192" y="202"/>
                </a:moveTo>
                <a:cubicBezTo>
                  <a:pt x="205" y="199"/>
                  <a:pt x="218" y="195"/>
                  <a:pt x="230" y="187"/>
                </a:cubicBezTo>
                <a:cubicBezTo>
                  <a:pt x="230" y="187"/>
                  <a:pt x="229" y="187"/>
                  <a:pt x="229" y="187"/>
                </a:cubicBezTo>
                <a:cubicBezTo>
                  <a:pt x="228" y="187"/>
                  <a:pt x="227" y="187"/>
                  <a:pt x="226" y="187"/>
                </a:cubicBezTo>
                <a:cubicBezTo>
                  <a:pt x="226" y="187"/>
                  <a:pt x="225" y="187"/>
                  <a:pt x="224" y="187"/>
                </a:cubicBezTo>
                <a:cubicBezTo>
                  <a:pt x="215" y="193"/>
                  <a:pt x="204" y="198"/>
                  <a:pt x="194" y="201"/>
                </a:cubicBezTo>
                <a:cubicBezTo>
                  <a:pt x="193" y="201"/>
                  <a:pt x="192" y="201"/>
                  <a:pt x="192" y="202"/>
                </a:cubicBezTo>
                <a:close/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4" y="72"/>
                  <a:pt x="29" y="66"/>
                  <a:pt x="33" y="59"/>
                </a:cubicBezTo>
                <a:cubicBezTo>
                  <a:pt x="34" y="59"/>
                  <a:pt x="34" y="58"/>
                  <a:pt x="35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2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7" y="51"/>
                  <a:pt x="37" y="52"/>
                </a:cubicBezTo>
                <a:cubicBezTo>
                  <a:pt x="35" y="54"/>
                  <a:pt x="33" y="57"/>
                  <a:pt x="31" y="59"/>
                </a:cubicBezTo>
                <a:cubicBezTo>
                  <a:pt x="30" y="61"/>
                  <a:pt x="28" y="64"/>
                  <a:pt x="26" y="66"/>
                </a:cubicBezTo>
                <a:cubicBezTo>
                  <a:pt x="26" y="66"/>
                  <a:pt x="25" y="67"/>
                  <a:pt x="25" y="67"/>
                </a:cubicBezTo>
                <a:cubicBezTo>
                  <a:pt x="24" y="67"/>
                  <a:pt x="24" y="68"/>
                  <a:pt x="23" y="69"/>
                </a:cubicBezTo>
                <a:cubicBezTo>
                  <a:pt x="23" y="69"/>
                  <a:pt x="22" y="70"/>
                  <a:pt x="22" y="70"/>
                </a:cubicBezTo>
                <a:cubicBezTo>
                  <a:pt x="21" y="72"/>
                  <a:pt x="20" y="73"/>
                  <a:pt x="21" y="75"/>
                </a:cubicBezTo>
                <a:cubicBezTo>
                  <a:pt x="21" y="75"/>
                  <a:pt x="21" y="76"/>
                  <a:pt x="20" y="76"/>
                </a:cubicBezTo>
                <a:cubicBezTo>
                  <a:pt x="20" y="78"/>
                  <a:pt x="20" y="79"/>
                  <a:pt x="20" y="80"/>
                </a:cubicBezTo>
                <a:close/>
                <a:moveTo>
                  <a:pt x="25" y="93"/>
                </a:moveTo>
                <a:cubicBezTo>
                  <a:pt x="25" y="93"/>
                  <a:pt x="25" y="93"/>
                  <a:pt x="26" y="93"/>
                </a:cubicBezTo>
                <a:cubicBezTo>
                  <a:pt x="26" y="93"/>
                  <a:pt x="26" y="93"/>
                  <a:pt x="26" y="92"/>
                </a:cubicBezTo>
                <a:cubicBezTo>
                  <a:pt x="28" y="88"/>
                  <a:pt x="30" y="84"/>
                  <a:pt x="32" y="80"/>
                </a:cubicBezTo>
                <a:cubicBezTo>
                  <a:pt x="32" y="79"/>
                  <a:pt x="33" y="78"/>
                  <a:pt x="33" y="77"/>
                </a:cubicBezTo>
                <a:cubicBezTo>
                  <a:pt x="34" y="75"/>
                  <a:pt x="34" y="73"/>
                  <a:pt x="35" y="71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8"/>
                  <a:pt x="37" y="68"/>
                  <a:pt x="37" y="67"/>
                </a:cubicBezTo>
                <a:cubicBezTo>
                  <a:pt x="36" y="68"/>
                  <a:pt x="36" y="68"/>
                  <a:pt x="36" y="69"/>
                </a:cubicBezTo>
                <a:cubicBezTo>
                  <a:pt x="33" y="72"/>
                  <a:pt x="32" y="75"/>
                  <a:pt x="29" y="78"/>
                </a:cubicBezTo>
                <a:cubicBezTo>
                  <a:pt x="28" y="80"/>
                  <a:pt x="27" y="82"/>
                  <a:pt x="26" y="84"/>
                </a:cubicBezTo>
                <a:cubicBezTo>
                  <a:pt x="26" y="87"/>
                  <a:pt x="26" y="90"/>
                  <a:pt x="25" y="93"/>
                </a:cubicBezTo>
                <a:close/>
                <a:moveTo>
                  <a:pt x="11" y="122"/>
                </a:moveTo>
                <a:cubicBezTo>
                  <a:pt x="11" y="122"/>
                  <a:pt x="11" y="122"/>
                  <a:pt x="11" y="122"/>
                </a:cubicBezTo>
                <a:cubicBezTo>
                  <a:pt x="11" y="122"/>
                  <a:pt x="11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12" y="128"/>
                  <a:pt x="13" y="131"/>
                  <a:pt x="12" y="134"/>
                </a:cubicBezTo>
                <a:cubicBezTo>
                  <a:pt x="12" y="135"/>
                  <a:pt x="12" y="135"/>
                  <a:pt x="13" y="135"/>
                </a:cubicBezTo>
                <a:cubicBezTo>
                  <a:pt x="15" y="139"/>
                  <a:pt x="17" y="143"/>
                  <a:pt x="19" y="147"/>
                </a:cubicBezTo>
                <a:cubicBezTo>
                  <a:pt x="19" y="147"/>
                  <a:pt x="19" y="148"/>
                  <a:pt x="19" y="148"/>
                </a:cubicBezTo>
                <a:cubicBezTo>
                  <a:pt x="19" y="148"/>
                  <a:pt x="19" y="147"/>
                  <a:pt x="19" y="147"/>
                </a:cubicBezTo>
                <a:cubicBezTo>
                  <a:pt x="18" y="145"/>
                  <a:pt x="18" y="142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6" y="135"/>
                  <a:pt x="14" y="130"/>
                  <a:pt x="13" y="125"/>
                </a:cubicBezTo>
                <a:cubicBezTo>
                  <a:pt x="13" y="124"/>
                  <a:pt x="12" y="123"/>
                  <a:pt x="11" y="122"/>
                </a:cubicBezTo>
                <a:close/>
                <a:moveTo>
                  <a:pt x="35" y="108"/>
                </a:moveTo>
                <a:cubicBezTo>
                  <a:pt x="35" y="106"/>
                  <a:pt x="34" y="104"/>
                  <a:pt x="32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3"/>
                  <a:pt x="32" y="104"/>
                  <a:pt x="31" y="104"/>
                </a:cubicBezTo>
                <a:cubicBezTo>
                  <a:pt x="31" y="105"/>
                  <a:pt x="29" y="105"/>
                  <a:pt x="29" y="104"/>
                </a:cubicBezTo>
                <a:cubicBezTo>
                  <a:pt x="28" y="104"/>
                  <a:pt x="28" y="104"/>
                  <a:pt x="28" y="103"/>
                </a:cubicBezTo>
                <a:cubicBezTo>
                  <a:pt x="28" y="104"/>
                  <a:pt x="28" y="104"/>
                  <a:pt x="28" y="105"/>
                </a:cubicBezTo>
                <a:cubicBezTo>
                  <a:pt x="28" y="107"/>
                  <a:pt x="28" y="108"/>
                  <a:pt x="28" y="110"/>
                </a:cubicBezTo>
                <a:cubicBezTo>
                  <a:pt x="28" y="112"/>
                  <a:pt x="29" y="113"/>
                  <a:pt x="30" y="113"/>
                </a:cubicBezTo>
                <a:cubicBezTo>
                  <a:pt x="31" y="113"/>
                  <a:pt x="32" y="112"/>
                  <a:pt x="33" y="112"/>
                </a:cubicBezTo>
                <a:cubicBezTo>
                  <a:pt x="33" y="112"/>
                  <a:pt x="33" y="111"/>
                  <a:pt x="33" y="111"/>
                </a:cubicBezTo>
                <a:cubicBezTo>
                  <a:pt x="34" y="110"/>
                  <a:pt x="34" y="109"/>
                  <a:pt x="35" y="108"/>
                </a:cubicBezTo>
                <a:close/>
                <a:moveTo>
                  <a:pt x="33" y="160"/>
                </a:moveTo>
                <a:cubicBezTo>
                  <a:pt x="33" y="159"/>
                  <a:pt x="33" y="159"/>
                  <a:pt x="33" y="159"/>
                </a:cubicBezTo>
                <a:cubicBezTo>
                  <a:pt x="32" y="158"/>
                  <a:pt x="32" y="157"/>
                  <a:pt x="31" y="156"/>
                </a:cubicBezTo>
                <a:cubicBezTo>
                  <a:pt x="31" y="154"/>
                  <a:pt x="30" y="153"/>
                  <a:pt x="32" y="152"/>
                </a:cubicBezTo>
                <a:cubicBezTo>
                  <a:pt x="30" y="149"/>
                  <a:pt x="28" y="145"/>
                  <a:pt x="26" y="144"/>
                </a:cubicBezTo>
                <a:cubicBezTo>
                  <a:pt x="26" y="144"/>
                  <a:pt x="26" y="145"/>
                  <a:pt x="26" y="145"/>
                </a:cubicBezTo>
                <a:cubicBezTo>
                  <a:pt x="26" y="146"/>
                  <a:pt x="26" y="148"/>
                  <a:pt x="26" y="149"/>
                </a:cubicBezTo>
                <a:cubicBezTo>
                  <a:pt x="27" y="152"/>
                  <a:pt x="27" y="154"/>
                  <a:pt x="28" y="156"/>
                </a:cubicBezTo>
                <a:cubicBezTo>
                  <a:pt x="29" y="157"/>
                  <a:pt x="29" y="158"/>
                  <a:pt x="29" y="158"/>
                </a:cubicBezTo>
                <a:cubicBezTo>
                  <a:pt x="30" y="159"/>
                  <a:pt x="31" y="160"/>
                  <a:pt x="33" y="160"/>
                </a:cubicBezTo>
                <a:close/>
                <a:moveTo>
                  <a:pt x="45" y="110"/>
                </a:moveTo>
                <a:cubicBezTo>
                  <a:pt x="44" y="102"/>
                  <a:pt x="44" y="94"/>
                  <a:pt x="44" y="87"/>
                </a:cubicBezTo>
                <a:cubicBezTo>
                  <a:pt x="42" y="93"/>
                  <a:pt x="41" y="100"/>
                  <a:pt x="40" y="107"/>
                </a:cubicBezTo>
                <a:cubicBezTo>
                  <a:pt x="41" y="108"/>
                  <a:pt x="43" y="109"/>
                  <a:pt x="45" y="110"/>
                </a:cubicBezTo>
                <a:close/>
                <a:moveTo>
                  <a:pt x="38" y="101"/>
                </a:moveTo>
                <a:cubicBezTo>
                  <a:pt x="39" y="100"/>
                  <a:pt x="43" y="78"/>
                  <a:pt x="43" y="77"/>
                </a:cubicBezTo>
                <a:cubicBezTo>
                  <a:pt x="41" y="79"/>
                  <a:pt x="40" y="81"/>
                  <a:pt x="39" y="82"/>
                </a:cubicBezTo>
                <a:cubicBezTo>
                  <a:pt x="38" y="83"/>
                  <a:pt x="38" y="84"/>
                  <a:pt x="38" y="85"/>
                </a:cubicBezTo>
                <a:cubicBezTo>
                  <a:pt x="38" y="90"/>
                  <a:pt x="38" y="95"/>
                  <a:pt x="38" y="100"/>
                </a:cubicBezTo>
                <a:cubicBezTo>
                  <a:pt x="38" y="101"/>
                  <a:pt x="38" y="101"/>
                  <a:pt x="38" y="101"/>
                </a:cubicBezTo>
                <a:close/>
                <a:moveTo>
                  <a:pt x="224" y="144"/>
                </a:moveTo>
                <a:cubicBezTo>
                  <a:pt x="225" y="144"/>
                  <a:pt x="226" y="143"/>
                  <a:pt x="227" y="142"/>
                </a:cubicBezTo>
                <a:cubicBezTo>
                  <a:pt x="228" y="142"/>
                  <a:pt x="228" y="141"/>
                  <a:pt x="228" y="140"/>
                </a:cubicBezTo>
                <a:cubicBezTo>
                  <a:pt x="227" y="137"/>
                  <a:pt x="227" y="134"/>
                  <a:pt x="227" y="132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6" y="133"/>
                  <a:pt x="224" y="135"/>
                  <a:pt x="222" y="138"/>
                </a:cubicBezTo>
                <a:cubicBezTo>
                  <a:pt x="224" y="140"/>
                  <a:pt x="224" y="142"/>
                  <a:pt x="224" y="144"/>
                </a:cubicBezTo>
                <a:close/>
                <a:moveTo>
                  <a:pt x="243" y="166"/>
                </a:moveTo>
                <a:cubicBezTo>
                  <a:pt x="239" y="170"/>
                  <a:pt x="235" y="172"/>
                  <a:pt x="231" y="175"/>
                </a:cubicBezTo>
                <a:cubicBezTo>
                  <a:pt x="229" y="176"/>
                  <a:pt x="228" y="177"/>
                  <a:pt x="227" y="179"/>
                </a:cubicBezTo>
                <a:cubicBezTo>
                  <a:pt x="227" y="179"/>
                  <a:pt x="226" y="180"/>
                  <a:pt x="226" y="180"/>
                </a:cubicBezTo>
                <a:cubicBezTo>
                  <a:pt x="226" y="180"/>
                  <a:pt x="226" y="181"/>
                  <a:pt x="226" y="181"/>
                </a:cubicBezTo>
                <a:cubicBezTo>
                  <a:pt x="232" y="177"/>
                  <a:pt x="238" y="173"/>
                  <a:pt x="244" y="168"/>
                </a:cubicBezTo>
                <a:cubicBezTo>
                  <a:pt x="243" y="168"/>
                  <a:pt x="243" y="167"/>
                  <a:pt x="243" y="167"/>
                </a:cubicBezTo>
                <a:cubicBezTo>
                  <a:pt x="243" y="167"/>
                  <a:pt x="243" y="167"/>
                  <a:pt x="243" y="166"/>
                </a:cubicBezTo>
                <a:close/>
                <a:moveTo>
                  <a:pt x="263" y="88"/>
                </a:moveTo>
                <a:cubicBezTo>
                  <a:pt x="263" y="88"/>
                  <a:pt x="263" y="88"/>
                  <a:pt x="263" y="88"/>
                </a:cubicBezTo>
                <a:cubicBezTo>
                  <a:pt x="263" y="88"/>
                  <a:pt x="263" y="87"/>
                  <a:pt x="263" y="87"/>
                </a:cubicBezTo>
                <a:cubicBezTo>
                  <a:pt x="262" y="81"/>
                  <a:pt x="261" y="75"/>
                  <a:pt x="261" y="69"/>
                </a:cubicBezTo>
                <a:cubicBezTo>
                  <a:pt x="260" y="67"/>
                  <a:pt x="260" y="66"/>
                  <a:pt x="261" y="65"/>
                </a:cubicBezTo>
                <a:cubicBezTo>
                  <a:pt x="260" y="62"/>
                  <a:pt x="256" y="56"/>
                  <a:pt x="255" y="55"/>
                </a:cubicBezTo>
                <a:cubicBezTo>
                  <a:pt x="255" y="56"/>
                  <a:pt x="255" y="56"/>
                  <a:pt x="255" y="57"/>
                </a:cubicBezTo>
                <a:cubicBezTo>
                  <a:pt x="257" y="61"/>
                  <a:pt x="258" y="65"/>
                  <a:pt x="259" y="69"/>
                </a:cubicBezTo>
                <a:cubicBezTo>
                  <a:pt x="259" y="71"/>
                  <a:pt x="260" y="73"/>
                  <a:pt x="260" y="75"/>
                </a:cubicBezTo>
                <a:cubicBezTo>
                  <a:pt x="261" y="79"/>
                  <a:pt x="262" y="83"/>
                  <a:pt x="263" y="87"/>
                </a:cubicBezTo>
                <a:cubicBezTo>
                  <a:pt x="263" y="87"/>
                  <a:pt x="263" y="88"/>
                  <a:pt x="263" y="88"/>
                </a:cubicBezTo>
                <a:close/>
                <a:moveTo>
                  <a:pt x="207" y="189"/>
                </a:moveTo>
                <a:cubicBezTo>
                  <a:pt x="207" y="189"/>
                  <a:pt x="207" y="189"/>
                  <a:pt x="208" y="189"/>
                </a:cubicBezTo>
                <a:cubicBezTo>
                  <a:pt x="212" y="188"/>
                  <a:pt x="216" y="186"/>
                  <a:pt x="220" y="184"/>
                </a:cubicBezTo>
                <a:cubicBezTo>
                  <a:pt x="221" y="184"/>
                  <a:pt x="222" y="183"/>
                  <a:pt x="222" y="182"/>
                </a:cubicBezTo>
                <a:cubicBezTo>
                  <a:pt x="223" y="181"/>
                  <a:pt x="223" y="180"/>
                  <a:pt x="223" y="180"/>
                </a:cubicBezTo>
                <a:cubicBezTo>
                  <a:pt x="223" y="180"/>
                  <a:pt x="224" y="179"/>
                  <a:pt x="224" y="179"/>
                </a:cubicBezTo>
                <a:cubicBezTo>
                  <a:pt x="218" y="182"/>
                  <a:pt x="212" y="184"/>
                  <a:pt x="207" y="189"/>
                </a:cubicBezTo>
                <a:close/>
                <a:moveTo>
                  <a:pt x="141" y="20"/>
                </a:moveTo>
                <a:cubicBezTo>
                  <a:pt x="139" y="21"/>
                  <a:pt x="137" y="21"/>
                  <a:pt x="135" y="21"/>
                </a:cubicBezTo>
                <a:cubicBezTo>
                  <a:pt x="133" y="21"/>
                  <a:pt x="131" y="21"/>
                  <a:pt x="129" y="21"/>
                </a:cubicBezTo>
                <a:cubicBezTo>
                  <a:pt x="129" y="21"/>
                  <a:pt x="128" y="22"/>
                  <a:pt x="128" y="22"/>
                </a:cubicBezTo>
                <a:cubicBezTo>
                  <a:pt x="127" y="23"/>
                  <a:pt x="127" y="24"/>
                  <a:pt x="126" y="25"/>
                </a:cubicBezTo>
                <a:cubicBezTo>
                  <a:pt x="128" y="25"/>
                  <a:pt x="129" y="25"/>
                  <a:pt x="130" y="25"/>
                </a:cubicBezTo>
                <a:cubicBezTo>
                  <a:pt x="131" y="25"/>
                  <a:pt x="133" y="25"/>
                  <a:pt x="135" y="25"/>
                </a:cubicBezTo>
                <a:cubicBezTo>
                  <a:pt x="135" y="25"/>
                  <a:pt x="136" y="24"/>
                  <a:pt x="136" y="24"/>
                </a:cubicBezTo>
                <a:cubicBezTo>
                  <a:pt x="138" y="23"/>
                  <a:pt x="139" y="22"/>
                  <a:pt x="141" y="20"/>
                </a:cubicBezTo>
                <a:close/>
                <a:moveTo>
                  <a:pt x="192" y="17"/>
                </a:moveTo>
                <a:cubicBezTo>
                  <a:pt x="195" y="18"/>
                  <a:pt x="198" y="18"/>
                  <a:pt x="201" y="19"/>
                </a:cubicBezTo>
                <a:cubicBezTo>
                  <a:pt x="202" y="19"/>
                  <a:pt x="202" y="18"/>
                  <a:pt x="202" y="17"/>
                </a:cubicBezTo>
                <a:cubicBezTo>
                  <a:pt x="198" y="15"/>
                  <a:pt x="193" y="13"/>
                  <a:pt x="188" y="12"/>
                </a:cubicBezTo>
                <a:cubicBezTo>
                  <a:pt x="188" y="13"/>
                  <a:pt x="188" y="14"/>
                  <a:pt x="188" y="15"/>
                </a:cubicBezTo>
                <a:cubicBezTo>
                  <a:pt x="188" y="16"/>
                  <a:pt x="189" y="16"/>
                  <a:pt x="190" y="16"/>
                </a:cubicBezTo>
                <a:cubicBezTo>
                  <a:pt x="190" y="15"/>
                  <a:pt x="190" y="15"/>
                  <a:pt x="190" y="14"/>
                </a:cubicBezTo>
                <a:cubicBezTo>
                  <a:pt x="191" y="14"/>
                  <a:pt x="191" y="14"/>
                  <a:pt x="192" y="14"/>
                </a:cubicBezTo>
                <a:cubicBezTo>
                  <a:pt x="193" y="14"/>
                  <a:pt x="193" y="15"/>
                  <a:pt x="193" y="15"/>
                </a:cubicBezTo>
                <a:cubicBezTo>
                  <a:pt x="193" y="16"/>
                  <a:pt x="193" y="16"/>
                  <a:pt x="192" y="17"/>
                </a:cubicBezTo>
                <a:close/>
                <a:moveTo>
                  <a:pt x="44" y="70"/>
                </a:moveTo>
                <a:cubicBezTo>
                  <a:pt x="43" y="69"/>
                  <a:pt x="43" y="67"/>
                  <a:pt x="43" y="66"/>
                </a:cubicBezTo>
                <a:cubicBezTo>
                  <a:pt x="43" y="66"/>
                  <a:pt x="44" y="65"/>
                  <a:pt x="44" y="65"/>
                </a:cubicBezTo>
                <a:cubicBezTo>
                  <a:pt x="45" y="61"/>
                  <a:pt x="48" y="57"/>
                  <a:pt x="50" y="53"/>
                </a:cubicBezTo>
                <a:cubicBezTo>
                  <a:pt x="51" y="52"/>
                  <a:pt x="51" y="51"/>
                  <a:pt x="52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49" y="53"/>
                  <a:pt x="46" y="58"/>
                  <a:pt x="43" y="62"/>
                </a:cubicBezTo>
                <a:cubicBezTo>
                  <a:pt x="43" y="62"/>
                  <a:pt x="43" y="63"/>
                  <a:pt x="43" y="63"/>
                </a:cubicBezTo>
                <a:cubicBezTo>
                  <a:pt x="43" y="64"/>
                  <a:pt x="43" y="65"/>
                  <a:pt x="43" y="65"/>
                </a:cubicBezTo>
                <a:cubicBezTo>
                  <a:pt x="42" y="68"/>
                  <a:pt x="41" y="72"/>
                  <a:pt x="40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2" y="74"/>
                  <a:pt x="43" y="72"/>
                  <a:pt x="44" y="70"/>
                </a:cubicBezTo>
                <a:close/>
                <a:moveTo>
                  <a:pt x="251" y="166"/>
                </a:moveTo>
                <a:cubicBezTo>
                  <a:pt x="245" y="173"/>
                  <a:pt x="238" y="179"/>
                  <a:pt x="230" y="184"/>
                </a:cubicBezTo>
                <a:cubicBezTo>
                  <a:pt x="231" y="184"/>
                  <a:pt x="231" y="184"/>
                  <a:pt x="232" y="184"/>
                </a:cubicBezTo>
                <a:cubicBezTo>
                  <a:pt x="234" y="183"/>
                  <a:pt x="237" y="181"/>
                  <a:pt x="239" y="179"/>
                </a:cubicBezTo>
                <a:cubicBezTo>
                  <a:pt x="244" y="176"/>
                  <a:pt x="248" y="171"/>
                  <a:pt x="251" y="166"/>
                </a:cubicBezTo>
                <a:cubicBezTo>
                  <a:pt x="251" y="166"/>
                  <a:pt x="251" y="166"/>
                  <a:pt x="251" y="166"/>
                </a:cubicBezTo>
                <a:close/>
                <a:moveTo>
                  <a:pt x="202" y="162"/>
                </a:moveTo>
                <a:cubicBezTo>
                  <a:pt x="200" y="162"/>
                  <a:pt x="200" y="162"/>
                  <a:pt x="199" y="163"/>
                </a:cubicBezTo>
                <a:cubicBezTo>
                  <a:pt x="198" y="165"/>
                  <a:pt x="196" y="167"/>
                  <a:pt x="195" y="168"/>
                </a:cubicBezTo>
                <a:cubicBezTo>
                  <a:pt x="194" y="169"/>
                  <a:pt x="194" y="170"/>
                  <a:pt x="193" y="171"/>
                </a:cubicBezTo>
                <a:cubicBezTo>
                  <a:pt x="194" y="171"/>
                  <a:pt x="194" y="171"/>
                  <a:pt x="195" y="171"/>
                </a:cubicBezTo>
                <a:cubicBezTo>
                  <a:pt x="197" y="170"/>
                  <a:pt x="200" y="168"/>
                  <a:pt x="202" y="167"/>
                </a:cubicBezTo>
                <a:cubicBezTo>
                  <a:pt x="202" y="167"/>
                  <a:pt x="202" y="166"/>
                  <a:pt x="202" y="166"/>
                </a:cubicBezTo>
                <a:cubicBezTo>
                  <a:pt x="202" y="165"/>
                  <a:pt x="202" y="164"/>
                  <a:pt x="202" y="162"/>
                </a:cubicBezTo>
                <a:close/>
                <a:moveTo>
                  <a:pt x="31" y="118"/>
                </a:moveTo>
                <a:cubicBezTo>
                  <a:pt x="30" y="120"/>
                  <a:pt x="30" y="120"/>
                  <a:pt x="30" y="120"/>
                </a:cubicBezTo>
                <a:cubicBezTo>
                  <a:pt x="31" y="123"/>
                  <a:pt x="31" y="127"/>
                  <a:pt x="33" y="129"/>
                </a:cubicBezTo>
                <a:cubicBezTo>
                  <a:pt x="34" y="131"/>
                  <a:pt x="34" y="132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6" y="133"/>
                  <a:pt x="36" y="132"/>
                  <a:pt x="36" y="131"/>
                </a:cubicBezTo>
                <a:cubicBezTo>
                  <a:pt x="34" y="129"/>
                  <a:pt x="33" y="125"/>
                  <a:pt x="33" y="122"/>
                </a:cubicBezTo>
                <a:cubicBezTo>
                  <a:pt x="32" y="121"/>
                  <a:pt x="32" y="120"/>
                  <a:pt x="31" y="118"/>
                </a:cubicBezTo>
                <a:close/>
                <a:moveTo>
                  <a:pt x="69" y="39"/>
                </a:moveTo>
                <a:cubicBezTo>
                  <a:pt x="68" y="40"/>
                  <a:pt x="66" y="41"/>
                  <a:pt x="65" y="42"/>
                </a:cubicBezTo>
                <a:cubicBezTo>
                  <a:pt x="63" y="43"/>
                  <a:pt x="62" y="44"/>
                  <a:pt x="61" y="46"/>
                </a:cubicBezTo>
                <a:cubicBezTo>
                  <a:pt x="62" y="47"/>
                  <a:pt x="62" y="47"/>
                  <a:pt x="62" y="49"/>
                </a:cubicBezTo>
                <a:cubicBezTo>
                  <a:pt x="62" y="49"/>
                  <a:pt x="61" y="49"/>
                  <a:pt x="61" y="50"/>
                </a:cubicBezTo>
                <a:cubicBezTo>
                  <a:pt x="64" y="47"/>
                  <a:pt x="67" y="44"/>
                  <a:pt x="70" y="41"/>
                </a:cubicBezTo>
                <a:cubicBezTo>
                  <a:pt x="70" y="41"/>
                  <a:pt x="70" y="41"/>
                  <a:pt x="70" y="40"/>
                </a:cubicBezTo>
                <a:cubicBezTo>
                  <a:pt x="70" y="40"/>
                  <a:pt x="69" y="40"/>
                  <a:pt x="69" y="39"/>
                </a:cubicBezTo>
                <a:close/>
                <a:moveTo>
                  <a:pt x="270" y="117"/>
                </a:moveTo>
                <a:cubicBezTo>
                  <a:pt x="270" y="117"/>
                  <a:pt x="269" y="116"/>
                  <a:pt x="269" y="116"/>
                </a:cubicBezTo>
                <a:cubicBezTo>
                  <a:pt x="268" y="118"/>
                  <a:pt x="268" y="119"/>
                  <a:pt x="268" y="121"/>
                </a:cubicBezTo>
                <a:cubicBezTo>
                  <a:pt x="267" y="124"/>
                  <a:pt x="267" y="127"/>
                  <a:pt x="266" y="129"/>
                </a:cubicBezTo>
                <a:cubicBezTo>
                  <a:pt x="266" y="130"/>
                  <a:pt x="266" y="130"/>
                  <a:pt x="266" y="130"/>
                </a:cubicBezTo>
                <a:cubicBezTo>
                  <a:pt x="266" y="131"/>
                  <a:pt x="267" y="131"/>
                  <a:pt x="267" y="132"/>
                </a:cubicBezTo>
                <a:cubicBezTo>
                  <a:pt x="269" y="127"/>
                  <a:pt x="270" y="122"/>
                  <a:pt x="270" y="117"/>
                </a:cubicBezTo>
                <a:close/>
                <a:moveTo>
                  <a:pt x="175" y="41"/>
                </a:moveTo>
                <a:cubicBezTo>
                  <a:pt x="174" y="41"/>
                  <a:pt x="173" y="42"/>
                  <a:pt x="173" y="42"/>
                </a:cubicBezTo>
                <a:cubicBezTo>
                  <a:pt x="172" y="42"/>
                  <a:pt x="171" y="42"/>
                  <a:pt x="171" y="42"/>
                </a:cubicBezTo>
                <a:cubicBezTo>
                  <a:pt x="170" y="43"/>
                  <a:pt x="169" y="44"/>
                  <a:pt x="168" y="45"/>
                </a:cubicBezTo>
                <a:cubicBezTo>
                  <a:pt x="164" y="47"/>
                  <a:pt x="161" y="50"/>
                  <a:pt x="157" y="53"/>
                </a:cubicBezTo>
                <a:cubicBezTo>
                  <a:pt x="156" y="54"/>
                  <a:pt x="156" y="54"/>
                  <a:pt x="155" y="56"/>
                </a:cubicBezTo>
                <a:cubicBezTo>
                  <a:pt x="162" y="51"/>
                  <a:pt x="168" y="46"/>
                  <a:pt x="175" y="41"/>
                </a:cubicBezTo>
                <a:close/>
                <a:moveTo>
                  <a:pt x="55" y="112"/>
                </a:moveTo>
                <a:cubicBezTo>
                  <a:pt x="55" y="112"/>
                  <a:pt x="55" y="112"/>
                  <a:pt x="54" y="112"/>
                </a:cubicBezTo>
                <a:cubicBezTo>
                  <a:pt x="55" y="113"/>
                  <a:pt x="55" y="115"/>
                  <a:pt x="55" y="117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57" y="119"/>
                  <a:pt x="58" y="121"/>
                  <a:pt x="60" y="123"/>
                </a:cubicBezTo>
                <a:cubicBezTo>
                  <a:pt x="60" y="123"/>
                  <a:pt x="60" y="123"/>
                  <a:pt x="61" y="123"/>
                </a:cubicBezTo>
                <a:cubicBezTo>
                  <a:pt x="61" y="123"/>
                  <a:pt x="61" y="123"/>
                  <a:pt x="62" y="123"/>
                </a:cubicBezTo>
                <a:cubicBezTo>
                  <a:pt x="59" y="119"/>
                  <a:pt x="57" y="115"/>
                  <a:pt x="55" y="112"/>
                </a:cubicBezTo>
                <a:close/>
                <a:moveTo>
                  <a:pt x="192" y="196"/>
                </a:moveTo>
                <a:cubicBezTo>
                  <a:pt x="190" y="196"/>
                  <a:pt x="187" y="196"/>
                  <a:pt x="185" y="196"/>
                </a:cubicBezTo>
                <a:cubicBezTo>
                  <a:pt x="185" y="196"/>
                  <a:pt x="184" y="196"/>
                  <a:pt x="184" y="196"/>
                </a:cubicBezTo>
                <a:cubicBezTo>
                  <a:pt x="182" y="197"/>
                  <a:pt x="180" y="198"/>
                  <a:pt x="179" y="198"/>
                </a:cubicBezTo>
                <a:cubicBezTo>
                  <a:pt x="176" y="199"/>
                  <a:pt x="174" y="200"/>
                  <a:pt x="171" y="201"/>
                </a:cubicBezTo>
                <a:cubicBezTo>
                  <a:pt x="174" y="201"/>
                  <a:pt x="190" y="197"/>
                  <a:pt x="192" y="196"/>
                </a:cubicBezTo>
                <a:close/>
                <a:moveTo>
                  <a:pt x="169" y="14"/>
                </a:moveTo>
                <a:cubicBezTo>
                  <a:pt x="166" y="13"/>
                  <a:pt x="163" y="13"/>
                  <a:pt x="161" y="12"/>
                </a:cubicBezTo>
                <a:cubicBezTo>
                  <a:pt x="160" y="13"/>
                  <a:pt x="160" y="14"/>
                  <a:pt x="159" y="14"/>
                </a:cubicBezTo>
                <a:cubicBezTo>
                  <a:pt x="162" y="15"/>
                  <a:pt x="162" y="15"/>
                  <a:pt x="162" y="16"/>
                </a:cubicBezTo>
                <a:cubicBezTo>
                  <a:pt x="164" y="18"/>
                  <a:pt x="167" y="16"/>
                  <a:pt x="169" y="14"/>
                </a:cubicBezTo>
                <a:close/>
                <a:moveTo>
                  <a:pt x="116" y="6"/>
                </a:moveTo>
                <a:cubicBezTo>
                  <a:pt x="120" y="5"/>
                  <a:pt x="123" y="5"/>
                  <a:pt x="127" y="5"/>
                </a:cubicBezTo>
                <a:cubicBezTo>
                  <a:pt x="129" y="5"/>
                  <a:pt x="132" y="4"/>
                  <a:pt x="134" y="4"/>
                </a:cubicBezTo>
                <a:cubicBezTo>
                  <a:pt x="140" y="4"/>
                  <a:pt x="146" y="4"/>
                  <a:pt x="152" y="4"/>
                </a:cubicBezTo>
                <a:cubicBezTo>
                  <a:pt x="153" y="4"/>
                  <a:pt x="154" y="4"/>
                  <a:pt x="155" y="4"/>
                </a:cubicBezTo>
                <a:cubicBezTo>
                  <a:pt x="142" y="3"/>
                  <a:pt x="129" y="3"/>
                  <a:pt x="116" y="6"/>
                </a:cubicBezTo>
                <a:close/>
                <a:moveTo>
                  <a:pt x="233" y="70"/>
                </a:moveTo>
                <a:cubicBezTo>
                  <a:pt x="233" y="75"/>
                  <a:pt x="232" y="80"/>
                  <a:pt x="231" y="84"/>
                </a:cubicBezTo>
                <a:cubicBezTo>
                  <a:pt x="230" y="89"/>
                  <a:pt x="228" y="93"/>
                  <a:pt x="227" y="98"/>
                </a:cubicBezTo>
                <a:cubicBezTo>
                  <a:pt x="232" y="89"/>
                  <a:pt x="234" y="80"/>
                  <a:pt x="233" y="70"/>
                </a:cubicBezTo>
                <a:close/>
                <a:moveTo>
                  <a:pt x="54" y="96"/>
                </a:moveTo>
                <a:cubicBezTo>
                  <a:pt x="54" y="87"/>
                  <a:pt x="54" y="79"/>
                  <a:pt x="56" y="71"/>
                </a:cubicBezTo>
                <a:cubicBezTo>
                  <a:pt x="55" y="72"/>
                  <a:pt x="55" y="74"/>
                  <a:pt x="54" y="76"/>
                </a:cubicBezTo>
                <a:cubicBezTo>
                  <a:pt x="53" y="81"/>
                  <a:pt x="52" y="86"/>
                  <a:pt x="53" y="91"/>
                </a:cubicBezTo>
                <a:cubicBezTo>
                  <a:pt x="53" y="92"/>
                  <a:pt x="53" y="94"/>
                  <a:pt x="54" y="96"/>
                </a:cubicBezTo>
                <a:close/>
                <a:moveTo>
                  <a:pt x="268" y="99"/>
                </a:moveTo>
                <a:cubicBezTo>
                  <a:pt x="268" y="96"/>
                  <a:pt x="265" y="74"/>
                  <a:pt x="264" y="71"/>
                </a:cubicBezTo>
                <a:cubicBezTo>
                  <a:pt x="263" y="74"/>
                  <a:pt x="267" y="95"/>
                  <a:pt x="268" y="99"/>
                </a:cubicBezTo>
                <a:close/>
                <a:moveTo>
                  <a:pt x="258" y="137"/>
                </a:moveTo>
                <a:cubicBezTo>
                  <a:pt x="258" y="137"/>
                  <a:pt x="258" y="137"/>
                  <a:pt x="258" y="137"/>
                </a:cubicBezTo>
                <a:cubicBezTo>
                  <a:pt x="256" y="141"/>
                  <a:pt x="255" y="144"/>
                  <a:pt x="253" y="148"/>
                </a:cubicBezTo>
                <a:cubicBezTo>
                  <a:pt x="254" y="148"/>
                  <a:pt x="255" y="148"/>
                  <a:pt x="255" y="147"/>
                </a:cubicBezTo>
                <a:cubicBezTo>
                  <a:pt x="256" y="146"/>
                  <a:pt x="257" y="144"/>
                  <a:pt x="258" y="142"/>
                </a:cubicBezTo>
                <a:cubicBezTo>
                  <a:pt x="258" y="142"/>
                  <a:pt x="258" y="142"/>
                  <a:pt x="258" y="141"/>
                </a:cubicBezTo>
                <a:cubicBezTo>
                  <a:pt x="258" y="140"/>
                  <a:pt x="258" y="138"/>
                  <a:pt x="258" y="137"/>
                </a:cubicBezTo>
                <a:close/>
                <a:moveTo>
                  <a:pt x="72" y="30"/>
                </a:moveTo>
                <a:cubicBezTo>
                  <a:pt x="73" y="31"/>
                  <a:pt x="71" y="32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4"/>
                  <a:pt x="73" y="33"/>
                  <a:pt x="73" y="33"/>
                </a:cubicBezTo>
                <a:cubicBezTo>
                  <a:pt x="74" y="33"/>
                  <a:pt x="75" y="32"/>
                  <a:pt x="76" y="31"/>
                </a:cubicBezTo>
                <a:cubicBezTo>
                  <a:pt x="76" y="30"/>
                  <a:pt x="77" y="29"/>
                  <a:pt x="78" y="28"/>
                </a:cubicBezTo>
                <a:cubicBezTo>
                  <a:pt x="78" y="28"/>
                  <a:pt x="78" y="27"/>
                  <a:pt x="79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6" y="28"/>
                  <a:pt x="74" y="29"/>
                  <a:pt x="72" y="30"/>
                </a:cubicBezTo>
                <a:close/>
                <a:moveTo>
                  <a:pt x="16" y="117"/>
                </a:move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8"/>
                  <a:pt x="16" y="118"/>
                </a:cubicBezTo>
                <a:cubicBezTo>
                  <a:pt x="16" y="120"/>
                  <a:pt x="16" y="121"/>
                  <a:pt x="16" y="122"/>
                </a:cubicBezTo>
                <a:cubicBezTo>
                  <a:pt x="16" y="123"/>
                  <a:pt x="16" y="124"/>
                  <a:pt x="16" y="124"/>
                </a:cubicBezTo>
                <a:cubicBezTo>
                  <a:pt x="17" y="126"/>
                  <a:pt x="18" y="128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6"/>
                  <a:pt x="20" y="125"/>
                  <a:pt x="19" y="124"/>
                </a:cubicBezTo>
                <a:cubicBezTo>
                  <a:pt x="18" y="124"/>
                  <a:pt x="17" y="124"/>
                  <a:pt x="17" y="122"/>
                </a:cubicBezTo>
                <a:cubicBezTo>
                  <a:pt x="17" y="122"/>
                  <a:pt x="17" y="121"/>
                  <a:pt x="17" y="121"/>
                </a:cubicBezTo>
                <a:cubicBezTo>
                  <a:pt x="16" y="120"/>
                  <a:pt x="16" y="118"/>
                  <a:pt x="16" y="117"/>
                </a:cubicBezTo>
                <a:close/>
                <a:moveTo>
                  <a:pt x="251" y="71"/>
                </a:moveTo>
                <a:cubicBezTo>
                  <a:pt x="251" y="71"/>
                  <a:pt x="251" y="71"/>
                  <a:pt x="251" y="71"/>
                </a:cubicBezTo>
                <a:cubicBezTo>
                  <a:pt x="250" y="67"/>
                  <a:pt x="249" y="63"/>
                  <a:pt x="247" y="59"/>
                </a:cubicBezTo>
                <a:cubicBezTo>
                  <a:pt x="246" y="60"/>
                  <a:pt x="246" y="61"/>
                  <a:pt x="246" y="61"/>
                </a:cubicBezTo>
                <a:cubicBezTo>
                  <a:pt x="246" y="62"/>
                  <a:pt x="246" y="62"/>
                  <a:pt x="246" y="62"/>
                </a:cubicBezTo>
                <a:cubicBezTo>
                  <a:pt x="247" y="65"/>
                  <a:pt x="249" y="68"/>
                  <a:pt x="250" y="70"/>
                </a:cubicBezTo>
                <a:cubicBezTo>
                  <a:pt x="250" y="71"/>
                  <a:pt x="251" y="71"/>
                  <a:pt x="251" y="71"/>
                </a:cubicBezTo>
                <a:close/>
                <a:moveTo>
                  <a:pt x="87" y="263"/>
                </a:moveTo>
                <a:cubicBezTo>
                  <a:pt x="94" y="256"/>
                  <a:pt x="100" y="248"/>
                  <a:pt x="105" y="239"/>
                </a:cubicBezTo>
                <a:cubicBezTo>
                  <a:pt x="104" y="240"/>
                  <a:pt x="103" y="241"/>
                  <a:pt x="102" y="242"/>
                </a:cubicBezTo>
                <a:cubicBezTo>
                  <a:pt x="101" y="245"/>
                  <a:pt x="99" y="247"/>
                  <a:pt x="98" y="249"/>
                </a:cubicBezTo>
                <a:cubicBezTo>
                  <a:pt x="96" y="251"/>
                  <a:pt x="95" y="253"/>
                  <a:pt x="93" y="255"/>
                </a:cubicBezTo>
                <a:cubicBezTo>
                  <a:pt x="90" y="257"/>
                  <a:pt x="89" y="260"/>
                  <a:pt x="87" y="263"/>
                </a:cubicBezTo>
                <a:close/>
                <a:moveTo>
                  <a:pt x="219" y="168"/>
                </a:moveTo>
                <a:cubicBezTo>
                  <a:pt x="221" y="167"/>
                  <a:pt x="225" y="163"/>
                  <a:pt x="226" y="162"/>
                </a:cubicBezTo>
                <a:cubicBezTo>
                  <a:pt x="225" y="161"/>
                  <a:pt x="225" y="160"/>
                  <a:pt x="224" y="159"/>
                </a:cubicBezTo>
                <a:cubicBezTo>
                  <a:pt x="222" y="162"/>
                  <a:pt x="220" y="165"/>
                  <a:pt x="219" y="168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49" y="20"/>
                  <a:pt x="146" y="20"/>
                  <a:pt x="142" y="20"/>
                </a:cubicBezTo>
                <a:cubicBezTo>
                  <a:pt x="144" y="21"/>
                  <a:pt x="143" y="23"/>
                  <a:pt x="143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6" y="22"/>
                  <a:pt x="148" y="22"/>
                  <a:pt x="151" y="21"/>
                </a:cubicBezTo>
                <a:cubicBezTo>
                  <a:pt x="152" y="21"/>
                  <a:pt x="152" y="20"/>
                  <a:pt x="153" y="20"/>
                </a:cubicBezTo>
                <a:close/>
                <a:moveTo>
                  <a:pt x="158" y="24"/>
                </a:moveTo>
                <a:cubicBezTo>
                  <a:pt x="159" y="25"/>
                  <a:pt x="160" y="25"/>
                  <a:pt x="161" y="25"/>
                </a:cubicBezTo>
                <a:cubicBezTo>
                  <a:pt x="163" y="24"/>
                  <a:pt x="164" y="24"/>
                  <a:pt x="166" y="23"/>
                </a:cubicBezTo>
                <a:cubicBezTo>
                  <a:pt x="167" y="23"/>
                  <a:pt x="167" y="22"/>
                  <a:pt x="168" y="22"/>
                </a:cubicBezTo>
                <a:cubicBezTo>
                  <a:pt x="168" y="21"/>
                  <a:pt x="167" y="21"/>
                  <a:pt x="167" y="21"/>
                </a:cubicBezTo>
                <a:cubicBezTo>
                  <a:pt x="166" y="21"/>
                  <a:pt x="165" y="21"/>
                  <a:pt x="164" y="21"/>
                </a:cubicBezTo>
                <a:cubicBezTo>
                  <a:pt x="164" y="22"/>
                  <a:pt x="163" y="23"/>
                  <a:pt x="162" y="23"/>
                </a:cubicBezTo>
                <a:cubicBezTo>
                  <a:pt x="160" y="23"/>
                  <a:pt x="159" y="23"/>
                  <a:pt x="158" y="24"/>
                </a:cubicBezTo>
                <a:close/>
                <a:moveTo>
                  <a:pt x="239" y="104"/>
                </a:moveTo>
                <a:cubicBezTo>
                  <a:pt x="238" y="104"/>
                  <a:pt x="237" y="104"/>
                  <a:pt x="236" y="104"/>
                </a:cubicBezTo>
                <a:cubicBezTo>
                  <a:pt x="235" y="106"/>
                  <a:pt x="234" y="108"/>
                  <a:pt x="233" y="111"/>
                </a:cubicBezTo>
                <a:cubicBezTo>
                  <a:pt x="234" y="110"/>
                  <a:pt x="235" y="109"/>
                  <a:pt x="236" y="110"/>
                </a:cubicBezTo>
                <a:cubicBezTo>
                  <a:pt x="237" y="110"/>
                  <a:pt x="237" y="111"/>
                  <a:pt x="237" y="112"/>
                </a:cubicBezTo>
                <a:cubicBezTo>
                  <a:pt x="237" y="111"/>
                  <a:pt x="238" y="110"/>
                  <a:pt x="239" y="109"/>
                </a:cubicBezTo>
                <a:cubicBezTo>
                  <a:pt x="238" y="109"/>
                  <a:pt x="238" y="109"/>
                  <a:pt x="238" y="109"/>
                </a:cubicBezTo>
                <a:cubicBezTo>
                  <a:pt x="237" y="108"/>
                  <a:pt x="236" y="107"/>
                  <a:pt x="237" y="106"/>
                </a:cubicBezTo>
                <a:cubicBezTo>
                  <a:pt x="237" y="105"/>
                  <a:pt x="238" y="105"/>
                  <a:pt x="239" y="104"/>
                </a:cubicBezTo>
                <a:close/>
                <a:moveTo>
                  <a:pt x="238" y="117"/>
                </a:moveTo>
                <a:cubicBezTo>
                  <a:pt x="238" y="118"/>
                  <a:pt x="238" y="118"/>
                  <a:pt x="238" y="118"/>
                </a:cubicBezTo>
                <a:cubicBezTo>
                  <a:pt x="240" y="116"/>
                  <a:pt x="243" y="113"/>
                  <a:pt x="245" y="111"/>
                </a:cubicBezTo>
                <a:cubicBezTo>
                  <a:pt x="246" y="110"/>
                  <a:pt x="247" y="109"/>
                  <a:pt x="246" y="107"/>
                </a:cubicBezTo>
                <a:cubicBezTo>
                  <a:pt x="243" y="111"/>
                  <a:pt x="240" y="114"/>
                  <a:pt x="238" y="117"/>
                </a:cubicBezTo>
                <a:close/>
                <a:moveTo>
                  <a:pt x="248" y="49"/>
                </a:moveTo>
                <a:cubicBezTo>
                  <a:pt x="247" y="47"/>
                  <a:pt x="241" y="42"/>
                  <a:pt x="239" y="42"/>
                </a:cubicBezTo>
                <a:cubicBezTo>
                  <a:pt x="240" y="44"/>
                  <a:pt x="241" y="45"/>
                  <a:pt x="243" y="46"/>
                </a:cubicBezTo>
                <a:cubicBezTo>
                  <a:pt x="244" y="47"/>
                  <a:pt x="245" y="47"/>
                  <a:pt x="246" y="48"/>
                </a:cubicBezTo>
                <a:cubicBezTo>
                  <a:pt x="246" y="49"/>
                  <a:pt x="247" y="49"/>
                  <a:pt x="248" y="49"/>
                </a:cubicBezTo>
                <a:close/>
                <a:moveTo>
                  <a:pt x="63" y="279"/>
                </a:moveTo>
                <a:cubicBezTo>
                  <a:pt x="63" y="279"/>
                  <a:pt x="63" y="279"/>
                  <a:pt x="63" y="279"/>
                </a:cubicBezTo>
                <a:cubicBezTo>
                  <a:pt x="66" y="277"/>
                  <a:pt x="68" y="275"/>
                  <a:pt x="71" y="273"/>
                </a:cubicBezTo>
                <a:cubicBezTo>
                  <a:pt x="71" y="272"/>
                  <a:pt x="71" y="271"/>
                  <a:pt x="71" y="270"/>
                </a:cubicBezTo>
                <a:cubicBezTo>
                  <a:pt x="68" y="273"/>
                  <a:pt x="65" y="276"/>
                  <a:pt x="63" y="279"/>
                </a:cubicBezTo>
                <a:close/>
                <a:moveTo>
                  <a:pt x="23" y="121"/>
                </a:moveTo>
                <a:cubicBezTo>
                  <a:pt x="22" y="124"/>
                  <a:pt x="23" y="128"/>
                  <a:pt x="24" y="131"/>
                </a:cubicBezTo>
                <a:cubicBezTo>
                  <a:pt x="25" y="129"/>
                  <a:pt x="25" y="128"/>
                  <a:pt x="25" y="127"/>
                </a:cubicBezTo>
                <a:cubicBezTo>
                  <a:pt x="26" y="125"/>
                  <a:pt x="25" y="123"/>
                  <a:pt x="23" y="121"/>
                </a:cubicBezTo>
                <a:close/>
                <a:moveTo>
                  <a:pt x="160" y="37"/>
                </a:moveTo>
                <a:cubicBezTo>
                  <a:pt x="163" y="36"/>
                  <a:pt x="165" y="33"/>
                  <a:pt x="167" y="31"/>
                </a:cubicBezTo>
                <a:cubicBezTo>
                  <a:pt x="165" y="31"/>
                  <a:pt x="163" y="32"/>
                  <a:pt x="162" y="32"/>
                </a:cubicBezTo>
                <a:cubicBezTo>
                  <a:pt x="161" y="32"/>
                  <a:pt x="161" y="32"/>
                  <a:pt x="161" y="33"/>
                </a:cubicBezTo>
                <a:cubicBezTo>
                  <a:pt x="161" y="34"/>
                  <a:pt x="160" y="36"/>
                  <a:pt x="160" y="37"/>
                </a:cubicBezTo>
                <a:close/>
                <a:moveTo>
                  <a:pt x="5" y="138"/>
                </a:moveTo>
                <a:cubicBezTo>
                  <a:pt x="7" y="142"/>
                  <a:pt x="8" y="147"/>
                  <a:pt x="11" y="151"/>
                </a:cubicBezTo>
                <a:cubicBezTo>
                  <a:pt x="11" y="151"/>
                  <a:pt x="11" y="150"/>
                  <a:pt x="11" y="150"/>
                </a:cubicBezTo>
                <a:cubicBezTo>
                  <a:pt x="10" y="149"/>
                  <a:pt x="10" y="147"/>
                  <a:pt x="10" y="146"/>
                </a:cubicBezTo>
                <a:cubicBezTo>
                  <a:pt x="9" y="143"/>
                  <a:pt x="8" y="141"/>
                  <a:pt x="7" y="138"/>
                </a:cubicBezTo>
                <a:cubicBezTo>
                  <a:pt x="7" y="138"/>
                  <a:pt x="6" y="138"/>
                  <a:pt x="5" y="138"/>
                </a:cubicBezTo>
                <a:close/>
                <a:moveTo>
                  <a:pt x="245" y="95"/>
                </a:moveTo>
                <a:cubicBezTo>
                  <a:pt x="244" y="96"/>
                  <a:pt x="243" y="96"/>
                  <a:pt x="243" y="96"/>
                </a:cubicBezTo>
                <a:cubicBezTo>
                  <a:pt x="242" y="97"/>
                  <a:pt x="241" y="98"/>
                  <a:pt x="239" y="99"/>
                </a:cubicBezTo>
                <a:cubicBezTo>
                  <a:pt x="238" y="99"/>
                  <a:pt x="238" y="100"/>
                  <a:pt x="237" y="101"/>
                </a:cubicBezTo>
                <a:cubicBezTo>
                  <a:pt x="239" y="101"/>
                  <a:pt x="240" y="101"/>
                  <a:pt x="241" y="100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3" y="99"/>
                  <a:pt x="244" y="98"/>
                  <a:pt x="245" y="96"/>
                </a:cubicBezTo>
                <a:cubicBezTo>
                  <a:pt x="245" y="96"/>
                  <a:pt x="245" y="96"/>
                  <a:pt x="245" y="95"/>
                </a:cubicBezTo>
                <a:close/>
                <a:moveTo>
                  <a:pt x="35" y="115"/>
                </a:moveTo>
                <a:cubicBezTo>
                  <a:pt x="34" y="118"/>
                  <a:pt x="35" y="121"/>
                  <a:pt x="37" y="124"/>
                </a:cubicBezTo>
                <a:cubicBezTo>
                  <a:pt x="37" y="121"/>
                  <a:pt x="38" y="117"/>
                  <a:pt x="35" y="115"/>
                </a:cubicBezTo>
                <a:close/>
                <a:moveTo>
                  <a:pt x="7" y="127"/>
                </a:moveTo>
                <a:cubicBezTo>
                  <a:pt x="7" y="123"/>
                  <a:pt x="7" y="114"/>
                  <a:pt x="6" y="112"/>
                </a:cubicBezTo>
                <a:cubicBezTo>
                  <a:pt x="6" y="117"/>
                  <a:pt x="5" y="122"/>
                  <a:pt x="6" y="127"/>
                </a:cubicBezTo>
                <a:cubicBezTo>
                  <a:pt x="6" y="127"/>
                  <a:pt x="7" y="127"/>
                  <a:pt x="7" y="127"/>
                </a:cubicBezTo>
                <a:close/>
                <a:moveTo>
                  <a:pt x="248" y="163"/>
                </a:moveTo>
                <a:cubicBezTo>
                  <a:pt x="248" y="163"/>
                  <a:pt x="248" y="163"/>
                  <a:pt x="248" y="163"/>
                </a:cubicBezTo>
                <a:cubicBezTo>
                  <a:pt x="251" y="160"/>
                  <a:pt x="253" y="157"/>
                  <a:pt x="256" y="153"/>
                </a:cubicBezTo>
                <a:cubicBezTo>
                  <a:pt x="256" y="153"/>
                  <a:pt x="256" y="152"/>
                  <a:pt x="256" y="151"/>
                </a:cubicBezTo>
                <a:cubicBezTo>
                  <a:pt x="256" y="151"/>
                  <a:pt x="256" y="151"/>
                  <a:pt x="256" y="151"/>
                </a:cubicBezTo>
                <a:cubicBezTo>
                  <a:pt x="253" y="155"/>
                  <a:pt x="251" y="158"/>
                  <a:pt x="248" y="161"/>
                </a:cubicBezTo>
                <a:cubicBezTo>
                  <a:pt x="248" y="161"/>
                  <a:pt x="248" y="162"/>
                  <a:pt x="248" y="163"/>
                </a:cubicBezTo>
                <a:close/>
                <a:moveTo>
                  <a:pt x="246" y="122"/>
                </a:moveTo>
                <a:cubicBezTo>
                  <a:pt x="246" y="122"/>
                  <a:pt x="246" y="122"/>
                  <a:pt x="245" y="122"/>
                </a:cubicBezTo>
                <a:cubicBezTo>
                  <a:pt x="244" y="125"/>
                  <a:pt x="242" y="127"/>
                  <a:pt x="240" y="129"/>
                </a:cubicBezTo>
                <a:cubicBezTo>
                  <a:pt x="240" y="130"/>
                  <a:pt x="241" y="130"/>
                  <a:pt x="241" y="131"/>
                </a:cubicBezTo>
                <a:cubicBezTo>
                  <a:pt x="242" y="129"/>
                  <a:pt x="244" y="127"/>
                  <a:pt x="245" y="126"/>
                </a:cubicBezTo>
                <a:cubicBezTo>
                  <a:pt x="245" y="126"/>
                  <a:pt x="246" y="125"/>
                  <a:pt x="246" y="125"/>
                </a:cubicBezTo>
                <a:cubicBezTo>
                  <a:pt x="246" y="124"/>
                  <a:pt x="246" y="123"/>
                  <a:pt x="246" y="122"/>
                </a:cubicBezTo>
                <a:close/>
                <a:moveTo>
                  <a:pt x="48" y="36"/>
                </a:moveTo>
                <a:cubicBezTo>
                  <a:pt x="48" y="36"/>
                  <a:pt x="49" y="36"/>
                  <a:pt x="49" y="36"/>
                </a:cubicBezTo>
                <a:cubicBezTo>
                  <a:pt x="49" y="36"/>
                  <a:pt x="50" y="36"/>
                  <a:pt x="51" y="35"/>
                </a:cubicBezTo>
                <a:cubicBezTo>
                  <a:pt x="53" y="33"/>
                  <a:pt x="56" y="32"/>
                  <a:pt x="58" y="30"/>
                </a:cubicBezTo>
                <a:cubicBezTo>
                  <a:pt x="59" y="29"/>
                  <a:pt x="61" y="28"/>
                  <a:pt x="63" y="27"/>
                </a:cubicBezTo>
                <a:cubicBezTo>
                  <a:pt x="63" y="27"/>
                  <a:pt x="64" y="26"/>
                  <a:pt x="64" y="26"/>
                </a:cubicBezTo>
                <a:cubicBezTo>
                  <a:pt x="64" y="26"/>
                  <a:pt x="65" y="25"/>
                  <a:pt x="65" y="25"/>
                </a:cubicBezTo>
                <a:cubicBezTo>
                  <a:pt x="59" y="28"/>
                  <a:pt x="54" y="32"/>
                  <a:pt x="48" y="36"/>
                </a:cubicBezTo>
                <a:close/>
                <a:moveTo>
                  <a:pt x="211" y="182"/>
                </a:move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0" y="182"/>
                  <a:pt x="210" y="182"/>
                </a:cubicBezTo>
                <a:cubicBezTo>
                  <a:pt x="207" y="183"/>
                  <a:pt x="204" y="185"/>
                  <a:pt x="201" y="186"/>
                </a:cubicBezTo>
                <a:cubicBezTo>
                  <a:pt x="200" y="187"/>
                  <a:pt x="200" y="187"/>
                  <a:pt x="200" y="188"/>
                </a:cubicBezTo>
                <a:cubicBezTo>
                  <a:pt x="204" y="186"/>
                  <a:pt x="208" y="185"/>
                  <a:pt x="211" y="182"/>
                </a:cubicBezTo>
                <a:close/>
                <a:moveTo>
                  <a:pt x="61" y="138"/>
                </a:moveTo>
                <a:cubicBezTo>
                  <a:pt x="62" y="140"/>
                  <a:pt x="68" y="149"/>
                  <a:pt x="69" y="150"/>
                </a:cubicBezTo>
                <a:cubicBezTo>
                  <a:pt x="69" y="149"/>
                  <a:pt x="69" y="148"/>
                  <a:pt x="68" y="147"/>
                </a:cubicBezTo>
                <a:cubicBezTo>
                  <a:pt x="67" y="145"/>
                  <a:pt x="66" y="143"/>
                  <a:pt x="64" y="141"/>
                </a:cubicBezTo>
                <a:cubicBezTo>
                  <a:pt x="63" y="140"/>
                  <a:pt x="62" y="139"/>
                  <a:pt x="61" y="138"/>
                </a:cubicBezTo>
                <a:close/>
                <a:moveTo>
                  <a:pt x="29" y="136"/>
                </a:moveTo>
                <a:cubicBezTo>
                  <a:pt x="29" y="137"/>
                  <a:pt x="29" y="138"/>
                  <a:pt x="28" y="139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9" y="140"/>
                  <a:pt x="30" y="141"/>
                  <a:pt x="31" y="142"/>
                </a:cubicBezTo>
                <a:cubicBezTo>
                  <a:pt x="31" y="142"/>
                  <a:pt x="32" y="142"/>
                  <a:pt x="33" y="141"/>
                </a:cubicBezTo>
                <a:cubicBezTo>
                  <a:pt x="32" y="140"/>
                  <a:pt x="31" y="138"/>
                  <a:pt x="29" y="136"/>
                </a:cubicBezTo>
                <a:close/>
                <a:moveTo>
                  <a:pt x="132" y="204"/>
                </a:moveTo>
                <a:cubicBezTo>
                  <a:pt x="139" y="204"/>
                  <a:pt x="147" y="204"/>
                  <a:pt x="154" y="204"/>
                </a:cubicBezTo>
                <a:cubicBezTo>
                  <a:pt x="153" y="204"/>
                  <a:pt x="151" y="204"/>
                  <a:pt x="150" y="204"/>
                </a:cubicBezTo>
                <a:cubicBezTo>
                  <a:pt x="146" y="204"/>
                  <a:pt x="142" y="204"/>
                  <a:pt x="138" y="203"/>
                </a:cubicBezTo>
                <a:cubicBezTo>
                  <a:pt x="136" y="203"/>
                  <a:pt x="135" y="203"/>
                  <a:pt x="133" y="203"/>
                </a:cubicBezTo>
                <a:cubicBezTo>
                  <a:pt x="133" y="203"/>
                  <a:pt x="132" y="203"/>
                  <a:pt x="132" y="204"/>
                </a:cubicBezTo>
                <a:close/>
                <a:moveTo>
                  <a:pt x="38" y="152"/>
                </a:moveTo>
                <a:cubicBezTo>
                  <a:pt x="38" y="152"/>
                  <a:pt x="38" y="152"/>
                  <a:pt x="38" y="152"/>
                </a:cubicBezTo>
                <a:cubicBezTo>
                  <a:pt x="36" y="150"/>
                  <a:pt x="35" y="147"/>
                  <a:pt x="34" y="144"/>
                </a:cubicBezTo>
                <a:cubicBezTo>
                  <a:pt x="33" y="144"/>
                  <a:pt x="32" y="145"/>
                  <a:pt x="31" y="145"/>
                </a:cubicBezTo>
                <a:cubicBezTo>
                  <a:pt x="31" y="145"/>
                  <a:pt x="31" y="145"/>
                  <a:pt x="31" y="146"/>
                </a:cubicBezTo>
                <a:cubicBezTo>
                  <a:pt x="33" y="148"/>
                  <a:pt x="36" y="150"/>
                  <a:pt x="38" y="152"/>
                </a:cubicBezTo>
                <a:close/>
                <a:moveTo>
                  <a:pt x="264" y="134"/>
                </a:moveTo>
                <a:cubicBezTo>
                  <a:pt x="264" y="134"/>
                  <a:pt x="264" y="134"/>
                  <a:pt x="264" y="134"/>
                </a:cubicBezTo>
                <a:cubicBezTo>
                  <a:pt x="264" y="135"/>
                  <a:pt x="264" y="136"/>
                  <a:pt x="263" y="136"/>
                </a:cubicBezTo>
                <a:cubicBezTo>
                  <a:pt x="263" y="139"/>
                  <a:pt x="262" y="141"/>
                  <a:pt x="262" y="143"/>
                </a:cubicBezTo>
                <a:cubicBezTo>
                  <a:pt x="261" y="144"/>
                  <a:pt x="261" y="145"/>
                  <a:pt x="260" y="145"/>
                </a:cubicBezTo>
                <a:cubicBezTo>
                  <a:pt x="260" y="145"/>
                  <a:pt x="259" y="145"/>
                  <a:pt x="259" y="145"/>
                </a:cubicBezTo>
                <a:cubicBezTo>
                  <a:pt x="259" y="146"/>
                  <a:pt x="258" y="147"/>
                  <a:pt x="257" y="149"/>
                </a:cubicBezTo>
                <a:cubicBezTo>
                  <a:pt x="258" y="149"/>
                  <a:pt x="258" y="149"/>
                  <a:pt x="258" y="149"/>
                </a:cubicBezTo>
                <a:cubicBezTo>
                  <a:pt x="259" y="149"/>
                  <a:pt x="259" y="149"/>
                  <a:pt x="259" y="148"/>
                </a:cubicBezTo>
                <a:cubicBezTo>
                  <a:pt x="260" y="146"/>
                  <a:pt x="261" y="144"/>
                  <a:pt x="262" y="142"/>
                </a:cubicBezTo>
                <a:cubicBezTo>
                  <a:pt x="264" y="140"/>
                  <a:pt x="264" y="137"/>
                  <a:pt x="264" y="134"/>
                </a:cubicBezTo>
                <a:close/>
                <a:moveTo>
                  <a:pt x="179" y="161"/>
                </a:moveTo>
                <a:cubicBezTo>
                  <a:pt x="175" y="164"/>
                  <a:pt x="171" y="166"/>
                  <a:pt x="168" y="170"/>
                </a:cubicBezTo>
                <a:cubicBezTo>
                  <a:pt x="169" y="170"/>
                  <a:pt x="170" y="170"/>
                  <a:pt x="170" y="170"/>
                </a:cubicBezTo>
                <a:cubicBezTo>
                  <a:pt x="174" y="167"/>
                  <a:pt x="176" y="164"/>
                  <a:pt x="179" y="161"/>
                </a:cubicBezTo>
                <a:close/>
                <a:moveTo>
                  <a:pt x="20" y="93"/>
                </a:moveTo>
                <a:cubicBezTo>
                  <a:pt x="21" y="92"/>
                  <a:pt x="22" y="93"/>
                  <a:pt x="23" y="94"/>
                </a:cubicBezTo>
                <a:cubicBezTo>
                  <a:pt x="23" y="90"/>
                  <a:pt x="23" y="87"/>
                  <a:pt x="24" y="83"/>
                </a:cubicBezTo>
                <a:cubicBezTo>
                  <a:pt x="24" y="83"/>
                  <a:pt x="24" y="84"/>
                  <a:pt x="24" y="84"/>
                </a:cubicBezTo>
                <a:cubicBezTo>
                  <a:pt x="22" y="87"/>
                  <a:pt x="21" y="90"/>
                  <a:pt x="20" y="93"/>
                </a:cubicBezTo>
                <a:close/>
                <a:moveTo>
                  <a:pt x="18" y="108"/>
                </a:moveTo>
                <a:cubicBezTo>
                  <a:pt x="19" y="107"/>
                  <a:pt x="20" y="97"/>
                  <a:pt x="19" y="95"/>
                </a:cubicBezTo>
                <a:cubicBezTo>
                  <a:pt x="18" y="96"/>
                  <a:pt x="18" y="97"/>
                  <a:pt x="18" y="98"/>
                </a:cubicBezTo>
                <a:cubicBezTo>
                  <a:pt x="18" y="101"/>
                  <a:pt x="18" y="104"/>
                  <a:pt x="18" y="107"/>
                </a:cubicBezTo>
                <a:cubicBezTo>
                  <a:pt x="18" y="107"/>
                  <a:pt x="18" y="107"/>
                  <a:pt x="18" y="108"/>
                </a:cubicBezTo>
                <a:close/>
                <a:moveTo>
                  <a:pt x="54" y="143"/>
                </a:moveTo>
                <a:cubicBezTo>
                  <a:pt x="54" y="142"/>
                  <a:pt x="48" y="133"/>
                  <a:pt x="47" y="132"/>
                </a:cubicBezTo>
                <a:cubicBezTo>
                  <a:pt x="47" y="133"/>
                  <a:pt x="47" y="134"/>
                  <a:pt x="48" y="135"/>
                </a:cubicBezTo>
                <a:cubicBezTo>
                  <a:pt x="50" y="138"/>
                  <a:pt x="52" y="140"/>
                  <a:pt x="53" y="142"/>
                </a:cubicBezTo>
                <a:cubicBezTo>
                  <a:pt x="54" y="143"/>
                  <a:pt x="54" y="143"/>
                  <a:pt x="54" y="143"/>
                </a:cubicBezTo>
                <a:close/>
                <a:moveTo>
                  <a:pt x="241" y="165"/>
                </a:moveTo>
                <a:cubicBezTo>
                  <a:pt x="240" y="164"/>
                  <a:pt x="240" y="163"/>
                  <a:pt x="239" y="163"/>
                </a:cubicBezTo>
                <a:cubicBezTo>
                  <a:pt x="238" y="164"/>
                  <a:pt x="234" y="169"/>
                  <a:pt x="233" y="170"/>
                </a:cubicBezTo>
                <a:cubicBezTo>
                  <a:pt x="236" y="168"/>
                  <a:pt x="238" y="167"/>
                  <a:pt x="241" y="165"/>
                </a:cubicBezTo>
                <a:close/>
                <a:moveTo>
                  <a:pt x="216" y="160"/>
                </a:moveTo>
                <a:cubicBezTo>
                  <a:pt x="218" y="160"/>
                  <a:pt x="220" y="157"/>
                  <a:pt x="219" y="155"/>
                </a:cubicBezTo>
                <a:cubicBezTo>
                  <a:pt x="218" y="155"/>
                  <a:pt x="217" y="155"/>
                  <a:pt x="216" y="156"/>
                </a:cubicBezTo>
                <a:cubicBezTo>
                  <a:pt x="216" y="157"/>
                  <a:pt x="216" y="159"/>
                  <a:pt x="215" y="160"/>
                </a:cubicBezTo>
                <a:cubicBezTo>
                  <a:pt x="215" y="160"/>
                  <a:pt x="216" y="160"/>
                  <a:pt x="216" y="160"/>
                </a:cubicBezTo>
                <a:close/>
                <a:moveTo>
                  <a:pt x="175" y="18"/>
                </a:moveTo>
                <a:cubicBezTo>
                  <a:pt x="174" y="17"/>
                  <a:pt x="171" y="17"/>
                  <a:pt x="169" y="18"/>
                </a:cubicBezTo>
                <a:cubicBezTo>
                  <a:pt x="170" y="19"/>
                  <a:pt x="169" y="20"/>
                  <a:pt x="171" y="21"/>
                </a:cubicBezTo>
                <a:cubicBezTo>
                  <a:pt x="172" y="20"/>
                  <a:pt x="174" y="19"/>
                  <a:pt x="175" y="18"/>
                </a:cubicBezTo>
                <a:close/>
                <a:moveTo>
                  <a:pt x="191" y="148"/>
                </a:moveTo>
                <a:cubicBezTo>
                  <a:pt x="191" y="148"/>
                  <a:pt x="191" y="147"/>
                  <a:pt x="191" y="147"/>
                </a:cubicBezTo>
                <a:cubicBezTo>
                  <a:pt x="188" y="150"/>
                  <a:pt x="185" y="152"/>
                  <a:pt x="183" y="155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4" y="155"/>
                  <a:pt x="185" y="155"/>
                  <a:pt x="186" y="154"/>
                </a:cubicBezTo>
                <a:cubicBezTo>
                  <a:pt x="186" y="154"/>
                  <a:pt x="187" y="154"/>
                  <a:pt x="187" y="153"/>
                </a:cubicBezTo>
                <a:cubicBezTo>
                  <a:pt x="188" y="151"/>
                  <a:pt x="190" y="149"/>
                  <a:pt x="191" y="148"/>
                </a:cubicBezTo>
                <a:close/>
                <a:moveTo>
                  <a:pt x="128" y="31"/>
                </a:moveTo>
                <a:cubicBezTo>
                  <a:pt x="126" y="30"/>
                  <a:pt x="125" y="30"/>
                  <a:pt x="123" y="30"/>
                </a:cubicBezTo>
                <a:cubicBezTo>
                  <a:pt x="123" y="31"/>
                  <a:pt x="122" y="32"/>
                  <a:pt x="122" y="33"/>
                </a:cubicBezTo>
                <a:cubicBezTo>
                  <a:pt x="123" y="33"/>
                  <a:pt x="123" y="33"/>
                  <a:pt x="124" y="33"/>
                </a:cubicBezTo>
                <a:cubicBezTo>
                  <a:pt x="124" y="33"/>
                  <a:pt x="125" y="33"/>
                  <a:pt x="125" y="33"/>
                </a:cubicBezTo>
                <a:cubicBezTo>
                  <a:pt x="126" y="32"/>
                  <a:pt x="127" y="32"/>
                  <a:pt x="128" y="31"/>
                </a:cubicBezTo>
                <a:close/>
                <a:moveTo>
                  <a:pt x="215" y="126"/>
                </a:moveTo>
                <a:cubicBezTo>
                  <a:pt x="212" y="128"/>
                  <a:pt x="209" y="130"/>
                  <a:pt x="207" y="134"/>
                </a:cubicBezTo>
                <a:cubicBezTo>
                  <a:pt x="207" y="133"/>
                  <a:pt x="207" y="133"/>
                  <a:pt x="208" y="133"/>
                </a:cubicBezTo>
                <a:cubicBezTo>
                  <a:pt x="210" y="132"/>
                  <a:pt x="211" y="130"/>
                  <a:pt x="213" y="129"/>
                </a:cubicBezTo>
                <a:cubicBezTo>
                  <a:pt x="215" y="128"/>
                  <a:pt x="215" y="127"/>
                  <a:pt x="215" y="126"/>
                </a:cubicBezTo>
                <a:close/>
                <a:moveTo>
                  <a:pt x="56" y="123"/>
                </a:moveTo>
                <a:cubicBezTo>
                  <a:pt x="56" y="124"/>
                  <a:pt x="56" y="124"/>
                  <a:pt x="56" y="125"/>
                </a:cubicBezTo>
                <a:cubicBezTo>
                  <a:pt x="56" y="126"/>
                  <a:pt x="56" y="127"/>
                  <a:pt x="56" y="127"/>
                </a:cubicBezTo>
                <a:cubicBezTo>
                  <a:pt x="58" y="129"/>
                  <a:pt x="59" y="130"/>
                  <a:pt x="60" y="132"/>
                </a:cubicBezTo>
                <a:cubicBezTo>
                  <a:pt x="60" y="132"/>
                  <a:pt x="61" y="132"/>
                  <a:pt x="61" y="133"/>
                </a:cubicBezTo>
                <a:cubicBezTo>
                  <a:pt x="59" y="129"/>
                  <a:pt x="58" y="126"/>
                  <a:pt x="56" y="123"/>
                </a:cubicBezTo>
                <a:close/>
                <a:moveTo>
                  <a:pt x="245" y="157"/>
                </a:moveTo>
                <a:cubicBezTo>
                  <a:pt x="245" y="157"/>
                  <a:pt x="245" y="157"/>
                  <a:pt x="245" y="157"/>
                </a:cubicBezTo>
                <a:cubicBezTo>
                  <a:pt x="244" y="158"/>
                  <a:pt x="242" y="160"/>
                  <a:pt x="241" y="161"/>
                </a:cubicBezTo>
                <a:cubicBezTo>
                  <a:pt x="242" y="162"/>
                  <a:pt x="242" y="162"/>
                  <a:pt x="243" y="163"/>
                </a:cubicBezTo>
                <a:cubicBezTo>
                  <a:pt x="244" y="162"/>
                  <a:pt x="244" y="161"/>
                  <a:pt x="245" y="161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159"/>
                  <a:pt x="245" y="158"/>
                  <a:pt x="245" y="157"/>
                </a:cubicBezTo>
                <a:close/>
                <a:moveTo>
                  <a:pt x="86" y="270"/>
                </a:moveTo>
                <a:cubicBezTo>
                  <a:pt x="86" y="270"/>
                  <a:pt x="85" y="270"/>
                  <a:pt x="85" y="270"/>
                </a:cubicBezTo>
                <a:cubicBezTo>
                  <a:pt x="83" y="271"/>
                  <a:pt x="82" y="272"/>
                  <a:pt x="80" y="273"/>
                </a:cubicBezTo>
                <a:cubicBezTo>
                  <a:pt x="78" y="275"/>
                  <a:pt x="76" y="276"/>
                  <a:pt x="74" y="278"/>
                </a:cubicBezTo>
                <a:cubicBezTo>
                  <a:pt x="78" y="276"/>
                  <a:pt x="82" y="273"/>
                  <a:pt x="86" y="270"/>
                </a:cubicBezTo>
                <a:close/>
                <a:moveTo>
                  <a:pt x="225" y="151"/>
                </a:moveTo>
                <a:cubicBezTo>
                  <a:pt x="226" y="149"/>
                  <a:pt x="227" y="147"/>
                  <a:pt x="228" y="145"/>
                </a:cubicBezTo>
                <a:cubicBezTo>
                  <a:pt x="227" y="145"/>
                  <a:pt x="226" y="146"/>
                  <a:pt x="226" y="146"/>
                </a:cubicBezTo>
                <a:cubicBezTo>
                  <a:pt x="223" y="148"/>
                  <a:pt x="223" y="148"/>
                  <a:pt x="224" y="151"/>
                </a:cubicBezTo>
                <a:cubicBezTo>
                  <a:pt x="224" y="151"/>
                  <a:pt x="224" y="151"/>
                  <a:pt x="225" y="151"/>
                </a:cubicBezTo>
                <a:close/>
                <a:moveTo>
                  <a:pt x="42" y="158"/>
                </a:moveTo>
                <a:cubicBezTo>
                  <a:pt x="43" y="159"/>
                  <a:pt x="44" y="160"/>
                  <a:pt x="46" y="161"/>
                </a:cubicBezTo>
                <a:cubicBezTo>
                  <a:pt x="46" y="161"/>
                  <a:pt x="46" y="160"/>
                  <a:pt x="47" y="160"/>
                </a:cubicBezTo>
                <a:cubicBezTo>
                  <a:pt x="46" y="158"/>
                  <a:pt x="45" y="157"/>
                  <a:pt x="44" y="156"/>
                </a:cubicBezTo>
                <a:cubicBezTo>
                  <a:pt x="43" y="156"/>
                  <a:pt x="42" y="157"/>
                  <a:pt x="42" y="158"/>
                </a:cubicBezTo>
                <a:close/>
                <a:moveTo>
                  <a:pt x="249" y="122"/>
                </a:moveTo>
                <a:cubicBezTo>
                  <a:pt x="250" y="121"/>
                  <a:pt x="251" y="120"/>
                  <a:pt x="252" y="118"/>
                </a:cubicBezTo>
                <a:cubicBezTo>
                  <a:pt x="252" y="117"/>
                  <a:pt x="251" y="117"/>
                  <a:pt x="251" y="116"/>
                </a:cubicBezTo>
                <a:cubicBezTo>
                  <a:pt x="249" y="118"/>
                  <a:pt x="248" y="119"/>
                  <a:pt x="249" y="122"/>
                </a:cubicBezTo>
                <a:close/>
                <a:moveTo>
                  <a:pt x="122" y="18"/>
                </a:moveTo>
                <a:cubicBezTo>
                  <a:pt x="122" y="18"/>
                  <a:pt x="121" y="18"/>
                  <a:pt x="121" y="18"/>
                </a:cubicBezTo>
                <a:cubicBezTo>
                  <a:pt x="119" y="18"/>
                  <a:pt x="118" y="18"/>
                  <a:pt x="117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5" y="19"/>
                  <a:pt x="115" y="20"/>
                </a:cubicBezTo>
                <a:cubicBezTo>
                  <a:pt x="116" y="20"/>
                  <a:pt x="117" y="20"/>
                  <a:pt x="117" y="20"/>
                </a:cubicBezTo>
                <a:cubicBezTo>
                  <a:pt x="118" y="20"/>
                  <a:pt x="119" y="20"/>
                  <a:pt x="120" y="20"/>
                </a:cubicBezTo>
                <a:cubicBezTo>
                  <a:pt x="121" y="19"/>
                  <a:pt x="122" y="19"/>
                  <a:pt x="122" y="18"/>
                </a:cubicBezTo>
                <a:close/>
                <a:moveTo>
                  <a:pt x="197" y="194"/>
                </a:moveTo>
                <a:cubicBezTo>
                  <a:pt x="198" y="194"/>
                  <a:pt x="198" y="195"/>
                  <a:pt x="199" y="195"/>
                </a:cubicBezTo>
                <a:cubicBezTo>
                  <a:pt x="201" y="194"/>
                  <a:pt x="203" y="193"/>
                  <a:pt x="205" y="192"/>
                </a:cubicBezTo>
                <a:cubicBezTo>
                  <a:pt x="203" y="192"/>
                  <a:pt x="200" y="192"/>
                  <a:pt x="197" y="194"/>
                </a:cubicBezTo>
                <a:close/>
                <a:moveTo>
                  <a:pt x="41" y="130"/>
                </a:moveTo>
                <a:cubicBezTo>
                  <a:pt x="41" y="130"/>
                  <a:pt x="41" y="130"/>
                  <a:pt x="40" y="130"/>
                </a:cubicBezTo>
                <a:cubicBezTo>
                  <a:pt x="40" y="130"/>
                  <a:pt x="40" y="131"/>
                  <a:pt x="40" y="131"/>
                </a:cubicBezTo>
                <a:cubicBezTo>
                  <a:pt x="41" y="133"/>
                  <a:pt x="42" y="135"/>
                  <a:pt x="43" y="137"/>
                </a:cubicBezTo>
                <a:cubicBezTo>
                  <a:pt x="43" y="137"/>
                  <a:pt x="43" y="137"/>
                  <a:pt x="43" y="138"/>
                </a:cubicBezTo>
                <a:cubicBezTo>
                  <a:pt x="43" y="137"/>
                  <a:pt x="44" y="136"/>
                  <a:pt x="44" y="135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3" y="132"/>
                  <a:pt x="42" y="131"/>
                  <a:pt x="41" y="130"/>
                </a:cubicBezTo>
                <a:close/>
                <a:moveTo>
                  <a:pt x="53" y="101"/>
                </a:moveTo>
                <a:cubicBezTo>
                  <a:pt x="53" y="101"/>
                  <a:pt x="53" y="102"/>
                  <a:pt x="53" y="102"/>
                </a:cubicBezTo>
                <a:cubicBezTo>
                  <a:pt x="53" y="104"/>
                  <a:pt x="54" y="106"/>
                  <a:pt x="54" y="108"/>
                </a:cubicBezTo>
                <a:cubicBezTo>
                  <a:pt x="55" y="108"/>
                  <a:pt x="55" y="108"/>
                  <a:pt x="57" y="109"/>
                </a:cubicBezTo>
                <a:cubicBezTo>
                  <a:pt x="56" y="106"/>
                  <a:pt x="54" y="104"/>
                  <a:pt x="53" y="101"/>
                </a:cubicBezTo>
                <a:close/>
                <a:moveTo>
                  <a:pt x="209" y="161"/>
                </a:moveTo>
                <a:cubicBezTo>
                  <a:pt x="210" y="161"/>
                  <a:pt x="210" y="162"/>
                  <a:pt x="211" y="162"/>
                </a:cubicBezTo>
                <a:cubicBezTo>
                  <a:pt x="212" y="162"/>
                  <a:pt x="212" y="162"/>
                  <a:pt x="213" y="161"/>
                </a:cubicBezTo>
                <a:cubicBezTo>
                  <a:pt x="213" y="160"/>
                  <a:pt x="213" y="159"/>
                  <a:pt x="213" y="157"/>
                </a:cubicBezTo>
                <a:cubicBezTo>
                  <a:pt x="211" y="158"/>
                  <a:pt x="210" y="159"/>
                  <a:pt x="209" y="161"/>
                </a:cubicBezTo>
                <a:close/>
                <a:moveTo>
                  <a:pt x="246" y="74"/>
                </a:moveTo>
                <a:cubicBezTo>
                  <a:pt x="246" y="74"/>
                  <a:pt x="246" y="74"/>
                  <a:pt x="246" y="74"/>
                </a:cubicBezTo>
                <a:cubicBezTo>
                  <a:pt x="246" y="75"/>
                  <a:pt x="246" y="76"/>
                  <a:pt x="245" y="77"/>
                </a:cubicBezTo>
                <a:cubicBezTo>
                  <a:pt x="245" y="78"/>
                  <a:pt x="245" y="79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2"/>
                  <a:pt x="244" y="82"/>
                  <a:pt x="245" y="82"/>
                </a:cubicBezTo>
                <a:cubicBezTo>
                  <a:pt x="247" y="79"/>
                  <a:pt x="247" y="79"/>
                  <a:pt x="246" y="75"/>
                </a:cubicBezTo>
                <a:cubicBezTo>
                  <a:pt x="246" y="75"/>
                  <a:pt x="246" y="75"/>
                  <a:pt x="246" y="74"/>
                </a:cubicBezTo>
                <a:cubicBezTo>
                  <a:pt x="246" y="74"/>
                  <a:pt x="246" y="74"/>
                  <a:pt x="246" y="74"/>
                </a:cubicBezTo>
                <a:close/>
                <a:moveTo>
                  <a:pt x="255" y="68"/>
                </a:moveTo>
                <a:cubicBezTo>
                  <a:pt x="255" y="70"/>
                  <a:pt x="255" y="72"/>
                  <a:pt x="256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7" y="75"/>
                  <a:pt x="257" y="76"/>
                  <a:pt x="257" y="78"/>
                </a:cubicBezTo>
                <a:cubicBezTo>
                  <a:pt x="257" y="78"/>
                  <a:pt x="257" y="79"/>
                  <a:pt x="257" y="80"/>
                </a:cubicBezTo>
                <a:cubicBezTo>
                  <a:pt x="257" y="80"/>
                  <a:pt x="258" y="79"/>
                  <a:pt x="258" y="79"/>
                </a:cubicBezTo>
                <a:cubicBezTo>
                  <a:pt x="258" y="75"/>
                  <a:pt x="256" y="71"/>
                  <a:pt x="255" y="68"/>
                </a:cubicBezTo>
                <a:close/>
                <a:moveTo>
                  <a:pt x="246" y="90"/>
                </a:moveTo>
                <a:cubicBezTo>
                  <a:pt x="247" y="90"/>
                  <a:pt x="247" y="89"/>
                  <a:pt x="248" y="88"/>
                </a:cubicBezTo>
                <a:cubicBezTo>
                  <a:pt x="248" y="88"/>
                  <a:pt x="248" y="85"/>
                  <a:pt x="247" y="84"/>
                </a:cubicBezTo>
                <a:cubicBezTo>
                  <a:pt x="247" y="85"/>
                  <a:pt x="246" y="86"/>
                  <a:pt x="246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45" y="88"/>
                  <a:pt x="246" y="89"/>
                  <a:pt x="246" y="90"/>
                </a:cubicBezTo>
                <a:close/>
                <a:moveTo>
                  <a:pt x="265" y="116"/>
                </a:moveTo>
                <a:cubicBezTo>
                  <a:pt x="266" y="116"/>
                  <a:pt x="266" y="116"/>
                  <a:pt x="266" y="115"/>
                </a:cubicBezTo>
                <a:cubicBezTo>
                  <a:pt x="266" y="114"/>
                  <a:pt x="267" y="112"/>
                  <a:pt x="267" y="110"/>
                </a:cubicBezTo>
                <a:cubicBezTo>
                  <a:pt x="267" y="109"/>
                  <a:pt x="267" y="108"/>
                  <a:pt x="267" y="106"/>
                </a:cubicBezTo>
                <a:cubicBezTo>
                  <a:pt x="265" y="110"/>
                  <a:pt x="266" y="113"/>
                  <a:pt x="265" y="116"/>
                </a:cubicBezTo>
                <a:close/>
                <a:moveTo>
                  <a:pt x="253" y="84"/>
                </a:moveTo>
                <a:cubicBezTo>
                  <a:pt x="253" y="83"/>
                  <a:pt x="253" y="83"/>
                  <a:pt x="253" y="83"/>
                </a:cubicBezTo>
                <a:cubicBezTo>
                  <a:pt x="254" y="82"/>
                  <a:pt x="254" y="80"/>
                  <a:pt x="254" y="79"/>
                </a:cubicBezTo>
                <a:cubicBezTo>
                  <a:pt x="253" y="78"/>
                  <a:pt x="253" y="78"/>
                  <a:pt x="252" y="78"/>
                </a:cubicBezTo>
                <a:cubicBezTo>
                  <a:pt x="251" y="78"/>
                  <a:pt x="251" y="79"/>
                  <a:pt x="251" y="79"/>
                </a:cubicBezTo>
                <a:cubicBezTo>
                  <a:pt x="251" y="80"/>
                  <a:pt x="252" y="80"/>
                  <a:pt x="252" y="81"/>
                </a:cubicBezTo>
                <a:cubicBezTo>
                  <a:pt x="252" y="82"/>
                  <a:pt x="252" y="83"/>
                  <a:pt x="253" y="84"/>
                </a:cubicBezTo>
                <a:close/>
                <a:moveTo>
                  <a:pt x="219" y="143"/>
                </a:moveTo>
                <a:cubicBezTo>
                  <a:pt x="217" y="145"/>
                  <a:pt x="217" y="147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8" y="148"/>
                  <a:pt x="219" y="147"/>
                  <a:pt x="220" y="147"/>
                </a:cubicBezTo>
                <a:cubicBezTo>
                  <a:pt x="220" y="145"/>
                  <a:pt x="219" y="144"/>
                  <a:pt x="219" y="143"/>
                </a:cubicBezTo>
                <a:close/>
                <a:moveTo>
                  <a:pt x="44" y="130"/>
                </a:moveTo>
                <a:cubicBezTo>
                  <a:pt x="44" y="130"/>
                  <a:pt x="44" y="130"/>
                  <a:pt x="45" y="130"/>
                </a:cubicBezTo>
                <a:cubicBezTo>
                  <a:pt x="45" y="129"/>
                  <a:pt x="45" y="128"/>
                  <a:pt x="45" y="127"/>
                </a:cubicBezTo>
                <a:cubicBezTo>
                  <a:pt x="44" y="126"/>
                  <a:pt x="43" y="124"/>
                  <a:pt x="42" y="123"/>
                </a:cubicBezTo>
                <a:cubicBezTo>
                  <a:pt x="42" y="124"/>
                  <a:pt x="41" y="126"/>
                  <a:pt x="42" y="127"/>
                </a:cubicBezTo>
                <a:cubicBezTo>
                  <a:pt x="43" y="128"/>
                  <a:pt x="43" y="128"/>
                  <a:pt x="44" y="129"/>
                </a:cubicBezTo>
                <a:cubicBezTo>
                  <a:pt x="44" y="129"/>
                  <a:pt x="44" y="129"/>
                  <a:pt x="44" y="130"/>
                </a:cubicBezTo>
                <a:close/>
                <a:moveTo>
                  <a:pt x="227" y="117"/>
                </a:moveTo>
                <a:cubicBezTo>
                  <a:pt x="227" y="115"/>
                  <a:pt x="228" y="113"/>
                  <a:pt x="229" y="112"/>
                </a:cubicBezTo>
                <a:cubicBezTo>
                  <a:pt x="229" y="111"/>
                  <a:pt x="229" y="110"/>
                  <a:pt x="229" y="109"/>
                </a:cubicBezTo>
                <a:cubicBezTo>
                  <a:pt x="227" y="112"/>
                  <a:pt x="226" y="114"/>
                  <a:pt x="225" y="117"/>
                </a:cubicBezTo>
                <a:cubicBezTo>
                  <a:pt x="225" y="117"/>
                  <a:pt x="226" y="117"/>
                  <a:pt x="227" y="117"/>
                </a:cubicBezTo>
                <a:close/>
                <a:moveTo>
                  <a:pt x="244" y="59"/>
                </a:moveTo>
                <a:cubicBezTo>
                  <a:pt x="245" y="58"/>
                  <a:pt x="245" y="57"/>
                  <a:pt x="245" y="57"/>
                </a:cubicBezTo>
                <a:cubicBezTo>
                  <a:pt x="245" y="57"/>
                  <a:pt x="245" y="56"/>
                  <a:pt x="245" y="56"/>
                </a:cubicBezTo>
                <a:cubicBezTo>
                  <a:pt x="245" y="55"/>
                  <a:pt x="244" y="54"/>
                  <a:pt x="244" y="53"/>
                </a:cubicBezTo>
                <a:cubicBezTo>
                  <a:pt x="243" y="54"/>
                  <a:pt x="242" y="54"/>
                  <a:pt x="242" y="54"/>
                </a:cubicBezTo>
                <a:cubicBezTo>
                  <a:pt x="243" y="56"/>
                  <a:pt x="243" y="57"/>
                  <a:pt x="244" y="59"/>
                </a:cubicBezTo>
                <a:close/>
                <a:moveTo>
                  <a:pt x="70" y="263"/>
                </a:moveTo>
                <a:cubicBezTo>
                  <a:pt x="70" y="263"/>
                  <a:pt x="70" y="263"/>
                  <a:pt x="71" y="263"/>
                </a:cubicBezTo>
                <a:cubicBezTo>
                  <a:pt x="72" y="262"/>
                  <a:pt x="73" y="261"/>
                  <a:pt x="74" y="260"/>
                </a:cubicBezTo>
                <a:cubicBezTo>
                  <a:pt x="74" y="259"/>
                  <a:pt x="75" y="258"/>
                  <a:pt x="75" y="257"/>
                </a:cubicBezTo>
                <a:cubicBezTo>
                  <a:pt x="74" y="257"/>
                  <a:pt x="73" y="257"/>
                  <a:pt x="73" y="257"/>
                </a:cubicBezTo>
                <a:cubicBezTo>
                  <a:pt x="72" y="259"/>
                  <a:pt x="71" y="261"/>
                  <a:pt x="70" y="263"/>
                </a:cubicBezTo>
                <a:close/>
                <a:moveTo>
                  <a:pt x="103" y="156"/>
                </a:moveTo>
                <a:cubicBezTo>
                  <a:pt x="104" y="158"/>
                  <a:pt x="111" y="166"/>
                  <a:pt x="112" y="167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9" y="163"/>
                  <a:pt x="107" y="160"/>
                  <a:pt x="104" y="157"/>
                </a:cubicBezTo>
                <a:cubicBezTo>
                  <a:pt x="104" y="157"/>
                  <a:pt x="104" y="157"/>
                  <a:pt x="103" y="156"/>
                </a:cubicBezTo>
                <a:close/>
                <a:moveTo>
                  <a:pt x="71" y="158"/>
                </a:moveTo>
                <a:cubicBezTo>
                  <a:pt x="70" y="157"/>
                  <a:pt x="71" y="156"/>
                  <a:pt x="70" y="155"/>
                </a:cubicBezTo>
                <a:cubicBezTo>
                  <a:pt x="69" y="154"/>
                  <a:pt x="68" y="153"/>
                  <a:pt x="67" y="152"/>
                </a:cubicBezTo>
                <a:cubicBezTo>
                  <a:pt x="67" y="151"/>
                  <a:pt x="66" y="151"/>
                  <a:pt x="66" y="151"/>
                </a:cubicBezTo>
                <a:cubicBezTo>
                  <a:pt x="67" y="153"/>
                  <a:pt x="68" y="156"/>
                  <a:pt x="69" y="158"/>
                </a:cubicBezTo>
                <a:cubicBezTo>
                  <a:pt x="70" y="158"/>
                  <a:pt x="70" y="158"/>
                  <a:pt x="71" y="158"/>
                </a:cubicBezTo>
                <a:close/>
                <a:moveTo>
                  <a:pt x="166" y="36"/>
                </a:moveTo>
                <a:cubicBezTo>
                  <a:pt x="166" y="36"/>
                  <a:pt x="166" y="36"/>
                  <a:pt x="166" y="36"/>
                </a:cubicBezTo>
                <a:cubicBezTo>
                  <a:pt x="168" y="35"/>
                  <a:pt x="170" y="34"/>
                  <a:pt x="171" y="32"/>
                </a:cubicBezTo>
                <a:cubicBezTo>
                  <a:pt x="171" y="32"/>
                  <a:pt x="171" y="31"/>
                  <a:pt x="172" y="30"/>
                </a:cubicBezTo>
                <a:cubicBezTo>
                  <a:pt x="172" y="30"/>
                  <a:pt x="173" y="29"/>
                  <a:pt x="174" y="29"/>
                </a:cubicBezTo>
                <a:cubicBezTo>
                  <a:pt x="173" y="29"/>
                  <a:pt x="173" y="29"/>
                  <a:pt x="172" y="29"/>
                </a:cubicBezTo>
                <a:cubicBezTo>
                  <a:pt x="170" y="31"/>
                  <a:pt x="168" y="33"/>
                  <a:pt x="166" y="36"/>
                </a:cubicBezTo>
                <a:close/>
                <a:moveTo>
                  <a:pt x="49" y="185"/>
                </a:moveTo>
                <a:cubicBezTo>
                  <a:pt x="49" y="185"/>
                  <a:pt x="49" y="185"/>
                  <a:pt x="49" y="185"/>
                </a:cubicBezTo>
                <a:cubicBezTo>
                  <a:pt x="52" y="187"/>
                  <a:pt x="55" y="189"/>
                  <a:pt x="58" y="190"/>
                </a:cubicBezTo>
                <a:cubicBezTo>
                  <a:pt x="57" y="189"/>
                  <a:pt x="55" y="187"/>
                  <a:pt x="53" y="186"/>
                </a:cubicBezTo>
                <a:cubicBezTo>
                  <a:pt x="52" y="186"/>
                  <a:pt x="50" y="185"/>
                  <a:pt x="49" y="185"/>
                </a:cubicBezTo>
                <a:close/>
                <a:moveTo>
                  <a:pt x="221" y="132"/>
                </a:moveTo>
                <a:cubicBezTo>
                  <a:pt x="221" y="133"/>
                  <a:pt x="221" y="133"/>
                  <a:pt x="221" y="133"/>
                </a:cubicBezTo>
                <a:cubicBezTo>
                  <a:pt x="223" y="130"/>
                  <a:pt x="225" y="128"/>
                  <a:pt x="226" y="125"/>
                </a:cubicBezTo>
                <a:cubicBezTo>
                  <a:pt x="226" y="125"/>
                  <a:pt x="225" y="125"/>
                  <a:pt x="224" y="125"/>
                </a:cubicBezTo>
                <a:cubicBezTo>
                  <a:pt x="223" y="128"/>
                  <a:pt x="222" y="130"/>
                  <a:pt x="221" y="132"/>
                </a:cubicBezTo>
                <a:close/>
                <a:moveTo>
                  <a:pt x="139" y="38"/>
                </a:moveTo>
                <a:cubicBezTo>
                  <a:pt x="140" y="37"/>
                  <a:pt x="140" y="37"/>
                  <a:pt x="141" y="36"/>
                </a:cubicBezTo>
                <a:cubicBezTo>
                  <a:pt x="140" y="36"/>
                  <a:pt x="140" y="35"/>
                  <a:pt x="140" y="35"/>
                </a:cubicBezTo>
                <a:cubicBezTo>
                  <a:pt x="139" y="34"/>
                  <a:pt x="137" y="35"/>
                  <a:pt x="136" y="37"/>
                </a:cubicBezTo>
                <a:cubicBezTo>
                  <a:pt x="137" y="37"/>
                  <a:pt x="138" y="38"/>
                  <a:pt x="139" y="38"/>
                </a:cubicBezTo>
                <a:close/>
                <a:moveTo>
                  <a:pt x="72" y="134"/>
                </a:moveTo>
                <a:cubicBezTo>
                  <a:pt x="73" y="137"/>
                  <a:pt x="76" y="140"/>
                  <a:pt x="78" y="142"/>
                </a:cubicBezTo>
                <a:cubicBezTo>
                  <a:pt x="77" y="139"/>
                  <a:pt x="74" y="136"/>
                  <a:pt x="72" y="134"/>
                </a:cubicBezTo>
                <a:close/>
                <a:moveTo>
                  <a:pt x="41" y="290"/>
                </a:moveTo>
                <a:cubicBezTo>
                  <a:pt x="43" y="290"/>
                  <a:pt x="45" y="290"/>
                  <a:pt x="47" y="290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4" y="289"/>
                  <a:pt x="44" y="289"/>
                  <a:pt x="44" y="287"/>
                </a:cubicBezTo>
                <a:cubicBezTo>
                  <a:pt x="43" y="288"/>
                  <a:pt x="42" y="289"/>
                  <a:pt x="41" y="290"/>
                </a:cubicBezTo>
                <a:close/>
                <a:moveTo>
                  <a:pt x="233" y="128"/>
                </a:moveTo>
                <a:cubicBezTo>
                  <a:pt x="233" y="128"/>
                  <a:pt x="234" y="128"/>
                  <a:pt x="234" y="128"/>
                </a:cubicBezTo>
                <a:cubicBezTo>
                  <a:pt x="234" y="128"/>
                  <a:pt x="235" y="127"/>
                  <a:pt x="236" y="126"/>
                </a:cubicBezTo>
                <a:cubicBezTo>
                  <a:pt x="236" y="126"/>
                  <a:pt x="236" y="125"/>
                  <a:pt x="236" y="125"/>
                </a:cubicBezTo>
                <a:cubicBezTo>
                  <a:pt x="235" y="124"/>
                  <a:pt x="235" y="123"/>
                  <a:pt x="235" y="123"/>
                </a:cubicBezTo>
                <a:cubicBezTo>
                  <a:pt x="235" y="122"/>
                  <a:pt x="234" y="122"/>
                  <a:pt x="234" y="122"/>
                </a:cubicBezTo>
                <a:cubicBezTo>
                  <a:pt x="234" y="124"/>
                  <a:pt x="234" y="126"/>
                  <a:pt x="233" y="128"/>
                </a:cubicBezTo>
                <a:close/>
                <a:moveTo>
                  <a:pt x="248" y="157"/>
                </a:moveTo>
                <a:cubicBezTo>
                  <a:pt x="248" y="157"/>
                  <a:pt x="248" y="157"/>
                  <a:pt x="248" y="157"/>
                </a:cubicBezTo>
                <a:cubicBezTo>
                  <a:pt x="250" y="155"/>
                  <a:pt x="251" y="153"/>
                  <a:pt x="252" y="151"/>
                </a:cubicBezTo>
                <a:cubicBezTo>
                  <a:pt x="251" y="152"/>
                  <a:pt x="250" y="153"/>
                  <a:pt x="248" y="154"/>
                </a:cubicBezTo>
                <a:cubicBezTo>
                  <a:pt x="248" y="154"/>
                  <a:pt x="248" y="154"/>
                  <a:pt x="248" y="155"/>
                </a:cubicBezTo>
                <a:cubicBezTo>
                  <a:pt x="248" y="155"/>
                  <a:pt x="248" y="156"/>
                  <a:pt x="248" y="157"/>
                </a:cubicBezTo>
                <a:close/>
                <a:moveTo>
                  <a:pt x="194" y="28"/>
                </a:moveTo>
                <a:cubicBezTo>
                  <a:pt x="194" y="27"/>
                  <a:pt x="194" y="27"/>
                  <a:pt x="194" y="27"/>
                </a:cubicBezTo>
                <a:cubicBezTo>
                  <a:pt x="193" y="27"/>
                  <a:pt x="193" y="27"/>
                  <a:pt x="192" y="26"/>
                </a:cubicBezTo>
                <a:cubicBezTo>
                  <a:pt x="192" y="26"/>
                  <a:pt x="192" y="25"/>
                  <a:pt x="192" y="24"/>
                </a:cubicBezTo>
                <a:cubicBezTo>
                  <a:pt x="192" y="24"/>
                  <a:pt x="191" y="24"/>
                  <a:pt x="190" y="24"/>
                </a:cubicBezTo>
                <a:cubicBezTo>
                  <a:pt x="190" y="25"/>
                  <a:pt x="190" y="26"/>
                  <a:pt x="190" y="27"/>
                </a:cubicBezTo>
                <a:cubicBezTo>
                  <a:pt x="191" y="27"/>
                  <a:pt x="192" y="27"/>
                  <a:pt x="194" y="28"/>
                </a:cubicBezTo>
                <a:close/>
                <a:moveTo>
                  <a:pt x="35" y="93"/>
                </a:move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4" y="95"/>
                  <a:pt x="34" y="97"/>
                </a:cubicBezTo>
                <a:cubicBezTo>
                  <a:pt x="33" y="98"/>
                  <a:pt x="34" y="99"/>
                  <a:pt x="35" y="100"/>
                </a:cubicBezTo>
                <a:cubicBezTo>
                  <a:pt x="35" y="98"/>
                  <a:pt x="35" y="95"/>
                  <a:pt x="35" y="93"/>
                </a:cubicBezTo>
                <a:close/>
                <a:moveTo>
                  <a:pt x="169" y="197"/>
                </a:moveTo>
                <a:cubicBezTo>
                  <a:pt x="165" y="197"/>
                  <a:pt x="160" y="198"/>
                  <a:pt x="156" y="198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60" y="199"/>
                  <a:pt x="165" y="198"/>
                  <a:pt x="169" y="197"/>
                </a:cubicBezTo>
                <a:close/>
                <a:moveTo>
                  <a:pt x="238" y="47"/>
                </a:moveTo>
                <a:cubicBezTo>
                  <a:pt x="238" y="47"/>
                  <a:pt x="238" y="47"/>
                  <a:pt x="238" y="47"/>
                </a:cubicBezTo>
                <a:cubicBezTo>
                  <a:pt x="239" y="49"/>
                  <a:pt x="240" y="50"/>
                  <a:pt x="241" y="52"/>
                </a:cubicBezTo>
                <a:cubicBezTo>
                  <a:pt x="241" y="52"/>
                  <a:pt x="242" y="51"/>
                  <a:pt x="242" y="51"/>
                </a:cubicBezTo>
                <a:cubicBezTo>
                  <a:pt x="241" y="49"/>
                  <a:pt x="240" y="47"/>
                  <a:pt x="238" y="47"/>
                </a:cubicBezTo>
                <a:close/>
                <a:moveTo>
                  <a:pt x="59" y="271"/>
                </a:moveTo>
                <a:cubicBezTo>
                  <a:pt x="59" y="271"/>
                  <a:pt x="59" y="271"/>
                  <a:pt x="59" y="271"/>
                </a:cubicBezTo>
                <a:cubicBezTo>
                  <a:pt x="60" y="270"/>
                  <a:pt x="61" y="269"/>
                  <a:pt x="61" y="268"/>
                </a:cubicBezTo>
                <a:cubicBezTo>
                  <a:pt x="62" y="268"/>
                  <a:pt x="62" y="268"/>
                  <a:pt x="62" y="267"/>
                </a:cubicBezTo>
                <a:cubicBezTo>
                  <a:pt x="61" y="267"/>
                  <a:pt x="62" y="266"/>
                  <a:pt x="62" y="265"/>
                </a:cubicBezTo>
                <a:cubicBezTo>
                  <a:pt x="63" y="264"/>
                  <a:pt x="64" y="262"/>
                  <a:pt x="64" y="260"/>
                </a:cubicBezTo>
                <a:cubicBezTo>
                  <a:pt x="64" y="260"/>
                  <a:pt x="65" y="259"/>
                  <a:pt x="65" y="259"/>
                </a:cubicBezTo>
                <a:cubicBezTo>
                  <a:pt x="65" y="259"/>
                  <a:pt x="65" y="259"/>
                  <a:pt x="64" y="259"/>
                </a:cubicBezTo>
                <a:cubicBezTo>
                  <a:pt x="63" y="263"/>
                  <a:pt x="61" y="267"/>
                  <a:pt x="59" y="271"/>
                </a:cubicBezTo>
                <a:close/>
                <a:moveTo>
                  <a:pt x="144" y="67"/>
                </a:moveTo>
                <a:cubicBezTo>
                  <a:pt x="145" y="65"/>
                  <a:pt x="147" y="64"/>
                  <a:pt x="148" y="63"/>
                </a:cubicBezTo>
                <a:cubicBezTo>
                  <a:pt x="147" y="62"/>
                  <a:pt x="147" y="62"/>
                  <a:pt x="146" y="62"/>
                </a:cubicBezTo>
                <a:cubicBezTo>
                  <a:pt x="145" y="63"/>
                  <a:pt x="145" y="64"/>
                  <a:pt x="143" y="65"/>
                </a:cubicBezTo>
                <a:cubicBezTo>
                  <a:pt x="144" y="65"/>
                  <a:pt x="144" y="66"/>
                  <a:pt x="144" y="67"/>
                </a:cubicBezTo>
                <a:close/>
                <a:moveTo>
                  <a:pt x="234" y="34"/>
                </a:moveTo>
                <a:cubicBezTo>
                  <a:pt x="232" y="32"/>
                  <a:pt x="229" y="30"/>
                  <a:pt x="228" y="29"/>
                </a:cubicBezTo>
                <a:cubicBezTo>
                  <a:pt x="228" y="31"/>
                  <a:pt x="229" y="31"/>
                  <a:pt x="230" y="32"/>
                </a:cubicBezTo>
                <a:cubicBezTo>
                  <a:pt x="231" y="33"/>
                  <a:pt x="232" y="34"/>
                  <a:pt x="234" y="34"/>
                </a:cubicBezTo>
                <a:close/>
                <a:moveTo>
                  <a:pt x="200" y="158"/>
                </a:moveTo>
                <a:cubicBezTo>
                  <a:pt x="200" y="157"/>
                  <a:pt x="199" y="157"/>
                  <a:pt x="199" y="156"/>
                </a:cubicBezTo>
                <a:cubicBezTo>
                  <a:pt x="198" y="158"/>
                  <a:pt x="197" y="159"/>
                  <a:pt x="196" y="161"/>
                </a:cubicBezTo>
                <a:cubicBezTo>
                  <a:pt x="198" y="161"/>
                  <a:pt x="199" y="159"/>
                  <a:pt x="200" y="158"/>
                </a:cubicBezTo>
                <a:close/>
                <a:moveTo>
                  <a:pt x="178" y="23"/>
                </a:moveTo>
                <a:cubicBezTo>
                  <a:pt x="178" y="24"/>
                  <a:pt x="181" y="25"/>
                  <a:pt x="183" y="25"/>
                </a:cubicBezTo>
                <a:cubicBezTo>
                  <a:pt x="183" y="25"/>
                  <a:pt x="183" y="24"/>
                  <a:pt x="183" y="23"/>
                </a:cubicBezTo>
                <a:cubicBezTo>
                  <a:pt x="181" y="23"/>
                  <a:pt x="179" y="23"/>
                  <a:pt x="178" y="23"/>
                </a:cubicBezTo>
                <a:close/>
                <a:moveTo>
                  <a:pt x="205" y="19"/>
                </a:moveTo>
                <a:cubicBezTo>
                  <a:pt x="205" y="20"/>
                  <a:pt x="205" y="20"/>
                  <a:pt x="205" y="21"/>
                </a:cubicBezTo>
                <a:cubicBezTo>
                  <a:pt x="207" y="21"/>
                  <a:pt x="209" y="22"/>
                  <a:pt x="211" y="23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09" y="22"/>
                  <a:pt x="207" y="20"/>
                  <a:pt x="205" y="19"/>
                </a:cubicBezTo>
                <a:close/>
                <a:moveTo>
                  <a:pt x="233" y="160"/>
                </a:moveTo>
                <a:cubicBezTo>
                  <a:pt x="230" y="161"/>
                  <a:pt x="228" y="165"/>
                  <a:pt x="227" y="167"/>
                </a:cubicBezTo>
                <a:cubicBezTo>
                  <a:pt x="228" y="166"/>
                  <a:pt x="232" y="162"/>
                  <a:pt x="233" y="160"/>
                </a:cubicBezTo>
                <a:close/>
                <a:moveTo>
                  <a:pt x="226" y="34"/>
                </a:moveTo>
                <a:cubicBezTo>
                  <a:pt x="226" y="34"/>
                  <a:pt x="226" y="34"/>
                  <a:pt x="226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8" y="36"/>
                  <a:pt x="230" y="38"/>
                  <a:pt x="231" y="39"/>
                </a:cubicBezTo>
                <a:cubicBezTo>
                  <a:pt x="231" y="39"/>
                  <a:pt x="232" y="39"/>
                  <a:pt x="232" y="39"/>
                </a:cubicBezTo>
                <a:cubicBezTo>
                  <a:pt x="232" y="38"/>
                  <a:pt x="231" y="38"/>
                  <a:pt x="231" y="37"/>
                </a:cubicBezTo>
                <a:cubicBezTo>
                  <a:pt x="229" y="36"/>
                  <a:pt x="228" y="35"/>
                  <a:pt x="226" y="34"/>
                </a:cubicBezTo>
                <a:close/>
                <a:moveTo>
                  <a:pt x="152" y="32"/>
                </a:moveTo>
                <a:cubicBezTo>
                  <a:pt x="154" y="32"/>
                  <a:pt x="156" y="31"/>
                  <a:pt x="158" y="30"/>
                </a:cubicBezTo>
                <a:cubicBezTo>
                  <a:pt x="158" y="30"/>
                  <a:pt x="158" y="30"/>
                  <a:pt x="157" y="30"/>
                </a:cubicBezTo>
                <a:cubicBezTo>
                  <a:pt x="156" y="30"/>
                  <a:pt x="155" y="30"/>
                  <a:pt x="154" y="30"/>
                </a:cubicBezTo>
                <a:cubicBezTo>
                  <a:pt x="153" y="30"/>
                  <a:pt x="152" y="31"/>
                  <a:pt x="152" y="32"/>
                </a:cubicBezTo>
                <a:close/>
                <a:moveTo>
                  <a:pt x="142" y="33"/>
                </a:moveTo>
                <a:cubicBezTo>
                  <a:pt x="144" y="33"/>
                  <a:pt x="145" y="33"/>
                  <a:pt x="145" y="32"/>
                </a:cubicBezTo>
                <a:cubicBezTo>
                  <a:pt x="144" y="32"/>
                  <a:pt x="144" y="31"/>
                  <a:pt x="143" y="30"/>
                </a:cubicBezTo>
                <a:cubicBezTo>
                  <a:pt x="142" y="31"/>
                  <a:pt x="142" y="32"/>
                  <a:pt x="142" y="33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2" y="102"/>
                  <a:pt x="252" y="103"/>
                  <a:pt x="251" y="105"/>
                </a:cubicBezTo>
                <a:cubicBezTo>
                  <a:pt x="251" y="105"/>
                  <a:pt x="251" y="105"/>
                  <a:pt x="251" y="106"/>
                </a:cubicBezTo>
                <a:cubicBezTo>
                  <a:pt x="252" y="105"/>
                  <a:pt x="253" y="105"/>
                  <a:pt x="253" y="104"/>
                </a:cubicBezTo>
                <a:cubicBezTo>
                  <a:pt x="253" y="103"/>
                  <a:pt x="253" y="101"/>
                  <a:pt x="253" y="100"/>
                </a:cubicBezTo>
                <a:close/>
                <a:moveTo>
                  <a:pt x="183" y="21"/>
                </a:moveTo>
                <a:cubicBezTo>
                  <a:pt x="183" y="21"/>
                  <a:pt x="183" y="21"/>
                  <a:pt x="183" y="20"/>
                </a:cubicBezTo>
                <a:cubicBezTo>
                  <a:pt x="181" y="20"/>
                  <a:pt x="180" y="20"/>
                  <a:pt x="178" y="19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7" y="20"/>
                  <a:pt x="176" y="20"/>
                  <a:pt x="176" y="21"/>
                </a:cubicBezTo>
                <a:cubicBezTo>
                  <a:pt x="178" y="21"/>
                  <a:pt x="180" y="21"/>
                  <a:pt x="183" y="21"/>
                </a:cubicBezTo>
                <a:close/>
                <a:moveTo>
                  <a:pt x="66" y="178"/>
                </a:moveTo>
                <a:cubicBezTo>
                  <a:pt x="66" y="178"/>
                  <a:pt x="66" y="178"/>
                  <a:pt x="66" y="178"/>
                </a:cubicBezTo>
                <a:cubicBezTo>
                  <a:pt x="66" y="178"/>
                  <a:pt x="66" y="177"/>
                  <a:pt x="66" y="177"/>
                </a:cubicBezTo>
                <a:cubicBezTo>
                  <a:pt x="66" y="177"/>
                  <a:pt x="66" y="176"/>
                  <a:pt x="66" y="176"/>
                </a:cubicBezTo>
                <a:cubicBezTo>
                  <a:pt x="64" y="175"/>
                  <a:pt x="63" y="174"/>
                  <a:pt x="61" y="174"/>
                </a:cubicBezTo>
                <a:cubicBezTo>
                  <a:pt x="63" y="176"/>
                  <a:pt x="64" y="177"/>
                  <a:pt x="66" y="178"/>
                </a:cubicBezTo>
                <a:close/>
                <a:moveTo>
                  <a:pt x="22" y="132"/>
                </a:moveTo>
                <a:cubicBezTo>
                  <a:pt x="22" y="132"/>
                  <a:pt x="22" y="132"/>
                  <a:pt x="22" y="132"/>
                </a:cubicBezTo>
                <a:cubicBezTo>
                  <a:pt x="22" y="134"/>
                  <a:pt x="22" y="135"/>
                  <a:pt x="21" y="137"/>
                </a:cubicBezTo>
                <a:cubicBezTo>
                  <a:pt x="22" y="137"/>
                  <a:pt x="23" y="137"/>
                  <a:pt x="24" y="138"/>
                </a:cubicBezTo>
                <a:cubicBezTo>
                  <a:pt x="24" y="136"/>
                  <a:pt x="22" y="134"/>
                  <a:pt x="22" y="132"/>
                </a:cubicBezTo>
                <a:close/>
                <a:moveTo>
                  <a:pt x="22" y="140"/>
                </a:moveTo>
                <a:cubicBezTo>
                  <a:pt x="22" y="141"/>
                  <a:pt x="22" y="141"/>
                  <a:pt x="22" y="142"/>
                </a:cubicBezTo>
                <a:cubicBezTo>
                  <a:pt x="22" y="142"/>
                  <a:pt x="22" y="142"/>
                  <a:pt x="22" y="143"/>
                </a:cubicBezTo>
                <a:cubicBezTo>
                  <a:pt x="21" y="144"/>
                  <a:pt x="21" y="145"/>
                  <a:pt x="22" y="146"/>
                </a:cubicBezTo>
                <a:cubicBezTo>
                  <a:pt x="23" y="145"/>
                  <a:pt x="23" y="143"/>
                  <a:pt x="23" y="141"/>
                </a:cubicBezTo>
                <a:cubicBezTo>
                  <a:pt x="23" y="141"/>
                  <a:pt x="23" y="140"/>
                  <a:pt x="22" y="140"/>
                </a:cubicBezTo>
                <a:close/>
                <a:moveTo>
                  <a:pt x="231" y="167"/>
                </a:moveTo>
                <a:cubicBezTo>
                  <a:pt x="232" y="167"/>
                  <a:pt x="232" y="167"/>
                  <a:pt x="233" y="167"/>
                </a:cubicBezTo>
                <a:cubicBezTo>
                  <a:pt x="234" y="165"/>
                  <a:pt x="236" y="163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5" y="163"/>
                  <a:pt x="233" y="165"/>
                  <a:pt x="231" y="167"/>
                </a:cubicBezTo>
                <a:close/>
                <a:moveTo>
                  <a:pt x="107" y="178"/>
                </a:moveTo>
                <a:cubicBezTo>
                  <a:pt x="110" y="180"/>
                  <a:pt x="112" y="181"/>
                  <a:pt x="114" y="182"/>
                </a:cubicBezTo>
                <a:cubicBezTo>
                  <a:pt x="112" y="180"/>
                  <a:pt x="111" y="178"/>
                  <a:pt x="107" y="178"/>
                </a:cubicBezTo>
                <a:close/>
                <a:moveTo>
                  <a:pt x="208" y="153"/>
                </a:moveTo>
                <a:cubicBezTo>
                  <a:pt x="209" y="151"/>
                  <a:pt x="211" y="149"/>
                  <a:pt x="211" y="147"/>
                </a:cubicBezTo>
                <a:cubicBezTo>
                  <a:pt x="210" y="148"/>
                  <a:pt x="209" y="149"/>
                  <a:pt x="209" y="150"/>
                </a:cubicBezTo>
                <a:cubicBezTo>
                  <a:pt x="208" y="151"/>
                  <a:pt x="208" y="152"/>
                  <a:pt x="208" y="153"/>
                </a:cubicBezTo>
                <a:close/>
                <a:moveTo>
                  <a:pt x="240" y="95"/>
                </a:moveTo>
                <a:cubicBezTo>
                  <a:pt x="241" y="95"/>
                  <a:pt x="242" y="94"/>
                  <a:pt x="243" y="93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244" y="91"/>
                  <a:pt x="243" y="91"/>
                  <a:pt x="243" y="90"/>
                </a:cubicBezTo>
                <a:cubicBezTo>
                  <a:pt x="242" y="92"/>
                  <a:pt x="241" y="94"/>
                  <a:pt x="240" y="95"/>
                </a:cubicBezTo>
                <a:close/>
                <a:moveTo>
                  <a:pt x="14" y="152"/>
                </a:moveTo>
                <a:cubicBezTo>
                  <a:pt x="14" y="152"/>
                  <a:pt x="14" y="152"/>
                  <a:pt x="14" y="152"/>
                </a:cubicBezTo>
                <a:cubicBezTo>
                  <a:pt x="15" y="153"/>
                  <a:pt x="15" y="154"/>
                  <a:pt x="16" y="155"/>
                </a:cubicBezTo>
                <a:cubicBezTo>
                  <a:pt x="17" y="156"/>
                  <a:pt x="18" y="157"/>
                  <a:pt x="19" y="158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8" y="156"/>
                  <a:pt x="16" y="154"/>
                  <a:pt x="14" y="152"/>
                </a:cubicBezTo>
                <a:close/>
                <a:moveTo>
                  <a:pt x="110" y="169"/>
                </a:moveTo>
                <a:cubicBezTo>
                  <a:pt x="109" y="168"/>
                  <a:pt x="102" y="165"/>
                  <a:pt x="101" y="165"/>
                </a:cubicBezTo>
                <a:cubicBezTo>
                  <a:pt x="102" y="166"/>
                  <a:pt x="103" y="166"/>
                  <a:pt x="104" y="167"/>
                </a:cubicBezTo>
                <a:cubicBezTo>
                  <a:pt x="105" y="167"/>
                  <a:pt x="106" y="167"/>
                  <a:pt x="107" y="168"/>
                </a:cubicBezTo>
                <a:cubicBezTo>
                  <a:pt x="108" y="168"/>
                  <a:pt x="109" y="169"/>
                  <a:pt x="110" y="169"/>
                </a:cubicBezTo>
                <a:close/>
                <a:moveTo>
                  <a:pt x="81" y="264"/>
                </a:moveTo>
                <a:cubicBezTo>
                  <a:pt x="82" y="262"/>
                  <a:pt x="84" y="260"/>
                  <a:pt x="85" y="259"/>
                </a:cubicBezTo>
                <a:cubicBezTo>
                  <a:pt x="84" y="258"/>
                  <a:pt x="84" y="258"/>
                  <a:pt x="84" y="259"/>
                </a:cubicBezTo>
                <a:cubicBezTo>
                  <a:pt x="82" y="260"/>
                  <a:pt x="81" y="262"/>
                  <a:pt x="80" y="264"/>
                </a:cubicBezTo>
                <a:cubicBezTo>
                  <a:pt x="80" y="264"/>
                  <a:pt x="80" y="264"/>
                  <a:pt x="81" y="264"/>
                </a:cubicBezTo>
                <a:close/>
                <a:moveTo>
                  <a:pt x="155" y="41"/>
                </a:moveTo>
                <a:cubicBezTo>
                  <a:pt x="155" y="41"/>
                  <a:pt x="155" y="41"/>
                  <a:pt x="155" y="41"/>
                </a:cubicBezTo>
                <a:cubicBezTo>
                  <a:pt x="154" y="41"/>
                  <a:pt x="153" y="41"/>
                  <a:pt x="152" y="41"/>
                </a:cubicBezTo>
                <a:cubicBezTo>
                  <a:pt x="152" y="41"/>
                  <a:pt x="152" y="42"/>
                  <a:pt x="152" y="42"/>
                </a:cubicBezTo>
                <a:cubicBezTo>
                  <a:pt x="151" y="42"/>
                  <a:pt x="151" y="43"/>
                  <a:pt x="150" y="43"/>
                </a:cubicBezTo>
                <a:cubicBezTo>
                  <a:pt x="151" y="43"/>
                  <a:pt x="152" y="43"/>
                  <a:pt x="153" y="43"/>
                </a:cubicBezTo>
                <a:cubicBezTo>
                  <a:pt x="154" y="43"/>
                  <a:pt x="154" y="42"/>
                  <a:pt x="155" y="41"/>
                </a:cubicBezTo>
                <a:close/>
                <a:moveTo>
                  <a:pt x="244" y="67"/>
                </a:moveTo>
                <a:cubicBezTo>
                  <a:pt x="244" y="67"/>
                  <a:pt x="243" y="67"/>
                  <a:pt x="243" y="67"/>
                </a:cubicBezTo>
                <a:cubicBezTo>
                  <a:pt x="243" y="68"/>
                  <a:pt x="243" y="70"/>
                  <a:pt x="243" y="71"/>
                </a:cubicBezTo>
                <a:cubicBezTo>
                  <a:pt x="244" y="71"/>
                  <a:pt x="245" y="71"/>
                  <a:pt x="245" y="71"/>
                </a:cubicBezTo>
                <a:cubicBezTo>
                  <a:pt x="245" y="70"/>
                  <a:pt x="244" y="68"/>
                  <a:pt x="244" y="67"/>
                </a:cubicBezTo>
                <a:close/>
                <a:moveTo>
                  <a:pt x="148" y="29"/>
                </a:moveTo>
                <a:cubicBezTo>
                  <a:pt x="150" y="29"/>
                  <a:pt x="151" y="28"/>
                  <a:pt x="152" y="26"/>
                </a:cubicBezTo>
                <a:cubicBezTo>
                  <a:pt x="151" y="26"/>
                  <a:pt x="149" y="26"/>
                  <a:pt x="149" y="26"/>
                </a:cubicBezTo>
                <a:cubicBezTo>
                  <a:pt x="148" y="27"/>
                  <a:pt x="148" y="27"/>
                  <a:pt x="148" y="28"/>
                </a:cubicBezTo>
                <a:cubicBezTo>
                  <a:pt x="148" y="28"/>
                  <a:pt x="148" y="28"/>
                  <a:pt x="148" y="29"/>
                </a:cubicBezTo>
                <a:close/>
                <a:moveTo>
                  <a:pt x="250" y="127"/>
                </a:moveTo>
                <a:cubicBezTo>
                  <a:pt x="248" y="130"/>
                  <a:pt x="247" y="130"/>
                  <a:pt x="248" y="132"/>
                </a:cubicBezTo>
                <a:cubicBezTo>
                  <a:pt x="250" y="131"/>
                  <a:pt x="250" y="129"/>
                  <a:pt x="250" y="127"/>
                </a:cubicBezTo>
                <a:close/>
                <a:moveTo>
                  <a:pt x="238" y="123"/>
                </a:moveTo>
                <a:cubicBezTo>
                  <a:pt x="239" y="121"/>
                  <a:pt x="241" y="120"/>
                  <a:pt x="242" y="11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0" y="119"/>
                  <a:pt x="239" y="120"/>
                  <a:pt x="237" y="122"/>
                </a:cubicBezTo>
                <a:cubicBezTo>
                  <a:pt x="237" y="122"/>
                  <a:pt x="238" y="123"/>
                  <a:pt x="238" y="123"/>
                </a:cubicBezTo>
                <a:close/>
                <a:moveTo>
                  <a:pt x="83" y="31"/>
                </a:moveTo>
                <a:cubicBezTo>
                  <a:pt x="82" y="31"/>
                  <a:pt x="82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2"/>
                  <a:pt x="79" y="33"/>
                  <a:pt x="78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9" y="33"/>
                  <a:pt x="81" y="33"/>
                  <a:pt x="83" y="31"/>
                </a:cubicBezTo>
                <a:close/>
                <a:moveTo>
                  <a:pt x="227" y="155"/>
                </a:moveTo>
                <a:cubicBezTo>
                  <a:pt x="227" y="155"/>
                  <a:pt x="226" y="156"/>
                  <a:pt x="226" y="156"/>
                </a:cubicBezTo>
                <a:cubicBezTo>
                  <a:pt x="227" y="157"/>
                  <a:pt x="227" y="158"/>
                  <a:pt x="228" y="159"/>
                </a:cubicBezTo>
                <a:cubicBezTo>
                  <a:pt x="228" y="158"/>
                  <a:pt x="228" y="157"/>
                  <a:pt x="228" y="155"/>
                </a:cubicBezTo>
                <a:cubicBezTo>
                  <a:pt x="228" y="155"/>
                  <a:pt x="227" y="155"/>
                  <a:pt x="227" y="155"/>
                </a:cubicBezTo>
                <a:close/>
                <a:moveTo>
                  <a:pt x="25" y="113"/>
                </a:moveTo>
                <a:cubicBezTo>
                  <a:pt x="25" y="116"/>
                  <a:pt x="26" y="119"/>
                  <a:pt x="27" y="120"/>
                </a:cubicBezTo>
                <a:cubicBezTo>
                  <a:pt x="27" y="120"/>
                  <a:pt x="27" y="119"/>
                  <a:pt x="27" y="119"/>
                </a:cubicBezTo>
                <a:cubicBezTo>
                  <a:pt x="27" y="117"/>
                  <a:pt x="26" y="115"/>
                  <a:pt x="26" y="114"/>
                </a:cubicBezTo>
                <a:cubicBezTo>
                  <a:pt x="26" y="113"/>
                  <a:pt x="26" y="113"/>
                  <a:pt x="25" y="113"/>
                </a:cubicBezTo>
                <a:close/>
                <a:moveTo>
                  <a:pt x="110" y="18"/>
                </a:moveTo>
                <a:cubicBezTo>
                  <a:pt x="109" y="18"/>
                  <a:pt x="107" y="18"/>
                  <a:pt x="106" y="18"/>
                </a:cubicBezTo>
                <a:cubicBezTo>
                  <a:pt x="105" y="19"/>
                  <a:pt x="105" y="19"/>
                  <a:pt x="105" y="20"/>
                </a:cubicBezTo>
                <a:cubicBezTo>
                  <a:pt x="106" y="20"/>
                  <a:pt x="107" y="20"/>
                  <a:pt x="108" y="20"/>
                </a:cubicBezTo>
                <a:cubicBezTo>
                  <a:pt x="109" y="20"/>
                  <a:pt x="110" y="19"/>
                  <a:pt x="110" y="18"/>
                </a:cubicBezTo>
                <a:close/>
                <a:moveTo>
                  <a:pt x="245" y="15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4" y="153"/>
                  <a:pt x="244" y="154"/>
                  <a:pt x="243" y="155"/>
                </a:cubicBezTo>
                <a:cubicBezTo>
                  <a:pt x="242" y="155"/>
                  <a:pt x="242" y="156"/>
                  <a:pt x="241" y="156"/>
                </a:cubicBezTo>
                <a:cubicBezTo>
                  <a:pt x="240" y="157"/>
                  <a:pt x="239" y="158"/>
                  <a:pt x="239" y="159"/>
                </a:cubicBezTo>
                <a:cubicBezTo>
                  <a:pt x="239" y="159"/>
                  <a:pt x="239" y="159"/>
                  <a:pt x="240" y="159"/>
                </a:cubicBezTo>
                <a:cubicBezTo>
                  <a:pt x="241" y="157"/>
                  <a:pt x="243" y="155"/>
                  <a:pt x="245" y="153"/>
                </a:cubicBezTo>
                <a:cubicBezTo>
                  <a:pt x="245" y="153"/>
                  <a:pt x="245" y="153"/>
                  <a:pt x="245" y="152"/>
                </a:cubicBezTo>
                <a:close/>
                <a:moveTo>
                  <a:pt x="135" y="50"/>
                </a:moveTo>
                <a:cubicBezTo>
                  <a:pt x="136" y="50"/>
                  <a:pt x="136" y="50"/>
                  <a:pt x="136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3" y="48"/>
                  <a:pt x="132" y="46"/>
                  <a:pt x="129" y="45"/>
                </a:cubicBezTo>
                <a:cubicBezTo>
                  <a:pt x="131" y="47"/>
                  <a:pt x="133" y="49"/>
                  <a:pt x="135" y="50"/>
                </a:cubicBezTo>
                <a:close/>
                <a:moveTo>
                  <a:pt x="220" y="152"/>
                </a:moveTo>
                <a:cubicBezTo>
                  <a:pt x="220" y="151"/>
                  <a:pt x="220" y="151"/>
                  <a:pt x="221" y="150"/>
                </a:cubicBezTo>
                <a:cubicBezTo>
                  <a:pt x="219" y="151"/>
                  <a:pt x="217" y="152"/>
                  <a:pt x="217" y="153"/>
                </a:cubicBezTo>
                <a:cubicBezTo>
                  <a:pt x="218" y="152"/>
                  <a:pt x="219" y="152"/>
                  <a:pt x="220" y="152"/>
                </a:cubicBezTo>
                <a:close/>
                <a:moveTo>
                  <a:pt x="178" y="180"/>
                </a:moveTo>
                <a:cubicBezTo>
                  <a:pt x="179" y="179"/>
                  <a:pt x="180" y="178"/>
                  <a:pt x="181" y="177"/>
                </a:cubicBezTo>
                <a:cubicBezTo>
                  <a:pt x="179" y="176"/>
                  <a:pt x="178" y="178"/>
                  <a:pt x="177" y="178"/>
                </a:cubicBezTo>
                <a:cubicBezTo>
                  <a:pt x="178" y="179"/>
                  <a:pt x="178" y="179"/>
                  <a:pt x="178" y="180"/>
                </a:cubicBezTo>
                <a:close/>
                <a:moveTo>
                  <a:pt x="73" y="192"/>
                </a:moveTo>
                <a:cubicBezTo>
                  <a:pt x="73" y="190"/>
                  <a:pt x="72" y="189"/>
                  <a:pt x="71" y="188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1" y="190"/>
                  <a:pt x="71" y="191"/>
                  <a:pt x="72" y="192"/>
                </a:cubicBezTo>
                <a:cubicBezTo>
                  <a:pt x="72" y="192"/>
                  <a:pt x="72" y="192"/>
                  <a:pt x="73" y="192"/>
                </a:cubicBezTo>
                <a:close/>
                <a:moveTo>
                  <a:pt x="243" y="147"/>
                </a:moveTo>
                <a:cubicBezTo>
                  <a:pt x="245" y="145"/>
                  <a:pt x="246" y="143"/>
                  <a:pt x="247" y="141"/>
                </a:cubicBezTo>
                <a:cubicBezTo>
                  <a:pt x="247" y="141"/>
                  <a:pt x="247" y="141"/>
                  <a:pt x="247" y="141"/>
                </a:cubicBezTo>
                <a:cubicBezTo>
                  <a:pt x="245" y="143"/>
                  <a:pt x="243" y="145"/>
                  <a:pt x="242" y="147"/>
                </a:cubicBezTo>
                <a:cubicBezTo>
                  <a:pt x="242" y="147"/>
                  <a:pt x="243" y="147"/>
                  <a:pt x="243" y="147"/>
                </a:cubicBezTo>
                <a:close/>
                <a:moveTo>
                  <a:pt x="262" y="129"/>
                </a:moveTo>
                <a:cubicBezTo>
                  <a:pt x="262" y="129"/>
                  <a:pt x="262" y="129"/>
                  <a:pt x="262" y="129"/>
                </a:cubicBezTo>
                <a:cubicBezTo>
                  <a:pt x="262" y="129"/>
                  <a:pt x="263" y="129"/>
                  <a:pt x="263" y="128"/>
                </a:cubicBezTo>
                <a:cubicBezTo>
                  <a:pt x="263" y="126"/>
                  <a:pt x="264" y="124"/>
                  <a:pt x="265" y="122"/>
                </a:cubicBezTo>
                <a:cubicBezTo>
                  <a:pt x="264" y="122"/>
                  <a:pt x="264" y="122"/>
                  <a:pt x="264" y="122"/>
                </a:cubicBezTo>
                <a:cubicBezTo>
                  <a:pt x="263" y="124"/>
                  <a:pt x="263" y="127"/>
                  <a:pt x="262" y="129"/>
                </a:cubicBezTo>
                <a:close/>
                <a:moveTo>
                  <a:pt x="166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6" y="8"/>
                  <a:pt x="166" y="8"/>
                  <a:pt x="166" y="8"/>
                </a:cubicBezTo>
                <a:cubicBezTo>
                  <a:pt x="168" y="8"/>
                  <a:pt x="170" y="9"/>
                  <a:pt x="171" y="9"/>
                </a:cubicBezTo>
                <a:cubicBezTo>
                  <a:pt x="172" y="9"/>
                  <a:pt x="173" y="9"/>
                  <a:pt x="173" y="8"/>
                </a:cubicBezTo>
                <a:cubicBezTo>
                  <a:pt x="171" y="8"/>
                  <a:pt x="168" y="8"/>
                  <a:pt x="166" y="8"/>
                </a:cubicBezTo>
                <a:close/>
                <a:moveTo>
                  <a:pt x="185" y="14"/>
                </a:moveTo>
                <a:cubicBezTo>
                  <a:pt x="185" y="13"/>
                  <a:pt x="185" y="12"/>
                  <a:pt x="185" y="12"/>
                </a:cubicBezTo>
                <a:cubicBezTo>
                  <a:pt x="184" y="12"/>
                  <a:pt x="183" y="12"/>
                  <a:pt x="181" y="12"/>
                </a:cubicBezTo>
                <a:cubicBezTo>
                  <a:pt x="183" y="13"/>
                  <a:pt x="184" y="13"/>
                  <a:pt x="185" y="14"/>
                </a:cubicBezTo>
                <a:close/>
                <a:moveTo>
                  <a:pt x="238" y="132"/>
                </a:moveTo>
                <a:cubicBezTo>
                  <a:pt x="237" y="134"/>
                  <a:pt x="235" y="135"/>
                  <a:pt x="234" y="137"/>
                </a:cubicBezTo>
                <a:cubicBezTo>
                  <a:pt x="236" y="136"/>
                  <a:pt x="237" y="134"/>
                  <a:pt x="239" y="133"/>
                </a:cubicBezTo>
                <a:cubicBezTo>
                  <a:pt x="239" y="132"/>
                  <a:pt x="238" y="132"/>
                  <a:pt x="238" y="132"/>
                </a:cubicBezTo>
                <a:close/>
                <a:moveTo>
                  <a:pt x="147" y="57"/>
                </a:moveTo>
                <a:cubicBezTo>
                  <a:pt x="147" y="55"/>
                  <a:pt x="148" y="54"/>
                  <a:pt x="148" y="53"/>
                </a:cubicBezTo>
                <a:cubicBezTo>
                  <a:pt x="148" y="53"/>
                  <a:pt x="147" y="53"/>
                  <a:pt x="147" y="53"/>
                </a:cubicBezTo>
                <a:cubicBezTo>
                  <a:pt x="146" y="55"/>
                  <a:pt x="146" y="55"/>
                  <a:pt x="147" y="57"/>
                </a:cubicBezTo>
                <a:close/>
                <a:moveTo>
                  <a:pt x="97" y="28"/>
                </a:moveTo>
                <a:cubicBezTo>
                  <a:pt x="97" y="28"/>
                  <a:pt x="97" y="28"/>
                  <a:pt x="97" y="28"/>
                </a:cubicBezTo>
                <a:cubicBezTo>
                  <a:pt x="98" y="28"/>
                  <a:pt x="100" y="29"/>
                  <a:pt x="101" y="28"/>
                </a:cubicBezTo>
                <a:cubicBezTo>
                  <a:pt x="100" y="27"/>
                  <a:pt x="98" y="27"/>
                  <a:pt x="97" y="27"/>
                </a:cubicBezTo>
                <a:cubicBezTo>
                  <a:pt x="97" y="27"/>
                  <a:pt x="97" y="28"/>
                  <a:pt x="97" y="28"/>
                </a:cubicBezTo>
                <a:close/>
                <a:moveTo>
                  <a:pt x="121" y="176"/>
                </a:moveTo>
                <a:cubicBezTo>
                  <a:pt x="122" y="177"/>
                  <a:pt x="125" y="179"/>
                  <a:pt x="125" y="179"/>
                </a:cubicBezTo>
                <a:cubicBezTo>
                  <a:pt x="125" y="179"/>
                  <a:pt x="125" y="178"/>
                  <a:pt x="124" y="177"/>
                </a:cubicBezTo>
                <a:cubicBezTo>
                  <a:pt x="123" y="176"/>
                  <a:pt x="122" y="176"/>
                  <a:pt x="121" y="176"/>
                </a:cubicBezTo>
                <a:close/>
                <a:moveTo>
                  <a:pt x="158" y="34"/>
                </a:moveTo>
                <a:cubicBezTo>
                  <a:pt x="156" y="35"/>
                  <a:pt x="155" y="37"/>
                  <a:pt x="154" y="38"/>
                </a:cubicBezTo>
                <a:cubicBezTo>
                  <a:pt x="156" y="37"/>
                  <a:pt x="157" y="36"/>
                  <a:pt x="158" y="34"/>
                </a:cubicBezTo>
                <a:close/>
                <a:moveTo>
                  <a:pt x="25" y="101"/>
                </a:moveTo>
                <a:cubicBezTo>
                  <a:pt x="24" y="103"/>
                  <a:pt x="23" y="104"/>
                  <a:pt x="24" y="106"/>
                </a:cubicBezTo>
                <a:cubicBezTo>
                  <a:pt x="25" y="104"/>
                  <a:pt x="25" y="103"/>
                  <a:pt x="25" y="101"/>
                </a:cubicBezTo>
                <a:close/>
                <a:moveTo>
                  <a:pt x="189" y="165"/>
                </a:moveTo>
                <a:cubicBezTo>
                  <a:pt x="189" y="165"/>
                  <a:pt x="189" y="165"/>
                  <a:pt x="189" y="165"/>
                </a:cubicBezTo>
                <a:cubicBezTo>
                  <a:pt x="187" y="166"/>
                  <a:pt x="185" y="166"/>
                  <a:pt x="185" y="169"/>
                </a:cubicBezTo>
                <a:cubicBezTo>
                  <a:pt x="186" y="168"/>
                  <a:pt x="188" y="166"/>
                  <a:pt x="189" y="165"/>
                </a:cubicBezTo>
                <a:close/>
                <a:moveTo>
                  <a:pt x="50" y="116"/>
                </a:moveTo>
                <a:cubicBezTo>
                  <a:pt x="50" y="116"/>
                  <a:pt x="50" y="116"/>
                  <a:pt x="50" y="117"/>
                </a:cubicBezTo>
                <a:cubicBezTo>
                  <a:pt x="51" y="118"/>
                  <a:pt x="52" y="119"/>
                  <a:pt x="53" y="121"/>
                </a:cubicBezTo>
                <a:cubicBezTo>
                  <a:pt x="53" y="118"/>
                  <a:pt x="52" y="117"/>
                  <a:pt x="50" y="116"/>
                </a:cubicBezTo>
                <a:close/>
                <a:moveTo>
                  <a:pt x="116" y="15"/>
                </a:moveTo>
                <a:cubicBezTo>
                  <a:pt x="117" y="15"/>
                  <a:pt x="120" y="15"/>
                  <a:pt x="121" y="15"/>
                </a:cubicBezTo>
                <a:cubicBezTo>
                  <a:pt x="119" y="14"/>
                  <a:pt x="118" y="14"/>
                  <a:pt x="116" y="15"/>
                </a:cubicBezTo>
                <a:close/>
                <a:moveTo>
                  <a:pt x="134" y="44"/>
                </a:moveTo>
                <a:cubicBezTo>
                  <a:pt x="135" y="45"/>
                  <a:pt x="136" y="45"/>
                  <a:pt x="137" y="46"/>
                </a:cubicBezTo>
                <a:cubicBezTo>
                  <a:pt x="137" y="45"/>
                  <a:pt x="138" y="45"/>
                  <a:pt x="138" y="44"/>
                </a:cubicBezTo>
                <a:cubicBezTo>
                  <a:pt x="137" y="44"/>
                  <a:pt x="136" y="43"/>
                  <a:pt x="134" y="44"/>
                </a:cubicBezTo>
                <a:close/>
                <a:moveTo>
                  <a:pt x="214" y="149"/>
                </a:moveTo>
                <a:cubicBezTo>
                  <a:pt x="213" y="150"/>
                  <a:pt x="212" y="150"/>
                  <a:pt x="212" y="152"/>
                </a:cubicBezTo>
                <a:cubicBezTo>
                  <a:pt x="213" y="152"/>
                  <a:pt x="215" y="151"/>
                  <a:pt x="214" y="149"/>
                </a:cubicBezTo>
                <a:close/>
                <a:moveTo>
                  <a:pt x="209" y="135"/>
                </a:moveTo>
                <a:cubicBezTo>
                  <a:pt x="208" y="136"/>
                  <a:pt x="204" y="139"/>
                  <a:pt x="203" y="140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6" y="138"/>
                  <a:pt x="207" y="138"/>
                </a:cubicBezTo>
                <a:cubicBezTo>
                  <a:pt x="208" y="137"/>
                  <a:pt x="209" y="136"/>
                  <a:pt x="209" y="135"/>
                </a:cubicBezTo>
                <a:close/>
                <a:moveTo>
                  <a:pt x="257" y="119"/>
                </a:moveTo>
                <a:cubicBezTo>
                  <a:pt x="258" y="118"/>
                  <a:pt x="259" y="114"/>
                  <a:pt x="260" y="113"/>
                </a:cubicBezTo>
                <a:cubicBezTo>
                  <a:pt x="259" y="113"/>
                  <a:pt x="259" y="113"/>
                  <a:pt x="259" y="113"/>
                </a:cubicBezTo>
                <a:cubicBezTo>
                  <a:pt x="258" y="115"/>
                  <a:pt x="258" y="117"/>
                  <a:pt x="257" y="119"/>
                </a:cubicBezTo>
                <a:close/>
                <a:moveTo>
                  <a:pt x="247" y="150"/>
                </a:moveTo>
                <a:cubicBezTo>
                  <a:pt x="248" y="150"/>
                  <a:pt x="248" y="150"/>
                  <a:pt x="248" y="151"/>
                </a:cubicBezTo>
                <a:cubicBezTo>
                  <a:pt x="249" y="151"/>
                  <a:pt x="249" y="150"/>
                  <a:pt x="250" y="150"/>
                </a:cubicBezTo>
                <a:cubicBezTo>
                  <a:pt x="250" y="149"/>
                  <a:pt x="250" y="148"/>
                  <a:pt x="249" y="148"/>
                </a:cubicBezTo>
                <a:cubicBezTo>
                  <a:pt x="249" y="148"/>
                  <a:pt x="248" y="149"/>
                  <a:pt x="247" y="150"/>
                </a:cubicBezTo>
                <a:close/>
                <a:moveTo>
                  <a:pt x="105" y="164"/>
                </a:moveTo>
                <a:cubicBezTo>
                  <a:pt x="105" y="163"/>
                  <a:pt x="105" y="163"/>
                  <a:pt x="105" y="163"/>
                </a:cubicBezTo>
                <a:cubicBezTo>
                  <a:pt x="105" y="163"/>
                  <a:pt x="104" y="162"/>
                  <a:pt x="104" y="161"/>
                </a:cubicBezTo>
                <a:cubicBezTo>
                  <a:pt x="102" y="161"/>
                  <a:pt x="102" y="161"/>
                  <a:pt x="100" y="161"/>
                </a:cubicBezTo>
                <a:cubicBezTo>
                  <a:pt x="102" y="162"/>
                  <a:pt x="104" y="163"/>
                  <a:pt x="105" y="164"/>
                </a:cubicBezTo>
                <a:close/>
                <a:moveTo>
                  <a:pt x="221" y="177"/>
                </a:moveTo>
                <a:cubicBezTo>
                  <a:pt x="223" y="176"/>
                  <a:pt x="225" y="175"/>
                  <a:pt x="227" y="174"/>
                </a:cubicBezTo>
                <a:cubicBezTo>
                  <a:pt x="227" y="174"/>
                  <a:pt x="227" y="174"/>
                  <a:pt x="227" y="173"/>
                </a:cubicBezTo>
                <a:cubicBezTo>
                  <a:pt x="225" y="175"/>
                  <a:pt x="223" y="175"/>
                  <a:pt x="221" y="177"/>
                </a:cubicBezTo>
                <a:close/>
                <a:moveTo>
                  <a:pt x="251" y="61"/>
                </a:moveTo>
                <a:cubicBezTo>
                  <a:pt x="251" y="59"/>
                  <a:pt x="250" y="57"/>
                  <a:pt x="249" y="56"/>
                </a:cubicBezTo>
                <a:cubicBezTo>
                  <a:pt x="249" y="56"/>
                  <a:pt x="248" y="56"/>
                  <a:pt x="248" y="56"/>
                </a:cubicBezTo>
                <a:cubicBezTo>
                  <a:pt x="249" y="58"/>
                  <a:pt x="250" y="59"/>
                  <a:pt x="251" y="61"/>
                </a:cubicBezTo>
                <a:close/>
                <a:moveTo>
                  <a:pt x="143" y="38"/>
                </a:moveTo>
                <a:cubicBezTo>
                  <a:pt x="142" y="38"/>
                  <a:pt x="142" y="39"/>
                  <a:pt x="142" y="39"/>
                </a:cubicBezTo>
                <a:cubicBezTo>
                  <a:pt x="142" y="40"/>
                  <a:pt x="143" y="40"/>
                  <a:pt x="144" y="40"/>
                </a:cubicBezTo>
                <a:cubicBezTo>
                  <a:pt x="144" y="40"/>
                  <a:pt x="144" y="39"/>
                  <a:pt x="145" y="39"/>
                </a:cubicBezTo>
                <a:cubicBezTo>
                  <a:pt x="144" y="38"/>
                  <a:pt x="144" y="38"/>
                  <a:pt x="143" y="38"/>
                </a:cubicBezTo>
                <a:close/>
                <a:moveTo>
                  <a:pt x="79" y="22"/>
                </a:moveTo>
                <a:cubicBezTo>
                  <a:pt x="76" y="22"/>
                  <a:pt x="74" y="23"/>
                  <a:pt x="73" y="25"/>
                </a:cubicBezTo>
                <a:cubicBezTo>
                  <a:pt x="75" y="24"/>
                  <a:pt x="77" y="23"/>
                  <a:pt x="79" y="22"/>
                </a:cubicBezTo>
                <a:close/>
                <a:moveTo>
                  <a:pt x="184" y="18"/>
                </a:moveTo>
                <a:cubicBezTo>
                  <a:pt x="182" y="17"/>
                  <a:pt x="180" y="16"/>
                  <a:pt x="178" y="16"/>
                </a:cubicBezTo>
                <a:cubicBezTo>
                  <a:pt x="180" y="17"/>
                  <a:pt x="182" y="17"/>
                  <a:pt x="184" y="18"/>
                </a:cubicBezTo>
                <a:close/>
                <a:moveTo>
                  <a:pt x="34" y="85"/>
                </a:moveTo>
                <a:cubicBezTo>
                  <a:pt x="35" y="84"/>
                  <a:pt x="36" y="82"/>
                  <a:pt x="35" y="80"/>
                </a:cubicBezTo>
                <a:cubicBezTo>
                  <a:pt x="35" y="82"/>
                  <a:pt x="34" y="83"/>
                  <a:pt x="34" y="85"/>
                </a:cubicBezTo>
                <a:close/>
                <a:moveTo>
                  <a:pt x="60" y="162"/>
                </a:moveTo>
                <a:cubicBezTo>
                  <a:pt x="61" y="163"/>
                  <a:pt x="62" y="164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2" y="164"/>
                  <a:pt x="62" y="162"/>
                  <a:pt x="61" y="161"/>
                </a:cubicBezTo>
                <a:cubicBezTo>
                  <a:pt x="61" y="162"/>
                  <a:pt x="60" y="162"/>
                  <a:pt x="60" y="162"/>
                </a:cubicBezTo>
                <a:close/>
                <a:moveTo>
                  <a:pt x="190" y="40"/>
                </a:moveTo>
                <a:cubicBezTo>
                  <a:pt x="193" y="40"/>
                  <a:pt x="196" y="40"/>
                  <a:pt x="199" y="40"/>
                </a:cubicBezTo>
                <a:cubicBezTo>
                  <a:pt x="196" y="39"/>
                  <a:pt x="194" y="39"/>
                  <a:pt x="190" y="40"/>
                </a:cubicBezTo>
                <a:close/>
                <a:moveTo>
                  <a:pt x="74" y="270"/>
                </a:moveTo>
                <a:cubicBezTo>
                  <a:pt x="76" y="269"/>
                  <a:pt x="77" y="268"/>
                  <a:pt x="78" y="266"/>
                </a:cubicBezTo>
                <a:cubicBezTo>
                  <a:pt x="77" y="267"/>
                  <a:pt x="76" y="268"/>
                  <a:pt x="75" y="268"/>
                </a:cubicBezTo>
                <a:cubicBezTo>
                  <a:pt x="75" y="268"/>
                  <a:pt x="75" y="268"/>
                  <a:pt x="75" y="268"/>
                </a:cubicBezTo>
                <a:cubicBezTo>
                  <a:pt x="75" y="269"/>
                  <a:pt x="74" y="269"/>
                  <a:pt x="74" y="270"/>
                </a:cubicBezTo>
                <a:close/>
                <a:moveTo>
                  <a:pt x="14" y="143"/>
                </a:moveTo>
                <a:cubicBezTo>
                  <a:pt x="14" y="145"/>
                  <a:pt x="16" y="149"/>
                  <a:pt x="17" y="150"/>
                </a:cubicBezTo>
                <a:cubicBezTo>
                  <a:pt x="16" y="147"/>
                  <a:pt x="15" y="145"/>
                  <a:pt x="14" y="143"/>
                </a:cubicBezTo>
                <a:close/>
                <a:moveTo>
                  <a:pt x="212" y="172"/>
                </a:moveTo>
                <a:cubicBezTo>
                  <a:pt x="215" y="172"/>
                  <a:pt x="215" y="171"/>
                  <a:pt x="214" y="169"/>
                </a:cubicBezTo>
                <a:cubicBezTo>
                  <a:pt x="213" y="170"/>
                  <a:pt x="213" y="171"/>
                  <a:pt x="212" y="172"/>
                </a:cubicBezTo>
                <a:close/>
                <a:moveTo>
                  <a:pt x="116" y="192"/>
                </a:moveTo>
                <a:cubicBezTo>
                  <a:pt x="116" y="194"/>
                  <a:pt x="117" y="194"/>
                  <a:pt x="117" y="195"/>
                </a:cubicBezTo>
                <a:cubicBezTo>
                  <a:pt x="118" y="194"/>
                  <a:pt x="118" y="193"/>
                  <a:pt x="118" y="192"/>
                </a:cubicBezTo>
                <a:cubicBezTo>
                  <a:pt x="117" y="192"/>
                  <a:pt x="117" y="192"/>
                  <a:pt x="116" y="192"/>
                </a:cubicBezTo>
                <a:close/>
                <a:moveTo>
                  <a:pt x="147" y="189"/>
                </a:moveTo>
                <a:cubicBezTo>
                  <a:pt x="148" y="188"/>
                  <a:pt x="149" y="187"/>
                  <a:pt x="150" y="187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48" y="187"/>
                  <a:pt x="147" y="187"/>
                  <a:pt x="146" y="188"/>
                </a:cubicBezTo>
                <a:cubicBezTo>
                  <a:pt x="146" y="188"/>
                  <a:pt x="146" y="188"/>
                  <a:pt x="147" y="189"/>
                </a:cubicBezTo>
                <a:close/>
                <a:moveTo>
                  <a:pt x="104" y="32"/>
                </a:moveTo>
                <a:cubicBezTo>
                  <a:pt x="103" y="32"/>
                  <a:pt x="103" y="32"/>
                  <a:pt x="103" y="32"/>
                </a:cubicBezTo>
                <a:cubicBezTo>
                  <a:pt x="102" y="32"/>
                  <a:pt x="101" y="31"/>
                  <a:pt x="100" y="33"/>
                </a:cubicBezTo>
                <a:cubicBezTo>
                  <a:pt x="101" y="33"/>
                  <a:pt x="102" y="32"/>
                  <a:pt x="104" y="32"/>
                </a:cubicBezTo>
                <a:close/>
                <a:moveTo>
                  <a:pt x="59" y="280"/>
                </a:moveTo>
                <a:cubicBezTo>
                  <a:pt x="59" y="280"/>
                  <a:pt x="59" y="279"/>
                  <a:pt x="59" y="279"/>
                </a:cubicBezTo>
                <a:cubicBezTo>
                  <a:pt x="58" y="280"/>
                  <a:pt x="57" y="281"/>
                  <a:pt x="56" y="282"/>
                </a:cubicBezTo>
                <a:cubicBezTo>
                  <a:pt x="58" y="282"/>
                  <a:pt x="59" y="281"/>
                  <a:pt x="59" y="280"/>
                </a:cubicBezTo>
                <a:close/>
                <a:moveTo>
                  <a:pt x="77" y="245"/>
                </a:moveTo>
                <a:cubicBezTo>
                  <a:pt x="78" y="243"/>
                  <a:pt x="78" y="242"/>
                  <a:pt x="78" y="240"/>
                </a:cubicBezTo>
                <a:cubicBezTo>
                  <a:pt x="77" y="241"/>
                  <a:pt x="77" y="243"/>
                  <a:pt x="77" y="245"/>
                </a:cubicBezTo>
                <a:close/>
                <a:moveTo>
                  <a:pt x="234" y="45"/>
                </a:moveTo>
                <a:cubicBezTo>
                  <a:pt x="234" y="44"/>
                  <a:pt x="233" y="43"/>
                  <a:pt x="233" y="42"/>
                </a:cubicBezTo>
                <a:cubicBezTo>
                  <a:pt x="233" y="42"/>
                  <a:pt x="232" y="43"/>
                  <a:pt x="232" y="43"/>
                </a:cubicBezTo>
                <a:cubicBezTo>
                  <a:pt x="233" y="44"/>
                  <a:pt x="233" y="45"/>
                  <a:pt x="234" y="45"/>
                </a:cubicBezTo>
                <a:close/>
                <a:moveTo>
                  <a:pt x="113" y="41"/>
                </a:moveTo>
                <a:cubicBezTo>
                  <a:pt x="112" y="39"/>
                  <a:pt x="110" y="39"/>
                  <a:pt x="109" y="40"/>
                </a:cubicBezTo>
                <a:cubicBezTo>
                  <a:pt x="110" y="40"/>
                  <a:pt x="111" y="40"/>
                  <a:pt x="113" y="41"/>
                </a:cubicBezTo>
                <a:close/>
                <a:moveTo>
                  <a:pt x="238" y="71"/>
                </a:moveTo>
                <a:cubicBezTo>
                  <a:pt x="238" y="72"/>
                  <a:pt x="239" y="73"/>
                  <a:pt x="239" y="74"/>
                </a:cubicBezTo>
                <a:cubicBezTo>
                  <a:pt x="239" y="74"/>
                  <a:pt x="239" y="74"/>
                  <a:pt x="240" y="74"/>
                </a:cubicBezTo>
                <a:cubicBezTo>
                  <a:pt x="240" y="73"/>
                  <a:pt x="240" y="72"/>
                  <a:pt x="238" y="71"/>
                </a:cubicBezTo>
                <a:close/>
                <a:moveTo>
                  <a:pt x="99" y="183"/>
                </a:moveTo>
                <a:cubicBezTo>
                  <a:pt x="99" y="184"/>
                  <a:pt x="98" y="184"/>
                  <a:pt x="98" y="185"/>
                </a:cubicBezTo>
                <a:cubicBezTo>
                  <a:pt x="99" y="185"/>
                  <a:pt x="100" y="185"/>
                  <a:pt x="100" y="185"/>
                </a:cubicBezTo>
                <a:cubicBezTo>
                  <a:pt x="100" y="184"/>
                  <a:pt x="99" y="183"/>
                  <a:pt x="99" y="183"/>
                </a:cubicBezTo>
                <a:close/>
                <a:moveTo>
                  <a:pt x="182" y="180"/>
                </a:moveTo>
                <a:cubicBezTo>
                  <a:pt x="182" y="180"/>
                  <a:pt x="182" y="180"/>
                  <a:pt x="182" y="180"/>
                </a:cubicBezTo>
                <a:cubicBezTo>
                  <a:pt x="184" y="179"/>
                  <a:pt x="185" y="178"/>
                  <a:pt x="187" y="176"/>
                </a:cubicBezTo>
                <a:cubicBezTo>
                  <a:pt x="186" y="176"/>
                  <a:pt x="186" y="176"/>
                  <a:pt x="185" y="177"/>
                </a:cubicBezTo>
                <a:cubicBezTo>
                  <a:pt x="184" y="178"/>
                  <a:pt x="183" y="179"/>
                  <a:pt x="182" y="180"/>
                </a:cubicBezTo>
                <a:close/>
                <a:moveTo>
                  <a:pt x="72" y="236"/>
                </a:moveTo>
                <a:cubicBezTo>
                  <a:pt x="74" y="234"/>
                  <a:pt x="74" y="233"/>
                  <a:pt x="73" y="232"/>
                </a:cubicBezTo>
                <a:cubicBezTo>
                  <a:pt x="73" y="233"/>
                  <a:pt x="72" y="235"/>
                  <a:pt x="72" y="236"/>
                </a:cubicBezTo>
                <a:close/>
                <a:moveTo>
                  <a:pt x="96" y="148"/>
                </a:moveTo>
                <a:cubicBezTo>
                  <a:pt x="96" y="149"/>
                  <a:pt x="99" y="151"/>
                  <a:pt x="100" y="151"/>
                </a:cubicBezTo>
                <a:cubicBezTo>
                  <a:pt x="99" y="150"/>
                  <a:pt x="97" y="149"/>
                  <a:pt x="96" y="148"/>
                </a:cubicBezTo>
                <a:close/>
                <a:moveTo>
                  <a:pt x="126" y="198"/>
                </a:moveTo>
                <a:cubicBezTo>
                  <a:pt x="126" y="198"/>
                  <a:pt x="126" y="198"/>
                  <a:pt x="126" y="198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1" y="198"/>
                  <a:pt x="121" y="198"/>
                  <a:pt x="121" y="199"/>
                </a:cubicBezTo>
                <a:cubicBezTo>
                  <a:pt x="123" y="199"/>
                  <a:pt x="124" y="198"/>
                  <a:pt x="126" y="198"/>
                </a:cubicBezTo>
                <a:close/>
                <a:moveTo>
                  <a:pt x="208" y="38"/>
                </a:moveTo>
                <a:cubicBezTo>
                  <a:pt x="208" y="38"/>
                  <a:pt x="208" y="38"/>
                  <a:pt x="208" y="38"/>
                </a:cubicBezTo>
                <a:cubicBezTo>
                  <a:pt x="207" y="37"/>
                  <a:pt x="206" y="37"/>
                  <a:pt x="205" y="37"/>
                </a:cubicBezTo>
                <a:cubicBezTo>
                  <a:pt x="205" y="37"/>
                  <a:pt x="205" y="37"/>
                  <a:pt x="204" y="37"/>
                </a:cubicBezTo>
                <a:cubicBezTo>
                  <a:pt x="205" y="38"/>
                  <a:pt x="207" y="38"/>
                  <a:pt x="208" y="38"/>
                </a:cubicBezTo>
                <a:close/>
                <a:moveTo>
                  <a:pt x="253" y="112"/>
                </a:moveTo>
                <a:cubicBezTo>
                  <a:pt x="253" y="111"/>
                  <a:pt x="253" y="110"/>
                  <a:pt x="253" y="108"/>
                </a:cubicBezTo>
                <a:cubicBezTo>
                  <a:pt x="252" y="110"/>
                  <a:pt x="252" y="111"/>
                  <a:pt x="253" y="112"/>
                </a:cubicBezTo>
                <a:close/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1"/>
                  <a:pt x="3" y="118"/>
                  <a:pt x="3" y="115"/>
                </a:cubicBezTo>
                <a:cubicBezTo>
                  <a:pt x="3" y="115"/>
                  <a:pt x="3" y="115"/>
                  <a:pt x="3" y="115"/>
                </a:cubicBezTo>
                <a:cubicBezTo>
                  <a:pt x="3" y="118"/>
                  <a:pt x="3" y="121"/>
                  <a:pt x="3" y="123"/>
                </a:cubicBezTo>
                <a:close/>
                <a:moveTo>
                  <a:pt x="40" y="43"/>
                </a:moveTo>
                <a:cubicBezTo>
                  <a:pt x="42" y="43"/>
                  <a:pt x="42" y="43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2"/>
                  <a:pt x="41" y="42"/>
                  <a:pt x="40" y="43"/>
                </a:cubicBezTo>
                <a:close/>
                <a:moveTo>
                  <a:pt x="194" y="192"/>
                </a:moveTo>
                <a:cubicBezTo>
                  <a:pt x="193" y="192"/>
                  <a:pt x="192" y="192"/>
                  <a:pt x="191" y="193"/>
                </a:cubicBezTo>
                <a:cubicBezTo>
                  <a:pt x="193" y="193"/>
                  <a:pt x="193" y="193"/>
                  <a:pt x="194" y="193"/>
                </a:cubicBezTo>
                <a:cubicBezTo>
                  <a:pt x="194" y="193"/>
                  <a:pt x="194" y="192"/>
                  <a:pt x="194" y="192"/>
                </a:cubicBezTo>
                <a:close/>
                <a:moveTo>
                  <a:pt x="232" y="150"/>
                </a:moveTo>
                <a:cubicBezTo>
                  <a:pt x="233" y="148"/>
                  <a:pt x="233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3" y="147"/>
                  <a:pt x="232" y="148"/>
                  <a:pt x="232" y="150"/>
                </a:cubicBezTo>
                <a:close/>
                <a:moveTo>
                  <a:pt x="272" y="99"/>
                </a:moveTo>
                <a:cubicBezTo>
                  <a:pt x="271" y="100"/>
                  <a:pt x="271" y="101"/>
                  <a:pt x="271" y="103"/>
                </a:cubicBezTo>
                <a:cubicBezTo>
                  <a:pt x="272" y="101"/>
                  <a:pt x="272" y="100"/>
                  <a:pt x="272" y="99"/>
                </a:cubicBezTo>
                <a:close/>
                <a:moveTo>
                  <a:pt x="250" y="96"/>
                </a:moveTo>
                <a:cubicBezTo>
                  <a:pt x="251" y="95"/>
                  <a:pt x="251" y="94"/>
                  <a:pt x="251" y="93"/>
                </a:cubicBezTo>
                <a:cubicBezTo>
                  <a:pt x="250" y="94"/>
                  <a:pt x="250" y="95"/>
                  <a:pt x="250" y="96"/>
                </a:cubicBezTo>
                <a:close/>
                <a:moveTo>
                  <a:pt x="37" y="176"/>
                </a:moveTo>
                <a:cubicBezTo>
                  <a:pt x="38" y="177"/>
                  <a:pt x="40" y="179"/>
                  <a:pt x="41" y="180"/>
                </a:cubicBezTo>
                <a:cubicBezTo>
                  <a:pt x="40" y="178"/>
                  <a:pt x="38" y="177"/>
                  <a:pt x="37" y="176"/>
                </a:cubicBezTo>
                <a:close/>
                <a:moveTo>
                  <a:pt x="129" y="40"/>
                </a:moveTo>
                <a:cubicBezTo>
                  <a:pt x="130" y="41"/>
                  <a:pt x="131" y="42"/>
                  <a:pt x="132" y="42"/>
                </a:cubicBezTo>
                <a:cubicBezTo>
                  <a:pt x="132" y="41"/>
                  <a:pt x="131" y="40"/>
                  <a:pt x="129" y="40"/>
                </a:cubicBezTo>
                <a:close/>
                <a:moveTo>
                  <a:pt x="243" y="141"/>
                </a:moveTo>
                <a:cubicBezTo>
                  <a:pt x="243" y="141"/>
                  <a:pt x="243" y="141"/>
                  <a:pt x="243" y="141"/>
                </a:cubicBezTo>
                <a:cubicBezTo>
                  <a:pt x="242" y="142"/>
                  <a:pt x="240" y="143"/>
                  <a:pt x="240" y="145"/>
                </a:cubicBezTo>
                <a:cubicBezTo>
                  <a:pt x="241" y="143"/>
                  <a:pt x="242" y="142"/>
                  <a:pt x="243" y="141"/>
                </a:cubicBezTo>
                <a:close/>
                <a:moveTo>
                  <a:pt x="95" y="225"/>
                </a:moveTo>
                <a:cubicBezTo>
                  <a:pt x="95" y="225"/>
                  <a:pt x="95" y="225"/>
                  <a:pt x="95" y="225"/>
                </a:cubicBezTo>
                <a:cubicBezTo>
                  <a:pt x="96" y="224"/>
                  <a:pt x="96" y="222"/>
                  <a:pt x="96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6" y="222"/>
                  <a:pt x="95" y="224"/>
                  <a:pt x="95" y="225"/>
                </a:cubicBezTo>
                <a:close/>
                <a:moveTo>
                  <a:pt x="105" y="22"/>
                </a:moveTo>
                <a:cubicBezTo>
                  <a:pt x="103" y="22"/>
                  <a:pt x="102" y="22"/>
                  <a:pt x="100" y="22"/>
                </a:cubicBezTo>
                <a:cubicBezTo>
                  <a:pt x="102" y="23"/>
                  <a:pt x="103" y="23"/>
                  <a:pt x="105" y="22"/>
                </a:cubicBezTo>
                <a:close/>
                <a:moveTo>
                  <a:pt x="89" y="31"/>
                </a:moveTo>
                <a:cubicBezTo>
                  <a:pt x="88" y="31"/>
                  <a:pt x="87" y="31"/>
                  <a:pt x="86" y="32"/>
                </a:cubicBezTo>
                <a:cubicBezTo>
                  <a:pt x="87" y="32"/>
                  <a:pt x="89" y="32"/>
                  <a:pt x="89" y="31"/>
                </a:cubicBezTo>
                <a:close/>
                <a:moveTo>
                  <a:pt x="106" y="175"/>
                </a:moveTo>
                <a:cubicBezTo>
                  <a:pt x="105" y="174"/>
                  <a:pt x="104" y="174"/>
                  <a:pt x="103" y="173"/>
                </a:cubicBezTo>
                <a:cubicBezTo>
                  <a:pt x="104" y="175"/>
                  <a:pt x="104" y="175"/>
                  <a:pt x="106" y="175"/>
                </a:cubicBezTo>
                <a:close/>
                <a:moveTo>
                  <a:pt x="48" y="162"/>
                </a:moveTo>
                <a:cubicBezTo>
                  <a:pt x="48" y="164"/>
                  <a:pt x="48" y="165"/>
                  <a:pt x="49" y="165"/>
                </a:cubicBezTo>
                <a:cubicBezTo>
                  <a:pt x="50" y="164"/>
                  <a:pt x="49" y="163"/>
                  <a:pt x="48" y="162"/>
                </a:cubicBezTo>
                <a:close/>
                <a:moveTo>
                  <a:pt x="229" y="121"/>
                </a:moveTo>
                <a:cubicBezTo>
                  <a:pt x="230" y="119"/>
                  <a:pt x="231" y="118"/>
                  <a:pt x="231" y="116"/>
                </a:cubicBezTo>
                <a:cubicBezTo>
                  <a:pt x="230" y="118"/>
                  <a:pt x="229" y="119"/>
                  <a:pt x="229" y="121"/>
                </a:cubicBezTo>
                <a:close/>
                <a:moveTo>
                  <a:pt x="167" y="186"/>
                </a:moveTo>
                <a:cubicBezTo>
                  <a:pt x="167" y="185"/>
                  <a:pt x="167" y="185"/>
                  <a:pt x="166" y="185"/>
                </a:cubicBezTo>
                <a:cubicBezTo>
                  <a:pt x="166" y="185"/>
                  <a:pt x="165" y="185"/>
                  <a:pt x="165" y="185"/>
                </a:cubicBezTo>
                <a:cubicBezTo>
                  <a:pt x="165" y="186"/>
                  <a:pt x="165" y="186"/>
                  <a:pt x="166" y="186"/>
                </a:cubicBezTo>
                <a:cubicBezTo>
                  <a:pt x="166" y="186"/>
                  <a:pt x="167" y="186"/>
                  <a:pt x="167" y="186"/>
                </a:cubicBezTo>
                <a:close/>
                <a:moveTo>
                  <a:pt x="257" y="108"/>
                </a:moveTo>
                <a:cubicBezTo>
                  <a:pt x="257" y="110"/>
                  <a:pt x="256" y="111"/>
                  <a:pt x="256" y="113"/>
                </a:cubicBezTo>
                <a:cubicBezTo>
                  <a:pt x="257" y="111"/>
                  <a:pt x="257" y="109"/>
                  <a:pt x="257" y="108"/>
                </a:cubicBezTo>
                <a:close/>
                <a:moveTo>
                  <a:pt x="247" y="99"/>
                </a:moveTo>
                <a:cubicBezTo>
                  <a:pt x="247" y="99"/>
                  <a:pt x="246" y="99"/>
                  <a:pt x="246" y="99"/>
                </a:cubicBezTo>
                <a:cubicBezTo>
                  <a:pt x="246" y="99"/>
                  <a:pt x="245" y="100"/>
                  <a:pt x="245" y="101"/>
                </a:cubicBezTo>
                <a:cubicBezTo>
                  <a:pt x="246" y="100"/>
                  <a:pt x="246" y="100"/>
                  <a:pt x="247" y="99"/>
                </a:cubicBezTo>
                <a:close/>
                <a:moveTo>
                  <a:pt x="86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7"/>
                  <a:pt x="85" y="28"/>
                  <a:pt x="84" y="28"/>
                </a:cubicBezTo>
                <a:cubicBezTo>
                  <a:pt x="86" y="29"/>
                  <a:pt x="86" y="29"/>
                  <a:pt x="86" y="28"/>
                </a:cubicBezTo>
                <a:cubicBezTo>
                  <a:pt x="87" y="28"/>
                  <a:pt x="86" y="27"/>
                  <a:pt x="86" y="27"/>
                </a:cubicBezTo>
                <a:close/>
                <a:moveTo>
                  <a:pt x="143" y="46"/>
                </a:moveTo>
                <a:cubicBezTo>
                  <a:pt x="142" y="47"/>
                  <a:pt x="142" y="47"/>
                  <a:pt x="141" y="47"/>
                </a:cubicBezTo>
                <a:cubicBezTo>
                  <a:pt x="141" y="47"/>
                  <a:pt x="142" y="48"/>
                  <a:pt x="142" y="48"/>
                </a:cubicBezTo>
                <a:cubicBezTo>
                  <a:pt x="143" y="48"/>
                  <a:pt x="143" y="47"/>
                  <a:pt x="143" y="46"/>
                </a:cubicBezTo>
                <a:close/>
                <a:moveTo>
                  <a:pt x="123" y="192"/>
                </a:moveTo>
                <a:cubicBezTo>
                  <a:pt x="123" y="191"/>
                  <a:pt x="124" y="190"/>
                  <a:pt x="125" y="190"/>
                </a:cubicBezTo>
                <a:cubicBezTo>
                  <a:pt x="124" y="190"/>
                  <a:pt x="124" y="190"/>
                  <a:pt x="123" y="191"/>
                </a:cubicBezTo>
                <a:cubicBezTo>
                  <a:pt x="123" y="191"/>
                  <a:pt x="123" y="192"/>
                  <a:pt x="123" y="192"/>
                </a:cubicBezTo>
                <a:close/>
                <a:moveTo>
                  <a:pt x="27" y="131"/>
                </a:moveTo>
                <a:cubicBezTo>
                  <a:pt x="27" y="131"/>
                  <a:pt x="27" y="131"/>
                  <a:pt x="27" y="131"/>
                </a:cubicBezTo>
                <a:cubicBezTo>
                  <a:pt x="27" y="132"/>
                  <a:pt x="27" y="133"/>
                  <a:pt x="27" y="134"/>
                </a:cubicBezTo>
                <a:cubicBezTo>
                  <a:pt x="27" y="133"/>
                  <a:pt x="28" y="132"/>
                  <a:pt x="27" y="131"/>
                </a:cubicBezTo>
                <a:close/>
                <a:moveTo>
                  <a:pt x="108" y="219"/>
                </a:moveTo>
                <a:cubicBezTo>
                  <a:pt x="108" y="219"/>
                  <a:pt x="108" y="219"/>
                  <a:pt x="108" y="219"/>
                </a:cubicBezTo>
                <a:cubicBezTo>
                  <a:pt x="108" y="218"/>
                  <a:pt x="110" y="217"/>
                  <a:pt x="109" y="216"/>
                </a:cubicBezTo>
                <a:cubicBezTo>
                  <a:pt x="109" y="217"/>
                  <a:pt x="108" y="218"/>
                  <a:pt x="108" y="219"/>
                </a:cubicBezTo>
                <a:close/>
                <a:moveTo>
                  <a:pt x="205" y="174"/>
                </a:moveTo>
                <a:cubicBezTo>
                  <a:pt x="205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5" y="175"/>
                  <a:pt x="205" y="175"/>
                  <a:pt x="206" y="174"/>
                </a:cubicBezTo>
                <a:cubicBezTo>
                  <a:pt x="206" y="174"/>
                  <a:pt x="206" y="174"/>
                  <a:pt x="205" y="174"/>
                </a:cubicBezTo>
                <a:close/>
                <a:moveTo>
                  <a:pt x="106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07" y="182"/>
                  <a:pt x="108" y="182"/>
                  <a:pt x="109" y="183"/>
                </a:cubicBezTo>
                <a:cubicBezTo>
                  <a:pt x="107" y="181"/>
                  <a:pt x="106" y="181"/>
                  <a:pt x="106" y="181"/>
                </a:cubicBezTo>
                <a:close/>
                <a:moveTo>
                  <a:pt x="266" y="100"/>
                </a:moveTo>
                <a:cubicBezTo>
                  <a:pt x="265" y="102"/>
                  <a:pt x="265" y="103"/>
                  <a:pt x="266" y="104"/>
                </a:cubicBezTo>
                <a:cubicBezTo>
                  <a:pt x="266" y="102"/>
                  <a:pt x="266" y="101"/>
                  <a:pt x="266" y="100"/>
                </a:cubicBezTo>
                <a:close/>
                <a:moveTo>
                  <a:pt x="106" y="237"/>
                </a:moveTo>
                <a:cubicBezTo>
                  <a:pt x="106" y="237"/>
                  <a:pt x="107" y="237"/>
                  <a:pt x="107" y="237"/>
                </a:cubicBezTo>
                <a:cubicBezTo>
                  <a:pt x="107" y="236"/>
                  <a:pt x="108" y="235"/>
                  <a:pt x="108" y="234"/>
                </a:cubicBezTo>
                <a:cubicBezTo>
                  <a:pt x="107" y="235"/>
                  <a:pt x="106" y="235"/>
                  <a:pt x="106" y="237"/>
                </a:cubicBezTo>
                <a:close/>
                <a:moveTo>
                  <a:pt x="72" y="171"/>
                </a:moveTo>
                <a:cubicBezTo>
                  <a:pt x="72" y="171"/>
                  <a:pt x="71" y="170"/>
                  <a:pt x="70" y="169"/>
                </a:cubicBezTo>
                <a:cubicBezTo>
                  <a:pt x="70" y="170"/>
                  <a:pt x="71" y="171"/>
                  <a:pt x="72" y="171"/>
                </a:cubicBezTo>
                <a:close/>
                <a:moveTo>
                  <a:pt x="149" y="14"/>
                </a:moveTo>
                <a:cubicBezTo>
                  <a:pt x="150" y="15"/>
                  <a:pt x="152" y="15"/>
                  <a:pt x="154" y="14"/>
                </a:cubicBezTo>
                <a:cubicBezTo>
                  <a:pt x="152" y="14"/>
                  <a:pt x="151" y="14"/>
                  <a:pt x="149" y="14"/>
                </a:cubicBezTo>
                <a:close/>
                <a:moveTo>
                  <a:pt x="230" y="133"/>
                </a:moveTo>
                <a:cubicBezTo>
                  <a:pt x="230" y="133"/>
                  <a:pt x="230" y="133"/>
                  <a:pt x="230" y="133"/>
                </a:cubicBezTo>
                <a:cubicBezTo>
                  <a:pt x="231" y="132"/>
                  <a:pt x="231" y="130"/>
                  <a:pt x="231" y="129"/>
                </a:cubicBezTo>
                <a:cubicBezTo>
                  <a:pt x="231" y="129"/>
                  <a:pt x="230" y="129"/>
                  <a:pt x="230" y="129"/>
                </a:cubicBezTo>
                <a:cubicBezTo>
                  <a:pt x="230" y="130"/>
                  <a:pt x="230" y="132"/>
                  <a:pt x="230" y="133"/>
                </a:cubicBezTo>
                <a:close/>
                <a:moveTo>
                  <a:pt x="125" y="8"/>
                </a:moveTo>
                <a:cubicBezTo>
                  <a:pt x="125" y="9"/>
                  <a:pt x="125" y="9"/>
                  <a:pt x="125" y="9"/>
                </a:cubicBezTo>
                <a:cubicBezTo>
                  <a:pt x="127" y="9"/>
                  <a:pt x="128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28" y="9"/>
                  <a:pt x="127" y="9"/>
                  <a:pt x="125" y="8"/>
                </a:cubicBezTo>
                <a:close/>
                <a:moveTo>
                  <a:pt x="70" y="181"/>
                </a:moveTo>
                <a:cubicBezTo>
                  <a:pt x="70" y="180"/>
                  <a:pt x="69" y="179"/>
                  <a:pt x="69" y="178"/>
                </a:cubicBezTo>
                <a:cubicBezTo>
                  <a:pt x="69" y="179"/>
                  <a:pt x="68" y="180"/>
                  <a:pt x="70" y="181"/>
                </a:cubicBezTo>
                <a:close/>
                <a:moveTo>
                  <a:pt x="158" y="186"/>
                </a:moveTo>
                <a:cubicBezTo>
                  <a:pt x="157" y="186"/>
                  <a:pt x="157" y="186"/>
                  <a:pt x="156" y="187"/>
                </a:cubicBezTo>
                <a:cubicBezTo>
                  <a:pt x="157" y="188"/>
                  <a:pt x="157" y="188"/>
                  <a:pt x="158" y="186"/>
                </a:cubicBezTo>
                <a:close/>
                <a:moveTo>
                  <a:pt x="52" y="109"/>
                </a:moveTo>
                <a:cubicBezTo>
                  <a:pt x="51" y="111"/>
                  <a:pt x="51" y="111"/>
                  <a:pt x="52" y="112"/>
                </a:cubicBezTo>
                <a:cubicBezTo>
                  <a:pt x="52" y="111"/>
                  <a:pt x="52" y="110"/>
                  <a:pt x="52" y="109"/>
                </a:cubicBezTo>
                <a:close/>
                <a:moveTo>
                  <a:pt x="87" y="38"/>
                </a:moveTo>
                <a:cubicBezTo>
                  <a:pt x="86" y="39"/>
                  <a:pt x="85" y="39"/>
                  <a:pt x="84" y="39"/>
                </a:cubicBezTo>
                <a:cubicBezTo>
                  <a:pt x="85" y="40"/>
                  <a:pt x="86" y="39"/>
                  <a:pt x="87" y="38"/>
                </a:cubicBezTo>
                <a:close/>
                <a:moveTo>
                  <a:pt x="134" y="183"/>
                </a:moveTo>
                <a:cubicBezTo>
                  <a:pt x="133" y="183"/>
                  <a:pt x="132" y="182"/>
                  <a:pt x="131" y="182"/>
                </a:cubicBezTo>
                <a:cubicBezTo>
                  <a:pt x="132" y="184"/>
                  <a:pt x="132" y="184"/>
                  <a:pt x="134" y="183"/>
                </a:cubicBezTo>
                <a:close/>
                <a:moveTo>
                  <a:pt x="209" y="33"/>
                </a:moveTo>
                <a:cubicBezTo>
                  <a:pt x="211" y="34"/>
                  <a:pt x="211" y="34"/>
                  <a:pt x="212" y="33"/>
                </a:cubicBezTo>
                <a:cubicBezTo>
                  <a:pt x="211" y="33"/>
                  <a:pt x="210" y="32"/>
                  <a:pt x="209" y="33"/>
                </a:cubicBezTo>
                <a:close/>
                <a:moveTo>
                  <a:pt x="86" y="23"/>
                </a:moveTo>
                <a:cubicBezTo>
                  <a:pt x="85" y="24"/>
                  <a:pt x="84" y="24"/>
                  <a:pt x="84" y="26"/>
                </a:cubicBezTo>
                <a:cubicBezTo>
                  <a:pt x="85" y="25"/>
                  <a:pt x="85" y="24"/>
                  <a:pt x="86" y="23"/>
                </a:cubicBezTo>
                <a:close/>
                <a:moveTo>
                  <a:pt x="136" y="53"/>
                </a:moveTo>
                <a:cubicBezTo>
                  <a:pt x="135" y="53"/>
                  <a:pt x="135" y="53"/>
                  <a:pt x="135" y="53"/>
                </a:cubicBezTo>
                <a:cubicBezTo>
                  <a:pt x="135" y="54"/>
                  <a:pt x="136" y="54"/>
                  <a:pt x="136" y="55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6" y="54"/>
                  <a:pt x="136" y="54"/>
                  <a:pt x="136" y="53"/>
                </a:cubicBezTo>
                <a:close/>
                <a:moveTo>
                  <a:pt x="93" y="21"/>
                </a:moveTo>
                <a:cubicBezTo>
                  <a:pt x="92" y="22"/>
                  <a:pt x="91" y="23"/>
                  <a:pt x="90" y="24"/>
                </a:cubicBezTo>
                <a:cubicBezTo>
                  <a:pt x="91" y="23"/>
                  <a:pt x="92" y="22"/>
                  <a:pt x="93" y="21"/>
                </a:cubicBezTo>
                <a:close/>
                <a:moveTo>
                  <a:pt x="166" y="173"/>
                </a:moveTo>
                <a:cubicBezTo>
                  <a:pt x="165" y="174"/>
                  <a:pt x="164" y="174"/>
                  <a:pt x="164" y="175"/>
                </a:cubicBezTo>
                <a:cubicBezTo>
                  <a:pt x="165" y="174"/>
                  <a:pt x="165" y="174"/>
                  <a:pt x="166" y="173"/>
                </a:cubicBezTo>
                <a:close/>
                <a:moveTo>
                  <a:pt x="204" y="32"/>
                </a:moveTo>
                <a:cubicBezTo>
                  <a:pt x="205" y="33"/>
                  <a:pt x="205" y="33"/>
                  <a:pt x="206" y="32"/>
                </a:cubicBezTo>
                <a:cubicBezTo>
                  <a:pt x="205" y="32"/>
                  <a:pt x="204" y="31"/>
                  <a:pt x="204" y="32"/>
                </a:cubicBezTo>
                <a:close/>
                <a:moveTo>
                  <a:pt x="176" y="174"/>
                </a:moveTo>
                <a:cubicBezTo>
                  <a:pt x="178" y="174"/>
                  <a:pt x="178" y="174"/>
                  <a:pt x="178" y="173"/>
                </a:cubicBezTo>
                <a:cubicBezTo>
                  <a:pt x="177" y="173"/>
                  <a:pt x="177" y="174"/>
                  <a:pt x="176" y="174"/>
                </a:cubicBezTo>
                <a:close/>
                <a:moveTo>
                  <a:pt x="24" y="151"/>
                </a:moveTo>
                <a:cubicBezTo>
                  <a:pt x="24" y="151"/>
                  <a:pt x="24" y="151"/>
                  <a:pt x="24" y="151"/>
                </a:cubicBezTo>
                <a:cubicBezTo>
                  <a:pt x="24" y="150"/>
                  <a:pt x="24" y="149"/>
                  <a:pt x="24" y="149"/>
                </a:cubicBezTo>
                <a:cubicBezTo>
                  <a:pt x="23" y="150"/>
                  <a:pt x="24" y="150"/>
                  <a:pt x="24" y="151"/>
                </a:cubicBezTo>
                <a:close/>
                <a:moveTo>
                  <a:pt x="117" y="164"/>
                </a:moveTo>
                <a:cubicBezTo>
                  <a:pt x="118" y="166"/>
                  <a:pt x="118" y="166"/>
                  <a:pt x="119" y="165"/>
                </a:cubicBezTo>
                <a:cubicBezTo>
                  <a:pt x="118" y="165"/>
                  <a:pt x="117" y="164"/>
                  <a:pt x="117" y="164"/>
                </a:cubicBezTo>
                <a:close/>
                <a:moveTo>
                  <a:pt x="155" y="23"/>
                </a:moveTo>
                <a:cubicBezTo>
                  <a:pt x="155" y="23"/>
                  <a:pt x="154" y="23"/>
                  <a:pt x="153" y="23"/>
                </a:cubicBezTo>
                <a:cubicBezTo>
                  <a:pt x="155" y="24"/>
                  <a:pt x="155" y="24"/>
                  <a:pt x="155" y="23"/>
                </a:cubicBezTo>
                <a:close/>
                <a:moveTo>
                  <a:pt x="181" y="31"/>
                </a:moveTo>
                <a:cubicBezTo>
                  <a:pt x="181" y="31"/>
                  <a:pt x="181" y="31"/>
                  <a:pt x="181" y="31"/>
                </a:cubicBezTo>
                <a:cubicBezTo>
                  <a:pt x="182" y="31"/>
                  <a:pt x="182" y="31"/>
                  <a:pt x="183" y="31"/>
                </a:cubicBezTo>
                <a:cubicBezTo>
                  <a:pt x="183" y="31"/>
                  <a:pt x="182" y="30"/>
                  <a:pt x="182" y="30"/>
                </a:cubicBezTo>
                <a:cubicBezTo>
                  <a:pt x="182" y="30"/>
                  <a:pt x="181" y="31"/>
                  <a:pt x="181" y="31"/>
                </a:cubicBezTo>
                <a:close/>
                <a:moveTo>
                  <a:pt x="169" y="192"/>
                </a:moveTo>
                <a:cubicBezTo>
                  <a:pt x="169" y="192"/>
                  <a:pt x="169" y="191"/>
                  <a:pt x="169" y="191"/>
                </a:cubicBezTo>
                <a:cubicBezTo>
                  <a:pt x="169" y="191"/>
                  <a:pt x="168" y="191"/>
                  <a:pt x="167" y="192"/>
                </a:cubicBezTo>
                <a:cubicBezTo>
                  <a:pt x="168" y="192"/>
                  <a:pt x="169" y="192"/>
                  <a:pt x="169" y="192"/>
                </a:cubicBezTo>
                <a:close/>
                <a:moveTo>
                  <a:pt x="90" y="252"/>
                </a:moveTo>
                <a:cubicBezTo>
                  <a:pt x="90" y="252"/>
                  <a:pt x="89" y="252"/>
                  <a:pt x="89" y="252"/>
                </a:cubicBezTo>
                <a:cubicBezTo>
                  <a:pt x="89" y="252"/>
                  <a:pt x="88" y="253"/>
                  <a:pt x="88" y="254"/>
                </a:cubicBezTo>
                <a:cubicBezTo>
                  <a:pt x="88" y="254"/>
                  <a:pt x="88" y="254"/>
                  <a:pt x="88" y="254"/>
                </a:cubicBezTo>
                <a:cubicBezTo>
                  <a:pt x="89" y="253"/>
                  <a:pt x="89" y="253"/>
                  <a:pt x="90" y="252"/>
                </a:cubicBezTo>
                <a:close/>
                <a:moveTo>
                  <a:pt x="134" y="178"/>
                </a:moveTo>
                <a:cubicBezTo>
                  <a:pt x="133" y="177"/>
                  <a:pt x="132" y="176"/>
                  <a:pt x="131" y="177"/>
                </a:cubicBezTo>
                <a:cubicBezTo>
                  <a:pt x="132" y="177"/>
                  <a:pt x="133" y="177"/>
                  <a:pt x="134" y="178"/>
                </a:cubicBezTo>
                <a:close/>
                <a:moveTo>
                  <a:pt x="75" y="273"/>
                </a:moveTo>
                <a:cubicBezTo>
                  <a:pt x="75" y="273"/>
                  <a:pt x="74" y="274"/>
                  <a:pt x="73" y="275"/>
                </a:cubicBezTo>
                <a:cubicBezTo>
                  <a:pt x="75" y="274"/>
                  <a:pt x="75" y="274"/>
                  <a:pt x="75" y="273"/>
                </a:cubicBezTo>
                <a:close/>
                <a:moveTo>
                  <a:pt x="40" y="150"/>
                </a:moveTo>
                <a:cubicBezTo>
                  <a:pt x="40" y="150"/>
                  <a:pt x="40" y="150"/>
                  <a:pt x="40" y="150"/>
                </a:cubicBezTo>
                <a:cubicBezTo>
                  <a:pt x="40" y="150"/>
                  <a:pt x="40" y="151"/>
                  <a:pt x="41" y="152"/>
                </a:cubicBezTo>
                <a:cubicBezTo>
                  <a:pt x="41" y="151"/>
                  <a:pt x="41" y="150"/>
                  <a:pt x="40" y="150"/>
                </a:cubicBezTo>
                <a:close/>
                <a:moveTo>
                  <a:pt x="197" y="36"/>
                </a:moveTo>
                <a:cubicBezTo>
                  <a:pt x="197" y="36"/>
                  <a:pt x="197" y="37"/>
                  <a:pt x="197" y="37"/>
                </a:cubicBezTo>
                <a:cubicBezTo>
                  <a:pt x="197" y="37"/>
                  <a:pt x="198" y="37"/>
                  <a:pt x="199" y="37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6"/>
                  <a:pt x="197" y="36"/>
                  <a:pt x="197" y="36"/>
                </a:cubicBezTo>
                <a:close/>
                <a:moveTo>
                  <a:pt x="93" y="39"/>
                </a:moveTo>
                <a:cubicBezTo>
                  <a:pt x="94" y="39"/>
                  <a:pt x="94" y="39"/>
                  <a:pt x="95" y="39"/>
                </a:cubicBezTo>
                <a:cubicBezTo>
                  <a:pt x="95" y="39"/>
                  <a:pt x="94" y="38"/>
                  <a:pt x="93" y="39"/>
                </a:cubicBezTo>
                <a:close/>
                <a:moveTo>
                  <a:pt x="72" y="266"/>
                </a:moveTo>
                <a:cubicBezTo>
                  <a:pt x="73" y="265"/>
                  <a:pt x="73" y="265"/>
                  <a:pt x="73" y="264"/>
                </a:cubicBezTo>
                <a:cubicBezTo>
                  <a:pt x="73" y="265"/>
                  <a:pt x="72" y="265"/>
                  <a:pt x="72" y="266"/>
                </a:cubicBezTo>
                <a:close/>
                <a:moveTo>
                  <a:pt x="80" y="269"/>
                </a:moveTo>
                <a:cubicBezTo>
                  <a:pt x="80" y="269"/>
                  <a:pt x="80" y="270"/>
                  <a:pt x="80" y="270"/>
                </a:cubicBezTo>
                <a:cubicBezTo>
                  <a:pt x="81" y="269"/>
                  <a:pt x="81" y="269"/>
                  <a:pt x="82" y="268"/>
                </a:cubicBezTo>
                <a:cubicBezTo>
                  <a:pt x="80" y="268"/>
                  <a:pt x="80" y="269"/>
                  <a:pt x="80" y="269"/>
                </a:cubicBezTo>
                <a:close/>
                <a:moveTo>
                  <a:pt x="191" y="21"/>
                </a:moveTo>
                <a:cubicBezTo>
                  <a:pt x="191" y="21"/>
                  <a:pt x="191" y="21"/>
                  <a:pt x="191" y="21"/>
                </a:cubicBezTo>
                <a:cubicBezTo>
                  <a:pt x="192" y="22"/>
                  <a:pt x="192" y="22"/>
                  <a:pt x="193" y="22"/>
                </a:cubicBezTo>
                <a:cubicBezTo>
                  <a:pt x="192" y="21"/>
                  <a:pt x="192" y="21"/>
                  <a:pt x="191" y="21"/>
                </a:cubicBezTo>
                <a:close/>
                <a:moveTo>
                  <a:pt x="169" y="25"/>
                </a:moveTo>
                <a:cubicBezTo>
                  <a:pt x="170" y="25"/>
                  <a:pt x="170" y="25"/>
                  <a:pt x="171" y="24"/>
                </a:cubicBezTo>
                <a:cubicBezTo>
                  <a:pt x="170" y="24"/>
                  <a:pt x="170" y="24"/>
                  <a:pt x="169" y="25"/>
                </a:cubicBezTo>
                <a:close/>
                <a:moveTo>
                  <a:pt x="243" y="137"/>
                </a:moveTo>
                <a:cubicBezTo>
                  <a:pt x="244" y="137"/>
                  <a:pt x="245" y="136"/>
                  <a:pt x="244" y="135"/>
                </a:cubicBezTo>
                <a:cubicBezTo>
                  <a:pt x="244" y="136"/>
                  <a:pt x="243" y="136"/>
                  <a:pt x="243" y="137"/>
                </a:cubicBezTo>
                <a:close/>
                <a:moveTo>
                  <a:pt x="37" y="112"/>
                </a:moveTo>
                <a:cubicBezTo>
                  <a:pt x="37" y="112"/>
                  <a:pt x="37" y="111"/>
                  <a:pt x="36" y="111"/>
                </a:cubicBezTo>
                <a:cubicBezTo>
                  <a:pt x="36" y="111"/>
                  <a:pt x="36" y="111"/>
                  <a:pt x="36" y="112"/>
                </a:cubicBezTo>
                <a:cubicBezTo>
                  <a:pt x="36" y="112"/>
                  <a:pt x="36" y="112"/>
                  <a:pt x="37" y="112"/>
                </a:cubicBezTo>
                <a:close/>
                <a:moveTo>
                  <a:pt x="111" y="175"/>
                </a:moveTo>
                <a:cubicBezTo>
                  <a:pt x="111" y="176"/>
                  <a:pt x="111" y="176"/>
                  <a:pt x="111" y="176"/>
                </a:cubicBezTo>
                <a:cubicBezTo>
                  <a:pt x="112" y="176"/>
                  <a:pt x="113" y="177"/>
                  <a:pt x="113" y="177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76"/>
                  <a:pt x="112" y="176"/>
                  <a:pt x="111" y="175"/>
                </a:cubicBezTo>
                <a:close/>
                <a:moveTo>
                  <a:pt x="77" y="234"/>
                </a:moveTo>
                <a:cubicBezTo>
                  <a:pt x="78" y="234"/>
                  <a:pt x="78" y="234"/>
                  <a:pt x="78" y="234"/>
                </a:cubicBezTo>
                <a:cubicBezTo>
                  <a:pt x="78" y="234"/>
                  <a:pt x="78" y="233"/>
                  <a:pt x="78" y="233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8" y="233"/>
                  <a:pt x="78" y="234"/>
                  <a:pt x="77" y="234"/>
                </a:cubicBezTo>
                <a:close/>
                <a:moveTo>
                  <a:pt x="51" y="158"/>
                </a:moveTo>
                <a:cubicBezTo>
                  <a:pt x="51" y="157"/>
                  <a:pt x="51" y="157"/>
                  <a:pt x="50" y="156"/>
                </a:cubicBezTo>
                <a:cubicBezTo>
                  <a:pt x="50" y="157"/>
                  <a:pt x="50" y="157"/>
                  <a:pt x="51" y="158"/>
                </a:cubicBezTo>
                <a:close/>
                <a:moveTo>
                  <a:pt x="115" y="34"/>
                </a:moveTo>
                <a:cubicBezTo>
                  <a:pt x="114" y="33"/>
                  <a:pt x="114" y="33"/>
                  <a:pt x="113" y="34"/>
                </a:cubicBezTo>
                <a:cubicBezTo>
                  <a:pt x="114" y="34"/>
                  <a:pt x="114" y="34"/>
                  <a:pt x="115" y="34"/>
                </a:cubicBezTo>
                <a:close/>
                <a:moveTo>
                  <a:pt x="138" y="182"/>
                </a:moveTo>
                <a:cubicBezTo>
                  <a:pt x="137" y="182"/>
                  <a:pt x="137" y="181"/>
                  <a:pt x="136" y="181"/>
                </a:cubicBezTo>
                <a:cubicBezTo>
                  <a:pt x="137" y="182"/>
                  <a:pt x="137" y="182"/>
                  <a:pt x="138" y="182"/>
                </a:cubicBezTo>
                <a:close/>
                <a:moveTo>
                  <a:pt x="144" y="50"/>
                </a:moveTo>
                <a:cubicBezTo>
                  <a:pt x="144" y="51"/>
                  <a:pt x="144" y="51"/>
                  <a:pt x="145" y="52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1"/>
                  <a:pt x="144" y="51"/>
                  <a:pt x="144" y="50"/>
                </a:cubicBezTo>
                <a:close/>
                <a:moveTo>
                  <a:pt x="194" y="152"/>
                </a:moveTo>
                <a:cubicBezTo>
                  <a:pt x="195" y="152"/>
                  <a:pt x="195" y="152"/>
                  <a:pt x="195" y="151"/>
                </a:cubicBezTo>
                <a:cubicBezTo>
                  <a:pt x="194" y="151"/>
                  <a:pt x="194" y="151"/>
                  <a:pt x="194" y="152"/>
                </a:cubicBezTo>
                <a:close/>
                <a:moveTo>
                  <a:pt x="12" y="118"/>
                </a:moveTo>
                <a:cubicBezTo>
                  <a:pt x="12" y="118"/>
                  <a:pt x="12" y="117"/>
                  <a:pt x="12" y="117"/>
                </a:cubicBezTo>
                <a:cubicBezTo>
                  <a:pt x="12" y="117"/>
                  <a:pt x="12" y="117"/>
                  <a:pt x="11" y="117"/>
                </a:cubicBezTo>
                <a:cubicBezTo>
                  <a:pt x="12" y="117"/>
                  <a:pt x="11" y="118"/>
                  <a:pt x="12" y="118"/>
                </a:cubicBezTo>
                <a:close/>
                <a:moveTo>
                  <a:pt x="124" y="203"/>
                </a:moveTo>
                <a:cubicBezTo>
                  <a:pt x="123" y="202"/>
                  <a:pt x="123" y="202"/>
                  <a:pt x="122" y="203"/>
                </a:cubicBezTo>
                <a:cubicBezTo>
                  <a:pt x="123" y="203"/>
                  <a:pt x="123" y="203"/>
                  <a:pt x="124" y="203"/>
                </a:cubicBezTo>
                <a:close/>
                <a:moveTo>
                  <a:pt x="67" y="166"/>
                </a:moveTo>
                <a:cubicBezTo>
                  <a:pt x="67" y="166"/>
                  <a:pt x="66" y="166"/>
                  <a:pt x="66" y="166"/>
                </a:cubicBezTo>
                <a:cubicBezTo>
                  <a:pt x="67" y="167"/>
                  <a:pt x="67" y="167"/>
                  <a:pt x="68" y="167"/>
                </a:cubicBezTo>
                <a:cubicBezTo>
                  <a:pt x="67" y="167"/>
                  <a:pt x="67" y="166"/>
                  <a:pt x="67" y="166"/>
                </a:cubicBezTo>
                <a:close/>
                <a:moveTo>
                  <a:pt x="161" y="29"/>
                </a:moveTo>
                <a:cubicBezTo>
                  <a:pt x="161" y="29"/>
                  <a:pt x="161" y="29"/>
                  <a:pt x="161" y="29"/>
                </a:cubicBezTo>
                <a:cubicBezTo>
                  <a:pt x="162" y="29"/>
                  <a:pt x="162" y="29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2" y="29"/>
                  <a:pt x="162" y="29"/>
                  <a:pt x="161" y="29"/>
                </a:cubicBezTo>
                <a:close/>
                <a:moveTo>
                  <a:pt x="95" y="195"/>
                </a:moveTo>
                <a:cubicBezTo>
                  <a:pt x="95" y="194"/>
                  <a:pt x="95" y="194"/>
                  <a:pt x="94" y="194"/>
                </a:cubicBezTo>
                <a:cubicBezTo>
                  <a:pt x="94" y="195"/>
                  <a:pt x="94" y="195"/>
                  <a:pt x="95" y="195"/>
                </a:cubicBezTo>
                <a:close/>
                <a:moveTo>
                  <a:pt x="180" y="148"/>
                </a:moveTo>
                <a:cubicBezTo>
                  <a:pt x="179" y="149"/>
                  <a:pt x="179" y="149"/>
                  <a:pt x="179" y="149"/>
                </a:cubicBezTo>
                <a:cubicBezTo>
                  <a:pt x="179" y="149"/>
                  <a:pt x="180" y="148"/>
                  <a:pt x="180" y="148"/>
                </a:cubicBezTo>
                <a:close/>
                <a:moveTo>
                  <a:pt x="162" y="187"/>
                </a:moveTo>
                <a:cubicBezTo>
                  <a:pt x="161" y="187"/>
                  <a:pt x="160" y="187"/>
                  <a:pt x="160" y="188"/>
                </a:cubicBezTo>
                <a:cubicBezTo>
                  <a:pt x="160" y="188"/>
                  <a:pt x="161" y="188"/>
                  <a:pt x="162" y="187"/>
                </a:cubicBezTo>
                <a:close/>
                <a:moveTo>
                  <a:pt x="74" y="175"/>
                </a:moveTo>
                <a:cubicBezTo>
                  <a:pt x="73" y="176"/>
                  <a:pt x="73" y="176"/>
                  <a:pt x="73" y="176"/>
                </a:cubicBezTo>
                <a:cubicBezTo>
                  <a:pt x="73" y="176"/>
                  <a:pt x="74" y="176"/>
                  <a:pt x="74" y="176"/>
                </a:cubicBezTo>
                <a:cubicBezTo>
                  <a:pt x="74" y="176"/>
                  <a:pt x="74" y="176"/>
                  <a:pt x="74" y="175"/>
                </a:cubicBezTo>
                <a:close/>
                <a:moveTo>
                  <a:pt x="245" y="165"/>
                </a:moveTo>
                <a:cubicBezTo>
                  <a:pt x="245" y="165"/>
                  <a:pt x="245" y="165"/>
                  <a:pt x="245" y="164"/>
                </a:cubicBezTo>
                <a:cubicBezTo>
                  <a:pt x="244" y="165"/>
                  <a:pt x="245" y="165"/>
                  <a:pt x="245" y="165"/>
                </a:cubicBezTo>
                <a:close/>
                <a:moveTo>
                  <a:pt x="3" y="111"/>
                </a:moveTo>
                <a:cubicBezTo>
                  <a:pt x="3" y="111"/>
                  <a:pt x="3" y="111"/>
                  <a:pt x="3" y="111"/>
                </a:cubicBezTo>
                <a:cubicBezTo>
                  <a:pt x="3" y="111"/>
                  <a:pt x="3" y="112"/>
                  <a:pt x="3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3" y="111"/>
                  <a:pt x="3" y="111"/>
                </a:cubicBezTo>
                <a:close/>
                <a:moveTo>
                  <a:pt x="202" y="40"/>
                </a:moveTo>
                <a:cubicBezTo>
                  <a:pt x="202" y="40"/>
                  <a:pt x="202" y="40"/>
                  <a:pt x="202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2" y="40"/>
                  <a:pt x="202" y="40"/>
                </a:cubicBezTo>
                <a:close/>
                <a:moveTo>
                  <a:pt x="216" y="28"/>
                </a:moveTo>
                <a:cubicBezTo>
                  <a:pt x="216" y="28"/>
                  <a:pt x="216" y="28"/>
                  <a:pt x="216" y="28"/>
                </a:cubicBezTo>
                <a:cubicBezTo>
                  <a:pt x="216" y="28"/>
                  <a:pt x="217" y="29"/>
                  <a:pt x="217" y="29"/>
                </a:cubicBezTo>
                <a:cubicBezTo>
                  <a:pt x="217" y="29"/>
                  <a:pt x="217" y="29"/>
                  <a:pt x="217" y="29"/>
                </a:cubicBezTo>
                <a:cubicBezTo>
                  <a:pt x="217" y="28"/>
                  <a:pt x="216" y="28"/>
                  <a:pt x="216" y="28"/>
                </a:cubicBezTo>
                <a:close/>
                <a:moveTo>
                  <a:pt x="262" y="132"/>
                </a:moveTo>
                <a:cubicBezTo>
                  <a:pt x="262" y="132"/>
                  <a:pt x="262" y="132"/>
                  <a:pt x="261" y="132"/>
                </a:cubicBezTo>
                <a:cubicBezTo>
                  <a:pt x="261" y="132"/>
                  <a:pt x="261" y="133"/>
                  <a:pt x="261" y="133"/>
                </a:cubicBezTo>
                <a:cubicBezTo>
                  <a:pt x="261" y="133"/>
                  <a:pt x="261" y="133"/>
                  <a:pt x="262" y="133"/>
                </a:cubicBezTo>
                <a:cubicBezTo>
                  <a:pt x="262" y="133"/>
                  <a:pt x="262" y="133"/>
                  <a:pt x="262" y="132"/>
                </a:cubicBezTo>
                <a:close/>
                <a:moveTo>
                  <a:pt x="119" y="202"/>
                </a:moveTo>
                <a:cubicBezTo>
                  <a:pt x="118" y="202"/>
                  <a:pt x="118" y="202"/>
                  <a:pt x="118" y="203"/>
                </a:cubicBezTo>
                <a:cubicBezTo>
                  <a:pt x="118" y="202"/>
                  <a:pt x="119" y="202"/>
                  <a:pt x="119" y="202"/>
                </a:cubicBezTo>
                <a:close/>
                <a:moveTo>
                  <a:pt x="22" y="113"/>
                </a:moveTo>
                <a:cubicBezTo>
                  <a:pt x="22" y="112"/>
                  <a:pt x="22" y="112"/>
                  <a:pt x="22" y="112"/>
                </a:cubicBezTo>
                <a:cubicBezTo>
                  <a:pt x="22" y="113"/>
                  <a:pt x="22" y="113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3"/>
                  <a:pt x="22" y="113"/>
                  <a:pt x="22" y="113"/>
                </a:cubicBezTo>
                <a:close/>
                <a:moveTo>
                  <a:pt x="231" y="153"/>
                </a:moveTo>
                <a:cubicBezTo>
                  <a:pt x="231" y="153"/>
                  <a:pt x="231" y="153"/>
                  <a:pt x="231" y="154"/>
                </a:cubicBezTo>
                <a:cubicBezTo>
                  <a:pt x="231" y="154"/>
                  <a:pt x="231" y="154"/>
                  <a:pt x="232" y="154"/>
                </a:cubicBezTo>
                <a:cubicBezTo>
                  <a:pt x="232" y="153"/>
                  <a:pt x="232" y="153"/>
                  <a:pt x="231" y="153"/>
                </a:cubicBezTo>
                <a:close/>
                <a:moveTo>
                  <a:pt x="109" y="33"/>
                </a:moveTo>
                <a:cubicBezTo>
                  <a:pt x="109" y="33"/>
                  <a:pt x="109" y="33"/>
                  <a:pt x="109" y="33"/>
                </a:cubicBezTo>
                <a:cubicBezTo>
                  <a:pt x="109" y="33"/>
                  <a:pt x="110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lose/>
                <a:moveTo>
                  <a:pt x="119" y="33"/>
                </a:move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8" y="32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9" y="32"/>
                  <a:pt x="119" y="33"/>
                  <a:pt x="119" y="33"/>
                </a:cubicBezTo>
                <a:close/>
                <a:moveTo>
                  <a:pt x="163" y="43"/>
                </a:moveTo>
                <a:cubicBezTo>
                  <a:pt x="162" y="42"/>
                  <a:pt x="162" y="42"/>
                  <a:pt x="162" y="42"/>
                </a:cubicBezTo>
                <a:cubicBezTo>
                  <a:pt x="162" y="43"/>
                  <a:pt x="162" y="43"/>
                  <a:pt x="161" y="43"/>
                </a:cubicBezTo>
                <a:cubicBezTo>
                  <a:pt x="162" y="43"/>
                  <a:pt x="162" y="43"/>
                  <a:pt x="163" y="43"/>
                </a:cubicBezTo>
                <a:close/>
                <a:moveTo>
                  <a:pt x="47" y="140"/>
                </a:moveTo>
                <a:cubicBezTo>
                  <a:pt x="48" y="140"/>
                  <a:pt x="48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lose/>
                <a:moveTo>
                  <a:pt x="127" y="174"/>
                </a:moveTo>
                <a:cubicBezTo>
                  <a:pt x="127" y="174"/>
                  <a:pt x="127" y="174"/>
                  <a:pt x="127" y="174"/>
                </a:cubicBezTo>
                <a:cubicBezTo>
                  <a:pt x="127" y="174"/>
                  <a:pt x="127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7" y="174"/>
                  <a:pt x="127" y="174"/>
                  <a:pt x="127" y="174"/>
                </a:cubicBezTo>
                <a:close/>
                <a:moveTo>
                  <a:pt x="158" y="4"/>
                </a:move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lose/>
                <a:moveTo>
                  <a:pt x="94" y="208"/>
                </a:moveTo>
                <a:cubicBezTo>
                  <a:pt x="94" y="208"/>
                  <a:pt x="94" y="208"/>
                  <a:pt x="94" y="208"/>
                </a:cubicBezTo>
                <a:cubicBezTo>
                  <a:pt x="94" y="208"/>
                  <a:pt x="94" y="207"/>
                  <a:pt x="94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4" y="207"/>
                  <a:pt x="94" y="208"/>
                </a:cubicBezTo>
                <a:close/>
                <a:moveTo>
                  <a:pt x="243" y="133"/>
                </a:moveTo>
                <a:cubicBezTo>
                  <a:pt x="243" y="133"/>
                  <a:pt x="243" y="133"/>
                  <a:pt x="242" y="133"/>
                </a:cubicBezTo>
                <a:cubicBezTo>
                  <a:pt x="242" y="133"/>
                  <a:pt x="242" y="133"/>
                  <a:pt x="242" y="133"/>
                </a:cubicBezTo>
                <a:cubicBezTo>
                  <a:pt x="242" y="133"/>
                  <a:pt x="242" y="134"/>
                  <a:pt x="242" y="134"/>
                </a:cubicBezTo>
                <a:cubicBezTo>
                  <a:pt x="242" y="133"/>
                  <a:pt x="243" y="133"/>
                  <a:pt x="243" y="133"/>
                </a:cubicBezTo>
                <a:close/>
                <a:moveTo>
                  <a:pt x="204" y="40"/>
                </a:moveTo>
                <a:cubicBezTo>
                  <a:pt x="204" y="40"/>
                  <a:pt x="204" y="40"/>
                  <a:pt x="204" y="40"/>
                </a:cubicBezTo>
                <a:cubicBezTo>
                  <a:pt x="204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4" y="40"/>
                  <a:pt x="204" y="40"/>
                </a:cubicBezTo>
                <a:close/>
                <a:moveTo>
                  <a:pt x="77" y="181"/>
                </a:moveTo>
                <a:cubicBezTo>
                  <a:pt x="76" y="181"/>
                  <a:pt x="76" y="181"/>
                  <a:pt x="76" y="181"/>
                </a:cubicBezTo>
                <a:cubicBezTo>
                  <a:pt x="76" y="182"/>
                  <a:pt x="76" y="182"/>
                  <a:pt x="76" y="182"/>
                </a:cubicBezTo>
                <a:cubicBezTo>
                  <a:pt x="76" y="182"/>
                  <a:pt x="77" y="182"/>
                  <a:pt x="77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77" y="182"/>
                  <a:pt x="77" y="182"/>
                  <a:pt x="77" y="181"/>
                </a:cubicBezTo>
                <a:close/>
                <a:moveTo>
                  <a:pt x="121" y="194"/>
                </a:moveTo>
                <a:cubicBezTo>
                  <a:pt x="121" y="194"/>
                  <a:pt x="121" y="194"/>
                  <a:pt x="121" y="194"/>
                </a:cubicBezTo>
                <a:cubicBezTo>
                  <a:pt x="121" y="194"/>
                  <a:pt x="121" y="194"/>
                  <a:pt x="120" y="194"/>
                </a:cubicBezTo>
                <a:cubicBezTo>
                  <a:pt x="120" y="194"/>
                  <a:pt x="121" y="194"/>
                  <a:pt x="121" y="194"/>
                </a:cubicBezTo>
                <a:cubicBezTo>
                  <a:pt x="121" y="194"/>
                  <a:pt x="121" y="194"/>
                  <a:pt x="121" y="194"/>
                </a:cubicBezTo>
                <a:close/>
                <a:moveTo>
                  <a:pt x="239" y="136"/>
                </a:moveTo>
                <a:cubicBezTo>
                  <a:pt x="239" y="136"/>
                  <a:pt x="239" y="136"/>
                  <a:pt x="239" y="136"/>
                </a:cubicBezTo>
                <a:cubicBezTo>
                  <a:pt x="239" y="136"/>
                  <a:pt x="240" y="136"/>
                  <a:pt x="240" y="136"/>
                </a:cubicBezTo>
                <a:cubicBezTo>
                  <a:pt x="240" y="136"/>
                  <a:pt x="240" y="136"/>
                  <a:pt x="240" y="136"/>
                </a:cubicBezTo>
                <a:cubicBezTo>
                  <a:pt x="240" y="136"/>
                  <a:pt x="239" y="136"/>
                  <a:pt x="239" y="136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1" y="58"/>
                </a:cubicBezTo>
                <a:cubicBezTo>
                  <a:pt x="41" y="58"/>
                  <a:pt x="41" y="57"/>
                  <a:pt x="41" y="57"/>
                </a:cubicBezTo>
                <a:cubicBezTo>
                  <a:pt x="40" y="58"/>
                  <a:pt x="40" y="58"/>
                  <a:pt x="40" y="58"/>
                </a:cubicBezTo>
                <a:close/>
                <a:moveTo>
                  <a:pt x="39" y="137"/>
                </a:move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8" y="137"/>
                  <a:pt x="38" y="136"/>
                </a:cubicBezTo>
                <a:cubicBezTo>
                  <a:pt x="38" y="136"/>
                  <a:pt x="38" y="137"/>
                  <a:pt x="38" y="137"/>
                </a:cubicBezTo>
                <a:cubicBezTo>
                  <a:pt x="38" y="137"/>
                  <a:pt x="38" y="137"/>
                  <a:pt x="39" y="137"/>
                </a:cubicBezTo>
                <a:close/>
                <a:moveTo>
                  <a:pt x="206" y="40"/>
                </a:moveTo>
                <a:cubicBezTo>
                  <a:pt x="206" y="40"/>
                  <a:pt x="206" y="40"/>
                  <a:pt x="206" y="40"/>
                </a:cubicBezTo>
                <a:cubicBezTo>
                  <a:pt x="206" y="40"/>
                  <a:pt x="206" y="40"/>
                  <a:pt x="205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6" y="40"/>
                  <a:pt x="206" y="40"/>
                  <a:pt x="206" y="40"/>
                </a:cubicBezTo>
                <a:close/>
                <a:moveTo>
                  <a:pt x="86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36"/>
                  <a:pt x="85" y="135"/>
                  <a:pt x="85" y="135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6"/>
                  <a:pt x="86" y="136"/>
                  <a:pt x="86" y="136"/>
                </a:cubicBezTo>
                <a:close/>
                <a:moveTo>
                  <a:pt x="9" y="111"/>
                </a:moveTo>
                <a:cubicBezTo>
                  <a:pt x="9" y="111"/>
                  <a:pt x="9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1"/>
                  <a:pt x="9" y="111"/>
                  <a:pt x="9" y="111"/>
                </a:cubicBezTo>
                <a:close/>
                <a:moveTo>
                  <a:pt x="241" y="35"/>
                </a:moveTo>
                <a:cubicBezTo>
                  <a:pt x="241" y="35"/>
                  <a:pt x="241" y="35"/>
                  <a:pt x="241" y="35"/>
                </a:cubicBezTo>
                <a:cubicBezTo>
                  <a:pt x="241" y="34"/>
                  <a:pt x="240" y="34"/>
                  <a:pt x="240" y="34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0" y="34"/>
                  <a:pt x="240" y="35"/>
                  <a:pt x="241" y="35"/>
                </a:cubicBezTo>
                <a:close/>
                <a:moveTo>
                  <a:pt x="147" y="176"/>
                </a:moveTo>
                <a:cubicBezTo>
                  <a:pt x="147" y="176"/>
                  <a:pt x="147" y="177"/>
                  <a:pt x="147" y="177"/>
                </a:cubicBezTo>
                <a:cubicBezTo>
                  <a:pt x="147" y="176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6"/>
                  <a:pt x="147" y="176"/>
                  <a:pt x="147" y="176"/>
                </a:cubicBezTo>
                <a:close/>
                <a:moveTo>
                  <a:pt x="33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182"/>
                  <a:pt x="33" y="182"/>
                  <a:pt x="34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3" y="182"/>
                  <a:pt x="33" y="181"/>
                  <a:pt x="33" y="181"/>
                </a:cubicBezTo>
                <a:close/>
                <a:moveTo>
                  <a:pt x="87" y="147"/>
                </a:moveTo>
                <a:cubicBezTo>
                  <a:pt x="87" y="147"/>
                  <a:pt x="87" y="147"/>
                  <a:pt x="87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7"/>
                </a:cubicBezTo>
                <a:close/>
                <a:moveTo>
                  <a:pt x="41" y="166"/>
                </a:moveTo>
                <a:cubicBezTo>
                  <a:pt x="41" y="166"/>
                  <a:pt x="41" y="166"/>
                  <a:pt x="41" y="166"/>
                </a:cubicBezTo>
                <a:cubicBezTo>
                  <a:pt x="41" y="166"/>
                  <a:pt x="41" y="166"/>
                  <a:pt x="40" y="165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0" y="166"/>
                  <a:pt x="40" y="166"/>
                  <a:pt x="41" y="166"/>
                </a:cubicBezTo>
                <a:close/>
                <a:moveTo>
                  <a:pt x="32" y="181"/>
                </a:moveTo>
                <a:cubicBezTo>
                  <a:pt x="32" y="181"/>
                  <a:pt x="32" y="181"/>
                  <a:pt x="32" y="181"/>
                </a:cubicBezTo>
                <a:cubicBezTo>
                  <a:pt x="32" y="181"/>
                  <a:pt x="32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2" y="181"/>
                  <a:pt x="32" y="181"/>
                  <a:pt x="32" y="181"/>
                </a:cubicBezTo>
                <a:close/>
                <a:moveTo>
                  <a:pt x="82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8"/>
                  <a:pt x="82" y="168"/>
                </a:cubicBezTo>
                <a:close/>
                <a:moveTo>
                  <a:pt x="30" y="179"/>
                </a:moveTo>
                <a:cubicBezTo>
                  <a:pt x="30" y="179"/>
                  <a:pt x="30" y="179"/>
                  <a:pt x="30" y="179"/>
                </a:cubicBezTo>
                <a:cubicBezTo>
                  <a:pt x="30" y="179"/>
                  <a:pt x="31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0" y="179"/>
                  <a:pt x="30" y="179"/>
                </a:cubicBezTo>
                <a:close/>
                <a:moveTo>
                  <a:pt x="247" y="93"/>
                </a:move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lose/>
                <a:moveTo>
                  <a:pt x="230" y="135"/>
                </a:move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0" y="135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lose/>
                <a:moveTo>
                  <a:pt x="96" y="23"/>
                </a:move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6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358"/>
          <p:cNvSpPr>
            <a:spLocks noEditPoints="1"/>
          </p:cNvSpPr>
          <p:nvPr/>
        </p:nvSpPr>
        <p:spPr bwMode="auto">
          <a:xfrm>
            <a:off x="7164289" y="2708920"/>
            <a:ext cx="1242138" cy="1656184"/>
          </a:xfrm>
          <a:custGeom>
            <a:avLst/>
            <a:gdLst>
              <a:gd name="T0" fmla="*/ 163 w 298"/>
              <a:gd name="T1" fmla="*/ 2 h 275"/>
              <a:gd name="T2" fmla="*/ 51 w 298"/>
              <a:gd name="T3" fmla="*/ 40 h 275"/>
              <a:gd name="T4" fmla="*/ 114 w 298"/>
              <a:gd name="T5" fmla="*/ 111 h 275"/>
              <a:gd name="T6" fmla="*/ 51 w 298"/>
              <a:gd name="T7" fmla="*/ 74 h 275"/>
              <a:gd name="T8" fmla="*/ 28 w 298"/>
              <a:gd name="T9" fmla="*/ 166 h 275"/>
              <a:gd name="T10" fmla="*/ 251 w 298"/>
              <a:gd name="T11" fmla="*/ 125 h 275"/>
              <a:gd name="T12" fmla="*/ 242 w 298"/>
              <a:gd name="T13" fmla="*/ 33 h 275"/>
              <a:gd name="T14" fmla="*/ 203 w 298"/>
              <a:gd name="T15" fmla="*/ 17 h 275"/>
              <a:gd name="T16" fmla="*/ 112 w 298"/>
              <a:gd name="T17" fmla="*/ 67 h 275"/>
              <a:gd name="T18" fmla="*/ 4 w 298"/>
              <a:gd name="T19" fmla="*/ 115 h 275"/>
              <a:gd name="T20" fmla="*/ 83 w 298"/>
              <a:gd name="T21" fmla="*/ 183 h 275"/>
              <a:gd name="T22" fmla="*/ 86 w 298"/>
              <a:gd name="T23" fmla="*/ 41 h 275"/>
              <a:gd name="T24" fmla="*/ 247 w 298"/>
              <a:gd name="T25" fmla="*/ 69 h 275"/>
              <a:gd name="T26" fmla="*/ 71 w 298"/>
              <a:gd name="T27" fmla="*/ 47 h 275"/>
              <a:gd name="T28" fmla="*/ 42 w 298"/>
              <a:gd name="T29" fmla="*/ 157 h 275"/>
              <a:gd name="T30" fmla="*/ 270 w 298"/>
              <a:gd name="T31" fmla="*/ 149 h 275"/>
              <a:gd name="T32" fmla="*/ 146 w 298"/>
              <a:gd name="T33" fmla="*/ 159 h 275"/>
              <a:gd name="T34" fmla="*/ 155 w 298"/>
              <a:gd name="T35" fmla="*/ 179 h 275"/>
              <a:gd name="T36" fmla="*/ 99 w 298"/>
              <a:gd name="T37" fmla="*/ 135 h 275"/>
              <a:gd name="T38" fmla="*/ 152 w 298"/>
              <a:gd name="T39" fmla="*/ 47 h 275"/>
              <a:gd name="T40" fmla="*/ 164 w 298"/>
              <a:gd name="T41" fmla="*/ 36 h 275"/>
              <a:gd name="T42" fmla="*/ 172 w 298"/>
              <a:gd name="T43" fmla="*/ 132 h 275"/>
              <a:gd name="T44" fmla="*/ 195 w 298"/>
              <a:gd name="T45" fmla="*/ 124 h 275"/>
              <a:gd name="T46" fmla="*/ 90 w 298"/>
              <a:gd name="T47" fmla="*/ 217 h 275"/>
              <a:gd name="T48" fmla="*/ 207 w 298"/>
              <a:gd name="T49" fmla="*/ 158 h 275"/>
              <a:gd name="T50" fmla="*/ 208 w 298"/>
              <a:gd name="T51" fmla="*/ 13 h 275"/>
              <a:gd name="T52" fmla="*/ 77 w 298"/>
              <a:gd name="T53" fmla="*/ 162 h 275"/>
              <a:gd name="T54" fmla="*/ 157 w 298"/>
              <a:gd name="T55" fmla="*/ 19 h 275"/>
              <a:gd name="T56" fmla="*/ 96 w 298"/>
              <a:gd name="T57" fmla="*/ 67 h 275"/>
              <a:gd name="T58" fmla="*/ 213 w 298"/>
              <a:gd name="T59" fmla="*/ 157 h 275"/>
              <a:gd name="T60" fmla="*/ 137 w 298"/>
              <a:gd name="T61" fmla="*/ 165 h 275"/>
              <a:gd name="T62" fmla="*/ 109 w 298"/>
              <a:gd name="T63" fmla="*/ 218 h 275"/>
              <a:gd name="T64" fmla="*/ 95 w 298"/>
              <a:gd name="T65" fmla="*/ 118 h 275"/>
              <a:gd name="T66" fmla="*/ 200 w 298"/>
              <a:gd name="T67" fmla="*/ 167 h 275"/>
              <a:gd name="T68" fmla="*/ 81 w 298"/>
              <a:gd name="T69" fmla="*/ 148 h 275"/>
              <a:gd name="T70" fmla="*/ 237 w 298"/>
              <a:gd name="T71" fmla="*/ 159 h 275"/>
              <a:gd name="T72" fmla="*/ 242 w 298"/>
              <a:gd name="T73" fmla="*/ 149 h 275"/>
              <a:gd name="T74" fmla="*/ 125 w 298"/>
              <a:gd name="T75" fmla="*/ 188 h 275"/>
              <a:gd name="T76" fmla="*/ 200 w 298"/>
              <a:gd name="T77" fmla="*/ 175 h 275"/>
              <a:gd name="T78" fmla="*/ 132 w 298"/>
              <a:gd name="T79" fmla="*/ 38 h 275"/>
              <a:gd name="T80" fmla="*/ 163 w 298"/>
              <a:gd name="T81" fmla="*/ 55 h 275"/>
              <a:gd name="T82" fmla="*/ 130 w 298"/>
              <a:gd name="T83" fmla="*/ 191 h 275"/>
              <a:gd name="T84" fmla="*/ 270 w 298"/>
              <a:gd name="T85" fmla="*/ 85 h 275"/>
              <a:gd name="T86" fmla="*/ 138 w 298"/>
              <a:gd name="T87" fmla="*/ 174 h 275"/>
              <a:gd name="T88" fmla="*/ 149 w 298"/>
              <a:gd name="T89" fmla="*/ 183 h 275"/>
              <a:gd name="T90" fmla="*/ 194 w 298"/>
              <a:gd name="T91" fmla="*/ 159 h 275"/>
              <a:gd name="T92" fmla="*/ 143 w 298"/>
              <a:gd name="T93" fmla="*/ 173 h 275"/>
              <a:gd name="T94" fmla="*/ 86 w 298"/>
              <a:gd name="T95" fmla="*/ 52 h 275"/>
              <a:gd name="T96" fmla="*/ 33 w 298"/>
              <a:gd name="T97" fmla="*/ 157 h 275"/>
              <a:gd name="T98" fmla="*/ 110 w 298"/>
              <a:gd name="T99" fmla="*/ 142 h 275"/>
              <a:gd name="T100" fmla="*/ 118 w 298"/>
              <a:gd name="T101" fmla="*/ 138 h 275"/>
              <a:gd name="T102" fmla="*/ 175 w 298"/>
              <a:gd name="T103" fmla="*/ 44 h 275"/>
              <a:gd name="T104" fmla="*/ 125 w 298"/>
              <a:gd name="T105" fmla="*/ 44 h 275"/>
              <a:gd name="T106" fmla="*/ 84 w 298"/>
              <a:gd name="T107" fmla="*/ 59 h 275"/>
              <a:gd name="T108" fmla="*/ 86 w 298"/>
              <a:gd name="T109" fmla="*/ 49 h 275"/>
              <a:gd name="T110" fmla="*/ 50 w 298"/>
              <a:gd name="T111" fmla="*/ 52 h 275"/>
              <a:gd name="T112" fmla="*/ 216 w 298"/>
              <a:gd name="T113" fmla="*/ 170 h 275"/>
              <a:gd name="T114" fmla="*/ 207 w 298"/>
              <a:gd name="T115" fmla="*/ 142 h 275"/>
              <a:gd name="T116" fmla="*/ 123 w 298"/>
              <a:gd name="T117" fmla="*/ 52 h 275"/>
              <a:gd name="T118" fmla="*/ 152 w 298"/>
              <a:gd name="T119" fmla="*/ 29 h 275"/>
              <a:gd name="T120" fmla="*/ 41 w 298"/>
              <a:gd name="T121" fmla="*/ 53 h 275"/>
              <a:gd name="T122" fmla="*/ 58 w 298"/>
              <a:gd name="T123" fmla="*/ 147 h 275"/>
              <a:gd name="T124" fmla="*/ 145 w 298"/>
              <a:gd name="T125" fmla="*/ 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75">
                <a:moveTo>
                  <a:pt x="142" y="208"/>
                </a:moveTo>
                <a:cubicBezTo>
                  <a:pt x="141" y="209"/>
                  <a:pt x="141" y="211"/>
                  <a:pt x="140" y="212"/>
                </a:cubicBezTo>
                <a:cubicBezTo>
                  <a:pt x="135" y="222"/>
                  <a:pt x="129" y="231"/>
                  <a:pt x="122" y="239"/>
                </a:cubicBezTo>
                <a:cubicBezTo>
                  <a:pt x="111" y="251"/>
                  <a:pt x="99" y="261"/>
                  <a:pt x="84" y="268"/>
                </a:cubicBezTo>
                <a:cubicBezTo>
                  <a:pt x="78" y="271"/>
                  <a:pt x="71" y="274"/>
                  <a:pt x="63" y="275"/>
                </a:cubicBezTo>
                <a:cubicBezTo>
                  <a:pt x="62" y="275"/>
                  <a:pt x="60" y="275"/>
                  <a:pt x="58" y="274"/>
                </a:cubicBezTo>
                <a:cubicBezTo>
                  <a:pt x="56" y="274"/>
                  <a:pt x="56" y="273"/>
                  <a:pt x="57" y="271"/>
                </a:cubicBezTo>
                <a:cubicBezTo>
                  <a:pt x="58" y="268"/>
                  <a:pt x="60" y="265"/>
                  <a:pt x="62" y="263"/>
                </a:cubicBezTo>
                <a:cubicBezTo>
                  <a:pt x="66" y="255"/>
                  <a:pt x="71" y="248"/>
                  <a:pt x="75" y="239"/>
                </a:cubicBezTo>
                <a:cubicBezTo>
                  <a:pt x="76" y="237"/>
                  <a:pt x="77" y="234"/>
                  <a:pt x="79" y="231"/>
                </a:cubicBezTo>
                <a:cubicBezTo>
                  <a:pt x="80" y="229"/>
                  <a:pt x="80" y="226"/>
                  <a:pt x="81" y="224"/>
                </a:cubicBezTo>
                <a:cubicBezTo>
                  <a:pt x="81" y="220"/>
                  <a:pt x="82" y="217"/>
                  <a:pt x="81" y="214"/>
                </a:cubicBezTo>
                <a:cubicBezTo>
                  <a:pt x="81" y="209"/>
                  <a:pt x="81" y="204"/>
                  <a:pt x="81" y="200"/>
                </a:cubicBezTo>
                <a:cubicBezTo>
                  <a:pt x="81" y="199"/>
                  <a:pt x="80" y="198"/>
                  <a:pt x="79" y="198"/>
                </a:cubicBezTo>
                <a:cubicBezTo>
                  <a:pt x="72" y="196"/>
                  <a:pt x="65" y="193"/>
                  <a:pt x="58" y="190"/>
                </a:cubicBezTo>
                <a:cubicBezTo>
                  <a:pt x="47" y="185"/>
                  <a:pt x="36" y="179"/>
                  <a:pt x="27" y="170"/>
                </a:cubicBezTo>
                <a:cubicBezTo>
                  <a:pt x="17" y="160"/>
                  <a:pt x="9" y="148"/>
                  <a:pt x="4" y="134"/>
                </a:cubicBezTo>
                <a:cubicBezTo>
                  <a:pt x="3" y="129"/>
                  <a:pt x="2" y="125"/>
                  <a:pt x="1" y="120"/>
                </a:cubicBezTo>
                <a:cubicBezTo>
                  <a:pt x="0" y="114"/>
                  <a:pt x="0" y="107"/>
                  <a:pt x="1" y="100"/>
                </a:cubicBezTo>
                <a:cubicBezTo>
                  <a:pt x="2" y="93"/>
                  <a:pt x="4" y="86"/>
                  <a:pt x="6" y="79"/>
                </a:cubicBezTo>
                <a:cubicBezTo>
                  <a:pt x="10" y="69"/>
                  <a:pt x="15" y="61"/>
                  <a:pt x="22" y="54"/>
                </a:cubicBezTo>
                <a:cubicBezTo>
                  <a:pt x="25" y="50"/>
                  <a:pt x="29" y="46"/>
                  <a:pt x="33" y="42"/>
                </a:cubicBezTo>
                <a:cubicBezTo>
                  <a:pt x="34" y="42"/>
                  <a:pt x="34" y="41"/>
                  <a:pt x="34" y="41"/>
                </a:cubicBezTo>
                <a:cubicBezTo>
                  <a:pt x="35" y="40"/>
                  <a:pt x="35" y="40"/>
                  <a:pt x="36" y="40"/>
                </a:cubicBezTo>
                <a:cubicBezTo>
                  <a:pt x="36" y="39"/>
                  <a:pt x="37" y="39"/>
                  <a:pt x="38" y="39"/>
                </a:cubicBezTo>
                <a:cubicBezTo>
                  <a:pt x="50" y="30"/>
                  <a:pt x="63" y="22"/>
                  <a:pt x="77" y="16"/>
                </a:cubicBezTo>
                <a:cubicBezTo>
                  <a:pt x="90" y="11"/>
                  <a:pt x="104" y="7"/>
                  <a:pt x="118" y="4"/>
                </a:cubicBezTo>
                <a:cubicBezTo>
                  <a:pt x="133" y="1"/>
                  <a:pt x="148" y="0"/>
                  <a:pt x="163" y="2"/>
                </a:cubicBezTo>
                <a:cubicBezTo>
                  <a:pt x="172" y="2"/>
                  <a:pt x="180" y="3"/>
                  <a:pt x="189" y="4"/>
                </a:cubicBezTo>
                <a:cubicBezTo>
                  <a:pt x="193" y="5"/>
                  <a:pt x="198" y="6"/>
                  <a:pt x="202" y="6"/>
                </a:cubicBezTo>
                <a:cubicBezTo>
                  <a:pt x="211" y="8"/>
                  <a:pt x="220" y="12"/>
                  <a:pt x="228" y="18"/>
                </a:cubicBezTo>
                <a:cubicBezTo>
                  <a:pt x="236" y="23"/>
                  <a:pt x="244" y="28"/>
                  <a:pt x="251" y="34"/>
                </a:cubicBezTo>
                <a:cubicBezTo>
                  <a:pt x="256" y="39"/>
                  <a:pt x="261" y="43"/>
                  <a:pt x="266" y="47"/>
                </a:cubicBezTo>
                <a:cubicBezTo>
                  <a:pt x="277" y="58"/>
                  <a:pt x="286" y="70"/>
                  <a:pt x="291" y="84"/>
                </a:cubicBezTo>
                <a:cubicBezTo>
                  <a:pt x="296" y="97"/>
                  <a:pt x="298" y="109"/>
                  <a:pt x="297" y="122"/>
                </a:cubicBezTo>
                <a:cubicBezTo>
                  <a:pt x="296" y="139"/>
                  <a:pt x="289" y="154"/>
                  <a:pt x="277" y="166"/>
                </a:cubicBezTo>
                <a:cubicBezTo>
                  <a:pt x="271" y="172"/>
                  <a:pt x="265" y="177"/>
                  <a:pt x="258" y="181"/>
                </a:cubicBezTo>
                <a:cubicBezTo>
                  <a:pt x="245" y="189"/>
                  <a:pt x="232" y="195"/>
                  <a:pt x="217" y="198"/>
                </a:cubicBezTo>
                <a:cubicBezTo>
                  <a:pt x="207" y="201"/>
                  <a:pt x="196" y="203"/>
                  <a:pt x="185" y="204"/>
                </a:cubicBezTo>
                <a:cubicBezTo>
                  <a:pt x="181" y="205"/>
                  <a:pt x="178" y="205"/>
                  <a:pt x="174" y="206"/>
                </a:cubicBezTo>
                <a:cubicBezTo>
                  <a:pt x="164" y="207"/>
                  <a:pt x="154" y="208"/>
                  <a:pt x="144" y="208"/>
                </a:cubicBezTo>
                <a:cubicBezTo>
                  <a:pt x="143" y="208"/>
                  <a:pt x="143" y="208"/>
                  <a:pt x="142" y="208"/>
                </a:cubicBezTo>
                <a:close/>
                <a:moveTo>
                  <a:pt x="120" y="17"/>
                </a:moveTo>
                <a:cubicBezTo>
                  <a:pt x="121" y="17"/>
                  <a:pt x="122" y="17"/>
                  <a:pt x="122" y="17"/>
                </a:cubicBezTo>
                <a:cubicBezTo>
                  <a:pt x="123" y="16"/>
                  <a:pt x="124" y="16"/>
                  <a:pt x="125" y="16"/>
                </a:cubicBezTo>
                <a:cubicBezTo>
                  <a:pt x="125" y="16"/>
                  <a:pt x="126" y="16"/>
                  <a:pt x="127" y="16"/>
                </a:cubicBezTo>
                <a:cubicBezTo>
                  <a:pt x="126" y="16"/>
                  <a:pt x="125" y="15"/>
                  <a:pt x="125" y="16"/>
                </a:cubicBezTo>
                <a:cubicBezTo>
                  <a:pt x="124" y="16"/>
                  <a:pt x="123" y="16"/>
                  <a:pt x="122" y="17"/>
                </a:cubicBezTo>
                <a:cubicBezTo>
                  <a:pt x="122" y="17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9" y="17"/>
                  <a:pt x="120" y="17"/>
                  <a:pt x="120" y="17"/>
                </a:cubicBezTo>
                <a:close/>
                <a:moveTo>
                  <a:pt x="50" y="41"/>
                </a:moveTo>
                <a:cubicBezTo>
                  <a:pt x="48" y="42"/>
                  <a:pt x="45" y="44"/>
                  <a:pt x="45" y="45"/>
                </a:cubicBezTo>
                <a:cubicBezTo>
                  <a:pt x="47" y="43"/>
                  <a:pt x="48" y="42"/>
                  <a:pt x="50" y="41"/>
                </a:cubicBezTo>
                <a:cubicBezTo>
                  <a:pt x="50" y="41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lose/>
                <a:moveTo>
                  <a:pt x="103" y="87"/>
                </a:moveTo>
                <a:cubicBezTo>
                  <a:pt x="102" y="88"/>
                  <a:pt x="101" y="89"/>
                  <a:pt x="99" y="88"/>
                </a:cubicBezTo>
                <a:cubicBezTo>
                  <a:pt x="100" y="90"/>
                  <a:pt x="100" y="93"/>
                  <a:pt x="100" y="95"/>
                </a:cubicBezTo>
                <a:cubicBezTo>
                  <a:pt x="101" y="92"/>
                  <a:pt x="102" y="89"/>
                  <a:pt x="103" y="87"/>
                </a:cubicBezTo>
                <a:cubicBezTo>
                  <a:pt x="103" y="86"/>
                  <a:pt x="104" y="85"/>
                  <a:pt x="104" y="83"/>
                </a:cubicBezTo>
                <a:cubicBezTo>
                  <a:pt x="104" y="83"/>
                  <a:pt x="103" y="84"/>
                  <a:pt x="103" y="84"/>
                </a:cubicBezTo>
                <a:cubicBezTo>
                  <a:pt x="103" y="85"/>
                  <a:pt x="103" y="86"/>
                  <a:pt x="103" y="87"/>
                </a:cubicBezTo>
                <a:close/>
                <a:moveTo>
                  <a:pt x="288" y="100"/>
                </a:moveTo>
                <a:cubicBezTo>
                  <a:pt x="288" y="101"/>
                  <a:pt x="288" y="101"/>
                  <a:pt x="288" y="102"/>
                </a:cubicBezTo>
                <a:cubicBezTo>
                  <a:pt x="288" y="102"/>
                  <a:pt x="288" y="102"/>
                  <a:pt x="288" y="102"/>
                </a:cubicBezTo>
                <a:cubicBezTo>
                  <a:pt x="288" y="101"/>
                  <a:pt x="288" y="101"/>
                  <a:pt x="288" y="100"/>
                </a:cubicBezTo>
                <a:cubicBezTo>
                  <a:pt x="287" y="96"/>
                  <a:pt x="287" y="91"/>
                  <a:pt x="286" y="86"/>
                </a:cubicBezTo>
                <a:cubicBezTo>
                  <a:pt x="284" y="78"/>
                  <a:pt x="280" y="70"/>
                  <a:pt x="273" y="64"/>
                </a:cubicBezTo>
                <a:cubicBezTo>
                  <a:pt x="273" y="64"/>
                  <a:pt x="273" y="64"/>
                  <a:pt x="272" y="64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74" y="67"/>
                  <a:pt x="276" y="69"/>
                  <a:pt x="277" y="72"/>
                </a:cubicBezTo>
                <a:cubicBezTo>
                  <a:pt x="279" y="75"/>
                  <a:pt x="280" y="78"/>
                  <a:pt x="282" y="82"/>
                </a:cubicBezTo>
                <a:cubicBezTo>
                  <a:pt x="283" y="85"/>
                  <a:pt x="283" y="88"/>
                  <a:pt x="284" y="91"/>
                </a:cubicBezTo>
                <a:cubicBezTo>
                  <a:pt x="286" y="91"/>
                  <a:pt x="286" y="92"/>
                  <a:pt x="287" y="93"/>
                </a:cubicBezTo>
                <a:cubicBezTo>
                  <a:pt x="287" y="95"/>
                  <a:pt x="287" y="96"/>
                  <a:pt x="288" y="98"/>
                </a:cubicBezTo>
                <a:cubicBezTo>
                  <a:pt x="288" y="98"/>
                  <a:pt x="288" y="100"/>
                  <a:pt x="288" y="100"/>
                </a:cubicBezTo>
                <a:close/>
                <a:moveTo>
                  <a:pt x="141" y="71"/>
                </a:moveTo>
                <a:cubicBezTo>
                  <a:pt x="140" y="71"/>
                  <a:pt x="140" y="71"/>
                  <a:pt x="139" y="71"/>
                </a:cubicBezTo>
                <a:cubicBezTo>
                  <a:pt x="137" y="72"/>
                  <a:pt x="134" y="73"/>
                  <a:pt x="132" y="73"/>
                </a:cubicBezTo>
                <a:cubicBezTo>
                  <a:pt x="130" y="74"/>
                  <a:pt x="129" y="75"/>
                  <a:pt x="128" y="76"/>
                </a:cubicBezTo>
                <a:cubicBezTo>
                  <a:pt x="118" y="86"/>
                  <a:pt x="113" y="97"/>
                  <a:pt x="114" y="111"/>
                </a:cubicBezTo>
                <a:cubicBezTo>
                  <a:pt x="115" y="118"/>
                  <a:pt x="115" y="118"/>
                  <a:pt x="122" y="123"/>
                </a:cubicBezTo>
                <a:cubicBezTo>
                  <a:pt x="127" y="127"/>
                  <a:pt x="133" y="129"/>
                  <a:pt x="139" y="130"/>
                </a:cubicBezTo>
                <a:cubicBezTo>
                  <a:pt x="141" y="131"/>
                  <a:pt x="143" y="131"/>
                  <a:pt x="146" y="131"/>
                </a:cubicBezTo>
                <a:cubicBezTo>
                  <a:pt x="154" y="130"/>
                  <a:pt x="161" y="127"/>
                  <a:pt x="167" y="121"/>
                </a:cubicBezTo>
                <a:cubicBezTo>
                  <a:pt x="173" y="116"/>
                  <a:pt x="176" y="109"/>
                  <a:pt x="178" y="100"/>
                </a:cubicBezTo>
                <a:cubicBezTo>
                  <a:pt x="179" y="95"/>
                  <a:pt x="178" y="90"/>
                  <a:pt x="176" y="86"/>
                </a:cubicBezTo>
                <a:cubicBezTo>
                  <a:pt x="172" y="79"/>
                  <a:pt x="166" y="75"/>
                  <a:pt x="159" y="72"/>
                </a:cubicBezTo>
                <a:cubicBezTo>
                  <a:pt x="157" y="71"/>
                  <a:pt x="154" y="71"/>
                  <a:pt x="152" y="72"/>
                </a:cubicBezTo>
                <a:cubicBezTo>
                  <a:pt x="150" y="72"/>
                  <a:pt x="149" y="73"/>
                  <a:pt x="147" y="73"/>
                </a:cubicBezTo>
                <a:cubicBezTo>
                  <a:pt x="147" y="74"/>
                  <a:pt x="146" y="74"/>
                  <a:pt x="145" y="74"/>
                </a:cubicBezTo>
                <a:cubicBezTo>
                  <a:pt x="144" y="75"/>
                  <a:pt x="142" y="74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lose/>
                <a:moveTo>
                  <a:pt x="41" y="77"/>
                </a:moveTo>
                <a:cubicBezTo>
                  <a:pt x="40" y="78"/>
                  <a:pt x="40" y="78"/>
                  <a:pt x="40" y="78"/>
                </a:cubicBezTo>
                <a:cubicBezTo>
                  <a:pt x="34" y="84"/>
                  <a:pt x="32" y="91"/>
                  <a:pt x="31" y="99"/>
                </a:cubicBezTo>
                <a:cubicBezTo>
                  <a:pt x="31" y="105"/>
                  <a:pt x="33" y="111"/>
                  <a:pt x="36" y="115"/>
                </a:cubicBezTo>
                <a:cubicBezTo>
                  <a:pt x="44" y="125"/>
                  <a:pt x="54" y="130"/>
                  <a:pt x="66" y="131"/>
                </a:cubicBezTo>
                <a:cubicBezTo>
                  <a:pt x="70" y="131"/>
                  <a:pt x="73" y="131"/>
                  <a:pt x="77" y="129"/>
                </a:cubicBezTo>
                <a:cubicBezTo>
                  <a:pt x="83" y="126"/>
                  <a:pt x="88" y="121"/>
                  <a:pt x="91" y="114"/>
                </a:cubicBezTo>
                <a:cubicBezTo>
                  <a:pt x="92" y="111"/>
                  <a:pt x="93" y="107"/>
                  <a:pt x="94" y="103"/>
                </a:cubicBezTo>
                <a:cubicBezTo>
                  <a:pt x="94" y="102"/>
                  <a:pt x="94" y="100"/>
                  <a:pt x="94" y="99"/>
                </a:cubicBezTo>
                <a:cubicBezTo>
                  <a:pt x="94" y="96"/>
                  <a:pt x="93" y="94"/>
                  <a:pt x="92" y="91"/>
                </a:cubicBezTo>
                <a:cubicBezTo>
                  <a:pt x="88" y="82"/>
                  <a:pt x="81" y="76"/>
                  <a:pt x="72" y="72"/>
                </a:cubicBezTo>
                <a:cubicBezTo>
                  <a:pt x="69" y="70"/>
                  <a:pt x="65" y="69"/>
                  <a:pt x="61" y="68"/>
                </a:cubicBezTo>
                <a:cubicBezTo>
                  <a:pt x="61" y="69"/>
                  <a:pt x="60" y="69"/>
                  <a:pt x="60" y="69"/>
                </a:cubicBezTo>
                <a:cubicBezTo>
                  <a:pt x="59" y="70"/>
                  <a:pt x="58" y="70"/>
                  <a:pt x="57" y="70"/>
                </a:cubicBezTo>
                <a:cubicBezTo>
                  <a:pt x="56" y="69"/>
                  <a:pt x="56" y="70"/>
                  <a:pt x="55" y="70"/>
                </a:cubicBezTo>
                <a:cubicBezTo>
                  <a:pt x="54" y="72"/>
                  <a:pt x="52" y="73"/>
                  <a:pt x="51" y="74"/>
                </a:cubicBezTo>
                <a:cubicBezTo>
                  <a:pt x="49" y="76"/>
                  <a:pt x="48" y="77"/>
                  <a:pt x="46" y="78"/>
                </a:cubicBezTo>
                <a:cubicBezTo>
                  <a:pt x="44" y="80"/>
                  <a:pt x="42" y="80"/>
                  <a:pt x="41" y="78"/>
                </a:cubicBezTo>
                <a:cubicBezTo>
                  <a:pt x="41" y="78"/>
                  <a:pt x="41" y="78"/>
                  <a:pt x="41" y="77"/>
                </a:cubicBezTo>
                <a:close/>
                <a:moveTo>
                  <a:pt x="207" y="88"/>
                </a:moveTo>
                <a:cubicBezTo>
                  <a:pt x="206" y="89"/>
                  <a:pt x="206" y="89"/>
                  <a:pt x="206" y="89"/>
                </a:cubicBezTo>
                <a:cubicBezTo>
                  <a:pt x="203" y="94"/>
                  <a:pt x="202" y="98"/>
                  <a:pt x="201" y="103"/>
                </a:cubicBezTo>
                <a:cubicBezTo>
                  <a:pt x="201" y="107"/>
                  <a:pt x="201" y="111"/>
                  <a:pt x="202" y="115"/>
                </a:cubicBezTo>
                <a:cubicBezTo>
                  <a:pt x="203" y="122"/>
                  <a:pt x="207" y="127"/>
                  <a:pt x="213" y="131"/>
                </a:cubicBezTo>
                <a:cubicBezTo>
                  <a:pt x="216" y="133"/>
                  <a:pt x="220" y="134"/>
                  <a:pt x="224" y="135"/>
                </a:cubicBezTo>
                <a:cubicBezTo>
                  <a:pt x="226" y="135"/>
                  <a:pt x="228" y="135"/>
                  <a:pt x="230" y="135"/>
                </a:cubicBezTo>
                <a:cubicBezTo>
                  <a:pt x="238" y="133"/>
                  <a:pt x="244" y="129"/>
                  <a:pt x="249" y="122"/>
                </a:cubicBezTo>
                <a:cubicBezTo>
                  <a:pt x="254" y="114"/>
                  <a:pt x="256" y="105"/>
                  <a:pt x="254" y="95"/>
                </a:cubicBezTo>
                <a:cubicBezTo>
                  <a:pt x="253" y="86"/>
                  <a:pt x="248" y="79"/>
                  <a:pt x="240" y="75"/>
                </a:cubicBezTo>
                <a:cubicBezTo>
                  <a:pt x="238" y="74"/>
                  <a:pt x="237" y="74"/>
                  <a:pt x="236" y="74"/>
                </a:cubicBezTo>
                <a:cubicBezTo>
                  <a:pt x="234" y="73"/>
                  <a:pt x="231" y="74"/>
                  <a:pt x="229" y="74"/>
                </a:cubicBezTo>
                <a:cubicBezTo>
                  <a:pt x="221" y="76"/>
                  <a:pt x="216" y="80"/>
                  <a:pt x="212" y="87"/>
                </a:cubicBezTo>
                <a:cubicBezTo>
                  <a:pt x="210" y="89"/>
                  <a:pt x="209" y="89"/>
                  <a:pt x="207" y="88"/>
                </a:cubicBezTo>
                <a:close/>
                <a:moveTo>
                  <a:pt x="28" y="166"/>
                </a:moveTo>
                <a:cubicBezTo>
                  <a:pt x="42" y="181"/>
                  <a:pt x="60" y="189"/>
                  <a:pt x="79" y="195"/>
                </a:cubicBezTo>
                <a:cubicBezTo>
                  <a:pt x="79" y="195"/>
                  <a:pt x="80" y="195"/>
                  <a:pt x="80" y="195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7" y="194"/>
                  <a:pt x="77" y="194"/>
                  <a:pt x="77" y="194"/>
                </a:cubicBezTo>
                <a:cubicBezTo>
                  <a:pt x="77" y="192"/>
                  <a:pt x="76" y="192"/>
                  <a:pt x="75" y="191"/>
                </a:cubicBezTo>
                <a:cubicBezTo>
                  <a:pt x="66" y="188"/>
                  <a:pt x="57" y="184"/>
                  <a:pt x="49" y="179"/>
                </a:cubicBezTo>
                <a:cubicBezTo>
                  <a:pt x="48" y="178"/>
                  <a:pt x="47" y="178"/>
                  <a:pt x="46" y="177"/>
                </a:cubicBezTo>
                <a:cubicBezTo>
                  <a:pt x="40" y="174"/>
                  <a:pt x="35" y="171"/>
                  <a:pt x="29" y="167"/>
                </a:cubicBezTo>
                <a:cubicBezTo>
                  <a:pt x="29" y="167"/>
                  <a:pt x="28" y="166"/>
                  <a:pt x="28" y="166"/>
                </a:cubicBezTo>
                <a:close/>
                <a:moveTo>
                  <a:pt x="28" y="104"/>
                </a:moveTo>
                <a:cubicBezTo>
                  <a:pt x="28" y="104"/>
                  <a:pt x="28" y="104"/>
                  <a:pt x="28" y="105"/>
                </a:cubicBezTo>
                <a:cubicBezTo>
                  <a:pt x="28" y="106"/>
                  <a:pt x="28" y="107"/>
                  <a:pt x="28" y="107"/>
                </a:cubicBezTo>
                <a:cubicBezTo>
                  <a:pt x="28" y="116"/>
                  <a:pt x="32" y="123"/>
                  <a:pt x="39" y="128"/>
                </a:cubicBezTo>
                <a:cubicBezTo>
                  <a:pt x="42" y="129"/>
                  <a:pt x="45" y="131"/>
                  <a:pt x="48" y="132"/>
                </a:cubicBezTo>
                <a:cubicBezTo>
                  <a:pt x="50" y="132"/>
                  <a:pt x="53" y="133"/>
                  <a:pt x="55" y="133"/>
                </a:cubicBezTo>
                <a:cubicBezTo>
                  <a:pt x="56" y="133"/>
                  <a:pt x="58" y="133"/>
                  <a:pt x="59" y="133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9" y="133"/>
                  <a:pt x="59" y="133"/>
                  <a:pt x="58" y="133"/>
                </a:cubicBezTo>
                <a:cubicBezTo>
                  <a:pt x="49" y="130"/>
                  <a:pt x="41" y="126"/>
                  <a:pt x="35" y="118"/>
                </a:cubicBezTo>
                <a:cubicBezTo>
                  <a:pt x="32" y="114"/>
                  <a:pt x="30" y="110"/>
                  <a:pt x="28" y="105"/>
                </a:cubicBezTo>
                <a:cubicBezTo>
                  <a:pt x="28" y="105"/>
                  <a:pt x="28" y="105"/>
                  <a:pt x="28" y="104"/>
                </a:cubicBezTo>
                <a:close/>
                <a:moveTo>
                  <a:pt x="290" y="90"/>
                </a:moveTo>
                <a:cubicBezTo>
                  <a:pt x="290" y="91"/>
                  <a:pt x="290" y="91"/>
                  <a:pt x="290" y="91"/>
                </a:cubicBezTo>
                <a:cubicBezTo>
                  <a:pt x="290" y="91"/>
                  <a:pt x="290" y="91"/>
                  <a:pt x="290" y="92"/>
                </a:cubicBezTo>
                <a:cubicBezTo>
                  <a:pt x="291" y="97"/>
                  <a:pt x="292" y="103"/>
                  <a:pt x="292" y="109"/>
                </a:cubicBezTo>
                <a:cubicBezTo>
                  <a:pt x="292" y="116"/>
                  <a:pt x="291" y="124"/>
                  <a:pt x="290" y="131"/>
                </a:cubicBezTo>
                <a:cubicBezTo>
                  <a:pt x="289" y="138"/>
                  <a:pt x="287" y="145"/>
                  <a:pt x="283" y="151"/>
                </a:cubicBezTo>
                <a:cubicBezTo>
                  <a:pt x="282" y="153"/>
                  <a:pt x="281" y="155"/>
                  <a:pt x="280" y="158"/>
                </a:cubicBezTo>
                <a:cubicBezTo>
                  <a:pt x="280" y="158"/>
                  <a:pt x="279" y="158"/>
                  <a:pt x="279" y="159"/>
                </a:cubicBezTo>
                <a:cubicBezTo>
                  <a:pt x="280" y="158"/>
                  <a:pt x="280" y="158"/>
                  <a:pt x="281" y="157"/>
                </a:cubicBezTo>
                <a:cubicBezTo>
                  <a:pt x="289" y="146"/>
                  <a:pt x="294" y="133"/>
                  <a:pt x="294" y="118"/>
                </a:cubicBezTo>
                <a:cubicBezTo>
                  <a:pt x="294" y="110"/>
                  <a:pt x="293" y="102"/>
                  <a:pt x="291" y="94"/>
                </a:cubicBezTo>
                <a:cubicBezTo>
                  <a:pt x="291" y="93"/>
                  <a:pt x="290" y="92"/>
                  <a:pt x="290" y="90"/>
                </a:cubicBezTo>
                <a:close/>
                <a:moveTo>
                  <a:pt x="251" y="80"/>
                </a:moveTo>
                <a:cubicBezTo>
                  <a:pt x="252" y="82"/>
                  <a:pt x="253" y="83"/>
                  <a:pt x="254" y="85"/>
                </a:cubicBezTo>
                <a:cubicBezTo>
                  <a:pt x="257" y="92"/>
                  <a:pt x="258" y="99"/>
                  <a:pt x="257" y="107"/>
                </a:cubicBezTo>
                <a:cubicBezTo>
                  <a:pt x="256" y="113"/>
                  <a:pt x="254" y="119"/>
                  <a:pt x="251" y="125"/>
                </a:cubicBezTo>
                <a:cubicBezTo>
                  <a:pt x="250" y="125"/>
                  <a:pt x="251" y="125"/>
                  <a:pt x="251" y="125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8" y="117"/>
                  <a:pt x="261" y="107"/>
                  <a:pt x="261" y="97"/>
                </a:cubicBezTo>
                <a:cubicBezTo>
                  <a:pt x="261" y="90"/>
                  <a:pt x="257" y="84"/>
                  <a:pt x="251" y="80"/>
                </a:cubicBezTo>
                <a:close/>
                <a:moveTo>
                  <a:pt x="147" y="9"/>
                </a:moveTo>
                <a:cubicBezTo>
                  <a:pt x="145" y="9"/>
                  <a:pt x="143" y="9"/>
                  <a:pt x="141" y="9"/>
                </a:cubicBezTo>
                <a:cubicBezTo>
                  <a:pt x="137" y="9"/>
                  <a:pt x="133" y="9"/>
                  <a:pt x="129" y="9"/>
                </a:cubicBezTo>
                <a:cubicBezTo>
                  <a:pt x="125" y="10"/>
                  <a:pt x="120" y="10"/>
                  <a:pt x="115" y="11"/>
                </a:cubicBezTo>
                <a:cubicBezTo>
                  <a:pt x="102" y="12"/>
                  <a:pt x="88" y="16"/>
                  <a:pt x="76" y="21"/>
                </a:cubicBezTo>
                <a:cubicBezTo>
                  <a:pt x="71" y="23"/>
                  <a:pt x="67" y="24"/>
                  <a:pt x="64" y="26"/>
                </a:cubicBezTo>
                <a:cubicBezTo>
                  <a:pt x="64" y="27"/>
                  <a:pt x="63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90" y="15"/>
                  <a:pt x="118" y="10"/>
                  <a:pt x="147" y="9"/>
                </a:cubicBezTo>
                <a:close/>
                <a:moveTo>
                  <a:pt x="59" y="62"/>
                </a:moveTo>
                <a:cubicBezTo>
                  <a:pt x="57" y="62"/>
                  <a:pt x="55" y="61"/>
                  <a:pt x="54" y="62"/>
                </a:cubicBezTo>
                <a:cubicBezTo>
                  <a:pt x="50" y="63"/>
                  <a:pt x="46" y="64"/>
                  <a:pt x="43" y="65"/>
                </a:cubicBezTo>
                <a:cubicBezTo>
                  <a:pt x="42" y="65"/>
                  <a:pt x="41" y="66"/>
                  <a:pt x="41" y="66"/>
                </a:cubicBezTo>
                <a:cubicBezTo>
                  <a:pt x="37" y="69"/>
                  <a:pt x="33" y="72"/>
                  <a:pt x="30" y="75"/>
                </a:cubicBezTo>
                <a:cubicBezTo>
                  <a:pt x="28" y="77"/>
                  <a:pt x="28" y="79"/>
                  <a:pt x="28" y="81"/>
                </a:cubicBezTo>
                <a:cubicBezTo>
                  <a:pt x="28" y="80"/>
                  <a:pt x="28" y="80"/>
                  <a:pt x="29" y="79"/>
                </a:cubicBezTo>
                <a:cubicBezTo>
                  <a:pt x="32" y="75"/>
                  <a:pt x="36" y="71"/>
                  <a:pt x="41" y="69"/>
                </a:cubicBezTo>
                <a:cubicBezTo>
                  <a:pt x="44" y="67"/>
                  <a:pt x="48" y="65"/>
                  <a:pt x="52" y="64"/>
                </a:cubicBezTo>
                <a:cubicBezTo>
                  <a:pt x="53" y="63"/>
                  <a:pt x="55" y="63"/>
                  <a:pt x="57" y="63"/>
                </a:cubicBezTo>
                <a:cubicBezTo>
                  <a:pt x="57" y="62"/>
                  <a:pt x="58" y="62"/>
                  <a:pt x="59" y="62"/>
                </a:cubicBezTo>
                <a:close/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54" y="43"/>
                  <a:pt x="253" y="42"/>
                  <a:pt x="252" y="41"/>
                </a:cubicBezTo>
                <a:cubicBezTo>
                  <a:pt x="249" y="38"/>
                  <a:pt x="245" y="35"/>
                  <a:pt x="242" y="33"/>
                </a:cubicBezTo>
                <a:cubicBezTo>
                  <a:pt x="241" y="32"/>
                  <a:pt x="239" y="30"/>
                  <a:pt x="238" y="30"/>
                </a:cubicBezTo>
                <a:cubicBezTo>
                  <a:pt x="231" y="26"/>
                  <a:pt x="224" y="22"/>
                  <a:pt x="217" y="19"/>
                </a:cubicBezTo>
                <a:cubicBezTo>
                  <a:pt x="217" y="19"/>
                  <a:pt x="216" y="19"/>
                  <a:pt x="216" y="19"/>
                </a:cubicBezTo>
                <a:cubicBezTo>
                  <a:pt x="230" y="26"/>
                  <a:pt x="243" y="35"/>
                  <a:pt x="255" y="45"/>
                </a:cubicBezTo>
                <a:close/>
                <a:moveTo>
                  <a:pt x="124" y="130"/>
                </a:moveTo>
                <a:cubicBezTo>
                  <a:pt x="132" y="137"/>
                  <a:pt x="151" y="139"/>
                  <a:pt x="158" y="133"/>
                </a:cubicBezTo>
                <a:cubicBezTo>
                  <a:pt x="154" y="134"/>
                  <a:pt x="151" y="135"/>
                  <a:pt x="147" y="134"/>
                </a:cubicBezTo>
                <a:cubicBezTo>
                  <a:pt x="145" y="134"/>
                  <a:pt x="143" y="134"/>
                  <a:pt x="141" y="134"/>
                </a:cubicBezTo>
                <a:cubicBezTo>
                  <a:pt x="136" y="134"/>
                  <a:pt x="130" y="133"/>
                  <a:pt x="125" y="130"/>
                </a:cubicBezTo>
                <a:cubicBezTo>
                  <a:pt x="125" y="130"/>
                  <a:pt x="125" y="130"/>
                  <a:pt x="124" y="130"/>
                </a:cubicBezTo>
                <a:close/>
                <a:moveTo>
                  <a:pt x="236" y="62"/>
                </a:moveTo>
                <a:cubicBezTo>
                  <a:pt x="235" y="64"/>
                  <a:pt x="234" y="64"/>
                  <a:pt x="233" y="64"/>
                </a:cubicBezTo>
                <a:cubicBezTo>
                  <a:pt x="230" y="65"/>
                  <a:pt x="227" y="66"/>
                  <a:pt x="225" y="67"/>
                </a:cubicBezTo>
                <a:cubicBezTo>
                  <a:pt x="221" y="67"/>
                  <a:pt x="218" y="68"/>
                  <a:pt x="215" y="69"/>
                </a:cubicBezTo>
                <a:cubicBezTo>
                  <a:pt x="214" y="69"/>
                  <a:pt x="214" y="69"/>
                  <a:pt x="214" y="70"/>
                </a:cubicBezTo>
                <a:cubicBezTo>
                  <a:pt x="214" y="70"/>
                  <a:pt x="215" y="70"/>
                  <a:pt x="215" y="70"/>
                </a:cubicBezTo>
                <a:cubicBezTo>
                  <a:pt x="220" y="68"/>
                  <a:pt x="225" y="67"/>
                  <a:pt x="229" y="68"/>
                </a:cubicBezTo>
                <a:cubicBezTo>
                  <a:pt x="233" y="69"/>
                  <a:pt x="236" y="68"/>
                  <a:pt x="240" y="68"/>
                </a:cubicBezTo>
                <a:cubicBezTo>
                  <a:pt x="239" y="67"/>
                  <a:pt x="239" y="66"/>
                  <a:pt x="239" y="65"/>
                </a:cubicBezTo>
                <a:cubicBezTo>
                  <a:pt x="238" y="64"/>
                  <a:pt x="238" y="63"/>
                  <a:pt x="237" y="63"/>
                </a:cubicBezTo>
                <a:cubicBezTo>
                  <a:pt x="237" y="62"/>
                  <a:pt x="236" y="62"/>
                  <a:pt x="236" y="62"/>
                </a:cubicBezTo>
                <a:close/>
                <a:moveTo>
                  <a:pt x="166" y="11"/>
                </a:moveTo>
                <a:cubicBezTo>
                  <a:pt x="169" y="11"/>
                  <a:pt x="173" y="11"/>
                  <a:pt x="176" y="12"/>
                </a:cubicBezTo>
                <a:cubicBezTo>
                  <a:pt x="179" y="12"/>
                  <a:pt x="182" y="13"/>
                  <a:pt x="186" y="13"/>
                </a:cubicBezTo>
                <a:cubicBezTo>
                  <a:pt x="189" y="14"/>
                  <a:pt x="192" y="15"/>
                  <a:pt x="195" y="15"/>
                </a:cubicBezTo>
                <a:cubicBezTo>
                  <a:pt x="198" y="16"/>
                  <a:pt x="202" y="17"/>
                  <a:pt x="205" y="18"/>
                </a:cubicBezTo>
                <a:cubicBezTo>
                  <a:pt x="205" y="17"/>
                  <a:pt x="204" y="17"/>
                  <a:pt x="204" y="17"/>
                </a:cubicBezTo>
                <a:cubicBezTo>
                  <a:pt x="204" y="17"/>
                  <a:pt x="204" y="17"/>
                  <a:pt x="203" y="17"/>
                </a:cubicBezTo>
                <a:cubicBezTo>
                  <a:pt x="192" y="12"/>
                  <a:pt x="180" y="10"/>
                  <a:pt x="168" y="9"/>
                </a:cubicBezTo>
                <a:cubicBezTo>
                  <a:pt x="167" y="9"/>
                  <a:pt x="167" y="10"/>
                  <a:pt x="166" y="11"/>
                </a:cubicBezTo>
                <a:close/>
                <a:moveTo>
                  <a:pt x="250" y="182"/>
                </a:moveTo>
                <a:cubicBezTo>
                  <a:pt x="250" y="182"/>
                  <a:pt x="250" y="182"/>
                  <a:pt x="250" y="182"/>
                </a:cubicBezTo>
                <a:cubicBezTo>
                  <a:pt x="245" y="184"/>
                  <a:pt x="240" y="185"/>
                  <a:pt x="235" y="187"/>
                </a:cubicBezTo>
                <a:cubicBezTo>
                  <a:pt x="235" y="187"/>
                  <a:pt x="234" y="187"/>
                  <a:pt x="233" y="187"/>
                </a:cubicBezTo>
                <a:cubicBezTo>
                  <a:pt x="228" y="190"/>
                  <a:pt x="223" y="192"/>
                  <a:pt x="218" y="194"/>
                </a:cubicBezTo>
                <a:cubicBezTo>
                  <a:pt x="218" y="194"/>
                  <a:pt x="217" y="195"/>
                  <a:pt x="217" y="195"/>
                </a:cubicBezTo>
                <a:cubicBezTo>
                  <a:pt x="229" y="192"/>
                  <a:pt x="240" y="188"/>
                  <a:pt x="250" y="182"/>
                </a:cubicBezTo>
                <a:close/>
                <a:moveTo>
                  <a:pt x="68" y="66"/>
                </a:moveTo>
                <a:cubicBezTo>
                  <a:pt x="79" y="70"/>
                  <a:pt x="87" y="77"/>
                  <a:pt x="93" y="87"/>
                </a:cubicBezTo>
                <a:cubicBezTo>
                  <a:pt x="93" y="84"/>
                  <a:pt x="92" y="82"/>
                  <a:pt x="91" y="80"/>
                </a:cubicBezTo>
                <a:cubicBezTo>
                  <a:pt x="87" y="74"/>
                  <a:pt x="81" y="70"/>
                  <a:pt x="75" y="68"/>
                </a:cubicBezTo>
                <a:cubicBezTo>
                  <a:pt x="73" y="67"/>
                  <a:pt x="70" y="66"/>
                  <a:pt x="68" y="66"/>
                </a:cubicBezTo>
                <a:close/>
                <a:moveTo>
                  <a:pt x="155" y="57"/>
                </a:moveTo>
                <a:cubicBezTo>
                  <a:pt x="155" y="57"/>
                  <a:pt x="155" y="57"/>
                  <a:pt x="155" y="58"/>
                </a:cubicBezTo>
                <a:cubicBezTo>
                  <a:pt x="163" y="60"/>
                  <a:pt x="172" y="64"/>
                  <a:pt x="179" y="70"/>
                </a:cubicBezTo>
                <a:cubicBezTo>
                  <a:pt x="179" y="68"/>
                  <a:pt x="179" y="68"/>
                  <a:pt x="178" y="67"/>
                </a:cubicBezTo>
                <a:cubicBezTo>
                  <a:pt x="177" y="65"/>
                  <a:pt x="175" y="64"/>
                  <a:pt x="174" y="62"/>
                </a:cubicBezTo>
                <a:cubicBezTo>
                  <a:pt x="174" y="62"/>
                  <a:pt x="173" y="62"/>
                  <a:pt x="172" y="61"/>
                </a:cubicBezTo>
                <a:cubicBezTo>
                  <a:pt x="167" y="61"/>
                  <a:pt x="163" y="59"/>
                  <a:pt x="159" y="58"/>
                </a:cubicBezTo>
                <a:cubicBezTo>
                  <a:pt x="157" y="58"/>
                  <a:pt x="156" y="57"/>
                  <a:pt x="155" y="57"/>
                </a:cubicBezTo>
                <a:close/>
                <a:moveTo>
                  <a:pt x="107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11" y="74"/>
                  <a:pt x="116" y="70"/>
                  <a:pt x="122" y="66"/>
                </a:cubicBezTo>
                <a:cubicBezTo>
                  <a:pt x="121" y="66"/>
                  <a:pt x="121" y="67"/>
                  <a:pt x="120" y="67"/>
                </a:cubicBezTo>
                <a:cubicBezTo>
                  <a:pt x="119" y="67"/>
                  <a:pt x="118" y="68"/>
                  <a:pt x="117" y="68"/>
                </a:cubicBezTo>
                <a:cubicBezTo>
                  <a:pt x="115" y="68"/>
                  <a:pt x="113" y="68"/>
                  <a:pt x="112" y="67"/>
                </a:cubicBezTo>
                <a:cubicBezTo>
                  <a:pt x="111" y="67"/>
                  <a:pt x="110" y="69"/>
                  <a:pt x="110" y="70"/>
                </a:cubicBezTo>
                <a:cubicBezTo>
                  <a:pt x="109" y="72"/>
                  <a:pt x="108" y="75"/>
                  <a:pt x="107" y="77"/>
                </a:cubicBezTo>
                <a:cubicBezTo>
                  <a:pt x="107" y="78"/>
                  <a:pt x="107" y="79"/>
                  <a:pt x="107" y="80"/>
                </a:cubicBezTo>
                <a:close/>
                <a:moveTo>
                  <a:pt x="197" y="117"/>
                </a:moveTo>
                <a:cubicBezTo>
                  <a:pt x="197" y="117"/>
                  <a:pt x="197" y="117"/>
                  <a:pt x="197" y="117"/>
                </a:cubicBezTo>
                <a:cubicBezTo>
                  <a:pt x="197" y="116"/>
                  <a:pt x="197" y="116"/>
                  <a:pt x="196" y="115"/>
                </a:cubicBezTo>
                <a:cubicBezTo>
                  <a:pt x="195" y="112"/>
                  <a:pt x="195" y="109"/>
                  <a:pt x="195" y="105"/>
                </a:cubicBezTo>
                <a:cubicBezTo>
                  <a:pt x="196" y="99"/>
                  <a:pt x="198" y="93"/>
                  <a:pt x="201" y="87"/>
                </a:cubicBezTo>
                <a:cubicBezTo>
                  <a:pt x="203" y="84"/>
                  <a:pt x="205" y="81"/>
                  <a:pt x="207" y="78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7" y="78"/>
                  <a:pt x="206" y="79"/>
                  <a:pt x="206" y="79"/>
                </a:cubicBezTo>
                <a:cubicBezTo>
                  <a:pt x="200" y="85"/>
                  <a:pt x="196" y="92"/>
                  <a:pt x="195" y="101"/>
                </a:cubicBezTo>
                <a:cubicBezTo>
                  <a:pt x="194" y="106"/>
                  <a:pt x="194" y="111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lose/>
                <a:moveTo>
                  <a:pt x="164" y="17"/>
                </a:move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5" y="18"/>
                  <a:pt x="166" y="18"/>
                </a:cubicBezTo>
                <a:cubicBezTo>
                  <a:pt x="167" y="19"/>
                  <a:pt x="168" y="19"/>
                  <a:pt x="169" y="19"/>
                </a:cubicBezTo>
                <a:cubicBezTo>
                  <a:pt x="169" y="19"/>
                  <a:pt x="169" y="19"/>
                  <a:pt x="170" y="19"/>
                </a:cubicBezTo>
                <a:cubicBezTo>
                  <a:pt x="173" y="20"/>
                  <a:pt x="177" y="21"/>
                  <a:pt x="181" y="23"/>
                </a:cubicBezTo>
                <a:cubicBezTo>
                  <a:pt x="182" y="24"/>
                  <a:pt x="183" y="24"/>
                  <a:pt x="184" y="23"/>
                </a:cubicBezTo>
                <a:cubicBezTo>
                  <a:pt x="184" y="22"/>
                  <a:pt x="184" y="22"/>
                  <a:pt x="184" y="21"/>
                </a:cubicBezTo>
                <a:cubicBezTo>
                  <a:pt x="183" y="20"/>
                  <a:pt x="182" y="20"/>
                  <a:pt x="181" y="20"/>
                </a:cubicBezTo>
                <a:cubicBezTo>
                  <a:pt x="179" y="20"/>
                  <a:pt x="177" y="19"/>
                  <a:pt x="176" y="19"/>
                </a:cubicBezTo>
                <a:cubicBezTo>
                  <a:pt x="175" y="19"/>
                  <a:pt x="174" y="19"/>
                  <a:pt x="173" y="18"/>
                </a:cubicBezTo>
                <a:cubicBezTo>
                  <a:pt x="173" y="18"/>
                  <a:pt x="172" y="17"/>
                  <a:pt x="171" y="17"/>
                </a:cubicBezTo>
                <a:cubicBezTo>
                  <a:pt x="168" y="17"/>
                  <a:pt x="166" y="17"/>
                  <a:pt x="164" y="17"/>
                </a:cubicBezTo>
                <a:close/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6" y="133"/>
                  <a:pt x="12" y="148"/>
                  <a:pt x="25" y="160"/>
                </a:cubicBezTo>
                <a:cubicBezTo>
                  <a:pt x="23" y="157"/>
                  <a:pt x="21" y="154"/>
                  <a:pt x="19" y="151"/>
                </a:cubicBezTo>
                <a:cubicBezTo>
                  <a:pt x="13" y="145"/>
                  <a:pt x="9" y="137"/>
                  <a:pt x="7" y="127"/>
                </a:cubicBezTo>
                <a:cubicBezTo>
                  <a:pt x="7" y="126"/>
                  <a:pt x="7" y="125"/>
                  <a:pt x="6" y="124"/>
                </a:cubicBezTo>
                <a:cubicBezTo>
                  <a:pt x="6" y="123"/>
                  <a:pt x="6" y="122"/>
                  <a:pt x="5" y="120"/>
                </a:cubicBezTo>
                <a:cubicBezTo>
                  <a:pt x="5" y="119"/>
                  <a:pt x="5" y="117"/>
                  <a:pt x="4" y="115"/>
                </a:cubicBezTo>
                <a:close/>
                <a:moveTo>
                  <a:pt x="108" y="241"/>
                </a:moveTo>
                <a:cubicBezTo>
                  <a:pt x="113" y="237"/>
                  <a:pt x="117" y="233"/>
                  <a:pt x="120" y="228"/>
                </a:cubicBezTo>
                <a:cubicBezTo>
                  <a:pt x="120" y="227"/>
                  <a:pt x="119" y="226"/>
                  <a:pt x="118" y="225"/>
                </a:cubicBezTo>
                <a:cubicBezTo>
                  <a:pt x="115" y="231"/>
                  <a:pt x="111" y="236"/>
                  <a:pt x="108" y="241"/>
                </a:cubicBezTo>
                <a:close/>
                <a:moveTo>
                  <a:pt x="225" y="179"/>
                </a:moveTo>
                <a:cubicBezTo>
                  <a:pt x="225" y="180"/>
                  <a:pt x="225" y="180"/>
                  <a:pt x="225" y="180"/>
                </a:cubicBezTo>
                <a:cubicBezTo>
                  <a:pt x="226" y="180"/>
                  <a:pt x="226" y="180"/>
                  <a:pt x="227" y="179"/>
                </a:cubicBezTo>
                <a:cubicBezTo>
                  <a:pt x="235" y="177"/>
                  <a:pt x="242" y="173"/>
                  <a:pt x="249" y="168"/>
                </a:cubicBezTo>
                <a:cubicBezTo>
                  <a:pt x="250" y="167"/>
                  <a:pt x="252" y="165"/>
                  <a:pt x="252" y="164"/>
                </a:cubicBezTo>
                <a:cubicBezTo>
                  <a:pt x="249" y="166"/>
                  <a:pt x="247" y="168"/>
                  <a:pt x="244" y="170"/>
                </a:cubicBezTo>
                <a:cubicBezTo>
                  <a:pt x="241" y="172"/>
                  <a:pt x="238" y="174"/>
                  <a:pt x="235" y="175"/>
                </a:cubicBezTo>
                <a:cubicBezTo>
                  <a:pt x="232" y="177"/>
                  <a:pt x="228" y="178"/>
                  <a:pt x="225" y="179"/>
                </a:cubicBezTo>
                <a:close/>
                <a:moveTo>
                  <a:pt x="193" y="65"/>
                </a:moveTo>
                <a:cubicBezTo>
                  <a:pt x="195" y="64"/>
                  <a:pt x="199" y="60"/>
                  <a:pt x="200" y="59"/>
                </a:cubicBezTo>
                <a:cubicBezTo>
                  <a:pt x="200" y="58"/>
                  <a:pt x="200" y="58"/>
                  <a:pt x="200" y="57"/>
                </a:cubicBezTo>
                <a:cubicBezTo>
                  <a:pt x="197" y="57"/>
                  <a:pt x="195" y="58"/>
                  <a:pt x="192" y="58"/>
                </a:cubicBezTo>
                <a:cubicBezTo>
                  <a:pt x="192" y="60"/>
                  <a:pt x="192" y="62"/>
                  <a:pt x="191" y="63"/>
                </a:cubicBezTo>
                <a:cubicBezTo>
                  <a:pt x="192" y="64"/>
                  <a:pt x="193" y="64"/>
                  <a:pt x="193" y="65"/>
                </a:cubicBezTo>
                <a:close/>
                <a:moveTo>
                  <a:pt x="71" y="179"/>
                </a:moveTo>
                <a:cubicBezTo>
                  <a:pt x="74" y="181"/>
                  <a:pt x="83" y="186"/>
                  <a:pt x="84" y="186"/>
                </a:cubicBezTo>
                <a:cubicBezTo>
                  <a:pt x="84" y="185"/>
                  <a:pt x="84" y="184"/>
                  <a:pt x="83" y="183"/>
                </a:cubicBezTo>
                <a:cubicBezTo>
                  <a:pt x="82" y="182"/>
                  <a:pt x="81" y="181"/>
                  <a:pt x="80" y="179"/>
                </a:cubicBezTo>
                <a:cubicBezTo>
                  <a:pt x="80" y="179"/>
                  <a:pt x="79" y="178"/>
                  <a:pt x="78" y="178"/>
                </a:cubicBezTo>
                <a:cubicBezTo>
                  <a:pt x="76" y="179"/>
                  <a:pt x="74" y="179"/>
                  <a:pt x="71" y="179"/>
                </a:cubicBezTo>
                <a:close/>
                <a:moveTo>
                  <a:pt x="113" y="42"/>
                </a:moveTo>
                <a:cubicBezTo>
                  <a:pt x="112" y="45"/>
                  <a:pt x="111" y="48"/>
                  <a:pt x="110" y="50"/>
                </a:cubicBezTo>
                <a:cubicBezTo>
                  <a:pt x="112" y="51"/>
                  <a:pt x="113" y="52"/>
                  <a:pt x="113" y="54"/>
                </a:cubicBezTo>
                <a:cubicBezTo>
                  <a:pt x="114" y="52"/>
                  <a:pt x="115" y="51"/>
                  <a:pt x="115" y="50"/>
                </a:cubicBezTo>
                <a:cubicBezTo>
                  <a:pt x="115" y="50"/>
                  <a:pt x="116" y="50"/>
                  <a:pt x="116" y="50"/>
                </a:cubicBezTo>
                <a:cubicBezTo>
                  <a:pt x="116" y="47"/>
                  <a:pt x="116" y="45"/>
                  <a:pt x="116" y="42"/>
                </a:cubicBezTo>
                <a:cubicBezTo>
                  <a:pt x="115" y="42"/>
                  <a:pt x="114" y="42"/>
                  <a:pt x="113" y="42"/>
                </a:cubicBezTo>
                <a:close/>
                <a:moveTo>
                  <a:pt x="53" y="139"/>
                </a:moveTo>
                <a:cubicBezTo>
                  <a:pt x="53" y="139"/>
                  <a:pt x="53" y="139"/>
                  <a:pt x="53" y="139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6" y="140"/>
                  <a:pt x="59" y="140"/>
                  <a:pt x="61" y="140"/>
                </a:cubicBezTo>
                <a:cubicBezTo>
                  <a:pt x="62" y="141"/>
                  <a:pt x="63" y="141"/>
                  <a:pt x="65" y="140"/>
                </a:cubicBezTo>
                <a:cubicBezTo>
                  <a:pt x="66" y="140"/>
                  <a:pt x="68" y="140"/>
                  <a:pt x="69" y="139"/>
                </a:cubicBezTo>
                <a:cubicBezTo>
                  <a:pt x="72" y="139"/>
                  <a:pt x="74" y="138"/>
                  <a:pt x="77" y="137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7" y="136"/>
                  <a:pt x="77" y="136"/>
                  <a:pt x="77" y="135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6" y="136"/>
                  <a:pt x="76" y="136"/>
                  <a:pt x="75" y="136"/>
                </a:cubicBezTo>
                <a:cubicBezTo>
                  <a:pt x="70" y="138"/>
                  <a:pt x="64" y="139"/>
                  <a:pt x="58" y="138"/>
                </a:cubicBezTo>
                <a:cubicBezTo>
                  <a:pt x="57" y="138"/>
                  <a:pt x="55" y="139"/>
                  <a:pt x="53" y="139"/>
                </a:cubicBezTo>
                <a:close/>
                <a:moveTo>
                  <a:pt x="98" y="36"/>
                </a:moveTo>
                <a:cubicBezTo>
                  <a:pt x="97" y="36"/>
                  <a:pt x="95" y="36"/>
                  <a:pt x="94" y="36"/>
                </a:cubicBezTo>
                <a:cubicBezTo>
                  <a:pt x="91" y="37"/>
                  <a:pt x="89" y="38"/>
                  <a:pt x="86" y="39"/>
                </a:cubicBezTo>
                <a:cubicBezTo>
                  <a:pt x="86" y="39"/>
                  <a:pt x="86" y="39"/>
                  <a:pt x="85" y="39"/>
                </a:cubicBezTo>
                <a:cubicBezTo>
                  <a:pt x="86" y="40"/>
                  <a:pt x="86" y="40"/>
                  <a:pt x="86" y="41"/>
                </a:cubicBezTo>
                <a:cubicBezTo>
                  <a:pt x="87" y="41"/>
                  <a:pt x="87" y="41"/>
                  <a:pt x="87" y="42"/>
                </a:cubicBezTo>
                <a:cubicBezTo>
                  <a:pt x="88" y="41"/>
                  <a:pt x="88" y="40"/>
                  <a:pt x="89" y="40"/>
                </a:cubicBezTo>
                <a:cubicBezTo>
                  <a:pt x="90" y="38"/>
                  <a:pt x="92" y="38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5" y="40"/>
                  <a:pt x="96" y="40"/>
                  <a:pt x="98" y="39"/>
                </a:cubicBezTo>
                <a:cubicBezTo>
                  <a:pt x="98" y="38"/>
                  <a:pt x="98" y="37"/>
                  <a:pt x="98" y="36"/>
                </a:cubicBezTo>
                <a:close/>
                <a:moveTo>
                  <a:pt x="76" y="244"/>
                </a:moveTo>
                <a:cubicBezTo>
                  <a:pt x="76" y="244"/>
                  <a:pt x="76" y="244"/>
                  <a:pt x="76" y="244"/>
                </a:cubicBezTo>
                <a:cubicBezTo>
                  <a:pt x="76" y="244"/>
                  <a:pt x="76" y="245"/>
                  <a:pt x="75" y="245"/>
                </a:cubicBezTo>
                <a:cubicBezTo>
                  <a:pt x="73" y="250"/>
                  <a:pt x="70" y="255"/>
                  <a:pt x="67" y="259"/>
                </a:cubicBezTo>
                <a:cubicBezTo>
                  <a:pt x="65" y="263"/>
                  <a:pt x="63" y="266"/>
                  <a:pt x="61" y="270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0" y="271"/>
                  <a:pt x="60" y="272"/>
                  <a:pt x="60" y="272"/>
                </a:cubicBezTo>
                <a:cubicBezTo>
                  <a:pt x="60" y="272"/>
                  <a:pt x="61" y="272"/>
                  <a:pt x="61" y="271"/>
                </a:cubicBezTo>
                <a:cubicBezTo>
                  <a:pt x="62" y="271"/>
                  <a:pt x="62" y="270"/>
                  <a:pt x="62" y="270"/>
                </a:cubicBezTo>
                <a:cubicBezTo>
                  <a:pt x="68" y="262"/>
                  <a:pt x="72" y="254"/>
                  <a:pt x="76" y="246"/>
                </a:cubicBezTo>
                <a:cubicBezTo>
                  <a:pt x="76" y="245"/>
                  <a:pt x="76" y="244"/>
                  <a:pt x="76" y="244"/>
                </a:cubicBezTo>
                <a:close/>
                <a:moveTo>
                  <a:pt x="189" y="135"/>
                </a:moveTo>
                <a:cubicBezTo>
                  <a:pt x="188" y="137"/>
                  <a:pt x="187" y="138"/>
                  <a:pt x="187" y="139"/>
                </a:cubicBezTo>
                <a:cubicBezTo>
                  <a:pt x="188" y="141"/>
                  <a:pt x="188" y="144"/>
                  <a:pt x="190" y="146"/>
                </a:cubicBezTo>
                <a:cubicBezTo>
                  <a:pt x="190" y="146"/>
                  <a:pt x="190" y="146"/>
                  <a:pt x="191" y="147"/>
                </a:cubicBezTo>
                <a:cubicBezTo>
                  <a:pt x="191" y="146"/>
                  <a:pt x="192" y="145"/>
                  <a:pt x="192" y="144"/>
                </a:cubicBezTo>
                <a:cubicBezTo>
                  <a:pt x="193" y="143"/>
                  <a:pt x="193" y="142"/>
                  <a:pt x="192" y="140"/>
                </a:cubicBezTo>
                <a:cubicBezTo>
                  <a:pt x="191" y="140"/>
                  <a:pt x="191" y="139"/>
                  <a:pt x="191" y="138"/>
                </a:cubicBezTo>
                <a:cubicBezTo>
                  <a:pt x="190" y="137"/>
                  <a:pt x="190" y="136"/>
                  <a:pt x="189" y="135"/>
                </a:cubicBezTo>
                <a:close/>
                <a:moveTo>
                  <a:pt x="253" y="72"/>
                </a:moveTo>
                <a:cubicBezTo>
                  <a:pt x="251" y="70"/>
                  <a:pt x="251" y="70"/>
                  <a:pt x="248" y="69"/>
                </a:cubicBezTo>
                <a:cubicBezTo>
                  <a:pt x="248" y="69"/>
                  <a:pt x="248" y="69"/>
                  <a:pt x="247" y="69"/>
                </a:cubicBezTo>
                <a:cubicBezTo>
                  <a:pt x="246" y="69"/>
                  <a:pt x="245" y="69"/>
                  <a:pt x="243" y="70"/>
                </a:cubicBezTo>
                <a:cubicBezTo>
                  <a:pt x="244" y="70"/>
                  <a:pt x="244" y="71"/>
                  <a:pt x="244" y="72"/>
                </a:cubicBezTo>
                <a:cubicBezTo>
                  <a:pt x="246" y="73"/>
                  <a:pt x="249" y="74"/>
                  <a:pt x="252" y="75"/>
                </a:cubicBezTo>
                <a:cubicBezTo>
                  <a:pt x="252" y="74"/>
                  <a:pt x="252" y="73"/>
                  <a:pt x="253" y="72"/>
                </a:cubicBezTo>
                <a:close/>
                <a:moveTo>
                  <a:pt x="62" y="41"/>
                </a:moveTo>
                <a:cubicBezTo>
                  <a:pt x="62" y="41"/>
                  <a:pt x="62" y="41"/>
                  <a:pt x="62" y="41"/>
                </a:cubicBezTo>
                <a:cubicBezTo>
                  <a:pt x="60" y="42"/>
                  <a:pt x="58" y="44"/>
                  <a:pt x="55" y="45"/>
                </a:cubicBezTo>
                <a:cubicBezTo>
                  <a:pt x="55" y="45"/>
                  <a:pt x="55" y="46"/>
                  <a:pt x="55" y="46"/>
                </a:cubicBezTo>
                <a:cubicBezTo>
                  <a:pt x="55" y="47"/>
                  <a:pt x="55" y="49"/>
                  <a:pt x="54" y="51"/>
                </a:cubicBezTo>
                <a:cubicBezTo>
                  <a:pt x="55" y="51"/>
                  <a:pt x="56" y="50"/>
                  <a:pt x="56" y="50"/>
                </a:cubicBezTo>
                <a:cubicBezTo>
                  <a:pt x="57" y="50"/>
                  <a:pt x="57" y="50"/>
                  <a:pt x="58" y="49"/>
                </a:cubicBezTo>
                <a:cubicBezTo>
                  <a:pt x="59" y="47"/>
                  <a:pt x="60" y="45"/>
                  <a:pt x="62" y="43"/>
                </a:cubicBezTo>
                <a:cubicBezTo>
                  <a:pt x="62" y="42"/>
                  <a:pt x="62" y="42"/>
                  <a:pt x="62" y="41"/>
                </a:cubicBezTo>
                <a:close/>
                <a:moveTo>
                  <a:pt x="117" y="64"/>
                </a:moveTo>
                <a:cubicBezTo>
                  <a:pt x="117" y="64"/>
                  <a:pt x="117" y="64"/>
                  <a:pt x="117" y="64"/>
                </a:cubicBezTo>
                <a:cubicBezTo>
                  <a:pt x="121" y="63"/>
                  <a:pt x="124" y="62"/>
                  <a:pt x="127" y="60"/>
                </a:cubicBezTo>
                <a:cubicBezTo>
                  <a:pt x="130" y="59"/>
                  <a:pt x="134" y="58"/>
                  <a:pt x="137" y="57"/>
                </a:cubicBezTo>
                <a:cubicBezTo>
                  <a:pt x="136" y="56"/>
                  <a:pt x="135" y="56"/>
                  <a:pt x="133" y="56"/>
                </a:cubicBezTo>
                <a:cubicBezTo>
                  <a:pt x="132" y="56"/>
                  <a:pt x="131" y="56"/>
                  <a:pt x="130" y="57"/>
                </a:cubicBezTo>
                <a:cubicBezTo>
                  <a:pt x="127" y="59"/>
                  <a:pt x="123" y="60"/>
                  <a:pt x="120" y="62"/>
                </a:cubicBezTo>
                <a:cubicBezTo>
                  <a:pt x="119" y="63"/>
                  <a:pt x="118" y="63"/>
                  <a:pt x="117" y="64"/>
                </a:cubicBezTo>
                <a:close/>
                <a:moveTo>
                  <a:pt x="271" y="156"/>
                </a:moveTo>
                <a:cubicBezTo>
                  <a:pt x="266" y="162"/>
                  <a:pt x="261" y="168"/>
                  <a:pt x="255" y="173"/>
                </a:cubicBezTo>
                <a:cubicBezTo>
                  <a:pt x="262" y="169"/>
                  <a:pt x="268" y="164"/>
                  <a:pt x="271" y="156"/>
                </a:cubicBezTo>
                <a:close/>
                <a:moveTo>
                  <a:pt x="68" y="53"/>
                </a:moveTo>
                <a:cubicBezTo>
                  <a:pt x="69" y="52"/>
                  <a:pt x="69" y="52"/>
                  <a:pt x="69" y="51"/>
                </a:cubicBezTo>
                <a:cubicBezTo>
                  <a:pt x="70" y="51"/>
                  <a:pt x="70" y="50"/>
                  <a:pt x="70" y="49"/>
                </a:cubicBezTo>
                <a:cubicBezTo>
                  <a:pt x="69" y="48"/>
                  <a:pt x="70" y="48"/>
                  <a:pt x="71" y="47"/>
                </a:cubicBezTo>
                <a:cubicBezTo>
                  <a:pt x="71" y="47"/>
                  <a:pt x="72" y="47"/>
                  <a:pt x="72" y="46"/>
                </a:cubicBezTo>
                <a:cubicBezTo>
                  <a:pt x="73" y="45"/>
                  <a:pt x="73" y="44"/>
                  <a:pt x="74" y="42"/>
                </a:cubicBezTo>
                <a:cubicBezTo>
                  <a:pt x="73" y="43"/>
                  <a:pt x="71" y="43"/>
                  <a:pt x="70" y="43"/>
                </a:cubicBezTo>
                <a:cubicBezTo>
                  <a:pt x="69" y="43"/>
                  <a:pt x="69" y="44"/>
                  <a:pt x="69" y="44"/>
                </a:cubicBezTo>
                <a:cubicBezTo>
                  <a:pt x="68" y="46"/>
                  <a:pt x="68" y="48"/>
                  <a:pt x="68" y="49"/>
                </a:cubicBezTo>
                <a:cubicBezTo>
                  <a:pt x="67" y="50"/>
                  <a:pt x="67" y="52"/>
                  <a:pt x="68" y="53"/>
                </a:cubicBezTo>
                <a:close/>
                <a:moveTo>
                  <a:pt x="59" y="153"/>
                </a:moveTo>
                <a:cubicBezTo>
                  <a:pt x="59" y="153"/>
                  <a:pt x="59" y="153"/>
                  <a:pt x="59" y="152"/>
                </a:cubicBezTo>
                <a:cubicBezTo>
                  <a:pt x="58" y="152"/>
                  <a:pt x="57" y="151"/>
                  <a:pt x="56" y="150"/>
                </a:cubicBezTo>
                <a:cubicBezTo>
                  <a:pt x="55" y="150"/>
                  <a:pt x="54" y="149"/>
                  <a:pt x="53" y="149"/>
                </a:cubicBezTo>
                <a:cubicBezTo>
                  <a:pt x="50" y="148"/>
                  <a:pt x="48" y="148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4" y="147"/>
                  <a:pt x="44" y="147"/>
                  <a:pt x="45" y="148"/>
                </a:cubicBezTo>
                <a:cubicBezTo>
                  <a:pt x="46" y="149"/>
                  <a:pt x="47" y="150"/>
                  <a:pt x="49" y="150"/>
                </a:cubicBezTo>
                <a:cubicBezTo>
                  <a:pt x="52" y="152"/>
                  <a:pt x="56" y="152"/>
                  <a:pt x="59" y="153"/>
                </a:cubicBezTo>
                <a:close/>
                <a:moveTo>
                  <a:pt x="264" y="86"/>
                </a:moveTo>
                <a:cubicBezTo>
                  <a:pt x="264" y="85"/>
                  <a:pt x="264" y="84"/>
                  <a:pt x="265" y="83"/>
                </a:cubicBezTo>
                <a:cubicBezTo>
                  <a:pt x="265" y="83"/>
                  <a:pt x="265" y="82"/>
                  <a:pt x="265" y="82"/>
                </a:cubicBezTo>
                <a:cubicBezTo>
                  <a:pt x="264" y="81"/>
                  <a:pt x="263" y="79"/>
                  <a:pt x="262" y="78"/>
                </a:cubicBezTo>
                <a:cubicBezTo>
                  <a:pt x="261" y="77"/>
                  <a:pt x="261" y="77"/>
                  <a:pt x="260" y="78"/>
                </a:cubicBezTo>
                <a:cubicBezTo>
                  <a:pt x="259" y="78"/>
                  <a:pt x="259" y="79"/>
                  <a:pt x="258" y="79"/>
                </a:cubicBezTo>
                <a:cubicBezTo>
                  <a:pt x="260" y="81"/>
                  <a:pt x="262" y="84"/>
                  <a:pt x="264" y="86"/>
                </a:cubicBezTo>
                <a:close/>
                <a:moveTo>
                  <a:pt x="42" y="157"/>
                </a:moveTo>
                <a:cubicBezTo>
                  <a:pt x="40" y="154"/>
                  <a:pt x="39" y="152"/>
                  <a:pt x="38" y="150"/>
                </a:cubicBezTo>
                <a:cubicBezTo>
                  <a:pt x="36" y="151"/>
                  <a:pt x="35" y="152"/>
                  <a:pt x="35" y="153"/>
                </a:cubicBezTo>
                <a:cubicBezTo>
                  <a:pt x="35" y="155"/>
                  <a:pt x="36" y="156"/>
                  <a:pt x="38" y="157"/>
                </a:cubicBezTo>
                <a:cubicBezTo>
                  <a:pt x="38" y="157"/>
                  <a:pt x="38" y="157"/>
                  <a:pt x="38" y="157"/>
                </a:cubicBezTo>
                <a:cubicBezTo>
                  <a:pt x="39" y="157"/>
                  <a:pt x="40" y="157"/>
                  <a:pt x="42" y="157"/>
                </a:cubicBezTo>
                <a:close/>
                <a:moveTo>
                  <a:pt x="97" y="43"/>
                </a:moveTo>
                <a:cubicBezTo>
                  <a:pt x="96" y="43"/>
                  <a:pt x="96" y="43"/>
                  <a:pt x="95" y="43"/>
                </a:cubicBezTo>
                <a:cubicBezTo>
                  <a:pt x="94" y="43"/>
                  <a:pt x="93" y="44"/>
                  <a:pt x="93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1" y="46"/>
                  <a:pt x="91" y="47"/>
                  <a:pt x="93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4" y="50"/>
                  <a:pt x="95" y="50"/>
                  <a:pt x="96" y="48"/>
                </a:cubicBezTo>
                <a:cubicBezTo>
                  <a:pt x="97" y="47"/>
                  <a:pt x="97" y="45"/>
                  <a:pt x="97" y="43"/>
                </a:cubicBezTo>
                <a:close/>
                <a:moveTo>
                  <a:pt x="100" y="166"/>
                </a:moveTo>
                <a:cubicBezTo>
                  <a:pt x="99" y="164"/>
                  <a:pt x="98" y="164"/>
                  <a:pt x="96" y="164"/>
                </a:cubicBezTo>
                <a:cubicBezTo>
                  <a:pt x="93" y="164"/>
                  <a:pt x="91" y="164"/>
                  <a:pt x="88" y="164"/>
                </a:cubicBezTo>
                <a:cubicBezTo>
                  <a:pt x="88" y="164"/>
                  <a:pt x="87" y="164"/>
                  <a:pt x="87" y="165"/>
                </a:cubicBezTo>
                <a:cubicBezTo>
                  <a:pt x="89" y="167"/>
                  <a:pt x="90" y="167"/>
                  <a:pt x="93" y="166"/>
                </a:cubicBezTo>
                <a:cubicBezTo>
                  <a:pt x="93" y="166"/>
                  <a:pt x="94" y="166"/>
                  <a:pt x="95" y="166"/>
                </a:cubicBezTo>
                <a:cubicBezTo>
                  <a:pt x="97" y="166"/>
                  <a:pt x="99" y="166"/>
                  <a:pt x="100" y="166"/>
                </a:cubicBezTo>
                <a:close/>
                <a:moveTo>
                  <a:pt x="157" y="26"/>
                </a:moveTo>
                <a:cubicBezTo>
                  <a:pt x="157" y="27"/>
                  <a:pt x="157" y="28"/>
                  <a:pt x="158" y="28"/>
                </a:cubicBezTo>
                <a:cubicBezTo>
                  <a:pt x="159" y="29"/>
                  <a:pt x="160" y="30"/>
                  <a:pt x="161" y="30"/>
                </a:cubicBezTo>
                <a:cubicBezTo>
                  <a:pt x="161" y="30"/>
                  <a:pt x="161" y="31"/>
                  <a:pt x="162" y="31"/>
                </a:cubicBezTo>
                <a:cubicBezTo>
                  <a:pt x="164" y="31"/>
                  <a:pt x="166" y="31"/>
                  <a:pt x="169" y="31"/>
                </a:cubicBezTo>
                <a:cubicBezTo>
                  <a:pt x="165" y="28"/>
                  <a:pt x="161" y="28"/>
                  <a:pt x="157" y="26"/>
                </a:cubicBezTo>
                <a:close/>
                <a:moveTo>
                  <a:pt x="252" y="157"/>
                </a:moveTo>
                <a:cubicBezTo>
                  <a:pt x="253" y="157"/>
                  <a:pt x="253" y="157"/>
                  <a:pt x="254" y="157"/>
                </a:cubicBezTo>
                <a:cubicBezTo>
                  <a:pt x="256" y="155"/>
                  <a:pt x="258" y="154"/>
                  <a:pt x="260" y="152"/>
                </a:cubicBezTo>
                <a:cubicBezTo>
                  <a:pt x="261" y="151"/>
                  <a:pt x="261" y="151"/>
                  <a:pt x="261" y="149"/>
                </a:cubicBezTo>
                <a:cubicBezTo>
                  <a:pt x="256" y="150"/>
                  <a:pt x="254" y="153"/>
                  <a:pt x="252" y="157"/>
                </a:cubicBezTo>
                <a:close/>
                <a:moveTo>
                  <a:pt x="274" y="138"/>
                </a:moveTo>
                <a:cubicBezTo>
                  <a:pt x="271" y="142"/>
                  <a:pt x="269" y="147"/>
                  <a:pt x="270" y="149"/>
                </a:cubicBezTo>
                <a:cubicBezTo>
                  <a:pt x="271" y="149"/>
                  <a:pt x="271" y="149"/>
                  <a:pt x="272" y="148"/>
                </a:cubicBezTo>
                <a:cubicBezTo>
                  <a:pt x="274" y="145"/>
                  <a:pt x="274" y="141"/>
                  <a:pt x="274" y="138"/>
                </a:cubicBezTo>
                <a:close/>
                <a:moveTo>
                  <a:pt x="13" y="134"/>
                </a:moveTo>
                <a:cubicBezTo>
                  <a:pt x="14" y="138"/>
                  <a:pt x="19" y="147"/>
                  <a:pt x="21" y="149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0" y="146"/>
                  <a:pt x="18" y="143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7" y="137"/>
                  <a:pt x="16" y="135"/>
                  <a:pt x="15" y="133"/>
                </a:cubicBezTo>
                <a:cubicBezTo>
                  <a:pt x="14" y="133"/>
                  <a:pt x="14" y="134"/>
                  <a:pt x="13" y="134"/>
                </a:cubicBezTo>
                <a:close/>
                <a:moveTo>
                  <a:pt x="193" y="164"/>
                </a:moveTo>
                <a:cubicBezTo>
                  <a:pt x="193" y="164"/>
                  <a:pt x="192" y="164"/>
                  <a:pt x="192" y="164"/>
                </a:cubicBezTo>
                <a:cubicBezTo>
                  <a:pt x="190" y="163"/>
                  <a:pt x="188" y="164"/>
                  <a:pt x="188" y="166"/>
                </a:cubicBezTo>
                <a:cubicBezTo>
                  <a:pt x="187" y="167"/>
                  <a:pt x="187" y="168"/>
                  <a:pt x="187" y="169"/>
                </a:cubicBezTo>
                <a:cubicBezTo>
                  <a:pt x="186" y="170"/>
                  <a:pt x="186" y="171"/>
                  <a:pt x="186" y="172"/>
                </a:cubicBezTo>
                <a:cubicBezTo>
                  <a:pt x="186" y="172"/>
                  <a:pt x="186" y="171"/>
                  <a:pt x="186" y="171"/>
                </a:cubicBezTo>
                <a:cubicBezTo>
                  <a:pt x="188" y="169"/>
                  <a:pt x="190" y="167"/>
                  <a:pt x="193" y="166"/>
                </a:cubicBezTo>
                <a:cubicBezTo>
                  <a:pt x="194" y="165"/>
                  <a:pt x="194" y="165"/>
                  <a:pt x="193" y="164"/>
                </a:cubicBezTo>
                <a:close/>
                <a:moveTo>
                  <a:pt x="146" y="159"/>
                </a:moveTo>
                <a:cubicBezTo>
                  <a:pt x="146" y="159"/>
                  <a:pt x="145" y="159"/>
                  <a:pt x="145" y="159"/>
                </a:cubicBezTo>
                <a:cubicBezTo>
                  <a:pt x="143" y="159"/>
                  <a:pt x="140" y="158"/>
                  <a:pt x="137" y="158"/>
                </a:cubicBezTo>
                <a:cubicBezTo>
                  <a:pt x="137" y="158"/>
                  <a:pt x="136" y="158"/>
                  <a:pt x="136" y="158"/>
                </a:cubicBezTo>
                <a:cubicBezTo>
                  <a:pt x="134" y="159"/>
                  <a:pt x="133" y="159"/>
                  <a:pt x="132" y="157"/>
                </a:cubicBezTo>
                <a:cubicBezTo>
                  <a:pt x="131" y="156"/>
                  <a:pt x="131" y="156"/>
                  <a:pt x="130" y="156"/>
                </a:cubicBezTo>
                <a:cubicBezTo>
                  <a:pt x="131" y="157"/>
                  <a:pt x="132" y="158"/>
                  <a:pt x="132" y="159"/>
                </a:cubicBezTo>
                <a:cubicBezTo>
                  <a:pt x="133" y="159"/>
                  <a:pt x="133" y="159"/>
                  <a:pt x="133" y="159"/>
                </a:cubicBezTo>
                <a:cubicBezTo>
                  <a:pt x="135" y="160"/>
                  <a:pt x="138" y="160"/>
                  <a:pt x="140" y="160"/>
                </a:cubicBezTo>
                <a:cubicBezTo>
                  <a:pt x="142" y="160"/>
                  <a:pt x="143" y="160"/>
                  <a:pt x="145" y="160"/>
                </a:cubicBezTo>
                <a:cubicBezTo>
                  <a:pt x="145" y="160"/>
                  <a:pt x="146" y="160"/>
                  <a:pt x="146" y="159"/>
                </a:cubicBezTo>
                <a:close/>
                <a:moveTo>
                  <a:pt x="142" y="147"/>
                </a:moveTo>
                <a:cubicBezTo>
                  <a:pt x="143" y="147"/>
                  <a:pt x="144" y="147"/>
                  <a:pt x="145" y="146"/>
                </a:cubicBezTo>
                <a:cubicBezTo>
                  <a:pt x="144" y="146"/>
                  <a:pt x="143" y="145"/>
                  <a:pt x="142" y="145"/>
                </a:cubicBezTo>
                <a:cubicBezTo>
                  <a:pt x="140" y="144"/>
                  <a:pt x="139" y="143"/>
                  <a:pt x="137" y="143"/>
                </a:cubicBezTo>
                <a:cubicBezTo>
                  <a:pt x="136" y="143"/>
                  <a:pt x="135" y="143"/>
                  <a:pt x="133" y="143"/>
                </a:cubicBezTo>
                <a:cubicBezTo>
                  <a:pt x="133" y="142"/>
                  <a:pt x="133" y="142"/>
                  <a:pt x="132" y="142"/>
                </a:cubicBezTo>
                <a:cubicBezTo>
                  <a:pt x="132" y="143"/>
                  <a:pt x="133" y="144"/>
                  <a:pt x="133" y="144"/>
                </a:cubicBezTo>
                <a:cubicBezTo>
                  <a:pt x="137" y="145"/>
                  <a:pt x="140" y="146"/>
                  <a:pt x="142" y="147"/>
                </a:cubicBezTo>
                <a:close/>
                <a:moveTo>
                  <a:pt x="274" y="111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71" y="118"/>
                  <a:pt x="267" y="125"/>
                  <a:pt x="263" y="131"/>
                </a:cubicBezTo>
                <a:cubicBezTo>
                  <a:pt x="266" y="130"/>
                  <a:pt x="266" y="129"/>
                  <a:pt x="267" y="127"/>
                </a:cubicBezTo>
                <a:cubicBezTo>
                  <a:pt x="269" y="123"/>
                  <a:pt x="271" y="119"/>
                  <a:pt x="272" y="116"/>
                </a:cubicBezTo>
                <a:cubicBezTo>
                  <a:pt x="273" y="114"/>
                  <a:pt x="273" y="113"/>
                  <a:pt x="274" y="111"/>
                </a:cubicBezTo>
                <a:close/>
                <a:moveTo>
                  <a:pt x="286" y="130"/>
                </a:moveTo>
                <a:cubicBezTo>
                  <a:pt x="284" y="139"/>
                  <a:pt x="281" y="147"/>
                  <a:pt x="277" y="155"/>
                </a:cubicBezTo>
                <a:cubicBezTo>
                  <a:pt x="282" y="149"/>
                  <a:pt x="286" y="138"/>
                  <a:pt x="286" y="130"/>
                </a:cubicBezTo>
                <a:close/>
                <a:moveTo>
                  <a:pt x="110" y="177"/>
                </a:moveTo>
                <a:cubicBezTo>
                  <a:pt x="107" y="177"/>
                  <a:pt x="105" y="177"/>
                  <a:pt x="102" y="176"/>
                </a:cubicBezTo>
                <a:cubicBezTo>
                  <a:pt x="102" y="177"/>
                  <a:pt x="102" y="178"/>
                  <a:pt x="103" y="179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0" y="179"/>
                  <a:pt x="110" y="178"/>
                  <a:pt x="110" y="177"/>
                </a:cubicBezTo>
                <a:close/>
                <a:moveTo>
                  <a:pt x="154" y="179"/>
                </a:moveTo>
                <a:cubicBezTo>
                  <a:pt x="157" y="180"/>
                  <a:pt x="162" y="179"/>
                  <a:pt x="163" y="178"/>
                </a:cubicBezTo>
                <a:cubicBezTo>
                  <a:pt x="163" y="178"/>
                  <a:pt x="162" y="177"/>
                  <a:pt x="162" y="176"/>
                </a:cubicBezTo>
                <a:cubicBezTo>
                  <a:pt x="161" y="176"/>
                  <a:pt x="161" y="175"/>
                  <a:pt x="160" y="174"/>
                </a:cubicBezTo>
                <a:cubicBezTo>
                  <a:pt x="159" y="176"/>
                  <a:pt x="157" y="177"/>
                  <a:pt x="156" y="179"/>
                </a:cubicBezTo>
                <a:cubicBezTo>
                  <a:pt x="156" y="179"/>
                  <a:pt x="155" y="179"/>
                  <a:pt x="155" y="179"/>
                </a:cubicBezTo>
                <a:cubicBezTo>
                  <a:pt x="155" y="179"/>
                  <a:pt x="155" y="179"/>
                  <a:pt x="154" y="179"/>
                </a:cubicBezTo>
                <a:close/>
                <a:moveTo>
                  <a:pt x="178" y="197"/>
                </a:moveTo>
                <a:cubicBezTo>
                  <a:pt x="175" y="197"/>
                  <a:pt x="172" y="196"/>
                  <a:pt x="168" y="196"/>
                </a:cubicBezTo>
                <a:cubicBezTo>
                  <a:pt x="167" y="196"/>
                  <a:pt x="166" y="196"/>
                  <a:pt x="165" y="197"/>
                </a:cubicBezTo>
                <a:cubicBezTo>
                  <a:pt x="169" y="198"/>
                  <a:pt x="174" y="199"/>
                  <a:pt x="178" y="197"/>
                </a:cubicBezTo>
                <a:close/>
                <a:moveTo>
                  <a:pt x="90" y="155"/>
                </a:moveTo>
                <a:cubicBezTo>
                  <a:pt x="88" y="153"/>
                  <a:pt x="85" y="153"/>
                  <a:pt x="82" y="152"/>
                </a:cubicBezTo>
                <a:cubicBezTo>
                  <a:pt x="82" y="152"/>
                  <a:pt x="81" y="153"/>
                  <a:pt x="81" y="154"/>
                </a:cubicBezTo>
                <a:cubicBezTo>
                  <a:pt x="81" y="154"/>
                  <a:pt x="82" y="154"/>
                  <a:pt x="82" y="154"/>
                </a:cubicBezTo>
                <a:cubicBezTo>
                  <a:pt x="84" y="155"/>
                  <a:pt x="85" y="155"/>
                  <a:pt x="87" y="156"/>
                </a:cubicBezTo>
                <a:cubicBezTo>
                  <a:pt x="88" y="156"/>
                  <a:pt x="89" y="156"/>
                  <a:pt x="90" y="155"/>
                </a:cubicBezTo>
                <a:close/>
                <a:moveTo>
                  <a:pt x="116" y="141"/>
                </a:moveTo>
                <a:cubicBezTo>
                  <a:pt x="115" y="139"/>
                  <a:pt x="115" y="137"/>
                  <a:pt x="114" y="136"/>
                </a:cubicBezTo>
                <a:cubicBezTo>
                  <a:pt x="114" y="134"/>
                  <a:pt x="113" y="134"/>
                  <a:pt x="112" y="133"/>
                </a:cubicBezTo>
                <a:cubicBezTo>
                  <a:pt x="111" y="135"/>
                  <a:pt x="113" y="141"/>
                  <a:pt x="114" y="142"/>
                </a:cubicBezTo>
                <a:cubicBezTo>
                  <a:pt x="114" y="142"/>
                  <a:pt x="115" y="141"/>
                  <a:pt x="116" y="141"/>
                </a:cubicBezTo>
                <a:close/>
                <a:moveTo>
                  <a:pt x="219" y="36"/>
                </a:moveTo>
                <a:cubicBezTo>
                  <a:pt x="216" y="34"/>
                  <a:pt x="208" y="31"/>
                  <a:pt x="206" y="31"/>
                </a:cubicBezTo>
                <a:cubicBezTo>
                  <a:pt x="210" y="33"/>
                  <a:pt x="214" y="35"/>
                  <a:pt x="218" y="37"/>
                </a:cubicBezTo>
                <a:cubicBezTo>
                  <a:pt x="218" y="37"/>
                  <a:pt x="219" y="36"/>
                  <a:pt x="219" y="36"/>
                </a:cubicBezTo>
                <a:close/>
                <a:moveTo>
                  <a:pt x="200" y="51"/>
                </a:moveTo>
                <a:cubicBezTo>
                  <a:pt x="200" y="51"/>
                  <a:pt x="200" y="51"/>
                  <a:pt x="199" y="51"/>
                </a:cubicBezTo>
                <a:cubicBezTo>
                  <a:pt x="198" y="50"/>
                  <a:pt x="198" y="50"/>
                  <a:pt x="197" y="51"/>
                </a:cubicBezTo>
                <a:cubicBezTo>
                  <a:pt x="196" y="52"/>
                  <a:pt x="195" y="53"/>
                  <a:pt x="194" y="53"/>
                </a:cubicBezTo>
                <a:cubicBezTo>
                  <a:pt x="192" y="54"/>
                  <a:pt x="192" y="54"/>
                  <a:pt x="193" y="55"/>
                </a:cubicBezTo>
                <a:cubicBezTo>
                  <a:pt x="195" y="55"/>
                  <a:pt x="197" y="54"/>
                  <a:pt x="200" y="54"/>
                </a:cubicBezTo>
                <a:cubicBezTo>
                  <a:pt x="200" y="53"/>
                  <a:pt x="200" y="52"/>
                  <a:pt x="200" y="51"/>
                </a:cubicBezTo>
                <a:close/>
                <a:moveTo>
                  <a:pt x="99" y="135"/>
                </a:moveTo>
                <a:cubicBezTo>
                  <a:pt x="98" y="136"/>
                  <a:pt x="97" y="137"/>
                  <a:pt x="96" y="136"/>
                </a:cubicBezTo>
                <a:cubicBezTo>
                  <a:pt x="96" y="137"/>
                  <a:pt x="97" y="139"/>
                  <a:pt x="97" y="140"/>
                </a:cubicBezTo>
                <a:cubicBezTo>
                  <a:pt x="97" y="141"/>
                  <a:pt x="97" y="143"/>
                  <a:pt x="97" y="145"/>
                </a:cubicBezTo>
                <a:cubicBezTo>
                  <a:pt x="97" y="145"/>
                  <a:pt x="97" y="146"/>
                  <a:pt x="98" y="146"/>
                </a:cubicBezTo>
                <a:cubicBezTo>
                  <a:pt x="99" y="142"/>
                  <a:pt x="99" y="139"/>
                  <a:pt x="99" y="135"/>
                </a:cubicBezTo>
                <a:close/>
                <a:moveTo>
                  <a:pt x="145" y="25"/>
                </a:moveTo>
                <a:cubicBezTo>
                  <a:pt x="145" y="27"/>
                  <a:pt x="144" y="27"/>
                  <a:pt x="143" y="27"/>
                </a:cubicBezTo>
                <a:cubicBezTo>
                  <a:pt x="142" y="27"/>
                  <a:pt x="141" y="28"/>
                  <a:pt x="140" y="28"/>
                </a:cubicBezTo>
                <a:cubicBezTo>
                  <a:pt x="140" y="29"/>
                  <a:pt x="140" y="29"/>
                  <a:pt x="140" y="30"/>
                </a:cubicBezTo>
                <a:cubicBezTo>
                  <a:pt x="142" y="30"/>
                  <a:pt x="144" y="30"/>
                  <a:pt x="146" y="30"/>
                </a:cubicBezTo>
                <a:cubicBezTo>
                  <a:pt x="146" y="29"/>
                  <a:pt x="146" y="28"/>
                  <a:pt x="146" y="27"/>
                </a:cubicBezTo>
                <a:cubicBezTo>
                  <a:pt x="146" y="26"/>
                  <a:pt x="146" y="26"/>
                  <a:pt x="145" y="25"/>
                </a:cubicBezTo>
                <a:close/>
                <a:moveTo>
                  <a:pt x="175" y="169"/>
                </a:moveTo>
                <a:cubicBezTo>
                  <a:pt x="176" y="169"/>
                  <a:pt x="177" y="169"/>
                  <a:pt x="177" y="170"/>
                </a:cubicBezTo>
                <a:cubicBezTo>
                  <a:pt x="178" y="170"/>
                  <a:pt x="178" y="171"/>
                  <a:pt x="179" y="172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80" y="170"/>
                  <a:pt x="180" y="168"/>
                  <a:pt x="180" y="166"/>
                </a:cubicBezTo>
                <a:cubicBezTo>
                  <a:pt x="179" y="166"/>
                  <a:pt x="178" y="166"/>
                  <a:pt x="178" y="166"/>
                </a:cubicBezTo>
                <a:cubicBezTo>
                  <a:pt x="177" y="166"/>
                  <a:pt x="176" y="166"/>
                  <a:pt x="176" y="166"/>
                </a:cubicBezTo>
                <a:cubicBezTo>
                  <a:pt x="175" y="167"/>
                  <a:pt x="175" y="168"/>
                  <a:pt x="175" y="169"/>
                </a:cubicBezTo>
                <a:close/>
                <a:moveTo>
                  <a:pt x="30" y="84"/>
                </a:moveTo>
                <a:cubicBezTo>
                  <a:pt x="26" y="90"/>
                  <a:pt x="24" y="97"/>
                  <a:pt x="25" y="105"/>
                </a:cubicBezTo>
                <a:cubicBezTo>
                  <a:pt x="25" y="97"/>
                  <a:pt x="27" y="90"/>
                  <a:pt x="30" y="84"/>
                </a:cubicBezTo>
                <a:close/>
                <a:moveTo>
                  <a:pt x="152" y="47"/>
                </a:moveTo>
                <a:cubicBezTo>
                  <a:pt x="152" y="45"/>
                  <a:pt x="152" y="43"/>
                  <a:pt x="151" y="42"/>
                </a:cubicBezTo>
                <a:cubicBezTo>
                  <a:pt x="150" y="42"/>
                  <a:pt x="149" y="42"/>
                  <a:pt x="148" y="42"/>
                </a:cubicBezTo>
                <a:cubicBezTo>
                  <a:pt x="148" y="44"/>
                  <a:pt x="148" y="45"/>
                  <a:pt x="148" y="47"/>
                </a:cubicBezTo>
                <a:cubicBezTo>
                  <a:pt x="149" y="47"/>
                  <a:pt x="150" y="47"/>
                  <a:pt x="152" y="47"/>
                </a:cubicBezTo>
                <a:close/>
                <a:moveTo>
                  <a:pt x="48" y="174"/>
                </a:moveTo>
                <a:cubicBezTo>
                  <a:pt x="46" y="173"/>
                  <a:pt x="44" y="171"/>
                  <a:pt x="42" y="169"/>
                </a:cubicBezTo>
                <a:cubicBezTo>
                  <a:pt x="40" y="166"/>
                  <a:pt x="37" y="165"/>
                  <a:pt x="34" y="163"/>
                </a:cubicBezTo>
                <a:cubicBezTo>
                  <a:pt x="38" y="167"/>
                  <a:pt x="43" y="171"/>
                  <a:pt x="48" y="174"/>
                </a:cubicBezTo>
                <a:close/>
                <a:moveTo>
                  <a:pt x="107" y="116"/>
                </a:moveTo>
                <a:cubicBezTo>
                  <a:pt x="107" y="114"/>
                  <a:pt x="106" y="112"/>
                  <a:pt x="106" y="109"/>
                </a:cubicBezTo>
                <a:cubicBezTo>
                  <a:pt x="104" y="114"/>
                  <a:pt x="104" y="116"/>
                  <a:pt x="106" y="120"/>
                </a:cubicBezTo>
                <a:cubicBezTo>
                  <a:pt x="106" y="121"/>
                  <a:pt x="107" y="121"/>
                  <a:pt x="107" y="122"/>
                </a:cubicBezTo>
                <a:cubicBezTo>
                  <a:pt x="107" y="122"/>
                  <a:pt x="107" y="123"/>
                  <a:pt x="108" y="123"/>
                </a:cubicBezTo>
                <a:cubicBezTo>
                  <a:pt x="107" y="122"/>
                  <a:pt x="107" y="121"/>
                  <a:pt x="106" y="120"/>
                </a:cubicBezTo>
                <a:cubicBezTo>
                  <a:pt x="106" y="118"/>
                  <a:pt x="106" y="118"/>
                  <a:pt x="107" y="116"/>
                </a:cubicBezTo>
                <a:close/>
                <a:moveTo>
                  <a:pt x="99" y="25"/>
                </a:moveTo>
                <a:cubicBezTo>
                  <a:pt x="94" y="26"/>
                  <a:pt x="90" y="28"/>
                  <a:pt x="85" y="30"/>
                </a:cubicBezTo>
                <a:cubicBezTo>
                  <a:pt x="85" y="30"/>
                  <a:pt x="85" y="30"/>
                  <a:pt x="86" y="30"/>
                </a:cubicBezTo>
                <a:cubicBezTo>
                  <a:pt x="90" y="29"/>
                  <a:pt x="94" y="28"/>
                  <a:pt x="99" y="27"/>
                </a:cubicBezTo>
                <a:cubicBezTo>
                  <a:pt x="99" y="26"/>
                  <a:pt x="99" y="26"/>
                  <a:pt x="99" y="25"/>
                </a:cubicBezTo>
                <a:close/>
                <a:moveTo>
                  <a:pt x="108" y="160"/>
                </a:moveTo>
                <a:cubicBezTo>
                  <a:pt x="109" y="160"/>
                  <a:pt x="111" y="160"/>
                  <a:pt x="113" y="160"/>
                </a:cubicBezTo>
                <a:cubicBezTo>
                  <a:pt x="115" y="160"/>
                  <a:pt x="117" y="159"/>
                  <a:pt x="118" y="161"/>
                </a:cubicBezTo>
                <a:cubicBezTo>
                  <a:pt x="118" y="160"/>
                  <a:pt x="117" y="160"/>
                  <a:pt x="116" y="159"/>
                </a:cubicBezTo>
                <a:cubicBezTo>
                  <a:pt x="113" y="159"/>
                  <a:pt x="110" y="158"/>
                  <a:pt x="108" y="156"/>
                </a:cubicBezTo>
                <a:cubicBezTo>
                  <a:pt x="107" y="156"/>
                  <a:pt x="107" y="156"/>
                  <a:pt x="106" y="156"/>
                </a:cubicBezTo>
                <a:cubicBezTo>
                  <a:pt x="107" y="157"/>
                  <a:pt x="107" y="157"/>
                  <a:pt x="107" y="158"/>
                </a:cubicBezTo>
                <a:cubicBezTo>
                  <a:pt x="107" y="158"/>
                  <a:pt x="107" y="159"/>
                  <a:pt x="108" y="160"/>
                </a:cubicBezTo>
                <a:close/>
                <a:moveTo>
                  <a:pt x="158" y="34"/>
                </a:moveTo>
                <a:cubicBezTo>
                  <a:pt x="158" y="35"/>
                  <a:pt x="159" y="36"/>
                  <a:pt x="159" y="37"/>
                </a:cubicBezTo>
                <a:cubicBezTo>
                  <a:pt x="160" y="38"/>
                  <a:pt x="162" y="39"/>
                  <a:pt x="163" y="38"/>
                </a:cubicBezTo>
                <a:cubicBezTo>
                  <a:pt x="163" y="37"/>
                  <a:pt x="164" y="37"/>
                  <a:pt x="164" y="36"/>
                </a:cubicBezTo>
                <a:cubicBezTo>
                  <a:pt x="162" y="35"/>
                  <a:pt x="160" y="33"/>
                  <a:pt x="158" y="34"/>
                </a:cubicBezTo>
                <a:close/>
                <a:moveTo>
                  <a:pt x="16" y="101"/>
                </a:moveTo>
                <a:cubicBezTo>
                  <a:pt x="16" y="101"/>
                  <a:pt x="16" y="101"/>
                  <a:pt x="16" y="101"/>
                </a:cubicBezTo>
                <a:cubicBezTo>
                  <a:pt x="16" y="96"/>
                  <a:pt x="17" y="92"/>
                  <a:pt x="18" y="87"/>
                </a:cubicBezTo>
                <a:cubicBezTo>
                  <a:pt x="17" y="89"/>
                  <a:pt x="16" y="90"/>
                  <a:pt x="15" y="92"/>
                </a:cubicBezTo>
                <a:cubicBezTo>
                  <a:pt x="15" y="92"/>
                  <a:pt x="15" y="92"/>
                  <a:pt x="15" y="93"/>
                </a:cubicBezTo>
                <a:cubicBezTo>
                  <a:pt x="15" y="95"/>
                  <a:pt x="15" y="98"/>
                  <a:pt x="15" y="100"/>
                </a:cubicBezTo>
                <a:cubicBezTo>
                  <a:pt x="15" y="101"/>
                  <a:pt x="15" y="101"/>
                  <a:pt x="16" y="101"/>
                </a:cubicBezTo>
                <a:close/>
                <a:moveTo>
                  <a:pt x="125" y="227"/>
                </a:moveTo>
                <a:cubicBezTo>
                  <a:pt x="128" y="223"/>
                  <a:pt x="131" y="219"/>
                  <a:pt x="134" y="214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0" y="219"/>
                  <a:pt x="127" y="223"/>
                  <a:pt x="125" y="227"/>
                </a:cubicBezTo>
                <a:close/>
                <a:moveTo>
                  <a:pt x="243" y="138"/>
                </a:moveTo>
                <a:cubicBezTo>
                  <a:pt x="241" y="138"/>
                  <a:pt x="239" y="139"/>
                  <a:pt x="237" y="140"/>
                </a:cubicBezTo>
                <a:cubicBezTo>
                  <a:pt x="235" y="140"/>
                  <a:pt x="233" y="141"/>
                  <a:pt x="231" y="141"/>
                </a:cubicBezTo>
                <a:cubicBezTo>
                  <a:pt x="229" y="141"/>
                  <a:pt x="227" y="141"/>
                  <a:pt x="225" y="141"/>
                </a:cubicBezTo>
                <a:cubicBezTo>
                  <a:pt x="226" y="141"/>
                  <a:pt x="227" y="142"/>
                  <a:pt x="229" y="142"/>
                </a:cubicBezTo>
                <a:cubicBezTo>
                  <a:pt x="230" y="142"/>
                  <a:pt x="231" y="142"/>
                  <a:pt x="232" y="142"/>
                </a:cubicBezTo>
                <a:cubicBezTo>
                  <a:pt x="233" y="141"/>
                  <a:pt x="233" y="141"/>
                  <a:pt x="234" y="141"/>
                </a:cubicBezTo>
                <a:cubicBezTo>
                  <a:pt x="236" y="141"/>
                  <a:pt x="237" y="140"/>
                  <a:pt x="239" y="140"/>
                </a:cubicBezTo>
                <a:cubicBezTo>
                  <a:pt x="241" y="140"/>
                  <a:pt x="242" y="139"/>
                  <a:pt x="243" y="138"/>
                </a:cubicBezTo>
                <a:close/>
                <a:moveTo>
                  <a:pt x="130" y="201"/>
                </a:moveTo>
                <a:cubicBezTo>
                  <a:pt x="131" y="201"/>
                  <a:pt x="131" y="201"/>
                  <a:pt x="132" y="200"/>
                </a:cubicBezTo>
                <a:cubicBezTo>
                  <a:pt x="132" y="199"/>
                  <a:pt x="133" y="198"/>
                  <a:pt x="134" y="197"/>
                </a:cubicBezTo>
                <a:cubicBezTo>
                  <a:pt x="134" y="196"/>
                  <a:pt x="135" y="195"/>
                  <a:pt x="134" y="194"/>
                </a:cubicBezTo>
                <a:cubicBezTo>
                  <a:pt x="134" y="194"/>
                  <a:pt x="133" y="194"/>
                  <a:pt x="132" y="194"/>
                </a:cubicBezTo>
                <a:cubicBezTo>
                  <a:pt x="131" y="196"/>
                  <a:pt x="131" y="198"/>
                  <a:pt x="130" y="201"/>
                </a:cubicBezTo>
                <a:close/>
                <a:moveTo>
                  <a:pt x="172" y="132"/>
                </a:moveTo>
                <a:cubicBezTo>
                  <a:pt x="173" y="132"/>
                  <a:pt x="173" y="132"/>
                  <a:pt x="173" y="132"/>
                </a:cubicBezTo>
                <a:cubicBezTo>
                  <a:pt x="174" y="133"/>
                  <a:pt x="175" y="132"/>
                  <a:pt x="176" y="131"/>
                </a:cubicBezTo>
                <a:cubicBezTo>
                  <a:pt x="177" y="129"/>
                  <a:pt x="179" y="127"/>
                  <a:pt x="180" y="125"/>
                </a:cubicBezTo>
                <a:cubicBezTo>
                  <a:pt x="180" y="124"/>
                  <a:pt x="180" y="124"/>
                  <a:pt x="181" y="123"/>
                </a:cubicBezTo>
                <a:cubicBezTo>
                  <a:pt x="178" y="126"/>
                  <a:pt x="175" y="129"/>
                  <a:pt x="172" y="132"/>
                </a:cubicBezTo>
                <a:close/>
                <a:moveTo>
                  <a:pt x="204" y="46"/>
                </a:moveTo>
                <a:cubicBezTo>
                  <a:pt x="204" y="47"/>
                  <a:pt x="204" y="47"/>
                  <a:pt x="205" y="48"/>
                </a:cubicBezTo>
                <a:cubicBezTo>
                  <a:pt x="207" y="48"/>
                  <a:pt x="209" y="49"/>
                  <a:pt x="211" y="50"/>
                </a:cubicBezTo>
                <a:cubicBezTo>
                  <a:pt x="212" y="49"/>
                  <a:pt x="212" y="48"/>
                  <a:pt x="212" y="48"/>
                </a:cubicBezTo>
                <a:cubicBezTo>
                  <a:pt x="209" y="47"/>
                  <a:pt x="207" y="46"/>
                  <a:pt x="204" y="46"/>
                </a:cubicBezTo>
                <a:close/>
                <a:moveTo>
                  <a:pt x="131" y="43"/>
                </a:moveTo>
                <a:cubicBezTo>
                  <a:pt x="131" y="44"/>
                  <a:pt x="131" y="44"/>
                  <a:pt x="131" y="45"/>
                </a:cubicBezTo>
                <a:cubicBezTo>
                  <a:pt x="132" y="46"/>
                  <a:pt x="132" y="47"/>
                  <a:pt x="132" y="48"/>
                </a:cubicBezTo>
                <a:cubicBezTo>
                  <a:pt x="132" y="49"/>
                  <a:pt x="133" y="49"/>
                  <a:pt x="133" y="49"/>
                </a:cubicBezTo>
                <a:cubicBezTo>
                  <a:pt x="134" y="47"/>
                  <a:pt x="135" y="44"/>
                  <a:pt x="134" y="43"/>
                </a:cubicBezTo>
                <a:cubicBezTo>
                  <a:pt x="134" y="43"/>
                  <a:pt x="133" y="43"/>
                  <a:pt x="131" y="43"/>
                </a:cubicBezTo>
                <a:close/>
                <a:moveTo>
                  <a:pt x="91" y="255"/>
                </a:moveTo>
                <a:cubicBezTo>
                  <a:pt x="89" y="254"/>
                  <a:pt x="88" y="255"/>
                  <a:pt x="86" y="255"/>
                </a:cubicBezTo>
                <a:cubicBezTo>
                  <a:pt x="84" y="256"/>
                  <a:pt x="84" y="257"/>
                  <a:pt x="83" y="259"/>
                </a:cubicBezTo>
                <a:cubicBezTo>
                  <a:pt x="86" y="258"/>
                  <a:pt x="89" y="257"/>
                  <a:pt x="91" y="255"/>
                </a:cubicBezTo>
                <a:close/>
                <a:moveTo>
                  <a:pt x="195" y="124"/>
                </a:moveTo>
                <a:cubicBezTo>
                  <a:pt x="195" y="124"/>
                  <a:pt x="195" y="124"/>
                  <a:pt x="195" y="124"/>
                </a:cubicBezTo>
                <a:cubicBezTo>
                  <a:pt x="195" y="124"/>
                  <a:pt x="195" y="125"/>
                  <a:pt x="195" y="125"/>
                </a:cubicBezTo>
                <a:cubicBezTo>
                  <a:pt x="195" y="127"/>
                  <a:pt x="195" y="130"/>
                  <a:pt x="194" y="132"/>
                </a:cubicBezTo>
                <a:cubicBezTo>
                  <a:pt x="194" y="132"/>
                  <a:pt x="195" y="132"/>
                  <a:pt x="195" y="132"/>
                </a:cubicBezTo>
                <a:cubicBezTo>
                  <a:pt x="195" y="131"/>
                  <a:pt x="195" y="130"/>
                  <a:pt x="196" y="130"/>
                </a:cubicBezTo>
                <a:cubicBezTo>
                  <a:pt x="197" y="130"/>
                  <a:pt x="198" y="130"/>
                  <a:pt x="199" y="130"/>
                </a:cubicBezTo>
                <a:cubicBezTo>
                  <a:pt x="197" y="128"/>
                  <a:pt x="196" y="126"/>
                  <a:pt x="195" y="124"/>
                </a:cubicBezTo>
                <a:close/>
                <a:moveTo>
                  <a:pt x="187" y="66"/>
                </a:moveTo>
                <a:cubicBezTo>
                  <a:pt x="188" y="64"/>
                  <a:pt x="189" y="63"/>
                  <a:pt x="188" y="60"/>
                </a:cubicBezTo>
                <a:cubicBezTo>
                  <a:pt x="187" y="60"/>
                  <a:pt x="186" y="60"/>
                  <a:pt x="185" y="61"/>
                </a:cubicBezTo>
                <a:cubicBezTo>
                  <a:pt x="185" y="62"/>
                  <a:pt x="185" y="62"/>
                  <a:pt x="185" y="63"/>
                </a:cubicBezTo>
                <a:cubicBezTo>
                  <a:pt x="185" y="63"/>
                  <a:pt x="185" y="64"/>
                  <a:pt x="185" y="65"/>
                </a:cubicBezTo>
                <a:cubicBezTo>
                  <a:pt x="186" y="65"/>
                  <a:pt x="186" y="65"/>
                  <a:pt x="187" y="66"/>
                </a:cubicBezTo>
                <a:close/>
                <a:moveTo>
                  <a:pt x="222" y="184"/>
                </a:moveTo>
                <a:cubicBezTo>
                  <a:pt x="219" y="184"/>
                  <a:pt x="217" y="183"/>
                  <a:pt x="215" y="185"/>
                </a:cubicBezTo>
                <a:cubicBezTo>
                  <a:pt x="214" y="185"/>
                  <a:pt x="213" y="186"/>
                  <a:pt x="211" y="186"/>
                </a:cubicBezTo>
                <a:cubicBezTo>
                  <a:pt x="211" y="187"/>
                  <a:pt x="211" y="187"/>
                  <a:pt x="210" y="187"/>
                </a:cubicBezTo>
                <a:cubicBezTo>
                  <a:pt x="211" y="187"/>
                  <a:pt x="211" y="187"/>
                  <a:pt x="211" y="187"/>
                </a:cubicBezTo>
                <a:cubicBezTo>
                  <a:pt x="211" y="187"/>
                  <a:pt x="212" y="187"/>
                  <a:pt x="213" y="187"/>
                </a:cubicBezTo>
                <a:cubicBezTo>
                  <a:pt x="216" y="186"/>
                  <a:pt x="218" y="185"/>
                  <a:pt x="221" y="184"/>
                </a:cubicBezTo>
                <a:cubicBezTo>
                  <a:pt x="221" y="184"/>
                  <a:pt x="221" y="184"/>
                  <a:pt x="222" y="184"/>
                </a:cubicBezTo>
                <a:close/>
                <a:moveTo>
                  <a:pt x="62" y="146"/>
                </a:moveTo>
                <a:cubicBezTo>
                  <a:pt x="62" y="146"/>
                  <a:pt x="62" y="147"/>
                  <a:pt x="62" y="147"/>
                </a:cubicBezTo>
                <a:cubicBezTo>
                  <a:pt x="62" y="147"/>
                  <a:pt x="62" y="147"/>
                  <a:pt x="63" y="147"/>
                </a:cubicBezTo>
                <a:cubicBezTo>
                  <a:pt x="67" y="147"/>
                  <a:pt x="71" y="147"/>
                  <a:pt x="75" y="145"/>
                </a:cubicBezTo>
                <a:cubicBezTo>
                  <a:pt x="71" y="145"/>
                  <a:pt x="66" y="146"/>
                  <a:pt x="62" y="146"/>
                </a:cubicBezTo>
                <a:close/>
                <a:moveTo>
                  <a:pt x="174" y="146"/>
                </a:moveTo>
                <a:cubicBezTo>
                  <a:pt x="175" y="146"/>
                  <a:pt x="176" y="146"/>
                  <a:pt x="178" y="146"/>
                </a:cubicBezTo>
                <a:cubicBezTo>
                  <a:pt x="178" y="146"/>
                  <a:pt x="178" y="146"/>
                  <a:pt x="178" y="145"/>
                </a:cubicBezTo>
                <a:cubicBezTo>
                  <a:pt x="180" y="144"/>
                  <a:pt x="179" y="143"/>
                  <a:pt x="178" y="141"/>
                </a:cubicBezTo>
                <a:cubicBezTo>
                  <a:pt x="177" y="143"/>
                  <a:pt x="175" y="144"/>
                  <a:pt x="174" y="146"/>
                </a:cubicBezTo>
                <a:close/>
                <a:moveTo>
                  <a:pt x="227" y="30"/>
                </a:moveTo>
                <a:cubicBezTo>
                  <a:pt x="233" y="34"/>
                  <a:pt x="238" y="37"/>
                  <a:pt x="243" y="41"/>
                </a:cubicBezTo>
                <a:cubicBezTo>
                  <a:pt x="239" y="36"/>
                  <a:pt x="233" y="33"/>
                  <a:pt x="227" y="30"/>
                </a:cubicBezTo>
                <a:close/>
                <a:moveTo>
                  <a:pt x="90" y="217"/>
                </a:moveTo>
                <a:cubicBezTo>
                  <a:pt x="90" y="218"/>
                  <a:pt x="90" y="220"/>
                  <a:pt x="90" y="221"/>
                </a:cubicBezTo>
                <a:cubicBezTo>
                  <a:pt x="88" y="226"/>
                  <a:pt x="87" y="231"/>
                  <a:pt x="86" y="236"/>
                </a:cubicBezTo>
                <a:cubicBezTo>
                  <a:pt x="86" y="237"/>
                  <a:pt x="86" y="237"/>
                  <a:pt x="86" y="238"/>
                </a:cubicBezTo>
                <a:cubicBezTo>
                  <a:pt x="86" y="237"/>
                  <a:pt x="86" y="237"/>
                  <a:pt x="86" y="236"/>
                </a:cubicBezTo>
                <a:cubicBezTo>
                  <a:pt x="88" y="232"/>
                  <a:pt x="89" y="227"/>
                  <a:pt x="90" y="223"/>
                </a:cubicBezTo>
                <a:cubicBezTo>
                  <a:pt x="91" y="221"/>
                  <a:pt x="91" y="219"/>
                  <a:pt x="90" y="217"/>
                </a:cubicBezTo>
                <a:close/>
                <a:moveTo>
                  <a:pt x="149" y="37"/>
                </a:moveTo>
                <a:cubicBezTo>
                  <a:pt x="150" y="37"/>
                  <a:pt x="151" y="37"/>
                  <a:pt x="153" y="37"/>
                </a:cubicBezTo>
                <a:cubicBezTo>
                  <a:pt x="153" y="36"/>
                  <a:pt x="153" y="35"/>
                  <a:pt x="153" y="34"/>
                </a:cubicBezTo>
                <a:cubicBezTo>
                  <a:pt x="152" y="34"/>
                  <a:pt x="151" y="34"/>
                  <a:pt x="149" y="34"/>
                </a:cubicBezTo>
                <a:cubicBezTo>
                  <a:pt x="149" y="35"/>
                  <a:pt x="149" y="36"/>
                  <a:pt x="149" y="37"/>
                </a:cubicBezTo>
                <a:close/>
                <a:moveTo>
                  <a:pt x="226" y="55"/>
                </a:moveTo>
                <a:cubicBezTo>
                  <a:pt x="228" y="55"/>
                  <a:pt x="229" y="55"/>
                  <a:pt x="230" y="55"/>
                </a:cubicBezTo>
                <a:cubicBezTo>
                  <a:pt x="230" y="55"/>
                  <a:pt x="230" y="55"/>
                  <a:pt x="231" y="55"/>
                </a:cubicBezTo>
                <a:cubicBezTo>
                  <a:pt x="231" y="54"/>
                  <a:pt x="231" y="54"/>
                  <a:pt x="232" y="54"/>
                </a:cubicBezTo>
                <a:cubicBezTo>
                  <a:pt x="232" y="53"/>
                  <a:pt x="232" y="52"/>
                  <a:pt x="232" y="51"/>
                </a:cubicBezTo>
                <a:cubicBezTo>
                  <a:pt x="231" y="53"/>
                  <a:pt x="229" y="52"/>
                  <a:pt x="228" y="52"/>
                </a:cubicBezTo>
                <a:cubicBezTo>
                  <a:pt x="227" y="53"/>
                  <a:pt x="227" y="54"/>
                  <a:pt x="226" y="55"/>
                </a:cubicBezTo>
                <a:close/>
                <a:moveTo>
                  <a:pt x="194" y="91"/>
                </a:moveTo>
                <a:cubicBezTo>
                  <a:pt x="194" y="91"/>
                  <a:pt x="194" y="91"/>
                  <a:pt x="194" y="91"/>
                </a:cubicBezTo>
                <a:cubicBezTo>
                  <a:pt x="195" y="89"/>
                  <a:pt x="197" y="86"/>
                  <a:pt x="198" y="83"/>
                </a:cubicBezTo>
                <a:cubicBezTo>
                  <a:pt x="197" y="83"/>
                  <a:pt x="196" y="84"/>
                  <a:pt x="195" y="84"/>
                </a:cubicBezTo>
                <a:cubicBezTo>
                  <a:pt x="194" y="86"/>
                  <a:pt x="194" y="89"/>
                  <a:pt x="194" y="91"/>
                </a:cubicBezTo>
                <a:close/>
                <a:moveTo>
                  <a:pt x="209" y="162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59"/>
                  <a:pt x="209" y="157"/>
                  <a:pt x="209" y="155"/>
                </a:cubicBezTo>
                <a:cubicBezTo>
                  <a:pt x="209" y="155"/>
                  <a:pt x="208" y="155"/>
                  <a:pt x="208" y="154"/>
                </a:cubicBezTo>
                <a:cubicBezTo>
                  <a:pt x="207" y="156"/>
                  <a:pt x="207" y="156"/>
                  <a:pt x="207" y="158"/>
                </a:cubicBezTo>
                <a:cubicBezTo>
                  <a:pt x="207" y="159"/>
                  <a:pt x="208" y="160"/>
                  <a:pt x="208" y="161"/>
                </a:cubicBezTo>
                <a:cubicBezTo>
                  <a:pt x="208" y="162"/>
                  <a:pt x="209" y="162"/>
                  <a:pt x="209" y="162"/>
                </a:cubicBezTo>
                <a:close/>
                <a:moveTo>
                  <a:pt x="74" y="260"/>
                </a:moveTo>
                <a:cubicBezTo>
                  <a:pt x="72" y="262"/>
                  <a:pt x="71" y="264"/>
                  <a:pt x="70" y="265"/>
                </a:cubicBezTo>
                <a:cubicBezTo>
                  <a:pt x="70" y="265"/>
                  <a:pt x="70" y="266"/>
                  <a:pt x="70" y="266"/>
                </a:cubicBezTo>
                <a:cubicBezTo>
                  <a:pt x="72" y="265"/>
                  <a:pt x="74" y="265"/>
                  <a:pt x="76" y="264"/>
                </a:cubicBezTo>
                <a:cubicBezTo>
                  <a:pt x="75" y="263"/>
                  <a:pt x="75" y="262"/>
                  <a:pt x="75" y="262"/>
                </a:cubicBezTo>
                <a:cubicBezTo>
                  <a:pt x="74" y="261"/>
                  <a:pt x="74" y="261"/>
                  <a:pt x="74" y="260"/>
                </a:cubicBezTo>
                <a:close/>
                <a:moveTo>
                  <a:pt x="61" y="50"/>
                </a:moveTo>
                <a:cubicBezTo>
                  <a:pt x="62" y="50"/>
                  <a:pt x="63" y="50"/>
                  <a:pt x="64" y="50"/>
                </a:cubicBezTo>
                <a:cubicBezTo>
                  <a:pt x="65" y="49"/>
                  <a:pt x="66" y="44"/>
                  <a:pt x="65" y="43"/>
                </a:cubicBezTo>
                <a:cubicBezTo>
                  <a:pt x="65" y="44"/>
                  <a:pt x="62" y="49"/>
                  <a:pt x="61" y="50"/>
                </a:cubicBezTo>
                <a:close/>
                <a:moveTo>
                  <a:pt x="80" y="36"/>
                </a:moveTo>
                <a:cubicBezTo>
                  <a:pt x="76" y="37"/>
                  <a:pt x="73" y="38"/>
                  <a:pt x="70" y="39"/>
                </a:cubicBezTo>
                <a:cubicBezTo>
                  <a:pt x="70" y="39"/>
                  <a:pt x="70" y="40"/>
                  <a:pt x="69" y="40"/>
                </a:cubicBezTo>
                <a:cubicBezTo>
                  <a:pt x="71" y="40"/>
                  <a:pt x="76" y="39"/>
                  <a:pt x="77" y="38"/>
                </a:cubicBezTo>
                <a:cubicBezTo>
                  <a:pt x="78" y="37"/>
                  <a:pt x="79" y="37"/>
                  <a:pt x="80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7"/>
                  <a:pt x="80" y="37"/>
                  <a:pt x="80" y="36"/>
                </a:cubicBezTo>
                <a:cubicBezTo>
                  <a:pt x="80" y="36"/>
                  <a:pt x="80" y="36"/>
                  <a:pt x="80" y="36"/>
                </a:cubicBezTo>
                <a:close/>
                <a:moveTo>
                  <a:pt x="104" y="153"/>
                </a:moveTo>
                <a:cubicBezTo>
                  <a:pt x="105" y="150"/>
                  <a:pt x="106" y="148"/>
                  <a:pt x="106" y="145"/>
                </a:cubicBezTo>
                <a:cubicBezTo>
                  <a:pt x="106" y="145"/>
                  <a:pt x="106" y="144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8"/>
                  <a:pt x="104" y="149"/>
                  <a:pt x="103" y="150"/>
                </a:cubicBezTo>
                <a:cubicBezTo>
                  <a:pt x="103" y="151"/>
                  <a:pt x="103" y="151"/>
                  <a:pt x="104" y="152"/>
                </a:cubicBezTo>
                <a:cubicBezTo>
                  <a:pt x="104" y="153"/>
                  <a:pt x="104" y="153"/>
                  <a:pt x="104" y="153"/>
                </a:cubicBezTo>
                <a:close/>
                <a:moveTo>
                  <a:pt x="208" y="13"/>
                </a:moveTo>
                <a:cubicBezTo>
                  <a:pt x="200" y="10"/>
                  <a:pt x="192" y="8"/>
                  <a:pt x="184" y="7"/>
                </a:cubicBezTo>
                <a:cubicBezTo>
                  <a:pt x="192" y="9"/>
                  <a:pt x="200" y="11"/>
                  <a:pt x="208" y="13"/>
                </a:cubicBezTo>
                <a:close/>
                <a:moveTo>
                  <a:pt x="121" y="146"/>
                </a:moveTo>
                <a:cubicBezTo>
                  <a:pt x="121" y="147"/>
                  <a:pt x="121" y="148"/>
                  <a:pt x="122" y="149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8"/>
                  <a:pt x="124" y="146"/>
                  <a:pt x="124" y="144"/>
                </a:cubicBezTo>
                <a:cubicBezTo>
                  <a:pt x="125" y="143"/>
                  <a:pt x="124" y="143"/>
                  <a:pt x="123" y="142"/>
                </a:cubicBezTo>
                <a:cubicBezTo>
                  <a:pt x="123" y="144"/>
                  <a:pt x="123" y="145"/>
                  <a:pt x="121" y="146"/>
                </a:cubicBezTo>
                <a:close/>
                <a:moveTo>
                  <a:pt x="189" y="129"/>
                </a:moveTo>
                <a:cubicBezTo>
                  <a:pt x="189" y="127"/>
                  <a:pt x="189" y="127"/>
                  <a:pt x="191" y="125"/>
                </a:cubicBezTo>
                <a:cubicBezTo>
                  <a:pt x="190" y="123"/>
                  <a:pt x="190" y="122"/>
                  <a:pt x="190" y="120"/>
                </a:cubicBezTo>
                <a:cubicBezTo>
                  <a:pt x="190" y="121"/>
                  <a:pt x="189" y="121"/>
                  <a:pt x="189" y="122"/>
                </a:cubicBezTo>
                <a:cubicBezTo>
                  <a:pt x="189" y="124"/>
                  <a:pt x="188" y="127"/>
                  <a:pt x="187" y="129"/>
                </a:cubicBezTo>
                <a:cubicBezTo>
                  <a:pt x="187" y="129"/>
                  <a:pt x="187" y="129"/>
                  <a:pt x="188" y="130"/>
                </a:cubicBezTo>
                <a:cubicBezTo>
                  <a:pt x="188" y="130"/>
                  <a:pt x="188" y="130"/>
                  <a:pt x="189" y="129"/>
                </a:cubicBezTo>
                <a:close/>
                <a:moveTo>
                  <a:pt x="204" y="43"/>
                </a:moveTo>
                <a:cubicBezTo>
                  <a:pt x="205" y="43"/>
                  <a:pt x="205" y="43"/>
                  <a:pt x="206" y="43"/>
                </a:cubicBezTo>
                <a:cubicBezTo>
                  <a:pt x="208" y="44"/>
                  <a:pt x="210" y="44"/>
                  <a:pt x="213" y="45"/>
                </a:cubicBezTo>
                <a:cubicBezTo>
                  <a:pt x="214" y="45"/>
                  <a:pt x="214" y="45"/>
                  <a:pt x="214" y="44"/>
                </a:cubicBezTo>
                <a:cubicBezTo>
                  <a:pt x="211" y="43"/>
                  <a:pt x="208" y="42"/>
                  <a:pt x="204" y="41"/>
                </a:cubicBezTo>
                <a:cubicBezTo>
                  <a:pt x="204" y="42"/>
                  <a:pt x="204" y="42"/>
                  <a:pt x="204" y="43"/>
                </a:cubicBezTo>
                <a:close/>
                <a:moveTo>
                  <a:pt x="124" y="179"/>
                </a:moveTo>
                <a:cubicBezTo>
                  <a:pt x="124" y="180"/>
                  <a:pt x="124" y="181"/>
                  <a:pt x="125" y="181"/>
                </a:cubicBezTo>
                <a:cubicBezTo>
                  <a:pt x="127" y="181"/>
                  <a:pt x="128" y="181"/>
                  <a:pt x="130" y="181"/>
                </a:cubicBezTo>
                <a:cubicBezTo>
                  <a:pt x="130" y="181"/>
                  <a:pt x="131" y="181"/>
                  <a:pt x="131" y="180"/>
                </a:cubicBezTo>
                <a:cubicBezTo>
                  <a:pt x="129" y="178"/>
                  <a:pt x="126" y="178"/>
                  <a:pt x="124" y="179"/>
                </a:cubicBezTo>
                <a:close/>
                <a:moveTo>
                  <a:pt x="77" y="162"/>
                </a:moveTo>
                <a:cubicBezTo>
                  <a:pt x="77" y="162"/>
                  <a:pt x="77" y="162"/>
                  <a:pt x="77" y="162"/>
                </a:cubicBezTo>
                <a:cubicBezTo>
                  <a:pt x="73" y="161"/>
                  <a:pt x="69" y="160"/>
                  <a:pt x="66" y="159"/>
                </a:cubicBezTo>
                <a:cubicBezTo>
                  <a:pt x="68" y="161"/>
                  <a:pt x="70" y="162"/>
                  <a:pt x="72" y="163"/>
                </a:cubicBezTo>
                <a:cubicBezTo>
                  <a:pt x="72" y="163"/>
                  <a:pt x="73" y="163"/>
                  <a:pt x="73" y="163"/>
                </a:cubicBezTo>
                <a:cubicBezTo>
                  <a:pt x="74" y="163"/>
                  <a:pt x="76" y="162"/>
                  <a:pt x="77" y="162"/>
                </a:cubicBezTo>
                <a:close/>
                <a:moveTo>
                  <a:pt x="23" y="68"/>
                </a:move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4" y="68"/>
                  <a:pt x="24" y="68"/>
                </a:cubicBezTo>
                <a:cubicBezTo>
                  <a:pt x="26" y="65"/>
                  <a:pt x="29" y="61"/>
                  <a:pt x="31" y="58"/>
                </a:cubicBezTo>
                <a:cubicBezTo>
                  <a:pt x="32" y="58"/>
                  <a:pt x="32" y="57"/>
                  <a:pt x="32" y="57"/>
                </a:cubicBezTo>
                <a:cubicBezTo>
                  <a:pt x="32" y="56"/>
                  <a:pt x="32" y="56"/>
                  <a:pt x="33" y="56"/>
                </a:cubicBezTo>
                <a:cubicBezTo>
                  <a:pt x="29" y="59"/>
                  <a:pt x="26" y="64"/>
                  <a:pt x="23" y="68"/>
                </a:cubicBezTo>
                <a:close/>
                <a:moveTo>
                  <a:pt x="163" y="42"/>
                </a:moveTo>
                <a:cubicBezTo>
                  <a:pt x="163" y="43"/>
                  <a:pt x="165" y="44"/>
                  <a:pt x="168" y="45"/>
                </a:cubicBezTo>
                <a:cubicBezTo>
                  <a:pt x="168" y="44"/>
                  <a:pt x="168" y="43"/>
                  <a:pt x="169" y="42"/>
                </a:cubicBezTo>
                <a:cubicBezTo>
                  <a:pt x="165" y="41"/>
                  <a:pt x="163" y="41"/>
                  <a:pt x="163" y="42"/>
                </a:cubicBezTo>
                <a:close/>
                <a:moveTo>
                  <a:pt x="146" y="34"/>
                </a:moveTo>
                <a:cubicBezTo>
                  <a:pt x="144" y="33"/>
                  <a:pt x="142" y="33"/>
                  <a:pt x="140" y="34"/>
                </a:cubicBezTo>
                <a:cubicBezTo>
                  <a:pt x="140" y="34"/>
                  <a:pt x="140" y="35"/>
                  <a:pt x="140" y="36"/>
                </a:cubicBezTo>
                <a:cubicBezTo>
                  <a:pt x="142" y="36"/>
                  <a:pt x="143" y="36"/>
                  <a:pt x="145" y="36"/>
                </a:cubicBezTo>
                <a:cubicBezTo>
                  <a:pt x="145" y="35"/>
                  <a:pt x="145" y="35"/>
                  <a:pt x="146" y="34"/>
                </a:cubicBezTo>
                <a:close/>
                <a:moveTo>
                  <a:pt x="38" y="137"/>
                </a:moveTo>
                <a:cubicBezTo>
                  <a:pt x="37" y="136"/>
                  <a:pt x="36" y="134"/>
                  <a:pt x="33" y="133"/>
                </a:cubicBezTo>
                <a:cubicBezTo>
                  <a:pt x="33" y="134"/>
                  <a:pt x="33" y="135"/>
                  <a:pt x="33" y="136"/>
                </a:cubicBezTo>
                <a:cubicBezTo>
                  <a:pt x="33" y="136"/>
                  <a:pt x="33" y="137"/>
                  <a:pt x="34" y="137"/>
                </a:cubicBezTo>
                <a:cubicBezTo>
                  <a:pt x="35" y="137"/>
                  <a:pt x="37" y="137"/>
                  <a:pt x="38" y="137"/>
                </a:cubicBezTo>
                <a:close/>
                <a:moveTo>
                  <a:pt x="157" y="19"/>
                </a:moveTo>
                <a:cubicBezTo>
                  <a:pt x="157" y="19"/>
                  <a:pt x="157" y="19"/>
                  <a:pt x="157" y="19"/>
                </a:cubicBezTo>
                <a:cubicBezTo>
                  <a:pt x="158" y="20"/>
                  <a:pt x="159" y="21"/>
                  <a:pt x="160" y="21"/>
                </a:cubicBezTo>
                <a:cubicBezTo>
                  <a:pt x="161" y="22"/>
                  <a:pt x="163" y="22"/>
                  <a:pt x="165" y="23"/>
                </a:cubicBezTo>
                <a:cubicBezTo>
                  <a:pt x="165" y="22"/>
                  <a:pt x="164" y="21"/>
                  <a:pt x="164" y="21"/>
                </a:cubicBezTo>
                <a:cubicBezTo>
                  <a:pt x="164" y="21"/>
                  <a:pt x="164" y="20"/>
                  <a:pt x="163" y="20"/>
                </a:cubicBezTo>
                <a:cubicBezTo>
                  <a:pt x="161" y="20"/>
                  <a:pt x="159" y="19"/>
                  <a:pt x="157" y="19"/>
                </a:cubicBezTo>
                <a:close/>
                <a:moveTo>
                  <a:pt x="68" y="181"/>
                </a:moveTo>
                <a:cubicBezTo>
                  <a:pt x="64" y="178"/>
                  <a:pt x="60" y="176"/>
                  <a:pt x="56" y="175"/>
                </a:cubicBezTo>
                <a:cubicBezTo>
                  <a:pt x="60" y="178"/>
                  <a:pt x="64" y="179"/>
                  <a:pt x="68" y="181"/>
                </a:cubicBezTo>
                <a:close/>
                <a:moveTo>
                  <a:pt x="185" y="40"/>
                </a:moveTo>
                <a:cubicBezTo>
                  <a:pt x="185" y="39"/>
                  <a:pt x="185" y="38"/>
                  <a:pt x="185" y="38"/>
                </a:cubicBezTo>
                <a:cubicBezTo>
                  <a:pt x="183" y="37"/>
                  <a:pt x="180" y="36"/>
                  <a:pt x="178" y="36"/>
                </a:cubicBezTo>
                <a:cubicBezTo>
                  <a:pt x="179" y="37"/>
                  <a:pt x="179" y="37"/>
                  <a:pt x="180" y="38"/>
                </a:cubicBezTo>
                <a:cubicBezTo>
                  <a:pt x="180" y="38"/>
                  <a:pt x="181" y="38"/>
                  <a:pt x="182" y="39"/>
                </a:cubicBezTo>
                <a:cubicBezTo>
                  <a:pt x="183" y="40"/>
                  <a:pt x="183" y="40"/>
                  <a:pt x="185" y="40"/>
                </a:cubicBezTo>
                <a:close/>
                <a:moveTo>
                  <a:pt x="210" y="138"/>
                </a:moveTo>
                <a:cubicBezTo>
                  <a:pt x="213" y="141"/>
                  <a:pt x="215" y="144"/>
                  <a:pt x="220" y="144"/>
                </a:cubicBezTo>
                <a:cubicBezTo>
                  <a:pt x="217" y="142"/>
                  <a:pt x="214" y="139"/>
                  <a:pt x="210" y="138"/>
                </a:cubicBezTo>
                <a:close/>
                <a:moveTo>
                  <a:pt x="112" y="225"/>
                </a:moveTo>
                <a:cubicBezTo>
                  <a:pt x="113" y="224"/>
                  <a:pt x="115" y="223"/>
                  <a:pt x="115" y="221"/>
                </a:cubicBezTo>
                <a:cubicBezTo>
                  <a:pt x="116" y="220"/>
                  <a:pt x="116" y="219"/>
                  <a:pt x="115" y="218"/>
                </a:cubicBezTo>
                <a:cubicBezTo>
                  <a:pt x="113" y="220"/>
                  <a:pt x="111" y="222"/>
                  <a:pt x="112" y="225"/>
                </a:cubicBezTo>
                <a:close/>
                <a:moveTo>
                  <a:pt x="96" y="67"/>
                </a:moveTo>
                <a:cubicBezTo>
                  <a:pt x="96" y="66"/>
                  <a:pt x="96" y="66"/>
                  <a:pt x="95" y="65"/>
                </a:cubicBezTo>
                <a:cubicBezTo>
                  <a:pt x="95" y="65"/>
                  <a:pt x="95" y="64"/>
                  <a:pt x="95" y="64"/>
                </a:cubicBezTo>
                <a:cubicBezTo>
                  <a:pt x="95" y="62"/>
                  <a:pt x="93" y="62"/>
                  <a:pt x="92" y="61"/>
                </a:cubicBezTo>
                <a:cubicBezTo>
                  <a:pt x="92" y="62"/>
                  <a:pt x="91" y="63"/>
                  <a:pt x="92" y="64"/>
                </a:cubicBezTo>
                <a:cubicBezTo>
                  <a:pt x="93" y="65"/>
                  <a:pt x="94" y="66"/>
                  <a:pt x="94" y="67"/>
                </a:cubicBezTo>
                <a:cubicBezTo>
                  <a:pt x="95" y="67"/>
                  <a:pt x="95" y="67"/>
                  <a:pt x="96" y="67"/>
                </a:cubicBezTo>
                <a:close/>
                <a:moveTo>
                  <a:pt x="105" y="59"/>
                </a:moveTo>
                <a:cubicBezTo>
                  <a:pt x="105" y="59"/>
                  <a:pt x="104" y="59"/>
                  <a:pt x="104" y="59"/>
                </a:cubicBezTo>
                <a:cubicBezTo>
                  <a:pt x="103" y="61"/>
                  <a:pt x="102" y="61"/>
                  <a:pt x="101" y="63"/>
                </a:cubicBezTo>
                <a:cubicBezTo>
                  <a:pt x="101" y="66"/>
                  <a:pt x="101" y="66"/>
                  <a:pt x="102" y="67"/>
                </a:cubicBezTo>
                <a:cubicBezTo>
                  <a:pt x="103" y="65"/>
                  <a:pt x="104" y="62"/>
                  <a:pt x="105" y="59"/>
                </a:cubicBezTo>
                <a:close/>
                <a:moveTo>
                  <a:pt x="197" y="158"/>
                </a:moveTo>
                <a:cubicBezTo>
                  <a:pt x="197" y="159"/>
                  <a:pt x="197" y="160"/>
                  <a:pt x="197" y="161"/>
                </a:cubicBezTo>
                <a:cubicBezTo>
                  <a:pt x="198" y="162"/>
                  <a:pt x="200" y="162"/>
                  <a:pt x="201" y="163"/>
                </a:cubicBezTo>
                <a:cubicBezTo>
                  <a:pt x="202" y="162"/>
                  <a:pt x="202" y="161"/>
                  <a:pt x="202" y="161"/>
                </a:cubicBezTo>
                <a:cubicBezTo>
                  <a:pt x="200" y="160"/>
                  <a:pt x="199" y="159"/>
                  <a:pt x="197" y="158"/>
                </a:cubicBezTo>
                <a:close/>
                <a:moveTo>
                  <a:pt x="272" y="104"/>
                </a:moveTo>
                <a:cubicBezTo>
                  <a:pt x="272" y="104"/>
                  <a:pt x="272" y="104"/>
                  <a:pt x="272" y="104"/>
                </a:cubicBezTo>
                <a:cubicBezTo>
                  <a:pt x="273" y="102"/>
                  <a:pt x="273" y="100"/>
                  <a:pt x="274" y="97"/>
                </a:cubicBezTo>
                <a:cubicBezTo>
                  <a:pt x="274" y="96"/>
                  <a:pt x="274" y="94"/>
                  <a:pt x="273" y="93"/>
                </a:cubicBezTo>
                <a:cubicBezTo>
                  <a:pt x="272" y="93"/>
                  <a:pt x="272" y="93"/>
                  <a:pt x="272" y="94"/>
                </a:cubicBezTo>
                <a:cubicBezTo>
                  <a:pt x="272" y="97"/>
                  <a:pt x="272" y="100"/>
                  <a:pt x="272" y="103"/>
                </a:cubicBezTo>
                <a:cubicBezTo>
                  <a:pt x="272" y="104"/>
                  <a:pt x="272" y="104"/>
                  <a:pt x="272" y="104"/>
                </a:cubicBezTo>
                <a:close/>
                <a:moveTo>
                  <a:pt x="24" y="117"/>
                </a:move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8"/>
                  <a:pt x="24" y="119"/>
                </a:cubicBezTo>
                <a:cubicBezTo>
                  <a:pt x="24" y="119"/>
                  <a:pt x="24" y="120"/>
                  <a:pt x="24" y="120"/>
                </a:cubicBezTo>
                <a:cubicBezTo>
                  <a:pt x="26" y="121"/>
                  <a:pt x="27" y="122"/>
                  <a:pt x="28" y="123"/>
                </a:cubicBezTo>
                <a:cubicBezTo>
                  <a:pt x="28" y="123"/>
                  <a:pt x="29" y="124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8" y="121"/>
                  <a:pt x="26" y="119"/>
                  <a:pt x="24" y="117"/>
                </a:cubicBezTo>
                <a:close/>
                <a:moveTo>
                  <a:pt x="213" y="162"/>
                </a:moveTo>
                <a:cubicBezTo>
                  <a:pt x="214" y="162"/>
                  <a:pt x="215" y="163"/>
                  <a:pt x="216" y="161"/>
                </a:cubicBezTo>
                <a:cubicBezTo>
                  <a:pt x="215" y="160"/>
                  <a:pt x="214" y="158"/>
                  <a:pt x="213" y="157"/>
                </a:cubicBezTo>
                <a:cubicBezTo>
                  <a:pt x="213" y="159"/>
                  <a:pt x="213" y="160"/>
                  <a:pt x="213" y="162"/>
                </a:cubicBezTo>
                <a:close/>
                <a:moveTo>
                  <a:pt x="63" y="162"/>
                </a:moveTo>
                <a:cubicBezTo>
                  <a:pt x="62" y="162"/>
                  <a:pt x="62" y="163"/>
                  <a:pt x="61" y="163"/>
                </a:cubicBezTo>
                <a:cubicBezTo>
                  <a:pt x="64" y="164"/>
                  <a:pt x="67" y="165"/>
                  <a:pt x="70" y="166"/>
                </a:cubicBezTo>
                <a:cubicBezTo>
                  <a:pt x="70" y="166"/>
                  <a:pt x="70" y="166"/>
                  <a:pt x="71" y="165"/>
                </a:cubicBezTo>
                <a:cubicBezTo>
                  <a:pt x="68" y="164"/>
                  <a:pt x="66" y="163"/>
                  <a:pt x="63" y="162"/>
                </a:cubicBezTo>
                <a:close/>
                <a:moveTo>
                  <a:pt x="190" y="78"/>
                </a:moveTo>
                <a:cubicBezTo>
                  <a:pt x="188" y="77"/>
                  <a:pt x="187" y="76"/>
                  <a:pt x="186" y="75"/>
                </a:cubicBezTo>
                <a:cubicBezTo>
                  <a:pt x="185" y="76"/>
                  <a:pt x="185" y="76"/>
                  <a:pt x="186" y="76"/>
                </a:cubicBezTo>
                <a:cubicBezTo>
                  <a:pt x="187" y="78"/>
                  <a:pt x="188" y="80"/>
                  <a:pt x="189" y="81"/>
                </a:cubicBezTo>
                <a:cubicBezTo>
                  <a:pt x="189" y="81"/>
                  <a:pt x="190" y="82"/>
                  <a:pt x="190" y="82"/>
                </a:cubicBezTo>
                <a:cubicBezTo>
                  <a:pt x="190" y="80"/>
                  <a:pt x="190" y="79"/>
                  <a:pt x="190" y="78"/>
                </a:cubicBezTo>
                <a:close/>
                <a:moveTo>
                  <a:pt x="267" y="87"/>
                </a:moveTo>
                <a:cubicBezTo>
                  <a:pt x="266" y="89"/>
                  <a:pt x="265" y="91"/>
                  <a:pt x="267" y="93"/>
                </a:cubicBezTo>
                <a:cubicBezTo>
                  <a:pt x="267" y="92"/>
                  <a:pt x="268" y="92"/>
                  <a:pt x="269" y="91"/>
                </a:cubicBezTo>
                <a:cubicBezTo>
                  <a:pt x="268" y="90"/>
                  <a:pt x="268" y="88"/>
                  <a:pt x="267" y="87"/>
                </a:cubicBezTo>
                <a:close/>
                <a:moveTo>
                  <a:pt x="80" y="44"/>
                </a:moveTo>
                <a:cubicBezTo>
                  <a:pt x="81" y="44"/>
                  <a:pt x="83" y="43"/>
                  <a:pt x="84" y="43"/>
                </a:cubicBezTo>
                <a:cubicBezTo>
                  <a:pt x="83" y="42"/>
                  <a:pt x="83" y="41"/>
                  <a:pt x="82" y="40"/>
                </a:cubicBezTo>
                <a:cubicBezTo>
                  <a:pt x="82" y="40"/>
                  <a:pt x="81" y="40"/>
                  <a:pt x="81" y="40"/>
                </a:cubicBezTo>
                <a:cubicBezTo>
                  <a:pt x="80" y="42"/>
                  <a:pt x="80" y="43"/>
                  <a:pt x="80" y="44"/>
                </a:cubicBezTo>
                <a:close/>
                <a:moveTo>
                  <a:pt x="184" y="152"/>
                </a:moveTo>
                <a:cubicBezTo>
                  <a:pt x="184" y="152"/>
                  <a:pt x="184" y="152"/>
                  <a:pt x="184" y="152"/>
                </a:cubicBezTo>
                <a:cubicBezTo>
                  <a:pt x="183" y="155"/>
                  <a:pt x="183" y="157"/>
                  <a:pt x="183" y="159"/>
                </a:cubicBezTo>
                <a:cubicBezTo>
                  <a:pt x="184" y="159"/>
                  <a:pt x="185" y="159"/>
                  <a:pt x="186" y="158"/>
                </a:cubicBezTo>
                <a:cubicBezTo>
                  <a:pt x="185" y="156"/>
                  <a:pt x="185" y="154"/>
                  <a:pt x="184" y="152"/>
                </a:cubicBezTo>
                <a:close/>
                <a:moveTo>
                  <a:pt x="145" y="165"/>
                </a:moveTo>
                <a:cubicBezTo>
                  <a:pt x="142" y="165"/>
                  <a:pt x="140" y="165"/>
                  <a:pt x="137" y="165"/>
                </a:cubicBezTo>
                <a:cubicBezTo>
                  <a:pt x="137" y="165"/>
                  <a:pt x="138" y="166"/>
                  <a:pt x="139" y="166"/>
                </a:cubicBezTo>
                <a:cubicBezTo>
                  <a:pt x="140" y="166"/>
                  <a:pt x="142" y="166"/>
                  <a:pt x="144" y="166"/>
                </a:cubicBezTo>
                <a:cubicBezTo>
                  <a:pt x="144" y="166"/>
                  <a:pt x="144" y="165"/>
                  <a:pt x="145" y="165"/>
                </a:cubicBezTo>
                <a:close/>
                <a:moveTo>
                  <a:pt x="174" y="184"/>
                </a:moveTo>
                <a:cubicBezTo>
                  <a:pt x="174" y="183"/>
                  <a:pt x="173" y="183"/>
                  <a:pt x="173" y="184"/>
                </a:cubicBezTo>
                <a:cubicBezTo>
                  <a:pt x="171" y="184"/>
                  <a:pt x="169" y="185"/>
                  <a:pt x="168" y="186"/>
                </a:cubicBezTo>
                <a:cubicBezTo>
                  <a:pt x="168" y="186"/>
                  <a:pt x="167" y="186"/>
                  <a:pt x="167" y="186"/>
                </a:cubicBezTo>
                <a:cubicBezTo>
                  <a:pt x="168" y="186"/>
                  <a:pt x="169" y="186"/>
                  <a:pt x="170" y="186"/>
                </a:cubicBezTo>
                <a:cubicBezTo>
                  <a:pt x="170" y="186"/>
                  <a:pt x="171" y="186"/>
                  <a:pt x="171" y="186"/>
                </a:cubicBezTo>
                <a:cubicBezTo>
                  <a:pt x="172" y="186"/>
                  <a:pt x="173" y="185"/>
                  <a:pt x="174" y="184"/>
                </a:cubicBezTo>
                <a:close/>
                <a:moveTo>
                  <a:pt x="130" y="150"/>
                </a:moveTo>
                <a:cubicBezTo>
                  <a:pt x="129" y="148"/>
                  <a:pt x="129" y="147"/>
                  <a:pt x="127" y="146"/>
                </a:cubicBezTo>
                <a:cubicBezTo>
                  <a:pt x="127" y="146"/>
                  <a:pt x="127" y="147"/>
                  <a:pt x="127" y="147"/>
                </a:cubicBezTo>
                <a:cubicBezTo>
                  <a:pt x="126" y="148"/>
                  <a:pt x="126" y="149"/>
                  <a:pt x="126" y="150"/>
                </a:cubicBezTo>
                <a:cubicBezTo>
                  <a:pt x="127" y="150"/>
                  <a:pt x="128" y="150"/>
                  <a:pt x="130" y="150"/>
                </a:cubicBezTo>
                <a:close/>
                <a:moveTo>
                  <a:pt x="188" y="40"/>
                </a:moveTo>
                <a:cubicBezTo>
                  <a:pt x="190" y="40"/>
                  <a:pt x="191" y="41"/>
                  <a:pt x="193" y="41"/>
                </a:cubicBezTo>
                <a:cubicBezTo>
                  <a:pt x="193" y="40"/>
                  <a:pt x="193" y="40"/>
                  <a:pt x="194" y="39"/>
                </a:cubicBezTo>
                <a:cubicBezTo>
                  <a:pt x="192" y="39"/>
                  <a:pt x="190" y="38"/>
                  <a:pt x="188" y="39"/>
                </a:cubicBezTo>
                <a:cubicBezTo>
                  <a:pt x="188" y="39"/>
                  <a:pt x="188" y="40"/>
                  <a:pt x="188" y="40"/>
                </a:cubicBezTo>
                <a:close/>
                <a:moveTo>
                  <a:pt x="174" y="24"/>
                </a:moveTo>
                <a:cubicBezTo>
                  <a:pt x="172" y="23"/>
                  <a:pt x="171" y="23"/>
                  <a:pt x="169" y="22"/>
                </a:cubicBezTo>
                <a:cubicBezTo>
                  <a:pt x="168" y="22"/>
                  <a:pt x="167" y="22"/>
                  <a:pt x="166" y="23"/>
                </a:cubicBezTo>
                <a:cubicBezTo>
                  <a:pt x="168" y="23"/>
                  <a:pt x="170" y="24"/>
                  <a:pt x="172" y="24"/>
                </a:cubicBezTo>
                <a:cubicBezTo>
                  <a:pt x="173" y="25"/>
                  <a:pt x="173" y="24"/>
                  <a:pt x="174" y="24"/>
                </a:cubicBezTo>
                <a:close/>
                <a:moveTo>
                  <a:pt x="104" y="228"/>
                </a:moveTo>
                <a:cubicBezTo>
                  <a:pt x="106" y="226"/>
                  <a:pt x="108" y="223"/>
                  <a:pt x="109" y="220"/>
                </a:cubicBezTo>
                <a:cubicBezTo>
                  <a:pt x="109" y="219"/>
                  <a:pt x="109" y="219"/>
                  <a:pt x="109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07" y="221"/>
                  <a:pt x="105" y="225"/>
                  <a:pt x="104" y="228"/>
                </a:cubicBezTo>
                <a:close/>
                <a:moveTo>
                  <a:pt x="222" y="165"/>
                </a:moveTo>
                <a:cubicBezTo>
                  <a:pt x="222" y="166"/>
                  <a:pt x="222" y="166"/>
                  <a:pt x="222" y="166"/>
                </a:cubicBezTo>
                <a:cubicBezTo>
                  <a:pt x="225" y="166"/>
                  <a:pt x="227" y="164"/>
                  <a:pt x="229" y="163"/>
                </a:cubicBezTo>
                <a:cubicBezTo>
                  <a:pt x="228" y="163"/>
                  <a:pt x="227" y="162"/>
                  <a:pt x="226" y="163"/>
                </a:cubicBezTo>
                <a:cubicBezTo>
                  <a:pt x="226" y="164"/>
                  <a:pt x="225" y="164"/>
                  <a:pt x="224" y="165"/>
                </a:cubicBezTo>
                <a:cubicBezTo>
                  <a:pt x="223" y="165"/>
                  <a:pt x="223" y="165"/>
                  <a:pt x="222" y="165"/>
                </a:cubicBezTo>
                <a:close/>
                <a:moveTo>
                  <a:pt x="180" y="159"/>
                </a:moveTo>
                <a:cubicBezTo>
                  <a:pt x="180" y="157"/>
                  <a:pt x="181" y="153"/>
                  <a:pt x="180" y="152"/>
                </a:cubicBezTo>
                <a:cubicBezTo>
                  <a:pt x="179" y="154"/>
                  <a:pt x="179" y="156"/>
                  <a:pt x="178" y="159"/>
                </a:cubicBezTo>
                <a:cubicBezTo>
                  <a:pt x="179" y="159"/>
                  <a:pt x="179" y="159"/>
                  <a:pt x="180" y="159"/>
                </a:cubicBezTo>
                <a:close/>
                <a:moveTo>
                  <a:pt x="78" y="261"/>
                </a:moveTo>
                <a:cubicBezTo>
                  <a:pt x="78" y="261"/>
                  <a:pt x="78" y="261"/>
                  <a:pt x="78" y="261"/>
                </a:cubicBezTo>
                <a:cubicBezTo>
                  <a:pt x="78" y="260"/>
                  <a:pt x="79" y="258"/>
                  <a:pt x="79" y="256"/>
                </a:cubicBezTo>
                <a:cubicBezTo>
                  <a:pt x="78" y="256"/>
                  <a:pt x="77" y="256"/>
                  <a:pt x="77" y="256"/>
                </a:cubicBezTo>
                <a:cubicBezTo>
                  <a:pt x="76" y="258"/>
                  <a:pt x="77" y="260"/>
                  <a:pt x="78" y="261"/>
                </a:cubicBezTo>
                <a:close/>
                <a:moveTo>
                  <a:pt x="171" y="51"/>
                </a:moveTo>
                <a:cubicBezTo>
                  <a:pt x="174" y="53"/>
                  <a:pt x="176" y="54"/>
                  <a:pt x="178" y="55"/>
                </a:cubicBezTo>
                <a:cubicBezTo>
                  <a:pt x="178" y="53"/>
                  <a:pt x="177" y="52"/>
                  <a:pt x="176" y="52"/>
                </a:cubicBezTo>
                <a:cubicBezTo>
                  <a:pt x="175" y="52"/>
                  <a:pt x="175" y="52"/>
                  <a:pt x="175" y="51"/>
                </a:cubicBezTo>
                <a:cubicBezTo>
                  <a:pt x="174" y="51"/>
                  <a:pt x="173" y="51"/>
                  <a:pt x="171" y="51"/>
                </a:cubicBezTo>
                <a:close/>
                <a:moveTo>
                  <a:pt x="95" y="118"/>
                </a:moveTo>
                <a:cubicBezTo>
                  <a:pt x="94" y="120"/>
                  <a:pt x="93" y="122"/>
                  <a:pt x="92" y="123"/>
                </a:cubicBezTo>
                <a:cubicBezTo>
                  <a:pt x="91" y="125"/>
                  <a:pt x="89" y="127"/>
                  <a:pt x="88" y="128"/>
                </a:cubicBezTo>
                <a:cubicBezTo>
                  <a:pt x="89" y="128"/>
                  <a:pt x="89" y="128"/>
                  <a:pt x="89" y="127"/>
                </a:cubicBezTo>
                <a:cubicBezTo>
                  <a:pt x="91" y="126"/>
                  <a:pt x="92" y="124"/>
                  <a:pt x="94" y="122"/>
                </a:cubicBezTo>
                <a:cubicBezTo>
                  <a:pt x="95" y="121"/>
                  <a:pt x="95" y="120"/>
                  <a:pt x="95" y="118"/>
                </a:cubicBezTo>
                <a:close/>
                <a:moveTo>
                  <a:pt x="163" y="137"/>
                </a:moveTo>
                <a:cubicBezTo>
                  <a:pt x="167" y="138"/>
                  <a:pt x="169" y="138"/>
                  <a:pt x="171" y="135"/>
                </a:cubicBezTo>
                <a:cubicBezTo>
                  <a:pt x="168" y="136"/>
                  <a:pt x="166" y="136"/>
                  <a:pt x="163" y="137"/>
                </a:cubicBezTo>
                <a:close/>
                <a:moveTo>
                  <a:pt x="183" y="164"/>
                </a:moveTo>
                <a:cubicBezTo>
                  <a:pt x="183" y="166"/>
                  <a:pt x="183" y="168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4" y="168"/>
                  <a:pt x="184" y="166"/>
                  <a:pt x="185" y="164"/>
                </a:cubicBezTo>
                <a:cubicBezTo>
                  <a:pt x="184" y="164"/>
                  <a:pt x="184" y="164"/>
                  <a:pt x="183" y="164"/>
                </a:cubicBezTo>
                <a:close/>
                <a:moveTo>
                  <a:pt x="157" y="203"/>
                </a:moveTo>
                <a:cubicBezTo>
                  <a:pt x="157" y="203"/>
                  <a:pt x="157" y="202"/>
                  <a:pt x="157" y="202"/>
                </a:cubicBezTo>
                <a:cubicBezTo>
                  <a:pt x="156" y="202"/>
                  <a:pt x="154" y="202"/>
                  <a:pt x="152" y="201"/>
                </a:cubicBezTo>
                <a:cubicBezTo>
                  <a:pt x="152" y="201"/>
                  <a:pt x="152" y="201"/>
                  <a:pt x="151" y="201"/>
                </a:cubicBezTo>
                <a:cubicBezTo>
                  <a:pt x="150" y="201"/>
                  <a:pt x="148" y="202"/>
                  <a:pt x="147" y="202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50" y="202"/>
                  <a:pt x="154" y="202"/>
                  <a:pt x="157" y="203"/>
                </a:cubicBezTo>
                <a:close/>
                <a:moveTo>
                  <a:pt x="103" y="26"/>
                </a:moveTo>
                <a:cubicBezTo>
                  <a:pt x="106" y="26"/>
                  <a:pt x="108" y="25"/>
                  <a:pt x="111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08" y="24"/>
                  <a:pt x="105" y="24"/>
                  <a:pt x="102" y="24"/>
                </a:cubicBezTo>
                <a:cubicBezTo>
                  <a:pt x="103" y="25"/>
                  <a:pt x="103" y="25"/>
                  <a:pt x="103" y="26"/>
                </a:cubicBezTo>
                <a:close/>
                <a:moveTo>
                  <a:pt x="140" y="184"/>
                </a:moveTo>
                <a:cubicBezTo>
                  <a:pt x="140" y="185"/>
                  <a:pt x="140" y="185"/>
                  <a:pt x="141" y="185"/>
                </a:cubicBezTo>
                <a:cubicBezTo>
                  <a:pt x="143" y="185"/>
                  <a:pt x="144" y="185"/>
                  <a:pt x="146" y="185"/>
                </a:cubicBezTo>
                <a:cubicBezTo>
                  <a:pt x="146" y="185"/>
                  <a:pt x="146" y="184"/>
                  <a:pt x="146" y="184"/>
                </a:cubicBezTo>
                <a:cubicBezTo>
                  <a:pt x="144" y="184"/>
                  <a:pt x="142" y="184"/>
                  <a:pt x="140" y="184"/>
                </a:cubicBezTo>
                <a:close/>
                <a:moveTo>
                  <a:pt x="197" y="170"/>
                </a:moveTo>
                <a:cubicBezTo>
                  <a:pt x="198" y="170"/>
                  <a:pt x="198" y="170"/>
                  <a:pt x="199" y="170"/>
                </a:cubicBezTo>
                <a:cubicBezTo>
                  <a:pt x="199" y="169"/>
                  <a:pt x="200" y="168"/>
                  <a:pt x="200" y="167"/>
                </a:cubicBezTo>
                <a:cubicBezTo>
                  <a:pt x="200" y="167"/>
                  <a:pt x="200" y="166"/>
                  <a:pt x="200" y="166"/>
                </a:cubicBezTo>
                <a:cubicBezTo>
                  <a:pt x="199" y="167"/>
                  <a:pt x="198" y="167"/>
                  <a:pt x="197" y="167"/>
                </a:cubicBezTo>
                <a:cubicBezTo>
                  <a:pt x="197" y="168"/>
                  <a:pt x="197" y="169"/>
                  <a:pt x="197" y="170"/>
                </a:cubicBezTo>
                <a:close/>
                <a:moveTo>
                  <a:pt x="161" y="52"/>
                </a:moveTo>
                <a:cubicBezTo>
                  <a:pt x="158" y="51"/>
                  <a:pt x="151" y="50"/>
                  <a:pt x="150" y="51"/>
                </a:cubicBezTo>
                <a:cubicBezTo>
                  <a:pt x="151" y="51"/>
                  <a:pt x="152" y="52"/>
                  <a:pt x="161" y="52"/>
                </a:cubicBezTo>
                <a:close/>
                <a:moveTo>
                  <a:pt x="90" y="32"/>
                </a:moveTo>
                <a:cubicBezTo>
                  <a:pt x="93" y="33"/>
                  <a:pt x="95" y="32"/>
                  <a:pt x="98" y="31"/>
                </a:cubicBezTo>
                <a:cubicBezTo>
                  <a:pt x="98" y="31"/>
                  <a:pt x="99" y="31"/>
                  <a:pt x="98" y="30"/>
                </a:cubicBezTo>
                <a:cubicBezTo>
                  <a:pt x="96" y="31"/>
                  <a:pt x="93" y="32"/>
                  <a:pt x="90" y="32"/>
                </a:cubicBezTo>
                <a:close/>
                <a:moveTo>
                  <a:pt x="70" y="150"/>
                </a:moveTo>
                <a:cubicBezTo>
                  <a:pt x="69" y="150"/>
                  <a:pt x="67" y="150"/>
                  <a:pt x="65" y="150"/>
                </a:cubicBezTo>
                <a:cubicBezTo>
                  <a:pt x="67" y="152"/>
                  <a:pt x="69" y="152"/>
                  <a:pt x="71" y="153"/>
                </a:cubicBezTo>
                <a:cubicBezTo>
                  <a:pt x="71" y="152"/>
                  <a:pt x="71" y="151"/>
                  <a:pt x="70" y="150"/>
                </a:cubicBezTo>
                <a:close/>
                <a:moveTo>
                  <a:pt x="187" y="57"/>
                </a:moveTo>
                <a:cubicBezTo>
                  <a:pt x="185" y="56"/>
                  <a:pt x="183" y="55"/>
                  <a:pt x="182" y="55"/>
                </a:cubicBezTo>
                <a:cubicBezTo>
                  <a:pt x="182" y="55"/>
                  <a:pt x="181" y="55"/>
                  <a:pt x="181" y="55"/>
                </a:cubicBezTo>
                <a:cubicBezTo>
                  <a:pt x="182" y="56"/>
                  <a:pt x="182" y="57"/>
                  <a:pt x="183" y="58"/>
                </a:cubicBezTo>
                <a:cubicBezTo>
                  <a:pt x="184" y="58"/>
                  <a:pt x="185" y="57"/>
                  <a:pt x="187" y="57"/>
                </a:cubicBezTo>
                <a:close/>
                <a:moveTo>
                  <a:pt x="202" y="33"/>
                </a:moveTo>
                <a:cubicBezTo>
                  <a:pt x="202" y="33"/>
                  <a:pt x="202" y="32"/>
                  <a:pt x="202" y="32"/>
                </a:cubicBezTo>
                <a:cubicBezTo>
                  <a:pt x="200" y="31"/>
                  <a:pt x="197" y="30"/>
                  <a:pt x="195" y="28"/>
                </a:cubicBezTo>
                <a:cubicBezTo>
                  <a:pt x="194" y="28"/>
                  <a:pt x="193" y="28"/>
                  <a:pt x="192" y="28"/>
                </a:cubicBezTo>
                <a:cubicBezTo>
                  <a:pt x="195" y="29"/>
                  <a:pt x="198" y="31"/>
                  <a:pt x="202" y="33"/>
                </a:cubicBezTo>
                <a:close/>
                <a:moveTo>
                  <a:pt x="86" y="145"/>
                </a:moveTo>
                <a:cubicBezTo>
                  <a:pt x="85" y="145"/>
                  <a:pt x="77" y="148"/>
                  <a:pt x="77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8" y="148"/>
                  <a:pt x="79" y="148"/>
                  <a:pt x="81" y="148"/>
                </a:cubicBezTo>
                <a:cubicBezTo>
                  <a:pt x="81" y="148"/>
                  <a:pt x="81" y="148"/>
                  <a:pt x="82" y="148"/>
                </a:cubicBezTo>
                <a:cubicBezTo>
                  <a:pt x="83" y="147"/>
                  <a:pt x="84" y="146"/>
                  <a:pt x="86" y="145"/>
                </a:cubicBezTo>
                <a:close/>
                <a:moveTo>
                  <a:pt x="156" y="63"/>
                </a:moveTo>
                <a:cubicBezTo>
                  <a:pt x="156" y="62"/>
                  <a:pt x="156" y="62"/>
                  <a:pt x="156" y="62"/>
                </a:cubicBezTo>
                <a:cubicBezTo>
                  <a:pt x="154" y="61"/>
                  <a:pt x="151" y="61"/>
                  <a:pt x="149" y="60"/>
                </a:cubicBezTo>
                <a:cubicBezTo>
                  <a:pt x="149" y="60"/>
                  <a:pt x="149" y="61"/>
                  <a:pt x="149" y="62"/>
                </a:cubicBezTo>
                <a:cubicBezTo>
                  <a:pt x="151" y="62"/>
                  <a:pt x="154" y="62"/>
                  <a:pt x="156" y="63"/>
                </a:cubicBezTo>
                <a:close/>
                <a:moveTo>
                  <a:pt x="164" y="128"/>
                </a:moveTo>
                <a:cubicBezTo>
                  <a:pt x="167" y="127"/>
                  <a:pt x="170" y="124"/>
                  <a:pt x="172" y="121"/>
                </a:cubicBezTo>
                <a:cubicBezTo>
                  <a:pt x="169" y="123"/>
                  <a:pt x="166" y="126"/>
                  <a:pt x="164" y="128"/>
                </a:cubicBezTo>
                <a:close/>
                <a:moveTo>
                  <a:pt x="104" y="37"/>
                </a:moveTo>
                <a:cubicBezTo>
                  <a:pt x="108" y="37"/>
                  <a:pt x="109" y="37"/>
                  <a:pt x="109" y="36"/>
                </a:cubicBezTo>
                <a:cubicBezTo>
                  <a:pt x="108" y="35"/>
                  <a:pt x="106" y="35"/>
                  <a:pt x="104" y="36"/>
                </a:cubicBezTo>
                <a:cubicBezTo>
                  <a:pt x="104" y="36"/>
                  <a:pt x="104" y="37"/>
                  <a:pt x="104" y="37"/>
                </a:cubicBezTo>
                <a:close/>
                <a:moveTo>
                  <a:pt x="200" y="63"/>
                </a:moveTo>
                <a:cubicBezTo>
                  <a:pt x="199" y="64"/>
                  <a:pt x="197" y="66"/>
                  <a:pt x="196" y="67"/>
                </a:cubicBezTo>
                <a:cubicBezTo>
                  <a:pt x="196" y="68"/>
                  <a:pt x="197" y="68"/>
                  <a:pt x="197" y="68"/>
                </a:cubicBezTo>
                <a:cubicBezTo>
                  <a:pt x="198" y="67"/>
                  <a:pt x="198" y="67"/>
                  <a:pt x="199" y="66"/>
                </a:cubicBezTo>
                <a:cubicBezTo>
                  <a:pt x="200" y="65"/>
                  <a:pt x="200" y="64"/>
                  <a:pt x="200" y="63"/>
                </a:cubicBezTo>
                <a:close/>
                <a:moveTo>
                  <a:pt x="18" y="126"/>
                </a:moveTo>
                <a:cubicBezTo>
                  <a:pt x="18" y="126"/>
                  <a:pt x="18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7" y="129"/>
                  <a:pt x="18" y="131"/>
                  <a:pt x="18" y="132"/>
                </a:cubicBezTo>
                <a:cubicBezTo>
                  <a:pt x="19" y="130"/>
                  <a:pt x="19" y="128"/>
                  <a:pt x="18" y="126"/>
                </a:cubicBezTo>
                <a:close/>
                <a:moveTo>
                  <a:pt x="243" y="155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1" y="155"/>
                  <a:pt x="239" y="156"/>
                  <a:pt x="237" y="156"/>
                </a:cubicBezTo>
                <a:cubicBezTo>
                  <a:pt x="237" y="157"/>
                  <a:pt x="237" y="158"/>
                  <a:pt x="237" y="159"/>
                </a:cubicBezTo>
                <a:cubicBezTo>
                  <a:pt x="239" y="157"/>
                  <a:pt x="241" y="156"/>
                  <a:pt x="243" y="155"/>
                </a:cubicBezTo>
                <a:close/>
                <a:moveTo>
                  <a:pt x="69" y="33"/>
                </a:moveTo>
                <a:cubicBezTo>
                  <a:pt x="66" y="34"/>
                  <a:pt x="59" y="38"/>
                  <a:pt x="58" y="40"/>
                </a:cubicBezTo>
                <a:cubicBezTo>
                  <a:pt x="61" y="38"/>
                  <a:pt x="65" y="36"/>
                  <a:pt x="69" y="33"/>
                </a:cubicBezTo>
                <a:close/>
                <a:moveTo>
                  <a:pt x="89" y="147"/>
                </a:moveTo>
                <a:cubicBezTo>
                  <a:pt x="88" y="148"/>
                  <a:pt x="86" y="148"/>
                  <a:pt x="85" y="149"/>
                </a:cubicBezTo>
                <a:cubicBezTo>
                  <a:pt x="87" y="150"/>
                  <a:pt x="88" y="150"/>
                  <a:pt x="89" y="151"/>
                </a:cubicBezTo>
                <a:cubicBezTo>
                  <a:pt x="89" y="150"/>
                  <a:pt x="89" y="149"/>
                  <a:pt x="89" y="147"/>
                </a:cubicBezTo>
                <a:close/>
                <a:moveTo>
                  <a:pt x="21" y="137"/>
                </a:moveTo>
                <a:cubicBezTo>
                  <a:pt x="21" y="137"/>
                  <a:pt x="22" y="137"/>
                  <a:pt x="22" y="137"/>
                </a:cubicBezTo>
                <a:cubicBezTo>
                  <a:pt x="22" y="136"/>
                  <a:pt x="23" y="135"/>
                  <a:pt x="24" y="134"/>
                </a:cubicBezTo>
                <a:cubicBezTo>
                  <a:pt x="23" y="133"/>
                  <a:pt x="23" y="133"/>
                  <a:pt x="22" y="132"/>
                </a:cubicBezTo>
                <a:cubicBezTo>
                  <a:pt x="21" y="133"/>
                  <a:pt x="21" y="135"/>
                  <a:pt x="21" y="137"/>
                </a:cubicBezTo>
                <a:close/>
                <a:moveTo>
                  <a:pt x="179" y="175"/>
                </a:moveTo>
                <a:cubicBezTo>
                  <a:pt x="177" y="175"/>
                  <a:pt x="173" y="175"/>
                  <a:pt x="172" y="175"/>
                </a:cubicBezTo>
                <a:cubicBezTo>
                  <a:pt x="174" y="177"/>
                  <a:pt x="176" y="176"/>
                  <a:pt x="178" y="176"/>
                </a:cubicBezTo>
                <a:cubicBezTo>
                  <a:pt x="179" y="176"/>
                  <a:pt x="179" y="176"/>
                  <a:pt x="179" y="175"/>
                </a:cubicBezTo>
                <a:close/>
                <a:moveTo>
                  <a:pt x="124" y="37"/>
                </a:moveTo>
                <a:cubicBezTo>
                  <a:pt x="123" y="37"/>
                  <a:pt x="122" y="37"/>
                  <a:pt x="121" y="37"/>
                </a:cubicBezTo>
                <a:cubicBezTo>
                  <a:pt x="121" y="38"/>
                  <a:pt x="121" y="39"/>
                  <a:pt x="121" y="40"/>
                </a:cubicBezTo>
                <a:cubicBezTo>
                  <a:pt x="122" y="40"/>
                  <a:pt x="123" y="40"/>
                  <a:pt x="123" y="40"/>
                </a:cubicBezTo>
                <a:cubicBezTo>
                  <a:pt x="124" y="39"/>
                  <a:pt x="124" y="38"/>
                  <a:pt x="124" y="37"/>
                </a:cubicBezTo>
                <a:close/>
                <a:moveTo>
                  <a:pt x="111" y="169"/>
                </a:moveTo>
                <a:cubicBezTo>
                  <a:pt x="112" y="170"/>
                  <a:pt x="113" y="170"/>
                  <a:pt x="114" y="170"/>
                </a:cubicBezTo>
                <a:cubicBezTo>
                  <a:pt x="115" y="170"/>
                  <a:pt x="117" y="170"/>
                  <a:pt x="118" y="171"/>
                </a:cubicBezTo>
                <a:cubicBezTo>
                  <a:pt x="116" y="168"/>
                  <a:pt x="114" y="169"/>
                  <a:pt x="111" y="169"/>
                </a:cubicBezTo>
                <a:close/>
                <a:moveTo>
                  <a:pt x="237" y="152"/>
                </a:moveTo>
                <a:cubicBezTo>
                  <a:pt x="239" y="152"/>
                  <a:pt x="241" y="150"/>
                  <a:pt x="242" y="149"/>
                </a:cubicBezTo>
                <a:cubicBezTo>
                  <a:pt x="242" y="149"/>
                  <a:pt x="242" y="148"/>
                  <a:pt x="242" y="149"/>
                </a:cubicBezTo>
                <a:cubicBezTo>
                  <a:pt x="240" y="149"/>
                  <a:pt x="239" y="150"/>
                  <a:pt x="238" y="150"/>
                </a:cubicBezTo>
                <a:cubicBezTo>
                  <a:pt x="237" y="151"/>
                  <a:pt x="237" y="151"/>
                  <a:pt x="237" y="152"/>
                </a:cubicBezTo>
                <a:close/>
                <a:moveTo>
                  <a:pt x="228" y="150"/>
                </a:moveTo>
                <a:cubicBezTo>
                  <a:pt x="226" y="150"/>
                  <a:pt x="224" y="150"/>
                  <a:pt x="222" y="151"/>
                </a:cubicBezTo>
                <a:cubicBezTo>
                  <a:pt x="224" y="151"/>
                  <a:pt x="225" y="152"/>
                  <a:pt x="226" y="152"/>
                </a:cubicBezTo>
                <a:cubicBezTo>
                  <a:pt x="227" y="151"/>
                  <a:pt x="227" y="150"/>
                  <a:pt x="228" y="150"/>
                </a:cubicBezTo>
                <a:close/>
                <a:moveTo>
                  <a:pt x="103" y="122"/>
                </a:moveTo>
                <a:cubicBezTo>
                  <a:pt x="103" y="122"/>
                  <a:pt x="103" y="122"/>
                  <a:pt x="103" y="122"/>
                </a:cubicBezTo>
                <a:cubicBezTo>
                  <a:pt x="102" y="125"/>
                  <a:pt x="101" y="128"/>
                  <a:pt x="100" y="131"/>
                </a:cubicBezTo>
                <a:cubicBezTo>
                  <a:pt x="101" y="130"/>
                  <a:pt x="102" y="129"/>
                  <a:pt x="102" y="129"/>
                </a:cubicBezTo>
                <a:cubicBezTo>
                  <a:pt x="101" y="128"/>
                  <a:pt x="102" y="128"/>
                  <a:pt x="102" y="127"/>
                </a:cubicBezTo>
                <a:cubicBezTo>
                  <a:pt x="102" y="126"/>
                  <a:pt x="102" y="124"/>
                  <a:pt x="104" y="124"/>
                </a:cubicBezTo>
                <a:cubicBezTo>
                  <a:pt x="104" y="123"/>
                  <a:pt x="103" y="122"/>
                  <a:pt x="103" y="122"/>
                </a:cubicBezTo>
                <a:close/>
                <a:moveTo>
                  <a:pt x="213" y="152"/>
                </a:moveTo>
                <a:cubicBezTo>
                  <a:pt x="214" y="154"/>
                  <a:pt x="217" y="153"/>
                  <a:pt x="218" y="154"/>
                </a:cubicBezTo>
                <a:cubicBezTo>
                  <a:pt x="217" y="152"/>
                  <a:pt x="215" y="151"/>
                  <a:pt x="213" y="152"/>
                </a:cubicBezTo>
                <a:close/>
                <a:moveTo>
                  <a:pt x="109" y="183"/>
                </a:moveTo>
                <a:cubicBezTo>
                  <a:pt x="107" y="183"/>
                  <a:pt x="106" y="182"/>
                  <a:pt x="104" y="182"/>
                </a:cubicBezTo>
                <a:cubicBezTo>
                  <a:pt x="104" y="183"/>
                  <a:pt x="104" y="184"/>
                  <a:pt x="104" y="185"/>
                </a:cubicBezTo>
                <a:cubicBezTo>
                  <a:pt x="104" y="184"/>
                  <a:pt x="105" y="184"/>
                  <a:pt x="105" y="184"/>
                </a:cubicBezTo>
                <a:cubicBezTo>
                  <a:pt x="106" y="184"/>
                  <a:pt x="106" y="184"/>
                  <a:pt x="107" y="184"/>
                </a:cubicBezTo>
                <a:cubicBezTo>
                  <a:pt x="108" y="184"/>
                  <a:pt x="108" y="183"/>
                  <a:pt x="109" y="183"/>
                </a:cubicBezTo>
                <a:close/>
                <a:moveTo>
                  <a:pt x="199" y="71"/>
                </a:moveTo>
                <a:cubicBezTo>
                  <a:pt x="197" y="74"/>
                  <a:pt x="196" y="76"/>
                  <a:pt x="196" y="78"/>
                </a:cubicBezTo>
                <a:cubicBezTo>
                  <a:pt x="198" y="76"/>
                  <a:pt x="198" y="74"/>
                  <a:pt x="199" y="71"/>
                </a:cubicBezTo>
                <a:close/>
                <a:moveTo>
                  <a:pt x="125" y="184"/>
                </a:moveTo>
                <a:cubicBezTo>
                  <a:pt x="125" y="185"/>
                  <a:pt x="125" y="186"/>
                  <a:pt x="125" y="188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7" y="187"/>
                  <a:pt x="127" y="185"/>
                  <a:pt x="128" y="184"/>
                </a:cubicBezTo>
                <a:cubicBezTo>
                  <a:pt x="127" y="184"/>
                  <a:pt x="126" y="184"/>
                  <a:pt x="125" y="184"/>
                </a:cubicBezTo>
                <a:close/>
                <a:moveTo>
                  <a:pt x="76" y="61"/>
                </a:moveTo>
                <a:cubicBezTo>
                  <a:pt x="78" y="62"/>
                  <a:pt x="80" y="62"/>
                  <a:pt x="81" y="62"/>
                </a:cubicBezTo>
                <a:cubicBezTo>
                  <a:pt x="81" y="62"/>
                  <a:pt x="81" y="61"/>
                  <a:pt x="80" y="61"/>
                </a:cubicBezTo>
                <a:cubicBezTo>
                  <a:pt x="80" y="61"/>
                  <a:pt x="79" y="61"/>
                  <a:pt x="78" y="60"/>
                </a:cubicBezTo>
                <a:cubicBezTo>
                  <a:pt x="77" y="60"/>
                  <a:pt x="77" y="60"/>
                  <a:pt x="76" y="61"/>
                </a:cubicBezTo>
                <a:close/>
                <a:moveTo>
                  <a:pt x="124" y="74"/>
                </a:moveTo>
                <a:cubicBezTo>
                  <a:pt x="123" y="75"/>
                  <a:pt x="122" y="74"/>
                  <a:pt x="121" y="75"/>
                </a:cubicBezTo>
                <a:cubicBezTo>
                  <a:pt x="120" y="76"/>
                  <a:pt x="119" y="77"/>
                  <a:pt x="119" y="79"/>
                </a:cubicBezTo>
                <a:cubicBezTo>
                  <a:pt x="121" y="77"/>
                  <a:pt x="123" y="76"/>
                  <a:pt x="124" y="74"/>
                </a:cubicBezTo>
                <a:close/>
                <a:moveTo>
                  <a:pt x="164" y="154"/>
                </a:moveTo>
                <a:cubicBezTo>
                  <a:pt x="165" y="153"/>
                  <a:pt x="165" y="153"/>
                  <a:pt x="165" y="152"/>
                </a:cubicBezTo>
                <a:cubicBezTo>
                  <a:pt x="163" y="152"/>
                  <a:pt x="162" y="152"/>
                  <a:pt x="161" y="154"/>
                </a:cubicBezTo>
                <a:cubicBezTo>
                  <a:pt x="162" y="154"/>
                  <a:pt x="163" y="154"/>
                  <a:pt x="164" y="154"/>
                </a:cubicBezTo>
                <a:close/>
                <a:moveTo>
                  <a:pt x="65" y="172"/>
                </a:moveTo>
                <a:cubicBezTo>
                  <a:pt x="65" y="172"/>
                  <a:pt x="65" y="172"/>
                  <a:pt x="65" y="172"/>
                </a:cubicBezTo>
                <a:cubicBezTo>
                  <a:pt x="62" y="171"/>
                  <a:pt x="60" y="169"/>
                  <a:pt x="57" y="169"/>
                </a:cubicBezTo>
                <a:cubicBezTo>
                  <a:pt x="57" y="169"/>
                  <a:pt x="58" y="170"/>
                  <a:pt x="59" y="170"/>
                </a:cubicBezTo>
                <a:cubicBezTo>
                  <a:pt x="61" y="171"/>
                  <a:pt x="63" y="171"/>
                  <a:pt x="65" y="172"/>
                </a:cubicBezTo>
                <a:close/>
                <a:moveTo>
                  <a:pt x="56" y="161"/>
                </a:moveTo>
                <a:cubicBezTo>
                  <a:pt x="53" y="159"/>
                  <a:pt x="51" y="157"/>
                  <a:pt x="48" y="156"/>
                </a:cubicBezTo>
                <a:cubicBezTo>
                  <a:pt x="49" y="158"/>
                  <a:pt x="54" y="161"/>
                  <a:pt x="56" y="161"/>
                </a:cubicBezTo>
                <a:close/>
                <a:moveTo>
                  <a:pt x="206" y="173"/>
                </a:moveTo>
                <a:cubicBezTo>
                  <a:pt x="205" y="173"/>
                  <a:pt x="205" y="173"/>
                  <a:pt x="205" y="172"/>
                </a:cubicBezTo>
                <a:cubicBezTo>
                  <a:pt x="204" y="173"/>
                  <a:pt x="202" y="173"/>
                  <a:pt x="200" y="174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2" y="174"/>
                  <a:pt x="204" y="175"/>
                  <a:pt x="206" y="173"/>
                </a:cubicBezTo>
                <a:close/>
                <a:moveTo>
                  <a:pt x="176" y="150"/>
                </a:moveTo>
                <a:cubicBezTo>
                  <a:pt x="175" y="150"/>
                  <a:pt x="174" y="150"/>
                  <a:pt x="173" y="150"/>
                </a:cubicBezTo>
                <a:cubicBezTo>
                  <a:pt x="173" y="151"/>
                  <a:pt x="173" y="152"/>
                  <a:pt x="173" y="15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4" y="152"/>
                  <a:pt x="175" y="151"/>
                  <a:pt x="176" y="150"/>
                </a:cubicBezTo>
                <a:close/>
                <a:moveTo>
                  <a:pt x="229" y="170"/>
                </a:moveTo>
                <a:cubicBezTo>
                  <a:pt x="227" y="170"/>
                  <a:pt x="219" y="173"/>
                  <a:pt x="218" y="173"/>
                </a:cubicBezTo>
                <a:cubicBezTo>
                  <a:pt x="222" y="173"/>
                  <a:pt x="228" y="171"/>
                  <a:pt x="229" y="170"/>
                </a:cubicBezTo>
                <a:close/>
                <a:moveTo>
                  <a:pt x="255" y="74"/>
                </a:moveTo>
                <a:cubicBezTo>
                  <a:pt x="255" y="75"/>
                  <a:pt x="255" y="75"/>
                  <a:pt x="255" y="76"/>
                </a:cubicBezTo>
                <a:cubicBezTo>
                  <a:pt x="254" y="76"/>
                  <a:pt x="255" y="77"/>
                  <a:pt x="255" y="77"/>
                </a:cubicBezTo>
                <a:cubicBezTo>
                  <a:pt x="255" y="77"/>
                  <a:pt x="255" y="77"/>
                  <a:pt x="256" y="77"/>
                </a:cubicBezTo>
                <a:cubicBezTo>
                  <a:pt x="256" y="77"/>
                  <a:pt x="257" y="76"/>
                  <a:pt x="258" y="76"/>
                </a:cubicBezTo>
                <a:cubicBezTo>
                  <a:pt x="257" y="75"/>
                  <a:pt x="256" y="74"/>
                  <a:pt x="255" y="74"/>
                </a:cubicBezTo>
                <a:close/>
                <a:moveTo>
                  <a:pt x="99" y="176"/>
                </a:moveTo>
                <a:cubicBezTo>
                  <a:pt x="98" y="176"/>
                  <a:pt x="97" y="177"/>
                  <a:pt x="96" y="178"/>
                </a:cubicBezTo>
                <a:cubicBezTo>
                  <a:pt x="97" y="178"/>
                  <a:pt x="98" y="179"/>
                  <a:pt x="99" y="178"/>
                </a:cubicBezTo>
                <a:cubicBezTo>
                  <a:pt x="99" y="178"/>
                  <a:pt x="99" y="177"/>
                  <a:pt x="99" y="176"/>
                </a:cubicBezTo>
                <a:close/>
                <a:moveTo>
                  <a:pt x="214" y="57"/>
                </a:moveTo>
                <a:cubicBezTo>
                  <a:pt x="210" y="56"/>
                  <a:pt x="210" y="56"/>
                  <a:pt x="209" y="59"/>
                </a:cubicBezTo>
                <a:cubicBezTo>
                  <a:pt x="210" y="58"/>
                  <a:pt x="212" y="58"/>
                  <a:pt x="214" y="57"/>
                </a:cubicBezTo>
                <a:close/>
                <a:moveTo>
                  <a:pt x="134" y="166"/>
                </a:moveTo>
                <a:cubicBezTo>
                  <a:pt x="133" y="164"/>
                  <a:pt x="131" y="164"/>
                  <a:pt x="130" y="165"/>
                </a:cubicBezTo>
                <a:cubicBezTo>
                  <a:pt x="130" y="166"/>
                  <a:pt x="130" y="166"/>
                  <a:pt x="131" y="166"/>
                </a:cubicBezTo>
                <a:cubicBezTo>
                  <a:pt x="132" y="166"/>
                  <a:pt x="133" y="166"/>
                  <a:pt x="134" y="166"/>
                </a:cubicBezTo>
                <a:close/>
                <a:moveTo>
                  <a:pt x="135" y="38"/>
                </a:moveTo>
                <a:cubicBezTo>
                  <a:pt x="134" y="38"/>
                  <a:pt x="133" y="38"/>
                  <a:pt x="132" y="38"/>
                </a:cubicBezTo>
                <a:cubicBezTo>
                  <a:pt x="132" y="39"/>
                  <a:pt x="132" y="39"/>
                  <a:pt x="132" y="40"/>
                </a:cubicBezTo>
                <a:cubicBezTo>
                  <a:pt x="133" y="40"/>
                  <a:pt x="133" y="40"/>
                  <a:pt x="134" y="40"/>
                </a:cubicBezTo>
                <a:cubicBezTo>
                  <a:pt x="135" y="40"/>
                  <a:pt x="135" y="39"/>
                  <a:pt x="135" y="38"/>
                </a:cubicBezTo>
                <a:close/>
                <a:moveTo>
                  <a:pt x="89" y="183"/>
                </a:moveTo>
                <a:cubicBezTo>
                  <a:pt x="89" y="183"/>
                  <a:pt x="89" y="183"/>
                  <a:pt x="89" y="183"/>
                </a:cubicBezTo>
                <a:cubicBezTo>
                  <a:pt x="89" y="184"/>
                  <a:pt x="90" y="185"/>
                  <a:pt x="91" y="186"/>
                </a:cubicBezTo>
                <a:cubicBezTo>
                  <a:pt x="92" y="186"/>
                  <a:pt x="92" y="186"/>
                  <a:pt x="92" y="185"/>
                </a:cubicBezTo>
                <a:cubicBezTo>
                  <a:pt x="91" y="184"/>
                  <a:pt x="90" y="183"/>
                  <a:pt x="89" y="183"/>
                </a:cubicBezTo>
                <a:close/>
                <a:moveTo>
                  <a:pt x="97" y="248"/>
                </a:moveTo>
                <a:cubicBezTo>
                  <a:pt x="96" y="250"/>
                  <a:pt x="93" y="251"/>
                  <a:pt x="93" y="253"/>
                </a:cubicBezTo>
                <a:cubicBezTo>
                  <a:pt x="94" y="252"/>
                  <a:pt x="97" y="250"/>
                  <a:pt x="97" y="248"/>
                </a:cubicBezTo>
                <a:close/>
                <a:moveTo>
                  <a:pt x="134" y="30"/>
                </a:moveTo>
                <a:cubicBezTo>
                  <a:pt x="134" y="30"/>
                  <a:pt x="134" y="29"/>
                  <a:pt x="134" y="28"/>
                </a:cubicBezTo>
                <a:cubicBezTo>
                  <a:pt x="133" y="28"/>
                  <a:pt x="132" y="28"/>
                  <a:pt x="132" y="28"/>
                </a:cubicBezTo>
                <a:cubicBezTo>
                  <a:pt x="132" y="29"/>
                  <a:pt x="132" y="30"/>
                  <a:pt x="132" y="30"/>
                </a:cubicBezTo>
                <a:cubicBezTo>
                  <a:pt x="133" y="30"/>
                  <a:pt x="133" y="30"/>
                  <a:pt x="134" y="30"/>
                </a:cubicBezTo>
                <a:close/>
                <a:moveTo>
                  <a:pt x="272" y="58"/>
                </a:moveTo>
                <a:cubicBezTo>
                  <a:pt x="270" y="56"/>
                  <a:pt x="269" y="55"/>
                  <a:pt x="267" y="53"/>
                </a:cubicBezTo>
                <a:cubicBezTo>
                  <a:pt x="268" y="56"/>
                  <a:pt x="270" y="57"/>
                  <a:pt x="272" y="58"/>
                </a:cubicBezTo>
                <a:close/>
                <a:moveTo>
                  <a:pt x="176" y="58"/>
                </a:moveTo>
                <a:cubicBezTo>
                  <a:pt x="175" y="57"/>
                  <a:pt x="173" y="56"/>
                  <a:pt x="171" y="55"/>
                </a:cubicBezTo>
                <a:cubicBezTo>
                  <a:pt x="172" y="57"/>
                  <a:pt x="174" y="58"/>
                  <a:pt x="176" y="58"/>
                </a:cubicBezTo>
                <a:close/>
                <a:moveTo>
                  <a:pt x="35" y="148"/>
                </a:moveTo>
                <a:cubicBezTo>
                  <a:pt x="34" y="148"/>
                  <a:pt x="33" y="147"/>
                  <a:pt x="32" y="147"/>
                </a:cubicBezTo>
                <a:cubicBezTo>
                  <a:pt x="32" y="148"/>
                  <a:pt x="32" y="149"/>
                  <a:pt x="33" y="150"/>
                </a:cubicBezTo>
                <a:cubicBezTo>
                  <a:pt x="33" y="150"/>
                  <a:pt x="34" y="149"/>
                  <a:pt x="35" y="148"/>
                </a:cubicBezTo>
                <a:close/>
                <a:moveTo>
                  <a:pt x="163" y="53"/>
                </a:moveTo>
                <a:cubicBezTo>
                  <a:pt x="163" y="54"/>
                  <a:pt x="163" y="54"/>
                  <a:pt x="163" y="55"/>
                </a:cubicBezTo>
                <a:cubicBezTo>
                  <a:pt x="164" y="55"/>
                  <a:pt x="165" y="56"/>
                  <a:pt x="166" y="56"/>
                </a:cubicBezTo>
                <a:cubicBezTo>
                  <a:pt x="166" y="56"/>
                  <a:pt x="167" y="56"/>
                  <a:pt x="167" y="55"/>
                </a:cubicBezTo>
                <a:cubicBezTo>
                  <a:pt x="166" y="55"/>
                  <a:pt x="165" y="54"/>
                  <a:pt x="163" y="53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53" y="19"/>
                  <a:pt x="152" y="19"/>
                  <a:pt x="152" y="19"/>
                </a:cubicBezTo>
                <a:cubicBezTo>
                  <a:pt x="151" y="18"/>
                  <a:pt x="149" y="18"/>
                  <a:pt x="147" y="18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9" y="19"/>
                  <a:pt x="151" y="20"/>
                  <a:pt x="153" y="20"/>
                </a:cubicBezTo>
                <a:close/>
                <a:moveTo>
                  <a:pt x="187" y="71"/>
                </a:moveTo>
                <a:cubicBezTo>
                  <a:pt x="188" y="73"/>
                  <a:pt x="189" y="73"/>
                  <a:pt x="190" y="74"/>
                </a:cubicBezTo>
                <a:cubicBezTo>
                  <a:pt x="190" y="71"/>
                  <a:pt x="190" y="71"/>
                  <a:pt x="187" y="71"/>
                </a:cubicBezTo>
                <a:close/>
                <a:moveTo>
                  <a:pt x="119" y="199"/>
                </a:moveTo>
                <a:cubicBezTo>
                  <a:pt x="120" y="198"/>
                  <a:pt x="120" y="197"/>
                  <a:pt x="121" y="195"/>
                </a:cubicBezTo>
                <a:cubicBezTo>
                  <a:pt x="121" y="195"/>
                  <a:pt x="121" y="194"/>
                  <a:pt x="121" y="193"/>
                </a:cubicBezTo>
                <a:cubicBezTo>
                  <a:pt x="121" y="193"/>
                  <a:pt x="121" y="193"/>
                  <a:pt x="120" y="193"/>
                </a:cubicBezTo>
                <a:cubicBezTo>
                  <a:pt x="121" y="195"/>
                  <a:pt x="120" y="197"/>
                  <a:pt x="118" y="198"/>
                </a:cubicBezTo>
                <a:cubicBezTo>
                  <a:pt x="118" y="198"/>
                  <a:pt x="118" y="199"/>
                  <a:pt x="119" y="199"/>
                </a:cubicBezTo>
                <a:close/>
                <a:moveTo>
                  <a:pt x="159" y="45"/>
                </a:moveTo>
                <a:cubicBezTo>
                  <a:pt x="160" y="47"/>
                  <a:pt x="163" y="49"/>
                  <a:pt x="164" y="49"/>
                </a:cubicBezTo>
                <a:cubicBezTo>
                  <a:pt x="161" y="45"/>
                  <a:pt x="161" y="45"/>
                  <a:pt x="159" y="45"/>
                </a:cubicBezTo>
                <a:close/>
                <a:moveTo>
                  <a:pt x="79" y="48"/>
                </a:moveTo>
                <a:cubicBezTo>
                  <a:pt x="79" y="48"/>
                  <a:pt x="79" y="48"/>
                  <a:pt x="79" y="48"/>
                </a:cubicBezTo>
                <a:cubicBezTo>
                  <a:pt x="82" y="49"/>
                  <a:pt x="83" y="49"/>
                  <a:pt x="83" y="47"/>
                </a:cubicBezTo>
                <a:cubicBezTo>
                  <a:pt x="82" y="47"/>
                  <a:pt x="80" y="47"/>
                  <a:pt x="79" y="48"/>
                </a:cubicBezTo>
                <a:close/>
                <a:moveTo>
                  <a:pt x="130" y="187"/>
                </a:moveTo>
                <a:cubicBezTo>
                  <a:pt x="129" y="189"/>
                  <a:pt x="128" y="189"/>
                  <a:pt x="128" y="191"/>
                </a:cubicBezTo>
                <a:cubicBezTo>
                  <a:pt x="129" y="191"/>
                  <a:pt x="129" y="191"/>
                  <a:pt x="130" y="191"/>
                </a:cubicBezTo>
                <a:cubicBezTo>
                  <a:pt x="131" y="189"/>
                  <a:pt x="130" y="189"/>
                  <a:pt x="130" y="187"/>
                </a:cubicBezTo>
                <a:close/>
                <a:moveTo>
                  <a:pt x="145" y="43"/>
                </a:moveTo>
                <a:cubicBezTo>
                  <a:pt x="144" y="44"/>
                  <a:pt x="144" y="44"/>
                  <a:pt x="143" y="45"/>
                </a:cubicBezTo>
                <a:cubicBezTo>
                  <a:pt x="143" y="46"/>
                  <a:pt x="143" y="47"/>
                  <a:pt x="144" y="47"/>
                </a:cubicBezTo>
                <a:cubicBezTo>
                  <a:pt x="145" y="46"/>
                  <a:pt x="145" y="44"/>
                  <a:pt x="145" y="43"/>
                </a:cubicBezTo>
                <a:close/>
                <a:moveTo>
                  <a:pt x="68" y="59"/>
                </a:moveTo>
                <a:cubicBezTo>
                  <a:pt x="68" y="60"/>
                  <a:pt x="68" y="60"/>
                  <a:pt x="68" y="60"/>
                </a:cubicBezTo>
                <a:cubicBezTo>
                  <a:pt x="69" y="60"/>
                  <a:pt x="71" y="60"/>
                  <a:pt x="73" y="61"/>
                </a:cubicBezTo>
                <a:cubicBezTo>
                  <a:pt x="73" y="60"/>
                  <a:pt x="73" y="60"/>
                  <a:pt x="72" y="59"/>
                </a:cubicBezTo>
                <a:cubicBezTo>
                  <a:pt x="71" y="59"/>
                  <a:pt x="70" y="59"/>
                  <a:pt x="69" y="59"/>
                </a:cubicBezTo>
                <a:cubicBezTo>
                  <a:pt x="68" y="59"/>
                  <a:pt x="68" y="59"/>
                  <a:pt x="68" y="59"/>
                </a:cubicBezTo>
                <a:close/>
                <a:moveTo>
                  <a:pt x="158" y="199"/>
                </a:moveTo>
                <a:cubicBezTo>
                  <a:pt x="158" y="199"/>
                  <a:pt x="158" y="199"/>
                  <a:pt x="158" y="199"/>
                </a:cubicBezTo>
                <a:cubicBezTo>
                  <a:pt x="160" y="199"/>
                  <a:pt x="161" y="200"/>
                  <a:pt x="163" y="199"/>
                </a:cubicBezTo>
                <a:cubicBezTo>
                  <a:pt x="162" y="199"/>
                  <a:pt x="162" y="198"/>
                  <a:pt x="161" y="198"/>
                </a:cubicBezTo>
                <a:cubicBezTo>
                  <a:pt x="160" y="198"/>
                  <a:pt x="159" y="198"/>
                  <a:pt x="158" y="199"/>
                </a:cubicBezTo>
                <a:close/>
                <a:moveTo>
                  <a:pt x="50" y="164"/>
                </a:moveTo>
                <a:cubicBezTo>
                  <a:pt x="49" y="164"/>
                  <a:pt x="48" y="163"/>
                  <a:pt x="47" y="163"/>
                </a:cubicBezTo>
                <a:cubicBezTo>
                  <a:pt x="48" y="164"/>
                  <a:pt x="49" y="165"/>
                  <a:pt x="50" y="166"/>
                </a:cubicBezTo>
                <a:cubicBezTo>
                  <a:pt x="50" y="165"/>
                  <a:pt x="50" y="165"/>
                  <a:pt x="50" y="164"/>
                </a:cubicBezTo>
                <a:close/>
                <a:moveTo>
                  <a:pt x="103" y="138"/>
                </a:moveTo>
                <a:cubicBezTo>
                  <a:pt x="102" y="140"/>
                  <a:pt x="101" y="144"/>
                  <a:pt x="102" y="146"/>
                </a:cubicBezTo>
                <a:cubicBezTo>
                  <a:pt x="102" y="143"/>
                  <a:pt x="103" y="141"/>
                  <a:pt x="103" y="138"/>
                </a:cubicBezTo>
                <a:close/>
                <a:moveTo>
                  <a:pt x="221" y="157"/>
                </a:moveTo>
                <a:cubicBezTo>
                  <a:pt x="219" y="157"/>
                  <a:pt x="218" y="157"/>
                  <a:pt x="217" y="157"/>
                </a:cubicBezTo>
                <a:cubicBezTo>
                  <a:pt x="217" y="158"/>
                  <a:pt x="218" y="159"/>
                  <a:pt x="218" y="159"/>
                </a:cubicBezTo>
                <a:cubicBezTo>
                  <a:pt x="219" y="159"/>
                  <a:pt x="220" y="158"/>
                  <a:pt x="221" y="157"/>
                </a:cubicBezTo>
                <a:close/>
                <a:moveTo>
                  <a:pt x="270" y="85"/>
                </a:moveTo>
                <a:cubicBezTo>
                  <a:pt x="271" y="84"/>
                  <a:pt x="271" y="83"/>
                  <a:pt x="269" y="81"/>
                </a:cubicBezTo>
                <a:cubicBezTo>
                  <a:pt x="268" y="82"/>
                  <a:pt x="269" y="84"/>
                  <a:pt x="270" y="85"/>
                </a:cubicBezTo>
                <a:close/>
                <a:moveTo>
                  <a:pt x="183" y="52"/>
                </a:moveTo>
                <a:cubicBezTo>
                  <a:pt x="182" y="50"/>
                  <a:pt x="181" y="49"/>
                  <a:pt x="180" y="49"/>
                </a:cubicBezTo>
                <a:cubicBezTo>
                  <a:pt x="180" y="51"/>
                  <a:pt x="180" y="51"/>
                  <a:pt x="183" y="52"/>
                </a:cubicBezTo>
                <a:close/>
                <a:moveTo>
                  <a:pt x="13" y="81"/>
                </a:moveTo>
                <a:cubicBezTo>
                  <a:pt x="11" y="83"/>
                  <a:pt x="10" y="86"/>
                  <a:pt x="9" y="88"/>
                </a:cubicBezTo>
                <a:cubicBezTo>
                  <a:pt x="11" y="86"/>
                  <a:pt x="12" y="84"/>
                  <a:pt x="13" y="81"/>
                </a:cubicBezTo>
                <a:close/>
                <a:moveTo>
                  <a:pt x="235" y="165"/>
                </a:moveTo>
                <a:cubicBezTo>
                  <a:pt x="235" y="164"/>
                  <a:pt x="234" y="164"/>
                  <a:pt x="234" y="165"/>
                </a:cubicBezTo>
                <a:cubicBezTo>
                  <a:pt x="233" y="165"/>
                  <a:pt x="232" y="166"/>
                  <a:pt x="231" y="166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32" y="166"/>
                  <a:pt x="234" y="166"/>
                  <a:pt x="235" y="165"/>
                </a:cubicBezTo>
                <a:close/>
                <a:moveTo>
                  <a:pt x="234" y="158"/>
                </a:moveTo>
                <a:cubicBezTo>
                  <a:pt x="233" y="159"/>
                  <a:pt x="232" y="160"/>
                  <a:pt x="231" y="160"/>
                </a:cubicBezTo>
                <a:cubicBezTo>
                  <a:pt x="232" y="161"/>
                  <a:pt x="233" y="161"/>
                  <a:pt x="234" y="161"/>
                </a:cubicBezTo>
                <a:cubicBezTo>
                  <a:pt x="235" y="160"/>
                  <a:pt x="234" y="159"/>
                  <a:pt x="234" y="158"/>
                </a:cubicBezTo>
                <a:close/>
                <a:moveTo>
                  <a:pt x="75" y="51"/>
                </a:moveTo>
                <a:cubicBezTo>
                  <a:pt x="74" y="51"/>
                  <a:pt x="74" y="51"/>
                  <a:pt x="73" y="51"/>
                </a:cubicBezTo>
                <a:cubicBezTo>
                  <a:pt x="73" y="52"/>
                  <a:pt x="72" y="52"/>
                  <a:pt x="72" y="53"/>
                </a:cubicBezTo>
                <a:cubicBezTo>
                  <a:pt x="73" y="53"/>
                  <a:pt x="74" y="53"/>
                  <a:pt x="74" y="53"/>
                </a:cubicBezTo>
                <a:cubicBezTo>
                  <a:pt x="74" y="52"/>
                  <a:pt x="75" y="52"/>
                  <a:pt x="75" y="51"/>
                </a:cubicBezTo>
                <a:close/>
                <a:moveTo>
                  <a:pt x="116" y="174"/>
                </a:moveTo>
                <a:cubicBezTo>
                  <a:pt x="116" y="174"/>
                  <a:pt x="116" y="174"/>
                  <a:pt x="116" y="174"/>
                </a:cubicBezTo>
                <a:cubicBezTo>
                  <a:pt x="118" y="174"/>
                  <a:pt x="121" y="175"/>
                  <a:pt x="124" y="175"/>
                </a:cubicBezTo>
                <a:cubicBezTo>
                  <a:pt x="121" y="174"/>
                  <a:pt x="119" y="174"/>
                  <a:pt x="116" y="174"/>
                </a:cubicBezTo>
                <a:cubicBezTo>
                  <a:pt x="116" y="174"/>
                  <a:pt x="116" y="174"/>
                  <a:pt x="116" y="174"/>
                </a:cubicBezTo>
                <a:close/>
                <a:moveTo>
                  <a:pt x="138" y="174"/>
                </a:moveTo>
                <a:cubicBezTo>
                  <a:pt x="138" y="172"/>
                  <a:pt x="138" y="172"/>
                  <a:pt x="137" y="172"/>
                </a:cubicBezTo>
                <a:cubicBezTo>
                  <a:pt x="136" y="172"/>
                  <a:pt x="135" y="172"/>
                  <a:pt x="134" y="172"/>
                </a:cubicBezTo>
                <a:cubicBezTo>
                  <a:pt x="135" y="174"/>
                  <a:pt x="135" y="174"/>
                  <a:pt x="138" y="174"/>
                </a:cubicBezTo>
                <a:close/>
                <a:moveTo>
                  <a:pt x="226" y="40"/>
                </a:moveTo>
                <a:cubicBezTo>
                  <a:pt x="226" y="40"/>
                  <a:pt x="226" y="40"/>
                  <a:pt x="226" y="40"/>
                </a:cubicBezTo>
                <a:cubicBezTo>
                  <a:pt x="224" y="39"/>
                  <a:pt x="223" y="38"/>
                  <a:pt x="222" y="37"/>
                </a:cubicBezTo>
                <a:cubicBezTo>
                  <a:pt x="222" y="38"/>
                  <a:pt x="221" y="39"/>
                  <a:pt x="222" y="39"/>
                </a:cubicBezTo>
                <a:cubicBezTo>
                  <a:pt x="223" y="39"/>
                  <a:pt x="224" y="40"/>
                  <a:pt x="226" y="40"/>
                </a:cubicBezTo>
                <a:close/>
                <a:moveTo>
                  <a:pt x="35" y="64"/>
                </a:moveTo>
                <a:cubicBezTo>
                  <a:pt x="37" y="64"/>
                  <a:pt x="40" y="63"/>
                  <a:pt x="41" y="62"/>
                </a:cubicBezTo>
                <a:cubicBezTo>
                  <a:pt x="39" y="62"/>
                  <a:pt x="37" y="63"/>
                  <a:pt x="35" y="64"/>
                </a:cubicBezTo>
                <a:close/>
                <a:moveTo>
                  <a:pt x="15" y="123"/>
                </a:moveTo>
                <a:cubicBezTo>
                  <a:pt x="17" y="121"/>
                  <a:pt x="16" y="120"/>
                  <a:pt x="15" y="117"/>
                </a:cubicBezTo>
                <a:cubicBezTo>
                  <a:pt x="15" y="119"/>
                  <a:pt x="15" y="121"/>
                  <a:pt x="15" y="123"/>
                </a:cubicBezTo>
                <a:close/>
                <a:moveTo>
                  <a:pt x="108" y="89"/>
                </a:moveTo>
                <a:cubicBezTo>
                  <a:pt x="107" y="89"/>
                  <a:pt x="107" y="89"/>
                  <a:pt x="107" y="89"/>
                </a:cubicBezTo>
                <a:cubicBezTo>
                  <a:pt x="107" y="90"/>
                  <a:pt x="106" y="92"/>
                  <a:pt x="105" y="94"/>
                </a:cubicBezTo>
                <a:cubicBezTo>
                  <a:pt x="105" y="94"/>
                  <a:pt x="106" y="95"/>
                  <a:pt x="106" y="95"/>
                </a:cubicBezTo>
                <a:cubicBezTo>
                  <a:pt x="107" y="93"/>
                  <a:pt x="107" y="91"/>
                  <a:pt x="108" y="89"/>
                </a:cubicBezTo>
                <a:close/>
                <a:moveTo>
                  <a:pt x="280" y="104"/>
                </a:moveTo>
                <a:cubicBezTo>
                  <a:pt x="279" y="106"/>
                  <a:pt x="280" y="111"/>
                  <a:pt x="280" y="112"/>
                </a:cubicBezTo>
                <a:cubicBezTo>
                  <a:pt x="280" y="109"/>
                  <a:pt x="280" y="107"/>
                  <a:pt x="280" y="104"/>
                </a:cubicBezTo>
                <a:close/>
                <a:moveTo>
                  <a:pt x="114" y="92"/>
                </a:moveTo>
                <a:cubicBezTo>
                  <a:pt x="112" y="94"/>
                  <a:pt x="112" y="97"/>
                  <a:pt x="112" y="100"/>
                </a:cubicBezTo>
                <a:cubicBezTo>
                  <a:pt x="112" y="97"/>
                  <a:pt x="113" y="95"/>
                  <a:pt x="114" y="92"/>
                </a:cubicBezTo>
                <a:close/>
                <a:moveTo>
                  <a:pt x="149" y="186"/>
                </a:moveTo>
                <a:cubicBezTo>
                  <a:pt x="150" y="185"/>
                  <a:pt x="151" y="184"/>
                  <a:pt x="152" y="183"/>
                </a:cubicBezTo>
                <a:cubicBezTo>
                  <a:pt x="151" y="183"/>
                  <a:pt x="150" y="183"/>
                  <a:pt x="149" y="183"/>
                </a:cubicBezTo>
                <a:cubicBezTo>
                  <a:pt x="149" y="184"/>
                  <a:pt x="149" y="185"/>
                  <a:pt x="149" y="186"/>
                </a:cubicBezTo>
                <a:close/>
                <a:moveTo>
                  <a:pt x="239" y="162"/>
                </a:moveTo>
                <a:cubicBezTo>
                  <a:pt x="239" y="162"/>
                  <a:pt x="239" y="162"/>
                  <a:pt x="239" y="162"/>
                </a:cubicBezTo>
                <a:cubicBezTo>
                  <a:pt x="240" y="162"/>
                  <a:pt x="241" y="162"/>
                  <a:pt x="243" y="162"/>
                </a:cubicBezTo>
                <a:cubicBezTo>
                  <a:pt x="242" y="161"/>
                  <a:pt x="241" y="161"/>
                  <a:pt x="241" y="160"/>
                </a:cubicBezTo>
                <a:cubicBezTo>
                  <a:pt x="240" y="161"/>
                  <a:pt x="239" y="161"/>
                  <a:pt x="239" y="162"/>
                </a:cubicBezTo>
                <a:close/>
                <a:moveTo>
                  <a:pt x="210" y="183"/>
                </a:moveTo>
                <a:cubicBezTo>
                  <a:pt x="209" y="183"/>
                  <a:pt x="208" y="183"/>
                  <a:pt x="207" y="184"/>
                </a:cubicBezTo>
                <a:cubicBezTo>
                  <a:pt x="206" y="184"/>
                  <a:pt x="206" y="184"/>
                  <a:pt x="206" y="185"/>
                </a:cubicBezTo>
                <a:cubicBezTo>
                  <a:pt x="207" y="185"/>
                  <a:pt x="209" y="184"/>
                  <a:pt x="210" y="183"/>
                </a:cubicBezTo>
                <a:close/>
                <a:moveTo>
                  <a:pt x="118" y="164"/>
                </a:moveTo>
                <a:cubicBezTo>
                  <a:pt x="117" y="164"/>
                  <a:pt x="116" y="164"/>
                  <a:pt x="115" y="164"/>
                </a:cubicBezTo>
                <a:cubicBezTo>
                  <a:pt x="115" y="165"/>
                  <a:pt x="116" y="165"/>
                  <a:pt x="116" y="165"/>
                </a:cubicBezTo>
                <a:cubicBezTo>
                  <a:pt x="117" y="166"/>
                  <a:pt x="117" y="166"/>
                  <a:pt x="118" y="165"/>
                </a:cubicBezTo>
                <a:cubicBezTo>
                  <a:pt x="118" y="165"/>
                  <a:pt x="118" y="165"/>
                  <a:pt x="118" y="164"/>
                </a:cubicBezTo>
                <a:close/>
                <a:moveTo>
                  <a:pt x="125" y="217"/>
                </a:moveTo>
                <a:cubicBezTo>
                  <a:pt x="124" y="217"/>
                  <a:pt x="124" y="217"/>
                  <a:pt x="124" y="217"/>
                </a:cubicBezTo>
                <a:cubicBezTo>
                  <a:pt x="124" y="217"/>
                  <a:pt x="124" y="218"/>
                  <a:pt x="124" y="218"/>
                </a:cubicBezTo>
                <a:cubicBezTo>
                  <a:pt x="124" y="219"/>
                  <a:pt x="123" y="221"/>
                  <a:pt x="123" y="222"/>
                </a:cubicBezTo>
                <a:cubicBezTo>
                  <a:pt x="123" y="222"/>
                  <a:pt x="123" y="223"/>
                  <a:pt x="123" y="223"/>
                </a:cubicBezTo>
                <a:cubicBezTo>
                  <a:pt x="123" y="223"/>
                  <a:pt x="124" y="223"/>
                  <a:pt x="124" y="223"/>
                </a:cubicBezTo>
                <a:cubicBezTo>
                  <a:pt x="124" y="223"/>
                  <a:pt x="124" y="222"/>
                  <a:pt x="125" y="221"/>
                </a:cubicBezTo>
                <a:cubicBezTo>
                  <a:pt x="123" y="220"/>
                  <a:pt x="124" y="219"/>
                  <a:pt x="125" y="217"/>
                </a:cubicBezTo>
                <a:close/>
                <a:moveTo>
                  <a:pt x="194" y="159"/>
                </a:moveTo>
                <a:cubicBezTo>
                  <a:pt x="193" y="159"/>
                  <a:pt x="191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1" y="161"/>
                  <a:pt x="193" y="161"/>
                  <a:pt x="194" y="161"/>
                </a:cubicBezTo>
                <a:cubicBezTo>
                  <a:pt x="194" y="160"/>
                  <a:pt x="194" y="160"/>
                  <a:pt x="194" y="159"/>
                </a:cubicBezTo>
                <a:close/>
                <a:moveTo>
                  <a:pt x="87" y="60"/>
                </a:moveTo>
                <a:cubicBezTo>
                  <a:pt x="87" y="60"/>
                  <a:pt x="87" y="60"/>
                  <a:pt x="87" y="60"/>
                </a:cubicBezTo>
                <a:cubicBezTo>
                  <a:pt x="88" y="60"/>
                  <a:pt x="89" y="59"/>
                  <a:pt x="90" y="58"/>
                </a:cubicBezTo>
                <a:cubicBezTo>
                  <a:pt x="89" y="58"/>
                  <a:pt x="88" y="58"/>
                  <a:pt x="88" y="58"/>
                </a:cubicBezTo>
                <a:cubicBezTo>
                  <a:pt x="87" y="59"/>
                  <a:pt x="87" y="59"/>
                  <a:pt x="87" y="60"/>
                </a:cubicBezTo>
                <a:close/>
                <a:moveTo>
                  <a:pt x="143" y="181"/>
                </a:moveTo>
                <a:cubicBezTo>
                  <a:pt x="143" y="179"/>
                  <a:pt x="142" y="179"/>
                  <a:pt x="141" y="179"/>
                </a:cubicBezTo>
                <a:cubicBezTo>
                  <a:pt x="140" y="179"/>
                  <a:pt x="140" y="180"/>
                  <a:pt x="139" y="181"/>
                </a:cubicBezTo>
                <a:cubicBezTo>
                  <a:pt x="141" y="181"/>
                  <a:pt x="142" y="181"/>
                  <a:pt x="143" y="181"/>
                </a:cubicBezTo>
                <a:close/>
                <a:moveTo>
                  <a:pt x="135" y="34"/>
                </a:moveTo>
                <a:cubicBezTo>
                  <a:pt x="134" y="34"/>
                  <a:pt x="132" y="33"/>
                  <a:pt x="131" y="35"/>
                </a:cubicBezTo>
                <a:cubicBezTo>
                  <a:pt x="133" y="35"/>
                  <a:pt x="134" y="35"/>
                  <a:pt x="135" y="35"/>
                </a:cubicBezTo>
                <a:cubicBezTo>
                  <a:pt x="135" y="34"/>
                  <a:pt x="135" y="34"/>
                  <a:pt x="135" y="34"/>
                </a:cubicBezTo>
                <a:close/>
                <a:moveTo>
                  <a:pt x="194" y="45"/>
                </a:moveTo>
                <a:cubicBezTo>
                  <a:pt x="195" y="45"/>
                  <a:pt x="196" y="46"/>
                  <a:pt x="197" y="46"/>
                </a:cubicBezTo>
                <a:cubicBezTo>
                  <a:pt x="197" y="46"/>
                  <a:pt x="198" y="45"/>
                  <a:pt x="198" y="45"/>
                </a:cubicBezTo>
                <a:cubicBezTo>
                  <a:pt x="196" y="44"/>
                  <a:pt x="195" y="44"/>
                  <a:pt x="194" y="45"/>
                </a:cubicBezTo>
                <a:close/>
                <a:moveTo>
                  <a:pt x="267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8"/>
                  <a:pt x="268" y="97"/>
                  <a:pt x="268" y="96"/>
                </a:cubicBezTo>
                <a:cubicBezTo>
                  <a:pt x="267" y="96"/>
                  <a:pt x="267" y="96"/>
                  <a:pt x="267" y="99"/>
                </a:cubicBezTo>
                <a:close/>
                <a:moveTo>
                  <a:pt x="36" y="53"/>
                </a:moveTo>
                <a:cubicBezTo>
                  <a:pt x="37" y="51"/>
                  <a:pt x="39" y="51"/>
                  <a:pt x="39" y="49"/>
                </a:cubicBezTo>
                <a:cubicBezTo>
                  <a:pt x="38" y="50"/>
                  <a:pt x="36" y="51"/>
                  <a:pt x="36" y="53"/>
                </a:cubicBezTo>
                <a:close/>
                <a:moveTo>
                  <a:pt x="143" y="173"/>
                </a:moveTo>
                <a:cubicBezTo>
                  <a:pt x="142" y="173"/>
                  <a:pt x="142" y="173"/>
                  <a:pt x="141" y="173"/>
                </a:cubicBezTo>
                <a:cubicBezTo>
                  <a:pt x="141" y="175"/>
                  <a:pt x="141" y="175"/>
                  <a:pt x="143" y="175"/>
                </a:cubicBezTo>
                <a:cubicBezTo>
                  <a:pt x="143" y="174"/>
                  <a:pt x="143" y="174"/>
                  <a:pt x="143" y="173"/>
                </a:cubicBezTo>
                <a:close/>
                <a:moveTo>
                  <a:pt x="26" y="137"/>
                </a:moveTo>
                <a:cubicBezTo>
                  <a:pt x="26" y="137"/>
                  <a:pt x="25" y="138"/>
                  <a:pt x="24" y="139"/>
                </a:cubicBezTo>
                <a:cubicBezTo>
                  <a:pt x="24" y="140"/>
                  <a:pt x="25" y="140"/>
                  <a:pt x="25" y="141"/>
                </a:cubicBezTo>
                <a:cubicBezTo>
                  <a:pt x="25" y="139"/>
                  <a:pt x="25" y="138"/>
                  <a:pt x="26" y="137"/>
                </a:cubicBezTo>
                <a:close/>
                <a:moveTo>
                  <a:pt x="140" y="23"/>
                </a:moveTo>
                <a:cubicBezTo>
                  <a:pt x="138" y="22"/>
                  <a:pt x="137" y="22"/>
                  <a:pt x="136" y="22"/>
                </a:cubicBezTo>
                <a:cubicBezTo>
                  <a:pt x="136" y="23"/>
                  <a:pt x="137" y="23"/>
                  <a:pt x="137" y="23"/>
                </a:cubicBezTo>
                <a:cubicBezTo>
                  <a:pt x="138" y="23"/>
                  <a:pt x="139" y="23"/>
                  <a:pt x="140" y="23"/>
                </a:cubicBezTo>
                <a:close/>
                <a:moveTo>
                  <a:pt x="154" y="4"/>
                </a:moveTo>
                <a:cubicBezTo>
                  <a:pt x="154" y="4"/>
                  <a:pt x="153" y="4"/>
                  <a:pt x="153" y="4"/>
                </a:cubicBezTo>
                <a:cubicBezTo>
                  <a:pt x="150" y="4"/>
                  <a:pt x="147" y="4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47" y="4"/>
                  <a:pt x="150" y="4"/>
                  <a:pt x="154" y="4"/>
                </a:cubicBezTo>
                <a:close/>
                <a:moveTo>
                  <a:pt x="237" y="52"/>
                </a:moveTo>
                <a:cubicBezTo>
                  <a:pt x="236" y="53"/>
                  <a:pt x="236" y="53"/>
                  <a:pt x="236" y="53"/>
                </a:cubicBezTo>
                <a:cubicBezTo>
                  <a:pt x="237" y="54"/>
                  <a:pt x="238" y="54"/>
                  <a:pt x="238" y="55"/>
                </a:cubicBezTo>
                <a:cubicBezTo>
                  <a:pt x="239" y="53"/>
                  <a:pt x="239" y="53"/>
                  <a:pt x="237" y="52"/>
                </a:cubicBezTo>
                <a:close/>
                <a:moveTo>
                  <a:pt x="110" y="151"/>
                </a:moveTo>
                <a:cubicBezTo>
                  <a:pt x="110" y="150"/>
                  <a:pt x="109" y="150"/>
                  <a:pt x="109" y="149"/>
                </a:cubicBezTo>
                <a:cubicBezTo>
                  <a:pt x="108" y="150"/>
                  <a:pt x="108" y="151"/>
                  <a:pt x="108" y="152"/>
                </a:cubicBezTo>
                <a:cubicBezTo>
                  <a:pt x="109" y="151"/>
                  <a:pt x="110" y="151"/>
                  <a:pt x="110" y="151"/>
                </a:cubicBezTo>
                <a:close/>
                <a:moveTo>
                  <a:pt x="140" y="48"/>
                </a:moveTo>
                <a:cubicBezTo>
                  <a:pt x="139" y="47"/>
                  <a:pt x="138" y="47"/>
                  <a:pt x="137" y="46"/>
                </a:cubicBezTo>
                <a:cubicBezTo>
                  <a:pt x="137" y="47"/>
                  <a:pt x="137" y="48"/>
                  <a:pt x="137" y="48"/>
                </a:cubicBezTo>
                <a:cubicBezTo>
                  <a:pt x="138" y="48"/>
                  <a:pt x="139" y="48"/>
                  <a:pt x="140" y="48"/>
                </a:cubicBezTo>
                <a:close/>
                <a:moveTo>
                  <a:pt x="86" y="52"/>
                </a:moveTo>
                <a:cubicBezTo>
                  <a:pt x="84" y="52"/>
                  <a:pt x="84" y="52"/>
                  <a:pt x="83" y="53"/>
                </a:cubicBezTo>
                <a:cubicBezTo>
                  <a:pt x="85" y="53"/>
                  <a:pt x="85" y="53"/>
                  <a:pt x="86" y="52"/>
                </a:cubicBezTo>
                <a:close/>
                <a:moveTo>
                  <a:pt x="252" y="60"/>
                </a:moveTo>
                <a:cubicBezTo>
                  <a:pt x="252" y="60"/>
                  <a:pt x="253" y="60"/>
                  <a:pt x="253" y="60"/>
                </a:cubicBezTo>
                <a:cubicBezTo>
                  <a:pt x="252" y="59"/>
                  <a:pt x="251" y="59"/>
                  <a:pt x="251" y="59"/>
                </a:cubicBezTo>
                <a:cubicBezTo>
                  <a:pt x="250" y="59"/>
                  <a:pt x="249" y="58"/>
                  <a:pt x="248" y="59"/>
                </a:cubicBezTo>
                <a:cubicBezTo>
                  <a:pt x="250" y="59"/>
                  <a:pt x="251" y="60"/>
                  <a:pt x="252" y="60"/>
                </a:cubicBezTo>
                <a:close/>
                <a:moveTo>
                  <a:pt x="127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9" y="64"/>
                  <a:pt x="130" y="63"/>
                  <a:pt x="132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3" y="62"/>
                  <a:pt x="133" y="61"/>
                  <a:pt x="133" y="61"/>
                </a:cubicBezTo>
                <a:cubicBezTo>
                  <a:pt x="131" y="62"/>
                  <a:pt x="129" y="63"/>
                  <a:pt x="127" y="64"/>
                </a:cubicBezTo>
                <a:close/>
                <a:moveTo>
                  <a:pt x="214" y="50"/>
                </a:moveTo>
                <a:cubicBezTo>
                  <a:pt x="215" y="51"/>
                  <a:pt x="216" y="51"/>
                  <a:pt x="216" y="51"/>
                </a:cubicBezTo>
                <a:cubicBezTo>
                  <a:pt x="216" y="50"/>
                  <a:pt x="216" y="50"/>
                  <a:pt x="217" y="49"/>
                </a:cubicBezTo>
                <a:cubicBezTo>
                  <a:pt x="215" y="49"/>
                  <a:pt x="215" y="49"/>
                  <a:pt x="214" y="50"/>
                </a:cubicBezTo>
                <a:close/>
                <a:moveTo>
                  <a:pt x="103" y="74"/>
                </a:moveTo>
                <a:cubicBezTo>
                  <a:pt x="103" y="75"/>
                  <a:pt x="103" y="76"/>
                  <a:pt x="103" y="77"/>
                </a:cubicBezTo>
                <a:cubicBezTo>
                  <a:pt x="104" y="75"/>
                  <a:pt x="104" y="75"/>
                  <a:pt x="104" y="73"/>
                </a:cubicBezTo>
                <a:cubicBezTo>
                  <a:pt x="103" y="73"/>
                  <a:pt x="103" y="74"/>
                  <a:pt x="103" y="74"/>
                </a:cubicBezTo>
                <a:close/>
                <a:moveTo>
                  <a:pt x="89" y="138"/>
                </a:moveTo>
                <a:cubicBezTo>
                  <a:pt x="90" y="138"/>
                  <a:pt x="91" y="137"/>
                  <a:pt x="92" y="137"/>
                </a:cubicBezTo>
                <a:cubicBezTo>
                  <a:pt x="90" y="136"/>
                  <a:pt x="89" y="137"/>
                  <a:pt x="88" y="137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88" y="138"/>
                  <a:pt x="89" y="138"/>
                  <a:pt x="89" y="138"/>
                </a:cubicBezTo>
                <a:close/>
                <a:moveTo>
                  <a:pt x="33" y="157"/>
                </a:moveTo>
                <a:cubicBezTo>
                  <a:pt x="33" y="157"/>
                  <a:pt x="33" y="157"/>
                  <a:pt x="32" y="157"/>
                </a:cubicBezTo>
                <a:cubicBezTo>
                  <a:pt x="34" y="159"/>
                  <a:pt x="36" y="160"/>
                  <a:pt x="37" y="160"/>
                </a:cubicBezTo>
                <a:cubicBezTo>
                  <a:pt x="36" y="159"/>
                  <a:pt x="34" y="158"/>
                  <a:pt x="33" y="157"/>
                </a:cubicBezTo>
                <a:close/>
                <a:moveTo>
                  <a:pt x="127" y="29"/>
                </a:moveTo>
                <a:cubicBezTo>
                  <a:pt x="125" y="30"/>
                  <a:pt x="124" y="30"/>
                  <a:pt x="123" y="31"/>
                </a:cubicBezTo>
                <a:cubicBezTo>
                  <a:pt x="124" y="31"/>
                  <a:pt x="125" y="31"/>
                  <a:pt x="126" y="31"/>
                </a:cubicBezTo>
                <a:cubicBezTo>
                  <a:pt x="126" y="31"/>
                  <a:pt x="127" y="30"/>
                  <a:pt x="127" y="29"/>
                </a:cubicBezTo>
                <a:close/>
                <a:moveTo>
                  <a:pt x="196" y="41"/>
                </a:moveTo>
                <a:cubicBezTo>
                  <a:pt x="197" y="41"/>
                  <a:pt x="198" y="41"/>
                  <a:pt x="199" y="42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8" y="41"/>
                  <a:pt x="198" y="40"/>
                  <a:pt x="197" y="39"/>
                </a:cubicBezTo>
                <a:cubicBezTo>
                  <a:pt x="197" y="40"/>
                  <a:pt x="196" y="40"/>
                  <a:pt x="196" y="41"/>
                </a:cubicBezTo>
                <a:close/>
                <a:moveTo>
                  <a:pt x="266" y="79"/>
                </a:moveTo>
                <a:cubicBezTo>
                  <a:pt x="266" y="79"/>
                  <a:pt x="266" y="79"/>
                  <a:pt x="267" y="79"/>
                </a:cubicBezTo>
                <a:cubicBezTo>
                  <a:pt x="268" y="77"/>
                  <a:pt x="268" y="76"/>
                  <a:pt x="267" y="75"/>
                </a:cubicBezTo>
                <a:cubicBezTo>
                  <a:pt x="266" y="76"/>
                  <a:pt x="266" y="78"/>
                  <a:pt x="266" y="79"/>
                </a:cubicBezTo>
                <a:close/>
                <a:moveTo>
                  <a:pt x="127" y="158"/>
                </a:moveTo>
                <a:cubicBezTo>
                  <a:pt x="127" y="158"/>
                  <a:pt x="127" y="158"/>
                  <a:pt x="127" y="158"/>
                </a:cubicBezTo>
                <a:cubicBezTo>
                  <a:pt x="126" y="157"/>
                  <a:pt x="125" y="157"/>
                  <a:pt x="124" y="156"/>
                </a:cubicBezTo>
                <a:cubicBezTo>
                  <a:pt x="124" y="157"/>
                  <a:pt x="124" y="157"/>
                  <a:pt x="124" y="158"/>
                </a:cubicBezTo>
                <a:cubicBezTo>
                  <a:pt x="125" y="158"/>
                  <a:pt x="126" y="158"/>
                  <a:pt x="127" y="158"/>
                </a:cubicBezTo>
                <a:close/>
                <a:moveTo>
                  <a:pt x="233" y="148"/>
                </a:moveTo>
                <a:cubicBezTo>
                  <a:pt x="232" y="148"/>
                  <a:pt x="232" y="148"/>
                  <a:pt x="231" y="150"/>
                </a:cubicBezTo>
                <a:cubicBezTo>
                  <a:pt x="233" y="150"/>
                  <a:pt x="233" y="149"/>
                  <a:pt x="233" y="148"/>
                </a:cubicBezTo>
                <a:close/>
                <a:moveTo>
                  <a:pt x="118" y="148"/>
                </a:moveTo>
                <a:cubicBezTo>
                  <a:pt x="118" y="148"/>
                  <a:pt x="118" y="148"/>
                  <a:pt x="118" y="148"/>
                </a:cubicBezTo>
                <a:cubicBezTo>
                  <a:pt x="118" y="147"/>
                  <a:pt x="118" y="146"/>
                  <a:pt x="117" y="146"/>
                </a:cubicBezTo>
                <a:cubicBezTo>
                  <a:pt x="117" y="146"/>
                  <a:pt x="116" y="146"/>
                  <a:pt x="11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6" y="147"/>
                  <a:pt x="117" y="147"/>
                  <a:pt x="118" y="148"/>
                </a:cubicBezTo>
                <a:close/>
                <a:moveTo>
                  <a:pt x="110" y="142"/>
                </a:moveTo>
                <a:cubicBezTo>
                  <a:pt x="109" y="144"/>
                  <a:pt x="110" y="145"/>
                  <a:pt x="111" y="146"/>
                </a:cubicBezTo>
                <a:cubicBezTo>
                  <a:pt x="111" y="145"/>
                  <a:pt x="110" y="144"/>
                  <a:pt x="110" y="142"/>
                </a:cubicBezTo>
                <a:close/>
                <a:moveTo>
                  <a:pt x="191" y="171"/>
                </a:moveTo>
                <a:cubicBezTo>
                  <a:pt x="191" y="171"/>
                  <a:pt x="191" y="171"/>
                  <a:pt x="191" y="171"/>
                </a:cubicBezTo>
                <a:cubicBezTo>
                  <a:pt x="192" y="171"/>
                  <a:pt x="193" y="171"/>
                  <a:pt x="193" y="171"/>
                </a:cubicBezTo>
                <a:cubicBezTo>
                  <a:pt x="193" y="170"/>
                  <a:pt x="193" y="170"/>
                  <a:pt x="193" y="169"/>
                </a:cubicBezTo>
                <a:cubicBezTo>
                  <a:pt x="192" y="170"/>
                  <a:pt x="192" y="170"/>
                  <a:pt x="191" y="171"/>
                </a:cubicBezTo>
                <a:close/>
                <a:moveTo>
                  <a:pt x="265" y="154"/>
                </a:moveTo>
                <a:cubicBezTo>
                  <a:pt x="264" y="154"/>
                  <a:pt x="264" y="154"/>
                  <a:pt x="263" y="154"/>
                </a:cubicBezTo>
                <a:cubicBezTo>
                  <a:pt x="263" y="155"/>
                  <a:pt x="264" y="156"/>
                  <a:pt x="264" y="157"/>
                </a:cubicBezTo>
                <a:cubicBezTo>
                  <a:pt x="264" y="156"/>
                  <a:pt x="265" y="155"/>
                  <a:pt x="265" y="154"/>
                </a:cubicBezTo>
                <a:close/>
                <a:moveTo>
                  <a:pt x="243" y="63"/>
                </a:moveTo>
                <a:cubicBezTo>
                  <a:pt x="244" y="64"/>
                  <a:pt x="244" y="65"/>
                  <a:pt x="246" y="65"/>
                </a:cubicBezTo>
                <a:cubicBezTo>
                  <a:pt x="245" y="64"/>
                  <a:pt x="244" y="63"/>
                  <a:pt x="243" y="63"/>
                </a:cubicBezTo>
                <a:close/>
                <a:moveTo>
                  <a:pt x="184" y="48"/>
                </a:moveTo>
                <a:cubicBezTo>
                  <a:pt x="183" y="46"/>
                  <a:pt x="183" y="46"/>
                  <a:pt x="181" y="45"/>
                </a:cubicBezTo>
                <a:cubicBezTo>
                  <a:pt x="182" y="46"/>
                  <a:pt x="183" y="47"/>
                  <a:pt x="184" y="48"/>
                </a:cubicBezTo>
                <a:close/>
                <a:moveTo>
                  <a:pt x="107" y="43"/>
                </a:moveTo>
                <a:cubicBezTo>
                  <a:pt x="107" y="43"/>
                  <a:pt x="107" y="43"/>
                  <a:pt x="107" y="43"/>
                </a:cubicBezTo>
                <a:cubicBezTo>
                  <a:pt x="108" y="42"/>
                  <a:pt x="108" y="41"/>
                  <a:pt x="108" y="40"/>
                </a:cubicBezTo>
                <a:cubicBezTo>
                  <a:pt x="107" y="40"/>
                  <a:pt x="107" y="40"/>
                  <a:pt x="106" y="40"/>
                </a:cubicBezTo>
                <a:cubicBezTo>
                  <a:pt x="107" y="41"/>
                  <a:pt x="107" y="42"/>
                  <a:pt x="107" y="43"/>
                </a:cubicBezTo>
                <a:close/>
                <a:moveTo>
                  <a:pt x="162" y="141"/>
                </a:moveTo>
                <a:cubicBezTo>
                  <a:pt x="160" y="140"/>
                  <a:pt x="158" y="140"/>
                  <a:pt x="157" y="141"/>
                </a:cubicBezTo>
                <a:cubicBezTo>
                  <a:pt x="159" y="141"/>
                  <a:pt x="160" y="141"/>
                  <a:pt x="162" y="141"/>
                </a:cubicBezTo>
                <a:close/>
                <a:moveTo>
                  <a:pt x="119" y="140"/>
                </a:moveTo>
                <a:cubicBezTo>
                  <a:pt x="120" y="140"/>
                  <a:pt x="120" y="140"/>
                  <a:pt x="121" y="139"/>
                </a:cubicBezTo>
                <a:cubicBezTo>
                  <a:pt x="120" y="139"/>
                  <a:pt x="119" y="138"/>
                  <a:pt x="118" y="138"/>
                </a:cubicBezTo>
                <a:cubicBezTo>
                  <a:pt x="118" y="138"/>
                  <a:pt x="119" y="139"/>
                  <a:pt x="119" y="140"/>
                </a:cubicBezTo>
                <a:close/>
                <a:moveTo>
                  <a:pt x="203" y="156"/>
                </a:moveTo>
                <a:cubicBezTo>
                  <a:pt x="203" y="156"/>
                  <a:pt x="203" y="156"/>
                  <a:pt x="203" y="156"/>
                </a:cubicBezTo>
                <a:cubicBezTo>
                  <a:pt x="202" y="155"/>
                  <a:pt x="202" y="154"/>
                  <a:pt x="202" y="153"/>
                </a:cubicBezTo>
                <a:cubicBezTo>
                  <a:pt x="201" y="154"/>
                  <a:pt x="201" y="154"/>
                  <a:pt x="201" y="155"/>
                </a:cubicBezTo>
                <a:cubicBezTo>
                  <a:pt x="201" y="155"/>
                  <a:pt x="202" y="156"/>
                  <a:pt x="203" y="156"/>
                </a:cubicBezTo>
                <a:close/>
                <a:moveTo>
                  <a:pt x="78" y="51"/>
                </a:moveTo>
                <a:cubicBezTo>
                  <a:pt x="78" y="52"/>
                  <a:pt x="78" y="52"/>
                  <a:pt x="78" y="53"/>
                </a:cubicBezTo>
                <a:cubicBezTo>
                  <a:pt x="79" y="53"/>
                  <a:pt x="79" y="53"/>
                  <a:pt x="80" y="52"/>
                </a:cubicBezTo>
                <a:cubicBezTo>
                  <a:pt x="79" y="51"/>
                  <a:pt x="79" y="51"/>
                  <a:pt x="78" y="51"/>
                </a:cubicBezTo>
                <a:close/>
                <a:moveTo>
                  <a:pt x="79" y="165"/>
                </a:moveTo>
                <a:cubicBezTo>
                  <a:pt x="79" y="165"/>
                  <a:pt x="79" y="165"/>
                  <a:pt x="79" y="165"/>
                </a:cubicBezTo>
                <a:cubicBezTo>
                  <a:pt x="80" y="165"/>
                  <a:pt x="82" y="166"/>
                  <a:pt x="83" y="166"/>
                </a:cubicBezTo>
                <a:cubicBezTo>
                  <a:pt x="82" y="164"/>
                  <a:pt x="80" y="165"/>
                  <a:pt x="79" y="165"/>
                </a:cubicBezTo>
                <a:close/>
                <a:moveTo>
                  <a:pt x="86" y="139"/>
                </a:moveTo>
                <a:cubicBezTo>
                  <a:pt x="85" y="139"/>
                  <a:pt x="85" y="140"/>
                  <a:pt x="84" y="140"/>
                </a:cubicBezTo>
                <a:cubicBezTo>
                  <a:pt x="85" y="141"/>
                  <a:pt x="86" y="141"/>
                  <a:pt x="87" y="140"/>
                </a:cubicBezTo>
                <a:cubicBezTo>
                  <a:pt x="86" y="140"/>
                  <a:pt x="86" y="139"/>
                  <a:pt x="86" y="139"/>
                </a:cubicBezTo>
                <a:close/>
                <a:moveTo>
                  <a:pt x="255" y="135"/>
                </a:moveTo>
                <a:cubicBezTo>
                  <a:pt x="257" y="135"/>
                  <a:pt x="257" y="133"/>
                  <a:pt x="258" y="132"/>
                </a:cubicBezTo>
                <a:cubicBezTo>
                  <a:pt x="257" y="133"/>
                  <a:pt x="256" y="134"/>
                  <a:pt x="255" y="135"/>
                </a:cubicBezTo>
                <a:close/>
                <a:moveTo>
                  <a:pt x="24" y="127"/>
                </a:moveTo>
                <a:cubicBezTo>
                  <a:pt x="24" y="129"/>
                  <a:pt x="25" y="130"/>
                  <a:pt x="26" y="131"/>
                </a:cubicBezTo>
                <a:cubicBezTo>
                  <a:pt x="26" y="130"/>
                  <a:pt x="25" y="129"/>
                  <a:pt x="24" y="127"/>
                </a:cubicBezTo>
                <a:close/>
                <a:moveTo>
                  <a:pt x="174" y="47"/>
                </a:moveTo>
                <a:cubicBezTo>
                  <a:pt x="174" y="47"/>
                  <a:pt x="174" y="47"/>
                  <a:pt x="174" y="47"/>
                </a:cubicBezTo>
                <a:cubicBezTo>
                  <a:pt x="174" y="46"/>
                  <a:pt x="175" y="46"/>
                  <a:pt x="176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4" y="45"/>
                  <a:pt x="174" y="46"/>
                  <a:pt x="174" y="47"/>
                </a:cubicBezTo>
                <a:close/>
                <a:moveTo>
                  <a:pt x="170" y="150"/>
                </a:moveTo>
                <a:cubicBezTo>
                  <a:pt x="169" y="150"/>
                  <a:pt x="169" y="151"/>
                  <a:pt x="169" y="152"/>
                </a:cubicBezTo>
                <a:cubicBezTo>
                  <a:pt x="169" y="152"/>
                  <a:pt x="169" y="153"/>
                  <a:pt x="170" y="153"/>
                </a:cubicBezTo>
                <a:cubicBezTo>
                  <a:pt x="170" y="152"/>
                  <a:pt x="170" y="151"/>
                  <a:pt x="170" y="150"/>
                </a:cubicBezTo>
                <a:close/>
                <a:moveTo>
                  <a:pt x="200" y="144"/>
                </a:moveTo>
                <a:cubicBezTo>
                  <a:pt x="200" y="142"/>
                  <a:pt x="200" y="142"/>
                  <a:pt x="198" y="141"/>
                </a:cubicBezTo>
                <a:cubicBezTo>
                  <a:pt x="198" y="143"/>
                  <a:pt x="199" y="143"/>
                  <a:pt x="200" y="144"/>
                </a:cubicBezTo>
                <a:close/>
                <a:moveTo>
                  <a:pt x="120" y="47"/>
                </a:moveTo>
                <a:cubicBezTo>
                  <a:pt x="120" y="47"/>
                  <a:pt x="119" y="46"/>
                  <a:pt x="119" y="45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6"/>
                  <a:pt x="119" y="47"/>
                  <a:pt x="119" y="47"/>
                </a:cubicBezTo>
                <a:cubicBezTo>
                  <a:pt x="119" y="48"/>
                  <a:pt x="120" y="48"/>
                  <a:pt x="120" y="47"/>
                </a:cubicBezTo>
                <a:close/>
                <a:moveTo>
                  <a:pt x="114" y="156"/>
                </a:moveTo>
                <a:cubicBezTo>
                  <a:pt x="113" y="154"/>
                  <a:pt x="113" y="154"/>
                  <a:pt x="111" y="155"/>
                </a:cubicBezTo>
                <a:cubicBezTo>
                  <a:pt x="112" y="155"/>
                  <a:pt x="113" y="155"/>
                  <a:pt x="114" y="156"/>
                </a:cubicBezTo>
                <a:close/>
                <a:moveTo>
                  <a:pt x="223" y="53"/>
                </a:moveTo>
                <a:cubicBezTo>
                  <a:pt x="224" y="53"/>
                  <a:pt x="224" y="53"/>
                  <a:pt x="224" y="53"/>
                </a:cubicBezTo>
                <a:cubicBezTo>
                  <a:pt x="224" y="53"/>
                  <a:pt x="224" y="52"/>
                  <a:pt x="225" y="51"/>
                </a:cubicBezTo>
                <a:cubicBezTo>
                  <a:pt x="224" y="51"/>
                  <a:pt x="224" y="51"/>
                  <a:pt x="223" y="51"/>
                </a:cubicBezTo>
                <a:cubicBezTo>
                  <a:pt x="223" y="52"/>
                  <a:pt x="223" y="52"/>
                  <a:pt x="223" y="53"/>
                </a:cubicBezTo>
                <a:close/>
                <a:moveTo>
                  <a:pt x="95" y="73"/>
                </a:moveTo>
                <a:cubicBezTo>
                  <a:pt x="94" y="71"/>
                  <a:pt x="94" y="70"/>
                  <a:pt x="92" y="70"/>
                </a:cubicBezTo>
                <a:cubicBezTo>
                  <a:pt x="93" y="71"/>
                  <a:pt x="94" y="72"/>
                  <a:pt x="95" y="73"/>
                </a:cubicBezTo>
                <a:close/>
                <a:moveTo>
                  <a:pt x="128" y="43"/>
                </a:moveTo>
                <a:cubicBezTo>
                  <a:pt x="128" y="43"/>
                  <a:pt x="128" y="43"/>
                  <a:pt x="128" y="43"/>
                </a:cubicBezTo>
                <a:cubicBezTo>
                  <a:pt x="127" y="43"/>
                  <a:pt x="127" y="43"/>
                  <a:pt x="126" y="43"/>
                </a:cubicBezTo>
                <a:cubicBezTo>
                  <a:pt x="126" y="43"/>
                  <a:pt x="126" y="44"/>
                  <a:pt x="125" y="44"/>
                </a:cubicBezTo>
                <a:cubicBezTo>
                  <a:pt x="125" y="44"/>
                  <a:pt x="126" y="44"/>
                  <a:pt x="126" y="44"/>
                </a:cubicBezTo>
                <a:cubicBezTo>
                  <a:pt x="126" y="44"/>
                  <a:pt x="127" y="43"/>
                  <a:pt x="128" y="43"/>
                </a:cubicBezTo>
                <a:close/>
                <a:moveTo>
                  <a:pt x="159" y="157"/>
                </a:moveTo>
                <a:cubicBezTo>
                  <a:pt x="160" y="157"/>
                  <a:pt x="161" y="157"/>
                  <a:pt x="163" y="157"/>
                </a:cubicBezTo>
                <a:cubicBezTo>
                  <a:pt x="162" y="157"/>
                  <a:pt x="161" y="156"/>
                  <a:pt x="159" y="157"/>
                </a:cubicBezTo>
                <a:close/>
                <a:moveTo>
                  <a:pt x="189" y="24"/>
                </a:moveTo>
                <a:cubicBezTo>
                  <a:pt x="189" y="24"/>
                  <a:pt x="190" y="24"/>
                  <a:pt x="190" y="24"/>
                </a:cubicBezTo>
                <a:cubicBezTo>
                  <a:pt x="190" y="24"/>
                  <a:pt x="190" y="23"/>
                  <a:pt x="190" y="23"/>
                </a:cubicBezTo>
                <a:cubicBezTo>
                  <a:pt x="190" y="23"/>
                  <a:pt x="189" y="23"/>
                  <a:pt x="189" y="22"/>
                </a:cubicBezTo>
                <a:cubicBezTo>
                  <a:pt x="189" y="23"/>
                  <a:pt x="189" y="23"/>
                  <a:pt x="189" y="24"/>
                </a:cubicBezTo>
                <a:close/>
                <a:moveTo>
                  <a:pt x="243" y="165"/>
                </a:moveTo>
                <a:cubicBezTo>
                  <a:pt x="241" y="165"/>
                  <a:pt x="240" y="165"/>
                  <a:pt x="239" y="165"/>
                </a:cubicBezTo>
                <a:cubicBezTo>
                  <a:pt x="240" y="166"/>
                  <a:pt x="241" y="166"/>
                  <a:pt x="241" y="166"/>
                </a:cubicBezTo>
                <a:cubicBezTo>
                  <a:pt x="241" y="166"/>
                  <a:pt x="242" y="166"/>
                  <a:pt x="242" y="166"/>
                </a:cubicBezTo>
                <a:cubicBezTo>
                  <a:pt x="242" y="166"/>
                  <a:pt x="242" y="165"/>
                  <a:pt x="243" y="165"/>
                </a:cubicBezTo>
                <a:close/>
                <a:moveTo>
                  <a:pt x="189" y="43"/>
                </a:moveTo>
                <a:cubicBezTo>
                  <a:pt x="189" y="43"/>
                  <a:pt x="189" y="44"/>
                  <a:pt x="189" y="44"/>
                </a:cubicBezTo>
                <a:cubicBezTo>
                  <a:pt x="190" y="45"/>
                  <a:pt x="191" y="45"/>
                  <a:pt x="192" y="44"/>
                </a:cubicBezTo>
                <a:cubicBezTo>
                  <a:pt x="190" y="44"/>
                  <a:pt x="189" y="43"/>
                  <a:pt x="189" y="43"/>
                </a:cubicBezTo>
                <a:close/>
                <a:moveTo>
                  <a:pt x="195" y="177"/>
                </a:moveTo>
                <a:cubicBezTo>
                  <a:pt x="195" y="177"/>
                  <a:pt x="195" y="176"/>
                  <a:pt x="195" y="176"/>
                </a:cubicBezTo>
                <a:cubicBezTo>
                  <a:pt x="194" y="176"/>
                  <a:pt x="193" y="176"/>
                  <a:pt x="192" y="177"/>
                </a:cubicBezTo>
                <a:cubicBezTo>
                  <a:pt x="193" y="177"/>
                  <a:pt x="194" y="177"/>
                  <a:pt x="195" y="177"/>
                </a:cubicBezTo>
                <a:close/>
                <a:moveTo>
                  <a:pt x="84" y="59"/>
                </a:move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8"/>
                  <a:pt x="84" y="57"/>
                </a:cubicBezTo>
                <a:cubicBezTo>
                  <a:pt x="84" y="57"/>
                  <a:pt x="83" y="57"/>
                  <a:pt x="82" y="57"/>
                </a:cubicBezTo>
                <a:cubicBezTo>
                  <a:pt x="83" y="58"/>
                  <a:pt x="83" y="58"/>
                  <a:pt x="84" y="59"/>
                </a:cubicBezTo>
                <a:close/>
                <a:moveTo>
                  <a:pt x="127" y="171"/>
                </a:moveTo>
                <a:cubicBezTo>
                  <a:pt x="127" y="171"/>
                  <a:pt x="126" y="171"/>
                  <a:pt x="125" y="171"/>
                </a:cubicBezTo>
                <a:cubicBezTo>
                  <a:pt x="126" y="172"/>
                  <a:pt x="127" y="172"/>
                  <a:pt x="127" y="171"/>
                </a:cubicBezTo>
                <a:close/>
                <a:moveTo>
                  <a:pt x="203" y="146"/>
                </a:moveTo>
                <a:cubicBezTo>
                  <a:pt x="203" y="147"/>
                  <a:pt x="203" y="147"/>
                  <a:pt x="205" y="147"/>
                </a:cubicBezTo>
                <a:cubicBezTo>
                  <a:pt x="204" y="147"/>
                  <a:pt x="204" y="146"/>
                  <a:pt x="203" y="146"/>
                </a:cubicBezTo>
                <a:close/>
                <a:moveTo>
                  <a:pt x="279" y="144"/>
                </a:moveTo>
                <a:cubicBezTo>
                  <a:pt x="277" y="147"/>
                  <a:pt x="277" y="147"/>
                  <a:pt x="277" y="148"/>
                </a:cubicBezTo>
                <a:cubicBezTo>
                  <a:pt x="277" y="147"/>
                  <a:pt x="278" y="146"/>
                  <a:pt x="279" y="144"/>
                </a:cubicBezTo>
                <a:close/>
                <a:moveTo>
                  <a:pt x="99" y="22"/>
                </a:moveTo>
                <a:cubicBezTo>
                  <a:pt x="99" y="22"/>
                  <a:pt x="99" y="21"/>
                  <a:pt x="99" y="21"/>
                </a:cubicBezTo>
                <a:cubicBezTo>
                  <a:pt x="97" y="22"/>
                  <a:pt x="96" y="22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2"/>
                  <a:pt x="99" y="22"/>
                </a:cubicBezTo>
                <a:close/>
                <a:moveTo>
                  <a:pt x="282" y="133"/>
                </a:moveTo>
                <a:cubicBezTo>
                  <a:pt x="282" y="132"/>
                  <a:pt x="283" y="13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2" y="130"/>
                  <a:pt x="282" y="132"/>
                  <a:pt x="282" y="133"/>
                </a:cubicBezTo>
                <a:close/>
                <a:moveTo>
                  <a:pt x="200" y="195"/>
                </a:moveTo>
                <a:cubicBezTo>
                  <a:pt x="200" y="195"/>
                  <a:pt x="200" y="195"/>
                  <a:pt x="200" y="195"/>
                </a:cubicBezTo>
                <a:cubicBezTo>
                  <a:pt x="199" y="195"/>
                  <a:pt x="197" y="195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7" y="196"/>
                  <a:pt x="199" y="195"/>
                  <a:pt x="200" y="195"/>
                </a:cubicBezTo>
                <a:close/>
                <a:moveTo>
                  <a:pt x="83" y="194"/>
                </a:moveTo>
                <a:cubicBezTo>
                  <a:pt x="83" y="196"/>
                  <a:pt x="83" y="196"/>
                  <a:pt x="84" y="196"/>
                </a:cubicBezTo>
                <a:cubicBezTo>
                  <a:pt x="84" y="195"/>
                  <a:pt x="84" y="195"/>
                  <a:pt x="83" y="194"/>
                </a:cubicBezTo>
                <a:close/>
                <a:moveTo>
                  <a:pt x="86" y="49"/>
                </a:moveTo>
                <a:cubicBezTo>
                  <a:pt x="86" y="49"/>
                  <a:pt x="86" y="49"/>
                  <a:pt x="86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8" y="48"/>
                  <a:pt x="88" y="48"/>
                  <a:pt x="87" y="47"/>
                </a:cubicBezTo>
                <a:cubicBezTo>
                  <a:pt x="87" y="48"/>
                  <a:pt x="86" y="48"/>
                  <a:pt x="86" y="49"/>
                </a:cubicBezTo>
                <a:close/>
                <a:moveTo>
                  <a:pt x="229" y="158"/>
                </a:moveTo>
                <a:cubicBezTo>
                  <a:pt x="228" y="158"/>
                  <a:pt x="227" y="158"/>
                  <a:pt x="226" y="158"/>
                </a:cubicBezTo>
                <a:cubicBezTo>
                  <a:pt x="227" y="159"/>
                  <a:pt x="227" y="159"/>
                  <a:pt x="229" y="158"/>
                </a:cubicBezTo>
                <a:close/>
                <a:moveTo>
                  <a:pt x="128" y="38"/>
                </a:moveTo>
                <a:cubicBezTo>
                  <a:pt x="127" y="38"/>
                  <a:pt x="128" y="39"/>
                  <a:pt x="127" y="40"/>
                </a:cubicBezTo>
                <a:cubicBezTo>
                  <a:pt x="128" y="40"/>
                  <a:pt x="128" y="40"/>
                  <a:pt x="128" y="39"/>
                </a:cubicBezTo>
                <a:cubicBezTo>
                  <a:pt x="128" y="39"/>
                  <a:pt x="128" y="38"/>
                  <a:pt x="128" y="38"/>
                </a:cubicBezTo>
                <a:close/>
                <a:moveTo>
                  <a:pt x="89" y="52"/>
                </a:moveTo>
                <a:cubicBezTo>
                  <a:pt x="90" y="53"/>
                  <a:pt x="91" y="53"/>
                  <a:pt x="92" y="53"/>
                </a:cubicBezTo>
                <a:cubicBezTo>
                  <a:pt x="91" y="52"/>
                  <a:pt x="91" y="52"/>
                  <a:pt x="89" y="52"/>
                </a:cubicBezTo>
                <a:close/>
                <a:moveTo>
                  <a:pt x="206" y="165"/>
                </a:moveTo>
                <a:cubicBezTo>
                  <a:pt x="206" y="166"/>
                  <a:pt x="206" y="167"/>
                  <a:pt x="206" y="169"/>
                </a:cubicBezTo>
                <a:cubicBezTo>
                  <a:pt x="207" y="167"/>
                  <a:pt x="206" y="166"/>
                  <a:pt x="206" y="165"/>
                </a:cubicBezTo>
                <a:close/>
                <a:moveTo>
                  <a:pt x="45" y="53"/>
                </a:moveTo>
                <a:cubicBezTo>
                  <a:pt x="46" y="53"/>
                  <a:pt x="46" y="52"/>
                  <a:pt x="46" y="51"/>
                </a:cubicBezTo>
                <a:cubicBezTo>
                  <a:pt x="46" y="52"/>
                  <a:pt x="45" y="52"/>
                  <a:pt x="45" y="53"/>
                </a:cubicBezTo>
                <a:close/>
                <a:moveTo>
                  <a:pt x="157" y="190"/>
                </a:moveTo>
                <a:cubicBezTo>
                  <a:pt x="158" y="191"/>
                  <a:pt x="158" y="191"/>
                  <a:pt x="160" y="190"/>
                </a:cubicBezTo>
                <a:cubicBezTo>
                  <a:pt x="159" y="190"/>
                  <a:pt x="158" y="190"/>
                  <a:pt x="157" y="190"/>
                </a:cubicBezTo>
                <a:close/>
                <a:moveTo>
                  <a:pt x="97" y="77"/>
                </a:moveTo>
                <a:cubicBezTo>
                  <a:pt x="97" y="78"/>
                  <a:pt x="97" y="78"/>
                  <a:pt x="97" y="78"/>
                </a:cubicBezTo>
                <a:cubicBezTo>
                  <a:pt x="97" y="79"/>
                  <a:pt x="98" y="79"/>
                  <a:pt x="98" y="80"/>
                </a:cubicBezTo>
                <a:cubicBezTo>
                  <a:pt x="98" y="80"/>
                  <a:pt x="98" y="80"/>
                  <a:pt x="99" y="80"/>
                </a:cubicBezTo>
                <a:cubicBezTo>
                  <a:pt x="98" y="79"/>
                  <a:pt x="98" y="78"/>
                  <a:pt x="97" y="77"/>
                </a:cubicBezTo>
                <a:close/>
                <a:moveTo>
                  <a:pt x="50" y="52"/>
                </a:moveTo>
                <a:cubicBezTo>
                  <a:pt x="51" y="51"/>
                  <a:pt x="51" y="50"/>
                  <a:pt x="51" y="49"/>
                </a:cubicBezTo>
                <a:cubicBezTo>
                  <a:pt x="51" y="50"/>
                  <a:pt x="50" y="50"/>
                  <a:pt x="50" y="52"/>
                </a:cubicBezTo>
                <a:close/>
                <a:moveTo>
                  <a:pt x="99" y="184"/>
                </a:moveTo>
                <a:cubicBezTo>
                  <a:pt x="100" y="182"/>
                  <a:pt x="100" y="182"/>
                  <a:pt x="98" y="182"/>
                </a:cubicBezTo>
                <a:cubicBezTo>
                  <a:pt x="99" y="182"/>
                  <a:pt x="99" y="183"/>
                  <a:pt x="99" y="184"/>
                </a:cubicBezTo>
                <a:close/>
                <a:moveTo>
                  <a:pt x="137" y="210"/>
                </a:moveTo>
                <a:cubicBezTo>
                  <a:pt x="137" y="209"/>
                  <a:pt x="137" y="208"/>
                  <a:pt x="138" y="208"/>
                </a:cubicBezTo>
                <a:cubicBezTo>
                  <a:pt x="137" y="208"/>
                  <a:pt x="137" y="208"/>
                  <a:pt x="137" y="210"/>
                </a:cubicBezTo>
                <a:close/>
                <a:moveTo>
                  <a:pt x="201" y="36"/>
                </a:moveTo>
                <a:cubicBezTo>
                  <a:pt x="201" y="36"/>
                  <a:pt x="200" y="36"/>
                  <a:pt x="200" y="37"/>
                </a:cubicBezTo>
                <a:cubicBezTo>
                  <a:pt x="201" y="37"/>
                  <a:pt x="201" y="37"/>
                  <a:pt x="202" y="37"/>
                </a:cubicBezTo>
                <a:cubicBezTo>
                  <a:pt x="202" y="36"/>
                  <a:pt x="202" y="36"/>
                  <a:pt x="201" y="36"/>
                </a:cubicBezTo>
                <a:close/>
                <a:moveTo>
                  <a:pt x="104" y="70"/>
                </a:moveTo>
                <a:cubicBezTo>
                  <a:pt x="103" y="71"/>
                  <a:pt x="103" y="71"/>
                  <a:pt x="104" y="72"/>
                </a:cubicBezTo>
                <a:cubicBezTo>
                  <a:pt x="104" y="71"/>
                  <a:pt x="104" y="71"/>
                  <a:pt x="104" y="70"/>
                </a:cubicBezTo>
                <a:close/>
                <a:moveTo>
                  <a:pt x="219" y="163"/>
                </a:moveTo>
                <a:cubicBezTo>
                  <a:pt x="219" y="163"/>
                  <a:pt x="219" y="163"/>
                  <a:pt x="219" y="163"/>
                </a:cubicBezTo>
                <a:cubicBezTo>
                  <a:pt x="220" y="163"/>
                  <a:pt x="221" y="162"/>
                  <a:pt x="221" y="161"/>
                </a:cubicBezTo>
                <a:cubicBezTo>
                  <a:pt x="220" y="162"/>
                  <a:pt x="220" y="162"/>
                  <a:pt x="219" y="163"/>
                </a:cubicBezTo>
                <a:close/>
                <a:moveTo>
                  <a:pt x="114" y="39"/>
                </a:moveTo>
                <a:cubicBezTo>
                  <a:pt x="115" y="39"/>
                  <a:pt x="116" y="39"/>
                  <a:pt x="115" y="38"/>
                </a:cubicBezTo>
                <a:cubicBezTo>
                  <a:pt x="115" y="38"/>
                  <a:pt x="114" y="38"/>
                  <a:pt x="114" y="39"/>
                </a:cubicBezTo>
                <a:close/>
                <a:moveTo>
                  <a:pt x="173" y="202"/>
                </a:moveTo>
                <a:cubicBezTo>
                  <a:pt x="173" y="202"/>
                  <a:pt x="173" y="202"/>
                  <a:pt x="173" y="202"/>
                </a:cubicBezTo>
                <a:cubicBezTo>
                  <a:pt x="174" y="202"/>
                  <a:pt x="175" y="202"/>
                  <a:pt x="176" y="202"/>
                </a:cubicBezTo>
                <a:cubicBezTo>
                  <a:pt x="176" y="202"/>
                  <a:pt x="176" y="202"/>
                  <a:pt x="176" y="202"/>
                </a:cubicBezTo>
                <a:cubicBezTo>
                  <a:pt x="175" y="202"/>
                  <a:pt x="174" y="202"/>
                  <a:pt x="173" y="202"/>
                </a:cubicBezTo>
                <a:close/>
                <a:moveTo>
                  <a:pt x="216" y="170"/>
                </a:moveTo>
                <a:cubicBezTo>
                  <a:pt x="214" y="170"/>
                  <a:pt x="214" y="170"/>
                  <a:pt x="213" y="171"/>
                </a:cubicBezTo>
                <a:cubicBezTo>
                  <a:pt x="214" y="171"/>
                  <a:pt x="215" y="171"/>
                  <a:pt x="216" y="170"/>
                </a:cubicBezTo>
                <a:close/>
                <a:moveTo>
                  <a:pt x="93" y="152"/>
                </a:moveTo>
                <a:cubicBezTo>
                  <a:pt x="93" y="150"/>
                  <a:pt x="93" y="150"/>
                  <a:pt x="92" y="149"/>
                </a:cubicBezTo>
                <a:cubicBezTo>
                  <a:pt x="92" y="150"/>
                  <a:pt x="92" y="151"/>
                  <a:pt x="93" y="152"/>
                </a:cubicBezTo>
                <a:close/>
                <a:moveTo>
                  <a:pt x="251" y="140"/>
                </a:moveTo>
                <a:cubicBezTo>
                  <a:pt x="250" y="141"/>
                  <a:pt x="249" y="141"/>
                  <a:pt x="248" y="141"/>
                </a:cubicBezTo>
                <a:cubicBezTo>
                  <a:pt x="249" y="141"/>
                  <a:pt x="250" y="141"/>
                  <a:pt x="251" y="140"/>
                </a:cubicBezTo>
                <a:close/>
                <a:moveTo>
                  <a:pt x="140" y="169"/>
                </a:moveTo>
                <a:cubicBezTo>
                  <a:pt x="140" y="169"/>
                  <a:pt x="140" y="169"/>
                  <a:pt x="140" y="169"/>
                </a:cubicBezTo>
                <a:cubicBezTo>
                  <a:pt x="141" y="169"/>
                  <a:pt x="142" y="170"/>
                  <a:pt x="143" y="170"/>
                </a:cubicBezTo>
                <a:cubicBezTo>
                  <a:pt x="143" y="170"/>
                  <a:pt x="143" y="169"/>
                  <a:pt x="143" y="169"/>
                </a:cubicBezTo>
                <a:cubicBezTo>
                  <a:pt x="142" y="169"/>
                  <a:pt x="141" y="169"/>
                  <a:pt x="140" y="169"/>
                </a:cubicBezTo>
                <a:close/>
                <a:moveTo>
                  <a:pt x="104" y="51"/>
                </a:moveTo>
                <a:cubicBezTo>
                  <a:pt x="104" y="51"/>
                  <a:pt x="104" y="51"/>
                  <a:pt x="105" y="51"/>
                </a:cubicBezTo>
                <a:cubicBezTo>
                  <a:pt x="105" y="50"/>
                  <a:pt x="105" y="50"/>
                  <a:pt x="105" y="49"/>
                </a:cubicBezTo>
                <a:cubicBezTo>
                  <a:pt x="105" y="49"/>
                  <a:pt x="104" y="49"/>
                  <a:pt x="104" y="49"/>
                </a:cubicBezTo>
                <a:cubicBezTo>
                  <a:pt x="104" y="49"/>
                  <a:pt x="104" y="50"/>
                  <a:pt x="104" y="51"/>
                </a:cubicBezTo>
                <a:close/>
                <a:moveTo>
                  <a:pt x="171" y="168"/>
                </a:moveTo>
                <a:cubicBezTo>
                  <a:pt x="172" y="168"/>
                  <a:pt x="172" y="167"/>
                  <a:pt x="172" y="166"/>
                </a:cubicBezTo>
                <a:cubicBezTo>
                  <a:pt x="171" y="167"/>
                  <a:pt x="171" y="167"/>
                  <a:pt x="171" y="168"/>
                </a:cubicBezTo>
                <a:close/>
                <a:moveTo>
                  <a:pt x="137" y="154"/>
                </a:moveTo>
                <a:cubicBezTo>
                  <a:pt x="138" y="155"/>
                  <a:pt x="139" y="155"/>
                  <a:pt x="140" y="155"/>
                </a:cubicBezTo>
                <a:cubicBezTo>
                  <a:pt x="139" y="154"/>
                  <a:pt x="138" y="154"/>
                  <a:pt x="137" y="154"/>
                </a:cubicBezTo>
                <a:close/>
                <a:moveTo>
                  <a:pt x="207" y="142"/>
                </a:moveTo>
                <a:cubicBezTo>
                  <a:pt x="207" y="142"/>
                  <a:pt x="206" y="142"/>
                  <a:pt x="206" y="142"/>
                </a:cubicBezTo>
                <a:cubicBezTo>
                  <a:pt x="207" y="143"/>
                  <a:pt x="208" y="144"/>
                  <a:pt x="209" y="144"/>
                </a:cubicBezTo>
                <a:cubicBezTo>
                  <a:pt x="208" y="143"/>
                  <a:pt x="207" y="143"/>
                  <a:pt x="207" y="142"/>
                </a:cubicBezTo>
                <a:close/>
                <a:moveTo>
                  <a:pt x="113" y="179"/>
                </a:moveTo>
                <a:cubicBezTo>
                  <a:pt x="114" y="178"/>
                  <a:pt x="114" y="178"/>
                  <a:pt x="113" y="177"/>
                </a:cubicBezTo>
                <a:cubicBezTo>
                  <a:pt x="113" y="178"/>
                  <a:pt x="113" y="178"/>
                  <a:pt x="113" y="179"/>
                </a:cubicBezTo>
                <a:close/>
                <a:moveTo>
                  <a:pt x="98" y="105"/>
                </a:moveTo>
                <a:cubicBezTo>
                  <a:pt x="98" y="105"/>
                  <a:pt x="98" y="105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8" y="104"/>
                  <a:pt x="98" y="105"/>
                  <a:pt x="98" y="105"/>
                </a:cubicBezTo>
                <a:close/>
                <a:moveTo>
                  <a:pt x="92" y="243"/>
                </a:moveTo>
                <a:cubicBezTo>
                  <a:pt x="92" y="243"/>
                  <a:pt x="92" y="243"/>
                  <a:pt x="92" y="243"/>
                </a:cubicBezTo>
                <a:cubicBezTo>
                  <a:pt x="91" y="244"/>
                  <a:pt x="91" y="244"/>
                  <a:pt x="91" y="245"/>
                </a:cubicBezTo>
                <a:cubicBezTo>
                  <a:pt x="91" y="245"/>
                  <a:pt x="91" y="245"/>
                  <a:pt x="91" y="245"/>
                </a:cubicBezTo>
                <a:cubicBezTo>
                  <a:pt x="91" y="244"/>
                  <a:pt x="92" y="244"/>
                  <a:pt x="92" y="243"/>
                </a:cubicBezTo>
                <a:close/>
                <a:moveTo>
                  <a:pt x="235" y="169"/>
                </a:moveTo>
                <a:cubicBezTo>
                  <a:pt x="235" y="169"/>
                  <a:pt x="235" y="169"/>
                  <a:pt x="235" y="169"/>
                </a:cubicBezTo>
                <a:cubicBezTo>
                  <a:pt x="234" y="169"/>
                  <a:pt x="234" y="169"/>
                  <a:pt x="233" y="170"/>
                </a:cubicBezTo>
                <a:cubicBezTo>
                  <a:pt x="234" y="169"/>
                  <a:pt x="234" y="169"/>
                  <a:pt x="235" y="169"/>
                </a:cubicBezTo>
                <a:close/>
                <a:moveTo>
                  <a:pt x="193" y="156"/>
                </a:moveTo>
                <a:cubicBezTo>
                  <a:pt x="192" y="155"/>
                  <a:pt x="192" y="155"/>
                  <a:pt x="192" y="155"/>
                </a:cubicBezTo>
                <a:cubicBezTo>
                  <a:pt x="191" y="155"/>
                  <a:pt x="191" y="156"/>
                  <a:pt x="191" y="156"/>
                </a:cubicBezTo>
                <a:cubicBezTo>
                  <a:pt x="192" y="156"/>
                  <a:pt x="192" y="156"/>
                  <a:pt x="193" y="156"/>
                </a:cubicBezTo>
                <a:close/>
                <a:moveTo>
                  <a:pt x="109" y="186"/>
                </a:moveTo>
                <a:cubicBezTo>
                  <a:pt x="109" y="187"/>
                  <a:pt x="108" y="187"/>
                  <a:pt x="108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9" y="187"/>
                  <a:pt x="109" y="187"/>
                  <a:pt x="109" y="186"/>
                </a:cubicBezTo>
                <a:close/>
                <a:moveTo>
                  <a:pt x="123" y="52"/>
                </a:moveTo>
                <a:cubicBezTo>
                  <a:pt x="123" y="52"/>
                  <a:pt x="123" y="52"/>
                  <a:pt x="123" y="52"/>
                </a:cubicBezTo>
                <a:cubicBezTo>
                  <a:pt x="123" y="51"/>
                  <a:pt x="124" y="51"/>
                  <a:pt x="124" y="50"/>
                </a:cubicBezTo>
                <a:cubicBezTo>
                  <a:pt x="123" y="50"/>
                  <a:pt x="123" y="51"/>
                  <a:pt x="123" y="52"/>
                </a:cubicBezTo>
                <a:close/>
                <a:moveTo>
                  <a:pt x="244" y="51"/>
                </a:moveTo>
                <a:cubicBezTo>
                  <a:pt x="244" y="51"/>
                  <a:pt x="244" y="51"/>
                  <a:pt x="244" y="51"/>
                </a:cubicBezTo>
                <a:cubicBezTo>
                  <a:pt x="244" y="52"/>
                  <a:pt x="245" y="52"/>
                  <a:pt x="245" y="53"/>
                </a:cubicBezTo>
                <a:cubicBezTo>
                  <a:pt x="245" y="53"/>
                  <a:pt x="245" y="53"/>
                  <a:pt x="245" y="52"/>
                </a:cubicBezTo>
                <a:cubicBezTo>
                  <a:pt x="245" y="52"/>
                  <a:pt x="244" y="52"/>
                  <a:pt x="244" y="51"/>
                </a:cubicBezTo>
                <a:close/>
                <a:moveTo>
                  <a:pt x="102" y="57"/>
                </a:moveTo>
                <a:cubicBezTo>
                  <a:pt x="102" y="57"/>
                  <a:pt x="103" y="56"/>
                  <a:pt x="103" y="56"/>
                </a:cubicBezTo>
                <a:cubicBezTo>
                  <a:pt x="102" y="56"/>
                  <a:pt x="102" y="56"/>
                  <a:pt x="102" y="57"/>
                </a:cubicBezTo>
                <a:close/>
                <a:moveTo>
                  <a:pt x="222" y="47"/>
                </a:moveTo>
                <a:cubicBezTo>
                  <a:pt x="221" y="47"/>
                  <a:pt x="221" y="46"/>
                  <a:pt x="220" y="47"/>
                </a:cubicBezTo>
                <a:cubicBezTo>
                  <a:pt x="221" y="47"/>
                  <a:pt x="221" y="47"/>
                  <a:pt x="222" y="47"/>
                </a:cubicBezTo>
                <a:close/>
                <a:moveTo>
                  <a:pt x="189" y="104"/>
                </a:moveTo>
                <a:cubicBezTo>
                  <a:pt x="189" y="104"/>
                  <a:pt x="190" y="104"/>
                  <a:pt x="190" y="104"/>
                </a:cubicBezTo>
                <a:cubicBezTo>
                  <a:pt x="190" y="104"/>
                  <a:pt x="190" y="103"/>
                  <a:pt x="190" y="102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89" y="103"/>
                  <a:pt x="189" y="103"/>
                  <a:pt x="189" y="104"/>
                </a:cubicBezTo>
                <a:close/>
                <a:moveTo>
                  <a:pt x="109" y="172"/>
                </a:moveTo>
                <a:cubicBezTo>
                  <a:pt x="109" y="173"/>
                  <a:pt x="109" y="173"/>
                  <a:pt x="109" y="173"/>
                </a:cubicBezTo>
                <a:cubicBezTo>
                  <a:pt x="109" y="173"/>
                  <a:pt x="110" y="173"/>
                  <a:pt x="111" y="173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110" y="173"/>
                  <a:pt x="110" y="173"/>
                  <a:pt x="109" y="172"/>
                </a:cubicBezTo>
                <a:close/>
                <a:moveTo>
                  <a:pt x="151" y="170"/>
                </a:moveTo>
                <a:cubicBezTo>
                  <a:pt x="152" y="170"/>
                  <a:pt x="152" y="170"/>
                  <a:pt x="153" y="170"/>
                </a:cubicBezTo>
                <a:cubicBezTo>
                  <a:pt x="152" y="170"/>
                  <a:pt x="152" y="170"/>
                  <a:pt x="151" y="170"/>
                </a:cubicBezTo>
                <a:close/>
                <a:moveTo>
                  <a:pt x="152" y="29"/>
                </a:moveTo>
                <a:cubicBezTo>
                  <a:pt x="151" y="29"/>
                  <a:pt x="151" y="29"/>
                  <a:pt x="151" y="30"/>
                </a:cubicBezTo>
                <a:cubicBezTo>
                  <a:pt x="151" y="30"/>
                  <a:pt x="152" y="30"/>
                  <a:pt x="152" y="30"/>
                </a:cubicBezTo>
                <a:cubicBezTo>
                  <a:pt x="152" y="29"/>
                  <a:pt x="152" y="29"/>
                  <a:pt x="152" y="29"/>
                </a:cubicBezTo>
                <a:close/>
                <a:moveTo>
                  <a:pt x="194" y="50"/>
                </a:moveTo>
                <a:cubicBezTo>
                  <a:pt x="194" y="50"/>
                  <a:pt x="194" y="50"/>
                  <a:pt x="194" y="49"/>
                </a:cubicBezTo>
                <a:cubicBezTo>
                  <a:pt x="193" y="49"/>
                  <a:pt x="193" y="49"/>
                  <a:pt x="194" y="50"/>
                </a:cubicBezTo>
                <a:close/>
                <a:moveTo>
                  <a:pt x="85" y="67"/>
                </a:moveTo>
                <a:cubicBezTo>
                  <a:pt x="85" y="67"/>
                  <a:pt x="85" y="67"/>
                  <a:pt x="85" y="68"/>
                </a:cubicBezTo>
                <a:cubicBezTo>
                  <a:pt x="85" y="68"/>
                  <a:pt x="85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7"/>
                  <a:pt x="85" y="67"/>
                </a:cubicBezTo>
                <a:close/>
                <a:moveTo>
                  <a:pt x="10" y="120"/>
                </a:moveTo>
                <a:cubicBezTo>
                  <a:pt x="10" y="120"/>
                  <a:pt x="11" y="120"/>
                  <a:pt x="11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lose/>
                <a:moveTo>
                  <a:pt x="131" y="186"/>
                </a:moveTo>
                <a:cubicBezTo>
                  <a:pt x="132" y="186"/>
                  <a:pt x="132" y="185"/>
                  <a:pt x="132" y="184"/>
                </a:cubicBezTo>
                <a:cubicBezTo>
                  <a:pt x="131" y="185"/>
                  <a:pt x="131" y="185"/>
                  <a:pt x="131" y="186"/>
                </a:cubicBezTo>
                <a:close/>
                <a:moveTo>
                  <a:pt x="159" y="148"/>
                </a:moveTo>
                <a:cubicBezTo>
                  <a:pt x="159" y="148"/>
                  <a:pt x="159" y="148"/>
                  <a:pt x="160" y="147"/>
                </a:cubicBezTo>
                <a:cubicBezTo>
                  <a:pt x="160" y="148"/>
                  <a:pt x="159" y="148"/>
                  <a:pt x="159" y="148"/>
                </a:cubicBezTo>
                <a:close/>
                <a:moveTo>
                  <a:pt x="204" y="189"/>
                </a:moveTo>
                <a:cubicBezTo>
                  <a:pt x="204" y="189"/>
                  <a:pt x="204" y="189"/>
                  <a:pt x="204" y="189"/>
                </a:cubicBezTo>
                <a:cubicBezTo>
                  <a:pt x="205" y="189"/>
                  <a:pt x="205" y="189"/>
                  <a:pt x="206" y="189"/>
                </a:cubicBezTo>
                <a:cubicBezTo>
                  <a:pt x="206" y="189"/>
                  <a:pt x="206" y="189"/>
                  <a:pt x="206" y="189"/>
                </a:cubicBezTo>
                <a:cubicBezTo>
                  <a:pt x="205" y="189"/>
                  <a:pt x="205" y="189"/>
                  <a:pt x="204" y="189"/>
                </a:cubicBezTo>
                <a:close/>
                <a:moveTo>
                  <a:pt x="41" y="54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2" y="54"/>
                </a:cubicBezTo>
                <a:cubicBezTo>
                  <a:pt x="42" y="54"/>
                  <a:pt x="41" y="53"/>
                  <a:pt x="41" y="53"/>
                </a:cubicBezTo>
                <a:cubicBezTo>
                  <a:pt x="41" y="54"/>
                  <a:pt x="41" y="54"/>
                  <a:pt x="41" y="54"/>
                </a:cubicBezTo>
                <a:close/>
                <a:moveTo>
                  <a:pt x="194" y="69"/>
                </a:moveTo>
                <a:cubicBezTo>
                  <a:pt x="193" y="69"/>
                  <a:pt x="193" y="69"/>
                  <a:pt x="193" y="69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4" y="69"/>
                </a:cubicBezTo>
                <a:close/>
                <a:moveTo>
                  <a:pt x="155" y="165"/>
                </a:moveTo>
                <a:cubicBezTo>
                  <a:pt x="155" y="166"/>
                  <a:pt x="155" y="166"/>
                  <a:pt x="155" y="166"/>
                </a:cubicBezTo>
                <a:cubicBezTo>
                  <a:pt x="155" y="166"/>
                  <a:pt x="155" y="166"/>
                  <a:pt x="155" y="167"/>
                </a:cubicBezTo>
                <a:cubicBezTo>
                  <a:pt x="156" y="167"/>
                  <a:pt x="156" y="167"/>
                  <a:pt x="156" y="166"/>
                </a:cubicBezTo>
                <a:cubicBezTo>
                  <a:pt x="156" y="166"/>
                  <a:pt x="155" y="166"/>
                  <a:pt x="155" y="165"/>
                </a:cubicBezTo>
                <a:close/>
                <a:moveTo>
                  <a:pt x="107" y="130"/>
                </a:moveTo>
                <a:cubicBezTo>
                  <a:pt x="108" y="130"/>
                  <a:pt x="108" y="130"/>
                  <a:pt x="108" y="130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8" y="129"/>
                  <a:pt x="108" y="129"/>
                  <a:pt x="107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7" y="129"/>
                  <a:pt x="107" y="129"/>
                  <a:pt x="107" y="130"/>
                </a:cubicBezTo>
                <a:close/>
                <a:moveTo>
                  <a:pt x="202" y="71"/>
                </a:moveTo>
                <a:cubicBezTo>
                  <a:pt x="202" y="71"/>
                  <a:pt x="203" y="71"/>
                  <a:pt x="203" y="71"/>
                </a:cubicBezTo>
                <a:cubicBezTo>
                  <a:pt x="203" y="70"/>
                  <a:pt x="203" y="70"/>
                  <a:pt x="203" y="70"/>
                </a:cubicBezTo>
                <a:cubicBezTo>
                  <a:pt x="203" y="70"/>
                  <a:pt x="203" y="70"/>
                  <a:pt x="203" y="69"/>
                </a:cubicBezTo>
                <a:cubicBezTo>
                  <a:pt x="202" y="70"/>
                  <a:pt x="202" y="70"/>
                  <a:pt x="202" y="71"/>
                </a:cubicBezTo>
                <a:close/>
                <a:moveTo>
                  <a:pt x="185" y="68"/>
                </a:moveTo>
                <a:cubicBezTo>
                  <a:pt x="185" y="68"/>
                  <a:pt x="185" y="68"/>
                  <a:pt x="185" y="69"/>
                </a:cubicBezTo>
                <a:cubicBezTo>
                  <a:pt x="185" y="69"/>
                  <a:pt x="185" y="69"/>
                  <a:pt x="186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86" y="69"/>
                  <a:pt x="185" y="69"/>
                  <a:pt x="185" y="68"/>
                </a:cubicBezTo>
                <a:close/>
                <a:moveTo>
                  <a:pt x="58" y="147"/>
                </a:moveTo>
                <a:cubicBezTo>
                  <a:pt x="58" y="147"/>
                  <a:pt x="58" y="147"/>
                  <a:pt x="58" y="147"/>
                </a:cubicBezTo>
                <a:cubicBezTo>
                  <a:pt x="58" y="147"/>
                  <a:pt x="58" y="146"/>
                  <a:pt x="57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6"/>
                  <a:pt x="57" y="147"/>
                  <a:pt x="57" y="147"/>
                </a:cubicBezTo>
                <a:cubicBezTo>
                  <a:pt x="57" y="147"/>
                  <a:pt x="58" y="147"/>
                  <a:pt x="58" y="147"/>
                </a:cubicBezTo>
                <a:close/>
                <a:moveTo>
                  <a:pt x="129" y="16"/>
                </a:moveTo>
                <a:cubicBezTo>
                  <a:pt x="129" y="16"/>
                  <a:pt x="129" y="16"/>
                  <a:pt x="129" y="16"/>
                </a:cubicBezTo>
                <a:cubicBezTo>
                  <a:pt x="129" y="16"/>
                  <a:pt x="129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9" y="16"/>
                  <a:pt x="129" y="16"/>
                  <a:pt x="129" y="16"/>
                </a:cubicBezTo>
                <a:close/>
                <a:moveTo>
                  <a:pt x="119" y="155"/>
                </a:move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5"/>
                </a:cubicBezTo>
                <a:close/>
                <a:moveTo>
                  <a:pt x="252" y="55"/>
                </a:moveTo>
                <a:cubicBezTo>
                  <a:pt x="252" y="56"/>
                  <a:pt x="252" y="56"/>
                  <a:pt x="253" y="56"/>
                </a:cubicBezTo>
                <a:cubicBezTo>
                  <a:pt x="253" y="56"/>
                  <a:pt x="252" y="55"/>
                  <a:pt x="252" y="55"/>
                </a:cubicBezTo>
                <a:close/>
                <a:moveTo>
                  <a:pt x="189" y="48"/>
                </a:moveTo>
                <a:cubicBezTo>
                  <a:pt x="190" y="48"/>
                  <a:pt x="190" y="48"/>
                  <a:pt x="190" y="49"/>
                </a:cubicBezTo>
                <a:cubicBezTo>
                  <a:pt x="191" y="48"/>
                  <a:pt x="190" y="48"/>
                  <a:pt x="189" y="48"/>
                </a:cubicBezTo>
                <a:close/>
                <a:moveTo>
                  <a:pt x="94" y="213"/>
                </a:moveTo>
                <a:cubicBezTo>
                  <a:pt x="94" y="213"/>
                  <a:pt x="94" y="213"/>
                  <a:pt x="94" y="213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3"/>
                </a:cubicBezTo>
                <a:close/>
                <a:moveTo>
                  <a:pt x="145" y="15"/>
                </a:move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90"/>
          <p:cNvGrpSpPr/>
          <p:nvPr/>
        </p:nvGrpSpPr>
        <p:grpSpPr>
          <a:xfrm>
            <a:off x="6354199" y="5805265"/>
            <a:ext cx="3679832" cy="2656047"/>
            <a:chOff x="2804139" y="4450981"/>
            <a:chExt cx="7779291" cy="4211216"/>
          </a:xfrm>
        </p:grpSpPr>
        <p:sp>
          <p:nvSpPr>
            <p:cNvPr id="492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  <p:sp>
          <p:nvSpPr>
            <p:cNvPr id="493" name="Freeform 334"/>
            <p:cNvSpPr>
              <a:spLocks noEditPoints="1"/>
            </p:cNvSpPr>
            <p:nvPr/>
          </p:nvSpPr>
          <p:spPr bwMode="auto">
            <a:xfrm rot="10800000" flipH="1">
              <a:off x="6958904" y="8438647"/>
              <a:ext cx="3624526" cy="223550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ea typeface="汉仪丫丫体简" panose="02010604000101010101" pitchFamily="2" charset="-122"/>
              </a:endParaRPr>
            </a:p>
          </p:txBody>
        </p:sp>
      </p:grpSp>
      <p:pic>
        <p:nvPicPr>
          <p:cNvPr id="495" name="图片 4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49058" flipV="1">
            <a:off x="8164451" y="4541225"/>
            <a:ext cx="465069" cy="1516609"/>
          </a:xfrm>
          <a:prstGeom prst="rect">
            <a:avLst/>
          </a:prstGeom>
        </p:spPr>
      </p:pic>
      <p:pic>
        <p:nvPicPr>
          <p:cNvPr id="4098" name="Picture 2" descr="C:\Users\Administrator\Desktop\QQ截图201811141039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93" y="2139834"/>
            <a:ext cx="5250203" cy="36650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1217" y="1208769"/>
            <a:ext cx="210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sing!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2"/>
          <p:cNvSpPr txBox="1"/>
          <p:nvPr/>
        </p:nvSpPr>
        <p:spPr>
          <a:xfrm>
            <a:off x="3225946" y="206084"/>
            <a:ext cx="312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Warm-up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14"/>
          <p:cNvSpPr>
            <a:spLocks noEditPoints="1"/>
          </p:cNvSpPr>
          <p:nvPr/>
        </p:nvSpPr>
        <p:spPr bwMode="auto">
          <a:xfrm>
            <a:off x="7272301" y="4581128"/>
            <a:ext cx="1188132" cy="1872208"/>
          </a:xfrm>
          <a:custGeom>
            <a:avLst/>
            <a:gdLst>
              <a:gd name="T0" fmla="*/ 18 w 271"/>
              <a:gd name="T1" fmla="*/ 164 h 293"/>
              <a:gd name="T2" fmla="*/ 248 w 271"/>
              <a:gd name="T3" fmla="*/ 154 h 293"/>
              <a:gd name="T4" fmla="*/ 156 w 271"/>
              <a:gd name="T5" fmla="*/ 72 h 293"/>
              <a:gd name="T6" fmla="*/ 72 w 271"/>
              <a:gd name="T7" fmla="*/ 117 h 293"/>
              <a:gd name="T8" fmla="*/ 234 w 271"/>
              <a:gd name="T9" fmla="*/ 190 h 293"/>
              <a:gd name="T10" fmla="*/ 82 w 271"/>
              <a:gd name="T11" fmla="*/ 152 h 293"/>
              <a:gd name="T12" fmla="*/ 234 w 271"/>
              <a:gd name="T13" fmla="*/ 119 h 293"/>
              <a:gd name="T14" fmla="*/ 6 w 271"/>
              <a:gd name="T15" fmla="*/ 93 h 293"/>
              <a:gd name="T16" fmla="*/ 211 w 271"/>
              <a:gd name="T17" fmla="*/ 74 h 293"/>
              <a:gd name="T18" fmla="*/ 136 w 271"/>
              <a:gd name="T19" fmla="*/ 208 h 293"/>
              <a:gd name="T20" fmla="*/ 16 w 271"/>
              <a:gd name="T21" fmla="*/ 148 h 293"/>
              <a:gd name="T22" fmla="*/ 239 w 271"/>
              <a:gd name="T23" fmla="*/ 53 h 293"/>
              <a:gd name="T24" fmla="*/ 242 w 271"/>
              <a:gd name="T25" fmla="*/ 74 h 293"/>
              <a:gd name="T26" fmla="*/ 136 w 271"/>
              <a:gd name="T27" fmla="*/ 196 h 293"/>
              <a:gd name="T28" fmla="*/ 33 w 271"/>
              <a:gd name="T29" fmla="*/ 43 h 293"/>
              <a:gd name="T30" fmla="*/ 80 w 271"/>
              <a:gd name="T31" fmla="*/ 184 h 293"/>
              <a:gd name="T32" fmla="*/ 123 w 271"/>
              <a:gd name="T33" fmla="*/ 19 h 293"/>
              <a:gd name="T34" fmla="*/ 95 w 271"/>
              <a:gd name="T35" fmla="*/ 174 h 293"/>
              <a:gd name="T36" fmla="*/ 69 w 271"/>
              <a:gd name="T37" fmla="*/ 28 h 293"/>
              <a:gd name="T38" fmla="*/ 220 w 271"/>
              <a:gd name="T39" fmla="*/ 66 h 293"/>
              <a:gd name="T40" fmla="*/ 255 w 271"/>
              <a:gd name="T41" fmla="*/ 117 h 293"/>
              <a:gd name="T42" fmla="*/ 89 w 271"/>
              <a:gd name="T43" fmla="*/ 235 h 293"/>
              <a:gd name="T44" fmla="*/ 112 w 271"/>
              <a:gd name="T45" fmla="*/ 52 h 293"/>
              <a:gd name="T46" fmla="*/ 89 w 271"/>
              <a:gd name="T47" fmla="*/ 23 h 293"/>
              <a:gd name="T48" fmla="*/ 119 w 271"/>
              <a:gd name="T49" fmla="*/ 186 h 293"/>
              <a:gd name="T50" fmla="*/ 187 w 271"/>
              <a:gd name="T51" fmla="*/ 108 h 293"/>
              <a:gd name="T52" fmla="*/ 152 w 271"/>
              <a:gd name="T53" fmla="*/ 19 h 293"/>
              <a:gd name="T54" fmla="*/ 137 w 271"/>
              <a:gd name="T55" fmla="*/ 9 h 293"/>
              <a:gd name="T56" fmla="*/ 220 w 271"/>
              <a:gd name="T57" fmla="*/ 48 h 293"/>
              <a:gd name="T58" fmla="*/ 118 w 271"/>
              <a:gd name="T59" fmla="*/ 153 h 293"/>
              <a:gd name="T60" fmla="*/ 96 w 271"/>
              <a:gd name="T61" fmla="*/ 213 h 293"/>
              <a:gd name="T62" fmla="*/ 205 w 271"/>
              <a:gd name="T63" fmla="*/ 134 h 293"/>
              <a:gd name="T64" fmla="*/ 197 w 271"/>
              <a:gd name="T65" fmla="*/ 34 h 293"/>
              <a:gd name="T66" fmla="*/ 128 w 271"/>
              <a:gd name="T67" fmla="*/ 171 h 293"/>
              <a:gd name="T68" fmla="*/ 240 w 271"/>
              <a:gd name="T69" fmla="*/ 168 h 293"/>
              <a:gd name="T70" fmla="*/ 198 w 271"/>
              <a:gd name="T71" fmla="*/ 174 h 293"/>
              <a:gd name="T72" fmla="*/ 147 w 271"/>
              <a:gd name="T73" fmla="*/ 169 h 293"/>
              <a:gd name="T74" fmla="*/ 78 w 271"/>
              <a:gd name="T75" fmla="*/ 163 h 293"/>
              <a:gd name="T76" fmla="*/ 128 w 271"/>
              <a:gd name="T77" fmla="*/ 16 h 293"/>
              <a:gd name="T78" fmla="*/ 55 w 271"/>
              <a:gd name="T79" fmla="*/ 63 h 293"/>
              <a:gd name="T80" fmla="*/ 50 w 271"/>
              <a:gd name="T81" fmla="*/ 61 h 293"/>
              <a:gd name="T82" fmla="*/ 117 w 271"/>
              <a:gd name="T83" fmla="*/ 169 h 293"/>
              <a:gd name="T84" fmla="*/ 189 w 271"/>
              <a:gd name="T85" fmla="*/ 30 h 293"/>
              <a:gd name="T86" fmla="*/ 191 w 271"/>
              <a:gd name="T87" fmla="*/ 50 h 293"/>
              <a:gd name="T88" fmla="*/ 213 w 271"/>
              <a:gd name="T89" fmla="*/ 96 h 293"/>
              <a:gd name="T90" fmla="*/ 98 w 271"/>
              <a:gd name="T91" fmla="*/ 220 h 293"/>
              <a:gd name="T92" fmla="*/ 194 w 271"/>
              <a:gd name="T93" fmla="*/ 187 h 293"/>
              <a:gd name="T94" fmla="*/ 103 w 271"/>
              <a:gd name="T95" fmla="*/ 211 h 293"/>
              <a:gd name="T96" fmla="*/ 165 w 271"/>
              <a:gd name="T97" fmla="*/ 58 h 293"/>
              <a:gd name="T98" fmla="*/ 171 w 271"/>
              <a:gd name="T99" fmla="*/ 37 h 293"/>
              <a:gd name="T100" fmla="*/ 213 w 271"/>
              <a:gd name="T101" fmla="*/ 168 h 293"/>
              <a:gd name="T102" fmla="*/ 27 w 271"/>
              <a:gd name="T103" fmla="*/ 119 h 293"/>
              <a:gd name="T104" fmla="*/ 161 w 271"/>
              <a:gd name="T105" fmla="*/ 186 h 293"/>
              <a:gd name="T106" fmla="*/ 217 w 271"/>
              <a:gd name="T107" fmla="*/ 97 h 293"/>
              <a:gd name="T108" fmla="*/ 197 w 271"/>
              <a:gd name="T109" fmla="*/ 47 h 293"/>
              <a:gd name="T110" fmla="*/ 95 w 271"/>
              <a:gd name="T111" fmla="*/ 184 h 293"/>
              <a:gd name="T112" fmla="*/ 99 w 271"/>
              <a:gd name="T113" fmla="*/ 186 h 293"/>
              <a:gd name="T114" fmla="*/ 229 w 271"/>
              <a:gd name="T115" fmla="*/ 153 h 293"/>
              <a:gd name="T116" fmla="*/ 59 w 271"/>
              <a:gd name="T117" fmla="*/ 184 h 293"/>
              <a:gd name="T118" fmla="*/ 216 w 271"/>
              <a:gd name="T119" fmla="*/ 54 h 293"/>
              <a:gd name="T120" fmla="*/ 19 w 271"/>
              <a:gd name="T121" fmla="*/ 77 h 293"/>
              <a:gd name="T122" fmla="*/ 159 w 271"/>
              <a:gd name="T123" fmla="*/ 27 h 293"/>
              <a:gd name="T124" fmla="*/ 33 w 271"/>
              <a:gd name="T125" fmla="*/ 3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1" h="293">
                <a:moveTo>
                  <a:pt x="194" y="11"/>
                </a:moveTo>
                <a:cubicBezTo>
                  <a:pt x="195" y="12"/>
                  <a:pt x="196" y="12"/>
                  <a:pt x="197" y="12"/>
                </a:cubicBezTo>
                <a:cubicBezTo>
                  <a:pt x="202" y="15"/>
                  <a:pt x="208" y="18"/>
                  <a:pt x="213" y="22"/>
                </a:cubicBezTo>
                <a:cubicBezTo>
                  <a:pt x="218" y="26"/>
                  <a:pt x="223" y="30"/>
                  <a:pt x="227" y="34"/>
                </a:cubicBezTo>
                <a:cubicBezTo>
                  <a:pt x="240" y="45"/>
                  <a:pt x="251" y="57"/>
                  <a:pt x="258" y="72"/>
                </a:cubicBezTo>
                <a:cubicBezTo>
                  <a:pt x="263" y="82"/>
                  <a:pt x="267" y="92"/>
                  <a:pt x="269" y="102"/>
                </a:cubicBezTo>
                <a:cubicBezTo>
                  <a:pt x="270" y="110"/>
                  <a:pt x="271" y="118"/>
                  <a:pt x="270" y="126"/>
                </a:cubicBezTo>
                <a:cubicBezTo>
                  <a:pt x="270" y="134"/>
                  <a:pt x="269" y="142"/>
                  <a:pt x="266" y="151"/>
                </a:cubicBezTo>
                <a:cubicBezTo>
                  <a:pt x="263" y="164"/>
                  <a:pt x="256" y="176"/>
                  <a:pt x="245" y="186"/>
                </a:cubicBezTo>
                <a:cubicBezTo>
                  <a:pt x="235" y="195"/>
                  <a:pt x="224" y="202"/>
                  <a:pt x="211" y="207"/>
                </a:cubicBezTo>
                <a:cubicBezTo>
                  <a:pt x="204" y="210"/>
                  <a:pt x="197" y="212"/>
                  <a:pt x="190" y="213"/>
                </a:cubicBezTo>
                <a:cubicBezTo>
                  <a:pt x="185" y="214"/>
                  <a:pt x="181" y="214"/>
                  <a:pt x="176" y="215"/>
                </a:cubicBezTo>
                <a:cubicBezTo>
                  <a:pt x="167" y="215"/>
                  <a:pt x="158" y="215"/>
                  <a:pt x="149" y="214"/>
                </a:cubicBezTo>
                <a:cubicBezTo>
                  <a:pt x="140" y="213"/>
                  <a:pt x="132" y="212"/>
                  <a:pt x="123" y="210"/>
                </a:cubicBezTo>
                <a:cubicBezTo>
                  <a:pt x="122" y="210"/>
                  <a:pt x="121" y="210"/>
                  <a:pt x="121" y="210"/>
                </a:cubicBezTo>
                <a:cubicBezTo>
                  <a:pt x="120" y="213"/>
                  <a:pt x="118" y="215"/>
                  <a:pt x="117" y="217"/>
                </a:cubicBezTo>
                <a:cubicBezTo>
                  <a:pt x="113" y="222"/>
                  <a:pt x="110" y="227"/>
                  <a:pt x="106" y="232"/>
                </a:cubicBezTo>
                <a:cubicBezTo>
                  <a:pt x="102" y="238"/>
                  <a:pt x="98" y="243"/>
                  <a:pt x="94" y="248"/>
                </a:cubicBezTo>
                <a:cubicBezTo>
                  <a:pt x="88" y="255"/>
                  <a:pt x="81" y="262"/>
                  <a:pt x="74" y="268"/>
                </a:cubicBezTo>
                <a:cubicBezTo>
                  <a:pt x="67" y="274"/>
                  <a:pt x="59" y="279"/>
                  <a:pt x="51" y="284"/>
                </a:cubicBezTo>
                <a:cubicBezTo>
                  <a:pt x="46" y="286"/>
                  <a:pt x="41" y="288"/>
                  <a:pt x="36" y="291"/>
                </a:cubicBezTo>
                <a:cubicBezTo>
                  <a:pt x="36" y="291"/>
                  <a:pt x="35" y="291"/>
                  <a:pt x="35" y="291"/>
                </a:cubicBezTo>
                <a:cubicBezTo>
                  <a:pt x="33" y="291"/>
                  <a:pt x="32" y="292"/>
                  <a:pt x="30" y="292"/>
                </a:cubicBezTo>
                <a:cubicBezTo>
                  <a:pt x="30" y="292"/>
                  <a:pt x="29" y="293"/>
                  <a:pt x="28" y="293"/>
                </a:cubicBezTo>
                <a:cubicBezTo>
                  <a:pt x="27" y="293"/>
                  <a:pt x="26" y="292"/>
                  <a:pt x="26" y="292"/>
                </a:cubicBezTo>
                <a:cubicBezTo>
                  <a:pt x="25" y="291"/>
                  <a:pt x="26" y="290"/>
                  <a:pt x="26" y="289"/>
                </a:cubicBezTo>
                <a:cubicBezTo>
                  <a:pt x="28" y="286"/>
                  <a:pt x="31" y="283"/>
                  <a:pt x="33" y="279"/>
                </a:cubicBezTo>
                <a:cubicBezTo>
                  <a:pt x="40" y="269"/>
                  <a:pt x="46" y="258"/>
                  <a:pt x="51" y="246"/>
                </a:cubicBezTo>
                <a:cubicBezTo>
                  <a:pt x="55" y="238"/>
                  <a:pt x="58" y="228"/>
                  <a:pt x="60" y="219"/>
                </a:cubicBezTo>
                <a:cubicBezTo>
                  <a:pt x="61" y="215"/>
                  <a:pt x="61" y="211"/>
                  <a:pt x="62" y="207"/>
                </a:cubicBezTo>
                <a:cubicBezTo>
                  <a:pt x="62" y="204"/>
                  <a:pt x="62" y="202"/>
                  <a:pt x="62" y="199"/>
                </a:cubicBezTo>
                <a:cubicBezTo>
                  <a:pt x="62" y="197"/>
                  <a:pt x="62" y="197"/>
                  <a:pt x="61" y="197"/>
                </a:cubicBezTo>
                <a:cubicBezTo>
                  <a:pt x="52" y="193"/>
                  <a:pt x="43" y="188"/>
                  <a:pt x="35" y="182"/>
                </a:cubicBezTo>
                <a:cubicBezTo>
                  <a:pt x="29" y="177"/>
                  <a:pt x="24" y="172"/>
                  <a:pt x="19" y="166"/>
                </a:cubicBezTo>
                <a:cubicBezTo>
                  <a:pt x="19" y="165"/>
                  <a:pt x="18" y="165"/>
                  <a:pt x="18" y="164"/>
                </a:cubicBezTo>
                <a:cubicBezTo>
                  <a:pt x="15" y="162"/>
                  <a:pt x="13" y="160"/>
                  <a:pt x="11" y="158"/>
                </a:cubicBezTo>
                <a:cubicBezTo>
                  <a:pt x="10" y="157"/>
                  <a:pt x="10" y="156"/>
                  <a:pt x="9" y="155"/>
                </a:cubicBezTo>
                <a:cubicBezTo>
                  <a:pt x="9" y="154"/>
                  <a:pt x="9" y="154"/>
                  <a:pt x="9" y="153"/>
                </a:cubicBezTo>
                <a:cubicBezTo>
                  <a:pt x="9" y="153"/>
                  <a:pt x="9" y="152"/>
                  <a:pt x="9" y="152"/>
                </a:cubicBezTo>
                <a:cubicBezTo>
                  <a:pt x="8" y="150"/>
                  <a:pt x="8" y="149"/>
                  <a:pt x="7" y="147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46"/>
                  <a:pt x="7" y="145"/>
                  <a:pt x="6" y="144"/>
                </a:cubicBezTo>
                <a:cubicBezTo>
                  <a:pt x="3" y="136"/>
                  <a:pt x="1" y="127"/>
                  <a:pt x="1" y="118"/>
                </a:cubicBezTo>
                <a:cubicBezTo>
                  <a:pt x="0" y="114"/>
                  <a:pt x="0" y="110"/>
                  <a:pt x="1" y="105"/>
                </a:cubicBezTo>
                <a:cubicBezTo>
                  <a:pt x="1" y="105"/>
                  <a:pt x="1" y="104"/>
                  <a:pt x="1" y="104"/>
                </a:cubicBezTo>
                <a:cubicBezTo>
                  <a:pt x="1" y="94"/>
                  <a:pt x="2" y="86"/>
                  <a:pt x="5" y="77"/>
                </a:cubicBezTo>
                <a:cubicBezTo>
                  <a:pt x="5" y="73"/>
                  <a:pt x="6" y="70"/>
                  <a:pt x="7" y="66"/>
                </a:cubicBezTo>
                <a:cubicBezTo>
                  <a:pt x="11" y="55"/>
                  <a:pt x="18" y="45"/>
                  <a:pt x="27" y="37"/>
                </a:cubicBezTo>
                <a:cubicBezTo>
                  <a:pt x="28" y="36"/>
                  <a:pt x="29" y="35"/>
                  <a:pt x="31" y="34"/>
                </a:cubicBezTo>
                <a:cubicBezTo>
                  <a:pt x="43" y="22"/>
                  <a:pt x="56" y="14"/>
                  <a:pt x="72" y="8"/>
                </a:cubicBezTo>
                <a:cubicBezTo>
                  <a:pt x="81" y="5"/>
                  <a:pt x="90" y="2"/>
                  <a:pt x="100" y="1"/>
                </a:cubicBezTo>
                <a:cubicBezTo>
                  <a:pt x="105" y="0"/>
                  <a:pt x="110" y="0"/>
                  <a:pt x="115" y="0"/>
                </a:cubicBezTo>
                <a:cubicBezTo>
                  <a:pt x="118" y="0"/>
                  <a:pt x="121" y="0"/>
                  <a:pt x="123" y="0"/>
                </a:cubicBezTo>
                <a:cubicBezTo>
                  <a:pt x="129" y="0"/>
                  <a:pt x="134" y="0"/>
                  <a:pt x="139" y="0"/>
                </a:cubicBezTo>
                <a:cubicBezTo>
                  <a:pt x="146" y="1"/>
                  <a:pt x="153" y="1"/>
                  <a:pt x="159" y="2"/>
                </a:cubicBezTo>
                <a:cubicBezTo>
                  <a:pt x="164" y="3"/>
                  <a:pt x="169" y="4"/>
                  <a:pt x="173" y="5"/>
                </a:cubicBezTo>
                <a:cubicBezTo>
                  <a:pt x="178" y="6"/>
                  <a:pt x="183" y="7"/>
                  <a:pt x="188" y="8"/>
                </a:cubicBezTo>
                <a:cubicBezTo>
                  <a:pt x="189" y="8"/>
                  <a:pt x="190" y="8"/>
                  <a:pt x="191" y="8"/>
                </a:cubicBezTo>
                <a:cubicBezTo>
                  <a:pt x="192" y="8"/>
                  <a:pt x="193" y="9"/>
                  <a:pt x="194" y="10"/>
                </a:cubicBezTo>
                <a:cubicBezTo>
                  <a:pt x="194" y="11"/>
                  <a:pt x="194" y="11"/>
                  <a:pt x="194" y="11"/>
                </a:cubicBezTo>
                <a:close/>
                <a:moveTo>
                  <a:pt x="91" y="191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3" y="189"/>
                  <a:pt x="92" y="188"/>
                </a:cubicBezTo>
                <a:cubicBezTo>
                  <a:pt x="92" y="189"/>
                  <a:pt x="92" y="190"/>
                  <a:pt x="91" y="191"/>
                </a:cubicBezTo>
                <a:cubicBezTo>
                  <a:pt x="91" y="191"/>
                  <a:pt x="91" y="192"/>
                  <a:pt x="90" y="193"/>
                </a:cubicBezTo>
                <a:cubicBezTo>
                  <a:pt x="91" y="192"/>
                  <a:pt x="91" y="192"/>
                  <a:pt x="91" y="191"/>
                </a:cubicBezTo>
                <a:close/>
                <a:moveTo>
                  <a:pt x="248" y="154"/>
                </a:moveTo>
                <a:cubicBezTo>
                  <a:pt x="249" y="153"/>
                  <a:pt x="250" y="151"/>
                  <a:pt x="250" y="149"/>
                </a:cubicBezTo>
                <a:cubicBezTo>
                  <a:pt x="250" y="149"/>
                  <a:pt x="249" y="149"/>
                  <a:pt x="249" y="149"/>
                </a:cubicBezTo>
                <a:cubicBezTo>
                  <a:pt x="249" y="151"/>
                  <a:pt x="249" y="153"/>
                  <a:pt x="248" y="154"/>
                </a:cubicBezTo>
                <a:cubicBezTo>
                  <a:pt x="248" y="155"/>
                  <a:pt x="247" y="157"/>
                  <a:pt x="247" y="158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48" y="157"/>
                  <a:pt x="248" y="156"/>
                  <a:pt x="248" y="154"/>
                </a:cubicBezTo>
                <a:close/>
                <a:moveTo>
                  <a:pt x="48" y="181"/>
                </a:moveTo>
                <a:cubicBezTo>
                  <a:pt x="48" y="180"/>
                  <a:pt x="48" y="180"/>
                  <a:pt x="47" y="180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0" y="182"/>
                  <a:pt x="51" y="184"/>
                  <a:pt x="53" y="184"/>
                </a:cubicBezTo>
                <a:cubicBezTo>
                  <a:pt x="52" y="183"/>
                  <a:pt x="51" y="182"/>
                  <a:pt x="49" y="181"/>
                </a:cubicBezTo>
                <a:cubicBezTo>
                  <a:pt x="49" y="181"/>
                  <a:pt x="49" y="181"/>
                  <a:pt x="48" y="181"/>
                </a:cubicBezTo>
                <a:close/>
                <a:moveTo>
                  <a:pt x="22" y="51"/>
                </a:moveTo>
                <a:cubicBezTo>
                  <a:pt x="22" y="51"/>
                  <a:pt x="23" y="51"/>
                  <a:pt x="23" y="51"/>
                </a:cubicBezTo>
                <a:cubicBezTo>
                  <a:pt x="25" y="48"/>
                  <a:pt x="28" y="45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8" y="44"/>
                  <a:pt x="25" y="47"/>
                  <a:pt x="23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2"/>
                  <a:pt x="22" y="52"/>
                  <a:pt x="22" y="51"/>
                </a:cubicBezTo>
                <a:close/>
                <a:moveTo>
                  <a:pt x="228" y="39"/>
                </a:moveTo>
                <a:cubicBezTo>
                  <a:pt x="228" y="39"/>
                  <a:pt x="228" y="39"/>
                  <a:pt x="229" y="40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28" y="39"/>
                  <a:pt x="228" y="39"/>
                  <a:pt x="228" y="39"/>
                </a:cubicBezTo>
                <a:cubicBezTo>
                  <a:pt x="228" y="38"/>
                  <a:pt x="228" y="38"/>
                  <a:pt x="227" y="38"/>
                </a:cubicBezTo>
                <a:cubicBezTo>
                  <a:pt x="222" y="32"/>
                  <a:pt x="215" y="27"/>
                  <a:pt x="208" y="24"/>
                </a:cubicBezTo>
                <a:cubicBezTo>
                  <a:pt x="208" y="23"/>
                  <a:pt x="207" y="23"/>
                  <a:pt x="207" y="23"/>
                </a:cubicBezTo>
                <a:cubicBezTo>
                  <a:pt x="209" y="25"/>
                  <a:pt x="211" y="27"/>
                  <a:pt x="213" y="28"/>
                </a:cubicBezTo>
                <a:cubicBezTo>
                  <a:pt x="218" y="31"/>
                  <a:pt x="222" y="34"/>
                  <a:pt x="227" y="38"/>
                </a:cubicBezTo>
                <a:cubicBezTo>
                  <a:pt x="227" y="38"/>
                  <a:pt x="227" y="38"/>
                  <a:pt x="228" y="39"/>
                </a:cubicBezTo>
                <a:close/>
                <a:moveTo>
                  <a:pt x="209" y="70"/>
                </a:moveTo>
                <a:cubicBezTo>
                  <a:pt x="208" y="70"/>
                  <a:pt x="208" y="70"/>
                  <a:pt x="208" y="70"/>
                </a:cubicBezTo>
                <a:cubicBezTo>
                  <a:pt x="201" y="70"/>
                  <a:pt x="193" y="71"/>
                  <a:pt x="186" y="70"/>
                </a:cubicBezTo>
                <a:cubicBezTo>
                  <a:pt x="178" y="70"/>
                  <a:pt x="169" y="72"/>
                  <a:pt x="161" y="73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7" y="71"/>
                  <a:pt x="157" y="71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5" y="73"/>
                  <a:pt x="155" y="74"/>
                  <a:pt x="154" y="73"/>
                </a:cubicBezTo>
                <a:cubicBezTo>
                  <a:pt x="154" y="73"/>
                  <a:pt x="153" y="73"/>
                  <a:pt x="153" y="73"/>
                </a:cubicBezTo>
                <a:cubicBezTo>
                  <a:pt x="151" y="73"/>
                  <a:pt x="150" y="70"/>
                  <a:pt x="151" y="69"/>
                </a:cubicBezTo>
                <a:cubicBezTo>
                  <a:pt x="152" y="69"/>
                  <a:pt x="152" y="68"/>
                  <a:pt x="152" y="68"/>
                </a:cubicBezTo>
                <a:cubicBezTo>
                  <a:pt x="151" y="62"/>
                  <a:pt x="149" y="56"/>
                  <a:pt x="147" y="51"/>
                </a:cubicBezTo>
                <a:cubicBezTo>
                  <a:pt x="144" y="44"/>
                  <a:pt x="142" y="37"/>
                  <a:pt x="140" y="29"/>
                </a:cubicBezTo>
                <a:cubicBezTo>
                  <a:pt x="139" y="28"/>
                  <a:pt x="139" y="26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7" y="24"/>
                  <a:pt x="137" y="24"/>
                  <a:pt x="136" y="24"/>
                </a:cubicBezTo>
                <a:cubicBezTo>
                  <a:pt x="136" y="24"/>
                  <a:pt x="136" y="25"/>
                  <a:pt x="135" y="25"/>
                </a:cubicBezTo>
                <a:cubicBezTo>
                  <a:pt x="133" y="30"/>
                  <a:pt x="130" y="34"/>
                  <a:pt x="127" y="38"/>
                </a:cubicBezTo>
                <a:cubicBezTo>
                  <a:pt x="121" y="47"/>
                  <a:pt x="116" y="55"/>
                  <a:pt x="110" y="64"/>
                </a:cubicBezTo>
                <a:cubicBezTo>
                  <a:pt x="109" y="65"/>
                  <a:pt x="108" y="67"/>
                  <a:pt x="107" y="69"/>
                </a:cubicBezTo>
                <a:cubicBezTo>
                  <a:pt x="106" y="70"/>
                  <a:pt x="106" y="70"/>
                  <a:pt x="105" y="70"/>
                </a:cubicBezTo>
                <a:cubicBezTo>
                  <a:pt x="104" y="70"/>
                  <a:pt x="104" y="69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70"/>
                  <a:pt x="104" y="71"/>
                  <a:pt x="102" y="70"/>
                </a:cubicBezTo>
                <a:cubicBezTo>
                  <a:pt x="102" y="70"/>
                  <a:pt x="102" y="70"/>
                  <a:pt x="101" y="70"/>
                </a:cubicBezTo>
                <a:cubicBezTo>
                  <a:pt x="99" y="70"/>
                  <a:pt x="97" y="69"/>
                  <a:pt x="95" y="68"/>
                </a:cubicBezTo>
                <a:cubicBezTo>
                  <a:pt x="88" y="66"/>
                  <a:pt x="81" y="65"/>
                  <a:pt x="73" y="63"/>
                </a:cubicBezTo>
                <a:cubicBezTo>
                  <a:pt x="70" y="62"/>
                  <a:pt x="67" y="62"/>
                  <a:pt x="64" y="62"/>
                </a:cubicBezTo>
                <a:cubicBezTo>
                  <a:pt x="62" y="62"/>
                  <a:pt x="60" y="62"/>
                  <a:pt x="58" y="62"/>
                </a:cubicBezTo>
                <a:cubicBezTo>
                  <a:pt x="58" y="62"/>
                  <a:pt x="58" y="62"/>
                  <a:pt x="58" y="63"/>
                </a:cubicBezTo>
                <a:cubicBezTo>
                  <a:pt x="59" y="65"/>
                  <a:pt x="60" y="68"/>
                  <a:pt x="60" y="70"/>
                </a:cubicBezTo>
                <a:cubicBezTo>
                  <a:pt x="61" y="73"/>
                  <a:pt x="61" y="76"/>
                  <a:pt x="62" y="78"/>
                </a:cubicBezTo>
                <a:cubicBezTo>
                  <a:pt x="64" y="84"/>
                  <a:pt x="67" y="90"/>
                  <a:pt x="69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100"/>
                  <a:pt x="73" y="103"/>
                  <a:pt x="75" y="106"/>
                </a:cubicBezTo>
                <a:cubicBezTo>
                  <a:pt x="76" y="107"/>
                  <a:pt x="76" y="108"/>
                  <a:pt x="76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78" y="111"/>
                  <a:pt x="78" y="113"/>
                  <a:pt x="77" y="114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75" y="114"/>
                  <a:pt x="73" y="115"/>
                  <a:pt x="72" y="117"/>
                </a:cubicBezTo>
                <a:cubicBezTo>
                  <a:pt x="72" y="118"/>
                  <a:pt x="72" y="118"/>
                  <a:pt x="71" y="118"/>
                </a:cubicBezTo>
                <a:cubicBezTo>
                  <a:pt x="70" y="119"/>
                  <a:pt x="69" y="119"/>
                  <a:pt x="69" y="120"/>
                </a:cubicBezTo>
                <a:cubicBezTo>
                  <a:pt x="68" y="121"/>
                  <a:pt x="68" y="122"/>
                  <a:pt x="67" y="123"/>
                </a:cubicBezTo>
                <a:cubicBezTo>
                  <a:pt x="61" y="131"/>
                  <a:pt x="55" y="140"/>
                  <a:pt x="47" y="147"/>
                </a:cubicBezTo>
                <a:cubicBezTo>
                  <a:pt x="46" y="148"/>
                  <a:pt x="46" y="148"/>
                  <a:pt x="45" y="149"/>
                </a:cubicBezTo>
                <a:cubicBezTo>
                  <a:pt x="46" y="150"/>
                  <a:pt x="46" y="150"/>
                  <a:pt x="47" y="150"/>
                </a:cubicBezTo>
                <a:cubicBezTo>
                  <a:pt x="49" y="150"/>
                  <a:pt x="51" y="151"/>
                  <a:pt x="53" y="150"/>
                </a:cubicBezTo>
                <a:cubicBezTo>
                  <a:pt x="60" y="149"/>
                  <a:pt x="67" y="149"/>
                  <a:pt x="74" y="148"/>
                </a:cubicBezTo>
                <a:cubicBezTo>
                  <a:pt x="77" y="147"/>
                  <a:pt x="80" y="147"/>
                  <a:pt x="83" y="146"/>
                </a:cubicBezTo>
                <a:cubicBezTo>
                  <a:pt x="92" y="144"/>
                  <a:pt x="102" y="142"/>
                  <a:pt x="111" y="139"/>
                </a:cubicBezTo>
                <a:cubicBezTo>
                  <a:pt x="114" y="139"/>
                  <a:pt x="116" y="138"/>
                  <a:pt x="118" y="138"/>
                </a:cubicBezTo>
                <a:cubicBezTo>
                  <a:pt x="119" y="138"/>
                  <a:pt x="119" y="138"/>
                  <a:pt x="120" y="139"/>
                </a:cubicBezTo>
                <a:cubicBezTo>
                  <a:pt x="120" y="139"/>
                  <a:pt x="120" y="140"/>
                  <a:pt x="121" y="140"/>
                </a:cubicBezTo>
                <a:cubicBezTo>
                  <a:pt x="122" y="140"/>
                  <a:pt x="123" y="140"/>
                  <a:pt x="123" y="140"/>
                </a:cubicBezTo>
                <a:cubicBezTo>
                  <a:pt x="129" y="143"/>
                  <a:pt x="135" y="146"/>
                  <a:pt x="141" y="149"/>
                </a:cubicBezTo>
                <a:cubicBezTo>
                  <a:pt x="151" y="153"/>
                  <a:pt x="160" y="157"/>
                  <a:pt x="170" y="161"/>
                </a:cubicBezTo>
                <a:cubicBezTo>
                  <a:pt x="178" y="164"/>
                  <a:pt x="186" y="166"/>
                  <a:pt x="194" y="167"/>
                </a:cubicBezTo>
                <a:cubicBezTo>
                  <a:pt x="195" y="167"/>
                  <a:pt x="196" y="168"/>
                  <a:pt x="197" y="167"/>
                </a:cubicBezTo>
                <a:cubicBezTo>
                  <a:pt x="197" y="167"/>
                  <a:pt x="197" y="166"/>
                  <a:pt x="196" y="166"/>
                </a:cubicBezTo>
                <a:cubicBezTo>
                  <a:pt x="195" y="164"/>
                  <a:pt x="194" y="162"/>
                  <a:pt x="192" y="160"/>
                </a:cubicBezTo>
                <a:cubicBezTo>
                  <a:pt x="186" y="152"/>
                  <a:pt x="182" y="142"/>
                  <a:pt x="177" y="132"/>
                </a:cubicBezTo>
                <a:cubicBezTo>
                  <a:pt x="175" y="128"/>
                  <a:pt x="173" y="123"/>
                  <a:pt x="171" y="119"/>
                </a:cubicBezTo>
                <a:cubicBezTo>
                  <a:pt x="170" y="118"/>
                  <a:pt x="170" y="118"/>
                  <a:pt x="170" y="118"/>
                </a:cubicBezTo>
                <a:cubicBezTo>
                  <a:pt x="169" y="118"/>
                  <a:pt x="169" y="118"/>
                  <a:pt x="169" y="119"/>
                </a:cubicBezTo>
                <a:cubicBezTo>
                  <a:pt x="167" y="117"/>
                  <a:pt x="167" y="115"/>
                  <a:pt x="169" y="113"/>
                </a:cubicBezTo>
                <a:cubicBezTo>
                  <a:pt x="169" y="112"/>
                  <a:pt x="169" y="112"/>
                  <a:pt x="170" y="111"/>
                </a:cubicBezTo>
                <a:cubicBezTo>
                  <a:pt x="172" y="108"/>
                  <a:pt x="175" y="106"/>
                  <a:pt x="177" y="103"/>
                </a:cubicBezTo>
                <a:cubicBezTo>
                  <a:pt x="186" y="93"/>
                  <a:pt x="196" y="83"/>
                  <a:pt x="206" y="74"/>
                </a:cubicBezTo>
                <a:cubicBezTo>
                  <a:pt x="207" y="73"/>
                  <a:pt x="208" y="72"/>
                  <a:pt x="209" y="70"/>
                </a:cubicBezTo>
                <a:close/>
                <a:moveTo>
                  <a:pt x="263" y="154"/>
                </a:moveTo>
                <a:cubicBezTo>
                  <a:pt x="263" y="154"/>
                  <a:pt x="263" y="154"/>
                  <a:pt x="262" y="154"/>
                </a:cubicBezTo>
                <a:cubicBezTo>
                  <a:pt x="262" y="154"/>
                  <a:pt x="262" y="155"/>
                  <a:pt x="262" y="155"/>
                </a:cubicBezTo>
                <a:cubicBezTo>
                  <a:pt x="259" y="162"/>
                  <a:pt x="255" y="168"/>
                  <a:pt x="251" y="174"/>
                </a:cubicBezTo>
                <a:cubicBezTo>
                  <a:pt x="247" y="180"/>
                  <a:pt x="243" y="184"/>
                  <a:pt x="237" y="188"/>
                </a:cubicBezTo>
                <a:cubicBezTo>
                  <a:pt x="236" y="189"/>
                  <a:pt x="235" y="189"/>
                  <a:pt x="234" y="190"/>
                </a:cubicBezTo>
                <a:cubicBezTo>
                  <a:pt x="230" y="193"/>
                  <a:pt x="226" y="196"/>
                  <a:pt x="221" y="199"/>
                </a:cubicBezTo>
                <a:cubicBezTo>
                  <a:pt x="217" y="201"/>
                  <a:pt x="212" y="203"/>
                  <a:pt x="207" y="205"/>
                </a:cubicBezTo>
                <a:cubicBezTo>
                  <a:pt x="199" y="209"/>
                  <a:pt x="190" y="211"/>
                  <a:pt x="181" y="211"/>
                </a:cubicBezTo>
                <a:cubicBezTo>
                  <a:pt x="175" y="212"/>
                  <a:pt x="168" y="211"/>
                  <a:pt x="162" y="211"/>
                </a:cubicBezTo>
                <a:cubicBezTo>
                  <a:pt x="161" y="211"/>
                  <a:pt x="160" y="210"/>
                  <a:pt x="160" y="210"/>
                </a:cubicBezTo>
                <a:cubicBezTo>
                  <a:pt x="155" y="211"/>
                  <a:pt x="150" y="211"/>
                  <a:pt x="145" y="211"/>
                </a:cubicBezTo>
                <a:cubicBezTo>
                  <a:pt x="145" y="211"/>
                  <a:pt x="144" y="211"/>
                  <a:pt x="144" y="211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53" y="212"/>
                  <a:pt x="162" y="213"/>
                  <a:pt x="171" y="212"/>
                </a:cubicBezTo>
                <a:cubicBezTo>
                  <a:pt x="182" y="212"/>
                  <a:pt x="193" y="211"/>
                  <a:pt x="203" y="207"/>
                </a:cubicBezTo>
                <a:cubicBezTo>
                  <a:pt x="214" y="203"/>
                  <a:pt x="225" y="198"/>
                  <a:pt x="235" y="191"/>
                </a:cubicBezTo>
                <a:cubicBezTo>
                  <a:pt x="246" y="183"/>
                  <a:pt x="255" y="173"/>
                  <a:pt x="260" y="160"/>
                </a:cubicBezTo>
                <a:cubicBezTo>
                  <a:pt x="261" y="158"/>
                  <a:pt x="262" y="156"/>
                  <a:pt x="263" y="154"/>
                </a:cubicBezTo>
                <a:close/>
                <a:moveTo>
                  <a:pt x="52" y="102"/>
                </a:moveTo>
                <a:cubicBezTo>
                  <a:pt x="52" y="102"/>
                  <a:pt x="52" y="102"/>
                  <a:pt x="53" y="102"/>
                </a:cubicBezTo>
                <a:cubicBezTo>
                  <a:pt x="53" y="102"/>
                  <a:pt x="53" y="102"/>
                  <a:pt x="53" y="101"/>
                </a:cubicBezTo>
                <a:cubicBezTo>
                  <a:pt x="53" y="99"/>
                  <a:pt x="54" y="97"/>
                  <a:pt x="54" y="94"/>
                </a:cubicBezTo>
                <a:cubicBezTo>
                  <a:pt x="54" y="94"/>
                  <a:pt x="54" y="93"/>
                  <a:pt x="54" y="93"/>
                </a:cubicBezTo>
                <a:cubicBezTo>
                  <a:pt x="53" y="88"/>
                  <a:pt x="52" y="83"/>
                  <a:pt x="50" y="79"/>
                </a:cubicBezTo>
                <a:cubicBezTo>
                  <a:pt x="50" y="78"/>
                  <a:pt x="50" y="78"/>
                  <a:pt x="49" y="78"/>
                </a:cubicBezTo>
                <a:cubicBezTo>
                  <a:pt x="49" y="80"/>
                  <a:pt x="49" y="83"/>
                  <a:pt x="49" y="85"/>
                </a:cubicBezTo>
                <a:cubicBezTo>
                  <a:pt x="50" y="88"/>
                  <a:pt x="50" y="91"/>
                  <a:pt x="51" y="94"/>
                </a:cubicBezTo>
                <a:cubicBezTo>
                  <a:pt x="51" y="97"/>
                  <a:pt x="52" y="99"/>
                  <a:pt x="52" y="102"/>
                </a:cubicBezTo>
                <a:close/>
                <a:moveTo>
                  <a:pt x="171" y="169"/>
                </a:moveTo>
                <a:cubicBezTo>
                  <a:pt x="169" y="168"/>
                  <a:pt x="167" y="167"/>
                  <a:pt x="165" y="166"/>
                </a:cubicBezTo>
                <a:cubicBezTo>
                  <a:pt x="159" y="164"/>
                  <a:pt x="153" y="162"/>
                  <a:pt x="148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47" y="160"/>
                  <a:pt x="147" y="161"/>
                  <a:pt x="147" y="162"/>
                </a:cubicBezTo>
                <a:cubicBezTo>
                  <a:pt x="154" y="165"/>
                  <a:pt x="162" y="168"/>
                  <a:pt x="169" y="170"/>
                </a:cubicBezTo>
                <a:cubicBezTo>
                  <a:pt x="170" y="170"/>
                  <a:pt x="171" y="169"/>
                  <a:pt x="171" y="169"/>
                </a:cubicBezTo>
                <a:close/>
                <a:moveTo>
                  <a:pt x="117" y="144"/>
                </a:moveTo>
                <a:cubicBezTo>
                  <a:pt x="117" y="144"/>
                  <a:pt x="116" y="144"/>
                  <a:pt x="116" y="144"/>
                </a:cubicBezTo>
                <a:cubicBezTo>
                  <a:pt x="111" y="145"/>
                  <a:pt x="106" y="146"/>
                  <a:pt x="101" y="147"/>
                </a:cubicBezTo>
                <a:cubicBezTo>
                  <a:pt x="99" y="147"/>
                  <a:pt x="97" y="147"/>
                  <a:pt x="95" y="148"/>
                </a:cubicBezTo>
                <a:cubicBezTo>
                  <a:pt x="91" y="149"/>
                  <a:pt x="86" y="150"/>
                  <a:pt x="82" y="152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5" y="152"/>
                  <a:pt x="88" y="152"/>
                  <a:pt x="92" y="151"/>
                </a:cubicBezTo>
                <a:cubicBezTo>
                  <a:pt x="92" y="151"/>
                  <a:pt x="93" y="151"/>
                  <a:pt x="93" y="151"/>
                </a:cubicBezTo>
                <a:cubicBezTo>
                  <a:pt x="94" y="150"/>
                  <a:pt x="95" y="150"/>
                  <a:pt x="96" y="149"/>
                </a:cubicBezTo>
                <a:cubicBezTo>
                  <a:pt x="103" y="147"/>
                  <a:pt x="109" y="146"/>
                  <a:pt x="11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7" y="146"/>
                  <a:pt x="117" y="145"/>
                  <a:pt x="117" y="144"/>
                </a:cubicBezTo>
                <a:close/>
                <a:moveTo>
                  <a:pt x="10" y="84"/>
                </a:move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10" y="84"/>
                  <a:pt x="10" y="83"/>
                </a:cubicBezTo>
                <a:cubicBezTo>
                  <a:pt x="13" y="75"/>
                  <a:pt x="16" y="68"/>
                  <a:pt x="20" y="61"/>
                </a:cubicBezTo>
                <a:cubicBezTo>
                  <a:pt x="21" y="60"/>
                  <a:pt x="22" y="59"/>
                  <a:pt x="23" y="59"/>
                </a:cubicBezTo>
                <a:cubicBezTo>
                  <a:pt x="23" y="59"/>
                  <a:pt x="23" y="58"/>
                  <a:pt x="23" y="58"/>
                </a:cubicBezTo>
                <a:cubicBezTo>
                  <a:pt x="24" y="56"/>
                  <a:pt x="25" y="54"/>
                  <a:pt x="26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5" y="52"/>
                  <a:pt x="25" y="52"/>
                </a:cubicBezTo>
                <a:cubicBezTo>
                  <a:pt x="20" y="59"/>
                  <a:pt x="15" y="67"/>
                  <a:pt x="12" y="75"/>
                </a:cubicBezTo>
                <a:cubicBezTo>
                  <a:pt x="10" y="78"/>
                  <a:pt x="10" y="81"/>
                  <a:pt x="10" y="84"/>
                </a:cubicBezTo>
                <a:close/>
                <a:moveTo>
                  <a:pt x="117" y="47"/>
                </a:moveTo>
                <a:cubicBezTo>
                  <a:pt x="118" y="46"/>
                  <a:pt x="118" y="46"/>
                  <a:pt x="118" y="45"/>
                </a:cubicBezTo>
                <a:cubicBezTo>
                  <a:pt x="120" y="42"/>
                  <a:pt x="121" y="40"/>
                  <a:pt x="123" y="37"/>
                </a:cubicBezTo>
                <a:cubicBezTo>
                  <a:pt x="126" y="32"/>
                  <a:pt x="130" y="27"/>
                  <a:pt x="133" y="22"/>
                </a:cubicBezTo>
                <a:cubicBezTo>
                  <a:pt x="134" y="20"/>
                  <a:pt x="135" y="19"/>
                  <a:pt x="137" y="19"/>
                </a:cubicBezTo>
                <a:cubicBezTo>
                  <a:pt x="137" y="18"/>
                  <a:pt x="137" y="17"/>
                  <a:pt x="138" y="16"/>
                </a:cubicBezTo>
                <a:cubicBezTo>
                  <a:pt x="137" y="16"/>
                  <a:pt x="136" y="15"/>
                  <a:pt x="135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9"/>
                  <a:pt x="131" y="22"/>
                  <a:pt x="129" y="25"/>
                </a:cubicBezTo>
                <a:cubicBezTo>
                  <a:pt x="127" y="28"/>
                  <a:pt x="126" y="30"/>
                  <a:pt x="124" y="32"/>
                </a:cubicBezTo>
                <a:cubicBezTo>
                  <a:pt x="122" y="36"/>
                  <a:pt x="120" y="40"/>
                  <a:pt x="117" y="44"/>
                </a:cubicBezTo>
                <a:cubicBezTo>
                  <a:pt x="117" y="45"/>
                  <a:pt x="117" y="46"/>
                  <a:pt x="117" y="47"/>
                </a:cubicBezTo>
                <a:close/>
                <a:moveTo>
                  <a:pt x="234" y="101"/>
                </a:moveTo>
                <a:cubicBezTo>
                  <a:pt x="233" y="102"/>
                  <a:pt x="232" y="103"/>
                  <a:pt x="232" y="104"/>
                </a:cubicBezTo>
                <a:cubicBezTo>
                  <a:pt x="232" y="110"/>
                  <a:pt x="232" y="115"/>
                  <a:pt x="232" y="120"/>
                </a:cubicBezTo>
                <a:cubicBezTo>
                  <a:pt x="232" y="120"/>
                  <a:pt x="232" y="121"/>
                  <a:pt x="232" y="122"/>
                </a:cubicBezTo>
                <a:cubicBezTo>
                  <a:pt x="233" y="121"/>
                  <a:pt x="234" y="120"/>
                  <a:pt x="234" y="119"/>
                </a:cubicBezTo>
                <a:cubicBezTo>
                  <a:pt x="235" y="119"/>
                  <a:pt x="235" y="119"/>
                  <a:pt x="235" y="118"/>
                </a:cubicBezTo>
                <a:cubicBezTo>
                  <a:pt x="235" y="115"/>
                  <a:pt x="235" y="112"/>
                  <a:pt x="234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5" y="107"/>
                  <a:pt x="235" y="104"/>
                  <a:pt x="235" y="102"/>
                </a:cubicBezTo>
                <a:cubicBezTo>
                  <a:pt x="235" y="102"/>
                  <a:pt x="234" y="101"/>
                  <a:pt x="234" y="101"/>
                </a:cubicBezTo>
                <a:close/>
                <a:moveTo>
                  <a:pt x="89" y="11"/>
                </a:moveTo>
                <a:cubicBezTo>
                  <a:pt x="89" y="11"/>
                  <a:pt x="89" y="11"/>
                  <a:pt x="89" y="11"/>
                </a:cubicBezTo>
                <a:cubicBezTo>
                  <a:pt x="83" y="12"/>
                  <a:pt x="77" y="14"/>
                  <a:pt x="71" y="16"/>
                </a:cubicBezTo>
                <a:cubicBezTo>
                  <a:pt x="66" y="17"/>
                  <a:pt x="62" y="20"/>
                  <a:pt x="5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23"/>
                  <a:pt x="59" y="23"/>
                  <a:pt x="60" y="24"/>
                </a:cubicBezTo>
                <a:cubicBezTo>
                  <a:pt x="69" y="18"/>
                  <a:pt x="79" y="14"/>
                  <a:pt x="89" y="11"/>
                </a:cubicBezTo>
                <a:close/>
                <a:moveTo>
                  <a:pt x="103" y="158"/>
                </a:moveTo>
                <a:cubicBezTo>
                  <a:pt x="103" y="158"/>
                  <a:pt x="103" y="157"/>
                  <a:pt x="102" y="157"/>
                </a:cubicBezTo>
                <a:cubicBezTo>
                  <a:pt x="102" y="157"/>
                  <a:pt x="102" y="157"/>
                  <a:pt x="101" y="157"/>
                </a:cubicBezTo>
                <a:cubicBezTo>
                  <a:pt x="101" y="157"/>
                  <a:pt x="100" y="157"/>
                  <a:pt x="100" y="156"/>
                </a:cubicBezTo>
                <a:cubicBezTo>
                  <a:pt x="99" y="156"/>
                  <a:pt x="99" y="155"/>
                  <a:pt x="99" y="154"/>
                </a:cubicBezTo>
                <a:cubicBezTo>
                  <a:pt x="99" y="154"/>
                  <a:pt x="98" y="154"/>
                  <a:pt x="97" y="155"/>
                </a:cubicBezTo>
                <a:cubicBezTo>
                  <a:pt x="96" y="155"/>
                  <a:pt x="94" y="156"/>
                  <a:pt x="92" y="157"/>
                </a:cubicBezTo>
                <a:cubicBezTo>
                  <a:pt x="92" y="157"/>
                  <a:pt x="91" y="158"/>
                  <a:pt x="91" y="158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60"/>
                  <a:pt x="88" y="160"/>
                  <a:pt x="88" y="161"/>
                </a:cubicBezTo>
                <a:cubicBezTo>
                  <a:pt x="89" y="161"/>
                  <a:pt x="89" y="161"/>
                  <a:pt x="90" y="161"/>
                </a:cubicBezTo>
                <a:cubicBezTo>
                  <a:pt x="90" y="161"/>
                  <a:pt x="91" y="161"/>
                  <a:pt x="91" y="161"/>
                </a:cubicBezTo>
                <a:cubicBezTo>
                  <a:pt x="95" y="159"/>
                  <a:pt x="98" y="158"/>
                  <a:pt x="103" y="158"/>
                </a:cubicBezTo>
                <a:close/>
                <a:moveTo>
                  <a:pt x="90" y="6"/>
                </a:moveTo>
                <a:cubicBezTo>
                  <a:pt x="89" y="6"/>
                  <a:pt x="89" y="6"/>
                  <a:pt x="89" y="5"/>
                </a:cubicBezTo>
                <a:cubicBezTo>
                  <a:pt x="76" y="8"/>
                  <a:pt x="64" y="13"/>
                  <a:pt x="52" y="20"/>
                </a:cubicBezTo>
                <a:cubicBezTo>
                  <a:pt x="53" y="20"/>
                  <a:pt x="53" y="20"/>
                  <a:pt x="54" y="20"/>
                </a:cubicBezTo>
                <a:cubicBezTo>
                  <a:pt x="58" y="18"/>
                  <a:pt x="62" y="16"/>
                  <a:pt x="66" y="15"/>
                </a:cubicBezTo>
                <a:cubicBezTo>
                  <a:pt x="68" y="14"/>
                  <a:pt x="71" y="13"/>
                  <a:pt x="73" y="12"/>
                </a:cubicBezTo>
                <a:cubicBezTo>
                  <a:pt x="77" y="10"/>
                  <a:pt x="81" y="9"/>
                  <a:pt x="84" y="7"/>
                </a:cubicBezTo>
                <a:cubicBezTo>
                  <a:pt x="86" y="7"/>
                  <a:pt x="88" y="6"/>
                  <a:pt x="90" y="6"/>
                </a:cubicBezTo>
                <a:close/>
                <a:moveTo>
                  <a:pt x="6" y="90"/>
                </a:moveTo>
                <a:cubicBezTo>
                  <a:pt x="6" y="91"/>
                  <a:pt x="5" y="92"/>
                  <a:pt x="6" y="93"/>
                </a:cubicBezTo>
                <a:cubicBezTo>
                  <a:pt x="6" y="97"/>
                  <a:pt x="6" y="100"/>
                  <a:pt x="6" y="104"/>
                </a:cubicBezTo>
                <a:cubicBezTo>
                  <a:pt x="6" y="109"/>
                  <a:pt x="7" y="115"/>
                  <a:pt x="8" y="120"/>
                </a:cubicBezTo>
                <a:cubicBezTo>
                  <a:pt x="8" y="120"/>
                  <a:pt x="9" y="120"/>
                  <a:pt x="9" y="121"/>
                </a:cubicBezTo>
                <a:cubicBezTo>
                  <a:pt x="9" y="120"/>
                  <a:pt x="9" y="120"/>
                  <a:pt x="9" y="119"/>
                </a:cubicBezTo>
                <a:cubicBezTo>
                  <a:pt x="9" y="116"/>
                  <a:pt x="9" y="113"/>
                  <a:pt x="9" y="111"/>
                </a:cubicBezTo>
                <a:cubicBezTo>
                  <a:pt x="9" y="109"/>
                  <a:pt x="9" y="107"/>
                  <a:pt x="8" y="106"/>
                </a:cubicBezTo>
                <a:cubicBezTo>
                  <a:pt x="7" y="101"/>
                  <a:pt x="6" y="97"/>
                  <a:pt x="6" y="92"/>
                </a:cubicBezTo>
                <a:cubicBezTo>
                  <a:pt x="6" y="91"/>
                  <a:pt x="6" y="91"/>
                  <a:pt x="6" y="90"/>
                </a:cubicBezTo>
                <a:close/>
                <a:moveTo>
                  <a:pt x="144" y="153"/>
                </a:moveTo>
                <a:cubicBezTo>
                  <a:pt x="144" y="153"/>
                  <a:pt x="144" y="153"/>
                  <a:pt x="144" y="153"/>
                </a:cubicBezTo>
                <a:cubicBezTo>
                  <a:pt x="144" y="153"/>
                  <a:pt x="145" y="153"/>
                  <a:pt x="145" y="154"/>
                </a:cubicBezTo>
                <a:cubicBezTo>
                  <a:pt x="152" y="157"/>
                  <a:pt x="159" y="160"/>
                  <a:pt x="166" y="164"/>
                </a:cubicBezTo>
                <a:cubicBezTo>
                  <a:pt x="167" y="164"/>
                  <a:pt x="167" y="164"/>
                  <a:pt x="168" y="164"/>
                </a:cubicBezTo>
                <a:cubicBezTo>
                  <a:pt x="172" y="165"/>
                  <a:pt x="177" y="167"/>
                  <a:pt x="181" y="168"/>
                </a:cubicBezTo>
                <a:cubicBezTo>
                  <a:pt x="182" y="168"/>
                  <a:pt x="182" y="168"/>
                  <a:pt x="183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3" y="168"/>
                  <a:pt x="182" y="168"/>
                  <a:pt x="182" y="168"/>
                </a:cubicBezTo>
                <a:cubicBezTo>
                  <a:pt x="177" y="166"/>
                  <a:pt x="172" y="164"/>
                  <a:pt x="167" y="162"/>
                </a:cubicBezTo>
                <a:cubicBezTo>
                  <a:pt x="160" y="159"/>
                  <a:pt x="153" y="156"/>
                  <a:pt x="145" y="153"/>
                </a:cubicBezTo>
                <a:cubicBezTo>
                  <a:pt x="145" y="153"/>
                  <a:pt x="144" y="153"/>
                  <a:pt x="144" y="153"/>
                </a:cubicBezTo>
                <a:close/>
                <a:moveTo>
                  <a:pt x="40" y="80"/>
                </a:moveTo>
                <a:cubicBezTo>
                  <a:pt x="40" y="81"/>
                  <a:pt x="40" y="81"/>
                  <a:pt x="40" y="82"/>
                </a:cubicBezTo>
                <a:cubicBezTo>
                  <a:pt x="39" y="84"/>
                  <a:pt x="38" y="86"/>
                  <a:pt x="38" y="88"/>
                </a:cubicBezTo>
                <a:cubicBezTo>
                  <a:pt x="37" y="90"/>
                  <a:pt x="38" y="92"/>
                  <a:pt x="38" y="95"/>
                </a:cubicBezTo>
                <a:cubicBezTo>
                  <a:pt x="40" y="94"/>
                  <a:pt x="41" y="93"/>
                  <a:pt x="41" y="92"/>
                </a:cubicBezTo>
                <a:cubicBezTo>
                  <a:pt x="42" y="90"/>
                  <a:pt x="42" y="88"/>
                  <a:pt x="41" y="86"/>
                </a:cubicBezTo>
                <a:cubicBezTo>
                  <a:pt x="41" y="85"/>
                  <a:pt x="41" y="85"/>
                  <a:pt x="41" y="84"/>
                </a:cubicBezTo>
                <a:cubicBezTo>
                  <a:pt x="41" y="83"/>
                  <a:pt x="40" y="82"/>
                  <a:pt x="40" y="80"/>
                </a:cubicBezTo>
                <a:close/>
                <a:moveTo>
                  <a:pt x="182" y="101"/>
                </a:moveTo>
                <a:cubicBezTo>
                  <a:pt x="183" y="101"/>
                  <a:pt x="183" y="101"/>
                  <a:pt x="183" y="101"/>
                </a:cubicBezTo>
                <a:cubicBezTo>
                  <a:pt x="183" y="101"/>
                  <a:pt x="184" y="100"/>
                  <a:pt x="184" y="100"/>
                </a:cubicBezTo>
                <a:cubicBezTo>
                  <a:pt x="191" y="94"/>
                  <a:pt x="198" y="87"/>
                  <a:pt x="204" y="80"/>
                </a:cubicBezTo>
                <a:cubicBezTo>
                  <a:pt x="205" y="80"/>
                  <a:pt x="205" y="79"/>
                  <a:pt x="206" y="79"/>
                </a:cubicBezTo>
                <a:cubicBezTo>
                  <a:pt x="206" y="79"/>
                  <a:pt x="207" y="79"/>
                  <a:pt x="207" y="79"/>
                </a:cubicBezTo>
                <a:cubicBezTo>
                  <a:pt x="208" y="77"/>
                  <a:pt x="210" y="76"/>
                  <a:pt x="211" y="74"/>
                </a:cubicBezTo>
                <a:cubicBezTo>
                  <a:pt x="211" y="74"/>
                  <a:pt x="211" y="74"/>
                  <a:pt x="212" y="74"/>
                </a:cubicBezTo>
                <a:cubicBezTo>
                  <a:pt x="211" y="74"/>
                  <a:pt x="210" y="74"/>
                  <a:pt x="210" y="74"/>
                </a:cubicBezTo>
                <a:cubicBezTo>
                  <a:pt x="208" y="76"/>
                  <a:pt x="206" y="77"/>
                  <a:pt x="204" y="79"/>
                </a:cubicBezTo>
                <a:cubicBezTo>
                  <a:pt x="197" y="86"/>
                  <a:pt x="190" y="93"/>
                  <a:pt x="183" y="100"/>
                </a:cubicBezTo>
                <a:cubicBezTo>
                  <a:pt x="183" y="101"/>
                  <a:pt x="183" y="101"/>
                  <a:pt x="182" y="101"/>
                </a:cubicBezTo>
                <a:close/>
                <a:moveTo>
                  <a:pt x="55" y="122"/>
                </a:moveTo>
                <a:cubicBezTo>
                  <a:pt x="54" y="123"/>
                  <a:pt x="54" y="124"/>
                  <a:pt x="53" y="125"/>
                </a:cubicBezTo>
                <a:cubicBezTo>
                  <a:pt x="53" y="126"/>
                  <a:pt x="53" y="127"/>
                  <a:pt x="53" y="128"/>
                </a:cubicBezTo>
                <a:cubicBezTo>
                  <a:pt x="51" y="131"/>
                  <a:pt x="49" y="134"/>
                  <a:pt x="48" y="137"/>
                </a:cubicBezTo>
                <a:cubicBezTo>
                  <a:pt x="48" y="138"/>
                  <a:pt x="48" y="138"/>
                  <a:pt x="47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52" y="133"/>
                  <a:pt x="56" y="128"/>
                  <a:pt x="60" y="123"/>
                </a:cubicBezTo>
                <a:cubicBezTo>
                  <a:pt x="57" y="124"/>
                  <a:pt x="57" y="124"/>
                  <a:pt x="55" y="122"/>
                </a:cubicBezTo>
                <a:close/>
                <a:moveTo>
                  <a:pt x="256" y="79"/>
                </a:moveTo>
                <a:cubicBezTo>
                  <a:pt x="256" y="79"/>
                  <a:pt x="256" y="79"/>
                  <a:pt x="256" y="79"/>
                </a:cubicBezTo>
                <a:cubicBezTo>
                  <a:pt x="256" y="80"/>
                  <a:pt x="256" y="81"/>
                  <a:pt x="257" y="83"/>
                </a:cubicBezTo>
                <a:cubicBezTo>
                  <a:pt x="257" y="84"/>
                  <a:pt x="257" y="85"/>
                  <a:pt x="257" y="87"/>
                </a:cubicBezTo>
                <a:cubicBezTo>
                  <a:pt x="259" y="87"/>
                  <a:pt x="259" y="87"/>
                  <a:pt x="259" y="89"/>
                </a:cubicBezTo>
                <a:cubicBezTo>
                  <a:pt x="259" y="90"/>
                  <a:pt x="259" y="91"/>
                  <a:pt x="260" y="92"/>
                </a:cubicBezTo>
                <a:cubicBezTo>
                  <a:pt x="260" y="94"/>
                  <a:pt x="260" y="97"/>
                  <a:pt x="261" y="99"/>
                </a:cubicBezTo>
                <a:cubicBezTo>
                  <a:pt x="261" y="102"/>
                  <a:pt x="262" y="104"/>
                  <a:pt x="262" y="107"/>
                </a:cubicBezTo>
                <a:cubicBezTo>
                  <a:pt x="262" y="109"/>
                  <a:pt x="262" y="110"/>
                  <a:pt x="262" y="112"/>
                </a:cubicBezTo>
                <a:cubicBezTo>
                  <a:pt x="262" y="113"/>
                  <a:pt x="263" y="113"/>
                  <a:pt x="263" y="113"/>
                </a:cubicBezTo>
                <a:cubicBezTo>
                  <a:pt x="264" y="105"/>
                  <a:pt x="259" y="83"/>
                  <a:pt x="256" y="79"/>
                </a:cubicBezTo>
                <a:close/>
                <a:moveTo>
                  <a:pt x="83" y="155"/>
                </a:moveTo>
                <a:cubicBezTo>
                  <a:pt x="83" y="154"/>
                  <a:pt x="83" y="154"/>
                  <a:pt x="83" y="154"/>
                </a:cubicBezTo>
                <a:cubicBezTo>
                  <a:pt x="76" y="155"/>
                  <a:pt x="69" y="155"/>
                  <a:pt x="62" y="155"/>
                </a:cubicBezTo>
                <a:cubicBezTo>
                  <a:pt x="61" y="155"/>
                  <a:pt x="58" y="156"/>
                  <a:pt x="57" y="157"/>
                </a:cubicBezTo>
                <a:cubicBezTo>
                  <a:pt x="57" y="157"/>
                  <a:pt x="58" y="157"/>
                  <a:pt x="58" y="157"/>
                </a:cubicBezTo>
                <a:cubicBezTo>
                  <a:pt x="59" y="157"/>
                  <a:pt x="60" y="157"/>
                  <a:pt x="62" y="157"/>
                </a:cubicBezTo>
                <a:cubicBezTo>
                  <a:pt x="67" y="157"/>
                  <a:pt x="72" y="156"/>
                  <a:pt x="78" y="156"/>
                </a:cubicBezTo>
                <a:cubicBezTo>
                  <a:pt x="80" y="156"/>
                  <a:pt x="82" y="155"/>
                  <a:pt x="83" y="155"/>
                </a:cubicBezTo>
                <a:close/>
                <a:moveTo>
                  <a:pt x="117" y="207"/>
                </a:moveTo>
                <a:cubicBezTo>
                  <a:pt x="119" y="207"/>
                  <a:pt x="121" y="207"/>
                  <a:pt x="123" y="208"/>
                </a:cubicBezTo>
                <a:cubicBezTo>
                  <a:pt x="127" y="208"/>
                  <a:pt x="132" y="208"/>
                  <a:pt x="136" y="208"/>
                </a:cubicBezTo>
                <a:cubicBezTo>
                  <a:pt x="136" y="208"/>
                  <a:pt x="137" y="208"/>
                  <a:pt x="137" y="208"/>
                </a:cubicBezTo>
                <a:cubicBezTo>
                  <a:pt x="136" y="207"/>
                  <a:pt x="135" y="207"/>
                  <a:pt x="134" y="207"/>
                </a:cubicBezTo>
                <a:cubicBezTo>
                  <a:pt x="131" y="206"/>
                  <a:pt x="127" y="206"/>
                  <a:pt x="124" y="205"/>
                </a:cubicBezTo>
                <a:cubicBezTo>
                  <a:pt x="122" y="205"/>
                  <a:pt x="120" y="205"/>
                  <a:pt x="118" y="205"/>
                </a:cubicBezTo>
                <a:cubicBezTo>
                  <a:pt x="118" y="205"/>
                  <a:pt x="118" y="206"/>
                  <a:pt x="117" y="207"/>
                </a:cubicBezTo>
                <a:close/>
                <a:moveTo>
                  <a:pt x="121" y="16"/>
                </a:moveTo>
                <a:cubicBezTo>
                  <a:pt x="119" y="17"/>
                  <a:pt x="118" y="17"/>
                  <a:pt x="116" y="18"/>
                </a:cubicBezTo>
                <a:cubicBezTo>
                  <a:pt x="116" y="18"/>
                  <a:pt x="116" y="18"/>
                  <a:pt x="116" y="19"/>
                </a:cubicBezTo>
                <a:cubicBezTo>
                  <a:pt x="115" y="21"/>
                  <a:pt x="114" y="21"/>
                  <a:pt x="112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3" y="22"/>
                  <a:pt x="113" y="22"/>
                  <a:pt x="112" y="24"/>
                </a:cubicBezTo>
                <a:cubicBezTo>
                  <a:pt x="112" y="24"/>
                  <a:pt x="112" y="24"/>
                  <a:pt x="112" y="25"/>
                </a:cubicBezTo>
                <a:cubicBezTo>
                  <a:pt x="112" y="26"/>
                  <a:pt x="112" y="27"/>
                  <a:pt x="112" y="28"/>
                </a:cubicBezTo>
                <a:cubicBezTo>
                  <a:pt x="115" y="24"/>
                  <a:pt x="118" y="20"/>
                  <a:pt x="121" y="16"/>
                </a:cubicBezTo>
                <a:close/>
                <a:moveTo>
                  <a:pt x="126" y="164"/>
                </a:moveTo>
                <a:cubicBezTo>
                  <a:pt x="125" y="163"/>
                  <a:pt x="125" y="161"/>
                  <a:pt x="124" y="160"/>
                </a:cubicBezTo>
                <a:cubicBezTo>
                  <a:pt x="124" y="160"/>
                  <a:pt x="124" y="160"/>
                  <a:pt x="123" y="160"/>
                </a:cubicBezTo>
                <a:cubicBezTo>
                  <a:pt x="121" y="160"/>
                  <a:pt x="120" y="159"/>
                  <a:pt x="118" y="159"/>
                </a:cubicBezTo>
                <a:cubicBezTo>
                  <a:pt x="118" y="160"/>
                  <a:pt x="118" y="161"/>
                  <a:pt x="117" y="161"/>
                </a:cubicBezTo>
                <a:cubicBezTo>
                  <a:pt x="117" y="162"/>
                  <a:pt x="116" y="162"/>
                  <a:pt x="115" y="163"/>
                </a:cubicBezTo>
                <a:cubicBezTo>
                  <a:pt x="119" y="163"/>
                  <a:pt x="122" y="164"/>
                  <a:pt x="126" y="164"/>
                </a:cubicBezTo>
                <a:close/>
                <a:moveTo>
                  <a:pt x="197" y="162"/>
                </a:moveTo>
                <a:cubicBezTo>
                  <a:pt x="197" y="162"/>
                  <a:pt x="197" y="162"/>
                  <a:pt x="197" y="162"/>
                </a:cubicBezTo>
                <a:cubicBezTo>
                  <a:pt x="197" y="160"/>
                  <a:pt x="197" y="159"/>
                  <a:pt x="196" y="158"/>
                </a:cubicBezTo>
                <a:cubicBezTo>
                  <a:pt x="195" y="156"/>
                  <a:pt x="193" y="153"/>
                  <a:pt x="192" y="150"/>
                </a:cubicBezTo>
                <a:cubicBezTo>
                  <a:pt x="191" y="149"/>
                  <a:pt x="191" y="147"/>
                  <a:pt x="190" y="146"/>
                </a:cubicBezTo>
                <a:cubicBezTo>
                  <a:pt x="188" y="143"/>
                  <a:pt x="187" y="141"/>
                  <a:pt x="185" y="138"/>
                </a:cubicBezTo>
                <a:cubicBezTo>
                  <a:pt x="185" y="138"/>
                  <a:pt x="185" y="137"/>
                  <a:pt x="185" y="137"/>
                </a:cubicBezTo>
                <a:cubicBezTo>
                  <a:pt x="188" y="146"/>
                  <a:pt x="192" y="154"/>
                  <a:pt x="197" y="162"/>
                </a:cubicBezTo>
                <a:close/>
                <a:moveTo>
                  <a:pt x="13" y="148"/>
                </a:moveTo>
                <a:cubicBezTo>
                  <a:pt x="13" y="150"/>
                  <a:pt x="14" y="151"/>
                  <a:pt x="15" y="153"/>
                </a:cubicBezTo>
                <a:cubicBezTo>
                  <a:pt x="17" y="155"/>
                  <a:pt x="19" y="156"/>
                  <a:pt x="22" y="158"/>
                </a:cubicBezTo>
                <a:cubicBezTo>
                  <a:pt x="22" y="157"/>
                  <a:pt x="21" y="157"/>
                  <a:pt x="21" y="157"/>
                </a:cubicBezTo>
                <a:cubicBezTo>
                  <a:pt x="21" y="155"/>
                  <a:pt x="19" y="153"/>
                  <a:pt x="18" y="151"/>
                </a:cubicBezTo>
                <a:cubicBezTo>
                  <a:pt x="17" y="150"/>
                  <a:pt x="16" y="149"/>
                  <a:pt x="16" y="148"/>
                </a:cubicBezTo>
                <a:cubicBezTo>
                  <a:pt x="15" y="148"/>
                  <a:pt x="14" y="148"/>
                  <a:pt x="13" y="148"/>
                </a:cubicBezTo>
                <a:close/>
                <a:moveTo>
                  <a:pt x="135" y="200"/>
                </a:moveTo>
                <a:cubicBezTo>
                  <a:pt x="135" y="200"/>
                  <a:pt x="135" y="200"/>
                  <a:pt x="135" y="200"/>
                </a:cubicBezTo>
                <a:cubicBezTo>
                  <a:pt x="135" y="200"/>
                  <a:pt x="135" y="200"/>
                  <a:pt x="135" y="200"/>
                </a:cubicBezTo>
                <a:cubicBezTo>
                  <a:pt x="137" y="200"/>
                  <a:pt x="138" y="200"/>
                  <a:pt x="140" y="200"/>
                </a:cubicBezTo>
                <a:cubicBezTo>
                  <a:pt x="140" y="200"/>
                  <a:pt x="141" y="200"/>
                  <a:pt x="141" y="200"/>
                </a:cubicBezTo>
                <a:cubicBezTo>
                  <a:pt x="143" y="199"/>
                  <a:pt x="145" y="198"/>
                  <a:pt x="147" y="197"/>
                </a:cubicBezTo>
                <a:cubicBezTo>
                  <a:pt x="148" y="197"/>
                  <a:pt x="148" y="197"/>
                  <a:pt x="149" y="197"/>
                </a:cubicBezTo>
                <a:cubicBezTo>
                  <a:pt x="148" y="196"/>
                  <a:pt x="148" y="196"/>
                  <a:pt x="147" y="195"/>
                </a:cubicBezTo>
                <a:cubicBezTo>
                  <a:pt x="147" y="195"/>
                  <a:pt x="146" y="195"/>
                  <a:pt x="146" y="195"/>
                </a:cubicBezTo>
                <a:cubicBezTo>
                  <a:pt x="142" y="196"/>
                  <a:pt x="139" y="198"/>
                  <a:pt x="136" y="199"/>
                </a:cubicBezTo>
                <a:cubicBezTo>
                  <a:pt x="135" y="199"/>
                  <a:pt x="135" y="199"/>
                  <a:pt x="135" y="200"/>
                </a:cubicBezTo>
                <a:close/>
                <a:moveTo>
                  <a:pt x="161" y="37"/>
                </a:moveTo>
                <a:cubicBezTo>
                  <a:pt x="160" y="37"/>
                  <a:pt x="159" y="36"/>
                  <a:pt x="159" y="35"/>
                </a:cubicBezTo>
                <a:cubicBezTo>
                  <a:pt x="158" y="33"/>
                  <a:pt x="158" y="31"/>
                  <a:pt x="157" y="29"/>
                </a:cubicBezTo>
                <a:cubicBezTo>
                  <a:pt x="157" y="29"/>
                  <a:pt x="157" y="29"/>
                  <a:pt x="156" y="28"/>
                </a:cubicBezTo>
                <a:cubicBezTo>
                  <a:pt x="156" y="33"/>
                  <a:pt x="158" y="42"/>
                  <a:pt x="161" y="44"/>
                </a:cubicBezTo>
                <a:cubicBezTo>
                  <a:pt x="161" y="42"/>
                  <a:pt x="161" y="39"/>
                  <a:pt x="161" y="37"/>
                </a:cubicBezTo>
                <a:close/>
                <a:moveTo>
                  <a:pt x="85" y="16"/>
                </a:moveTo>
                <a:cubicBezTo>
                  <a:pt x="85" y="16"/>
                  <a:pt x="85" y="16"/>
                  <a:pt x="86" y="16"/>
                </a:cubicBezTo>
                <a:cubicBezTo>
                  <a:pt x="89" y="15"/>
                  <a:pt x="92" y="14"/>
                  <a:pt x="95" y="14"/>
                </a:cubicBezTo>
                <a:cubicBezTo>
                  <a:pt x="96" y="14"/>
                  <a:pt x="96" y="13"/>
                  <a:pt x="97" y="13"/>
                </a:cubicBezTo>
                <a:cubicBezTo>
                  <a:pt x="98" y="12"/>
                  <a:pt x="100" y="12"/>
                  <a:pt x="102" y="11"/>
                </a:cubicBezTo>
                <a:cubicBezTo>
                  <a:pt x="104" y="11"/>
                  <a:pt x="105" y="11"/>
                  <a:pt x="107" y="13"/>
                </a:cubicBezTo>
                <a:cubicBezTo>
                  <a:pt x="107" y="13"/>
                  <a:pt x="108" y="13"/>
                  <a:pt x="108" y="13"/>
                </a:cubicBezTo>
                <a:cubicBezTo>
                  <a:pt x="110" y="13"/>
                  <a:pt x="111" y="12"/>
                  <a:pt x="112" y="11"/>
                </a:cubicBezTo>
                <a:cubicBezTo>
                  <a:pt x="112" y="11"/>
                  <a:pt x="112" y="11"/>
                  <a:pt x="111" y="11"/>
                </a:cubicBezTo>
                <a:cubicBezTo>
                  <a:pt x="110" y="11"/>
                  <a:pt x="108" y="11"/>
                  <a:pt x="107" y="11"/>
                </a:cubicBezTo>
                <a:cubicBezTo>
                  <a:pt x="106" y="11"/>
                  <a:pt x="106" y="11"/>
                  <a:pt x="105" y="10"/>
                </a:cubicBezTo>
                <a:cubicBezTo>
                  <a:pt x="105" y="10"/>
                  <a:pt x="104" y="10"/>
                  <a:pt x="104" y="10"/>
                </a:cubicBezTo>
                <a:cubicBezTo>
                  <a:pt x="98" y="11"/>
                  <a:pt x="92" y="13"/>
                  <a:pt x="87" y="15"/>
                </a:cubicBezTo>
                <a:cubicBezTo>
                  <a:pt x="86" y="15"/>
                  <a:pt x="86" y="15"/>
                  <a:pt x="85" y="16"/>
                </a:cubicBezTo>
                <a:close/>
                <a:moveTo>
                  <a:pt x="239" y="52"/>
                </a:moveTo>
                <a:cubicBezTo>
                  <a:pt x="239" y="52"/>
                  <a:pt x="239" y="53"/>
                  <a:pt x="238" y="53"/>
                </a:cubicBezTo>
                <a:cubicBezTo>
                  <a:pt x="239" y="53"/>
                  <a:pt x="239" y="53"/>
                  <a:pt x="239" y="53"/>
                </a:cubicBezTo>
                <a:cubicBezTo>
                  <a:pt x="240" y="55"/>
                  <a:pt x="241" y="57"/>
                  <a:pt x="242" y="59"/>
                </a:cubicBezTo>
                <a:cubicBezTo>
                  <a:pt x="243" y="60"/>
                  <a:pt x="244" y="62"/>
                  <a:pt x="244" y="63"/>
                </a:cubicBezTo>
                <a:cubicBezTo>
                  <a:pt x="246" y="66"/>
                  <a:pt x="248" y="69"/>
                  <a:pt x="250" y="72"/>
                </a:cubicBezTo>
                <a:cubicBezTo>
                  <a:pt x="250" y="72"/>
                  <a:pt x="251" y="72"/>
                  <a:pt x="251" y="72"/>
                </a:cubicBezTo>
                <a:cubicBezTo>
                  <a:pt x="249" y="68"/>
                  <a:pt x="247" y="64"/>
                  <a:pt x="245" y="60"/>
                </a:cubicBezTo>
                <a:cubicBezTo>
                  <a:pt x="243" y="57"/>
                  <a:pt x="241" y="55"/>
                  <a:pt x="239" y="52"/>
                </a:cubicBezTo>
                <a:close/>
                <a:moveTo>
                  <a:pt x="217" y="112"/>
                </a:move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3"/>
                  <a:pt x="217" y="113"/>
                </a:cubicBezTo>
                <a:cubicBezTo>
                  <a:pt x="217" y="116"/>
                  <a:pt x="218" y="119"/>
                  <a:pt x="218" y="122"/>
                </a:cubicBezTo>
                <a:cubicBezTo>
                  <a:pt x="218" y="124"/>
                  <a:pt x="218" y="125"/>
                  <a:pt x="219" y="126"/>
                </a:cubicBezTo>
                <a:cubicBezTo>
                  <a:pt x="220" y="123"/>
                  <a:pt x="220" y="121"/>
                  <a:pt x="221" y="119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0" y="116"/>
                  <a:pt x="219" y="114"/>
                  <a:pt x="217" y="112"/>
                </a:cubicBezTo>
                <a:close/>
                <a:moveTo>
                  <a:pt x="218" y="88"/>
                </a:moveTo>
                <a:cubicBezTo>
                  <a:pt x="220" y="86"/>
                  <a:pt x="221" y="83"/>
                  <a:pt x="222" y="80"/>
                </a:cubicBezTo>
                <a:cubicBezTo>
                  <a:pt x="222" y="80"/>
                  <a:pt x="221" y="80"/>
                  <a:pt x="221" y="80"/>
                </a:cubicBezTo>
                <a:cubicBezTo>
                  <a:pt x="219" y="81"/>
                  <a:pt x="217" y="83"/>
                  <a:pt x="216" y="84"/>
                </a:cubicBezTo>
                <a:cubicBezTo>
                  <a:pt x="215" y="84"/>
                  <a:pt x="215" y="85"/>
                  <a:pt x="215" y="85"/>
                </a:cubicBezTo>
                <a:cubicBezTo>
                  <a:pt x="215" y="86"/>
                  <a:pt x="215" y="87"/>
                  <a:pt x="215" y="88"/>
                </a:cubicBezTo>
                <a:cubicBezTo>
                  <a:pt x="216" y="88"/>
                  <a:pt x="217" y="88"/>
                  <a:pt x="218" y="88"/>
                </a:cubicBezTo>
                <a:close/>
                <a:moveTo>
                  <a:pt x="26" y="78"/>
                </a:moveTo>
                <a:cubicBezTo>
                  <a:pt x="26" y="78"/>
                  <a:pt x="26" y="79"/>
                  <a:pt x="26" y="79"/>
                </a:cubicBezTo>
                <a:cubicBezTo>
                  <a:pt x="24" y="83"/>
                  <a:pt x="23" y="87"/>
                  <a:pt x="22" y="91"/>
                </a:cubicBezTo>
                <a:cubicBezTo>
                  <a:pt x="22" y="92"/>
                  <a:pt x="22" y="93"/>
                  <a:pt x="22" y="94"/>
                </a:cubicBezTo>
                <a:cubicBezTo>
                  <a:pt x="24" y="94"/>
                  <a:pt x="25" y="93"/>
                  <a:pt x="26" y="93"/>
                </a:cubicBezTo>
                <a:cubicBezTo>
                  <a:pt x="25" y="88"/>
                  <a:pt x="26" y="83"/>
                  <a:pt x="26" y="78"/>
                </a:cubicBezTo>
                <a:close/>
                <a:moveTo>
                  <a:pt x="32" y="133"/>
                </a:moveTo>
                <a:cubicBezTo>
                  <a:pt x="29" y="134"/>
                  <a:pt x="29" y="134"/>
                  <a:pt x="27" y="136"/>
                </a:cubicBezTo>
                <a:cubicBezTo>
                  <a:pt x="27" y="136"/>
                  <a:pt x="27" y="137"/>
                  <a:pt x="27" y="138"/>
                </a:cubicBezTo>
                <a:cubicBezTo>
                  <a:pt x="27" y="139"/>
                  <a:pt x="27" y="141"/>
                  <a:pt x="26" y="143"/>
                </a:cubicBezTo>
                <a:cubicBezTo>
                  <a:pt x="26" y="144"/>
                  <a:pt x="26" y="145"/>
                  <a:pt x="27" y="145"/>
                </a:cubicBezTo>
                <a:cubicBezTo>
                  <a:pt x="29" y="141"/>
                  <a:pt x="30" y="137"/>
                  <a:pt x="32" y="133"/>
                </a:cubicBezTo>
                <a:close/>
                <a:moveTo>
                  <a:pt x="236" y="59"/>
                </a:moveTo>
                <a:cubicBezTo>
                  <a:pt x="237" y="64"/>
                  <a:pt x="241" y="69"/>
                  <a:pt x="242" y="74"/>
                </a:cubicBezTo>
                <a:cubicBezTo>
                  <a:pt x="243" y="74"/>
                  <a:pt x="244" y="74"/>
                  <a:pt x="245" y="74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4" y="73"/>
                  <a:pt x="244" y="72"/>
                  <a:pt x="244" y="71"/>
                </a:cubicBezTo>
                <a:cubicBezTo>
                  <a:pt x="242" y="67"/>
                  <a:pt x="239" y="63"/>
                  <a:pt x="236" y="59"/>
                </a:cubicBezTo>
                <a:close/>
                <a:moveTo>
                  <a:pt x="156" y="207"/>
                </a:moveTo>
                <a:cubicBezTo>
                  <a:pt x="158" y="207"/>
                  <a:pt x="158" y="207"/>
                  <a:pt x="160" y="207"/>
                </a:cubicBezTo>
                <a:cubicBezTo>
                  <a:pt x="165" y="207"/>
                  <a:pt x="171" y="206"/>
                  <a:pt x="177" y="205"/>
                </a:cubicBezTo>
                <a:cubicBezTo>
                  <a:pt x="181" y="204"/>
                  <a:pt x="185" y="204"/>
                  <a:pt x="188" y="202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178" y="204"/>
                  <a:pt x="168" y="206"/>
                  <a:pt x="156" y="207"/>
                </a:cubicBezTo>
                <a:close/>
                <a:moveTo>
                  <a:pt x="185" y="195"/>
                </a:moveTo>
                <a:cubicBezTo>
                  <a:pt x="185" y="195"/>
                  <a:pt x="185" y="195"/>
                  <a:pt x="185" y="195"/>
                </a:cubicBezTo>
                <a:cubicBezTo>
                  <a:pt x="185" y="196"/>
                  <a:pt x="186" y="196"/>
                  <a:pt x="186" y="196"/>
                </a:cubicBezTo>
                <a:cubicBezTo>
                  <a:pt x="189" y="196"/>
                  <a:pt x="198" y="194"/>
                  <a:pt x="200" y="193"/>
                </a:cubicBezTo>
                <a:cubicBezTo>
                  <a:pt x="197" y="193"/>
                  <a:pt x="195" y="193"/>
                  <a:pt x="193" y="193"/>
                </a:cubicBezTo>
                <a:cubicBezTo>
                  <a:pt x="190" y="193"/>
                  <a:pt x="188" y="194"/>
                  <a:pt x="185" y="195"/>
                </a:cubicBezTo>
                <a:close/>
                <a:moveTo>
                  <a:pt x="224" y="78"/>
                </a:moveTo>
                <a:cubicBezTo>
                  <a:pt x="224" y="77"/>
                  <a:pt x="224" y="77"/>
                  <a:pt x="224" y="77"/>
                </a:cubicBezTo>
                <a:cubicBezTo>
                  <a:pt x="223" y="76"/>
                  <a:pt x="221" y="74"/>
                  <a:pt x="220" y="73"/>
                </a:cubicBezTo>
                <a:cubicBezTo>
                  <a:pt x="219" y="74"/>
                  <a:pt x="218" y="74"/>
                  <a:pt x="218" y="75"/>
                </a:cubicBezTo>
                <a:cubicBezTo>
                  <a:pt x="217" y="76"/>
                  <a:pt x="217" y="77"/>
                  <a:pt x="216" y="78"/>
                </a:cubicBezTo>
                <a:cubicBezTo>
                  <a:pt x="215" y="79"/>
                  <a:pt x="215" y="80"/>
                  <a:pt x="216" y="81"/>
                </a:cubicBezTo>
                <a:cubicBezTo>
                  <a:pt x="216" y="80"/>
                  <a:pt x="217" y="80"/>
                  <a:pt x="217" y="80"/>
                </a:cubicBezTo>
                <a:cubicBezTo>
                  <a:pt x="218" y="79"/>
                  <a:pt x="219" y="78"/>
                  <a:pt x="220" y="78"/>
                </a:cubicBezTo>
                <a:cubicBezTo>
                  <a:pt x="221" y="77"/>
                  <a:pt x="223" y="77"/>
                  <a:pt x="224" y="78"/>
                </a:cubicBezTo>
                <a:close/>
                <a:moveTo>
                  <a:pt x="136" y="196"/>
                </a:moveTo>
                <a:cubicBezTo>
                  <a:pt x="138" y="195"/>
                  <a:pt x="139" y="195"/>
                  <a:pt x="141" y="194"/>
                </a:cubicBezTo>
                <a:cubicBezTo>
                  <a:pt x="141" y="194"/>
                  <a:pt x="140" y="194"/>
                  <a:pt x="140" y="194"/>
                </a:cubicBezTo>
                <a:cubicBezTo>
                  <a:pt x="137" y="194"/>
                  <a:pt x="135" y="193"/>
                  <a:pt x="132" y="193"/>
                </a:cubicBezTo>
                <a:cubicBezTo>
                  <a:pt x="131" y="192"/>
                  <a:pt x="131" y="192"/>
                  <a:pt x="130" y="192"/>
                </a:cubicBezTo>
                <a:cubicBezTo>
                  <a:pt x="130" y="192"/>
                  <a:pt x="129" y="192"/>
                  <a:pt x="129" y="193"/>
                </a:cubicBezTo>
                <a:cubicBezTo>
                  <a:pt x="128" y="193"/>
                  <a:pt x="128" y="194"/>
                  <a:pt x="127" y="195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130" y="195"/>
                  <a:pt x="132" y="195"/>
                  <a:pt x="134" y="195"/>
                </a:cubicBezTo>
                <a:cubicBezTo>
                  <a:pt x="135" y="195"/>
                  <a:pt x="136" y="195"/>
                  <a:pt x="136" y="196"/>
                </a:cubicBezTo>
                <a:close/>
                <a:moveTo>
                  <a:pt x="186" y="18"/>
                </a:moveTo>
                <a:cubicBezTo>
                  <a:pt x="182" y="16"/>
                  <a:pt x="179" y="15"/>
                  <a:pt x="175" y="13"/>
                </a:cubicBezTo>
                <a:cubicBezTo>
                  <a:pt x="175" y="14"/>
                  <a:pt x="175" y="14"/>
                  <a:pt x="175" y="15"/>
                </a:cubicBezTo>
                <a:cubicBezTo>
                  <a:pt x="178" y="16"/>
                  <a:pt x="180" y="18"/>
                  <a:pt x="183" y="20"/>
                </a:cubicBezTo>
                <a:cubicBezTo>
                  <a:pt x="184" y="20"/>
                  <a:pt x="184" y="20"/>
                  <a:pt x="185" y="20"/>
                </a:cubicBezTo>
                <a:cubicBezTo>
                  <a:pt x="185" y="19"/>
                  <a:pt x="185" y="18"/>
                  <a:pt x="186" y="18"/>
                </a:cubicBezTo>
                <a:close/>
                <a:moveTo>
                  <a:pt x="60" y="107"/>
                </a:moveTo>
                <a:cubicBezTo>
                  <a:pt x="60" y="107"/>
                  <a:pt x="60" y="107"/>
                  <a:pt x="60" y="107"/>
                </a:cubicBezTo>
                <a:cubicBezTo>
                  <a:pt x="61" y="105"/>
                  <a:pt x="61" y="103"/>
                  <a:pt x="62" y="102"/>
                </a:cubicBezTo>
                <a:cubicBezTo>
                  <a:pt x="62" y="101"/>
                  <a:pt x="62" y="101"/>
                  <a:pt x="62" y="100"/>
                </a:cubicBezTo>
                <a:cubicBezTo>
                  <a:pt x="61" y="97"/>
                  <a:pt x="60" y="94"/>
                  <a:pt x="6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5"/>
                  <a:pt x="60" y="101"/>
                  <a:pt x="60" y="107"/>
                </a:cubicBezTo>
                <a:close/>
                <a:moveTo>
                  <a:pt x="61" y="55"/>
                </a:move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2" y="55"/>
                  <a:pt x="62" y="55"/>
                </a:cubicBezTo>
                <a:cubicBezTo>
                  <a:pt x="64" y="56"/>
                  <a:pt x="67" y="57"/>
                  <a:pt x="70" y="57"/>
                </a:cubicBezTo>
                <a:cubicBezTo>
                  <a:pt x="73" y="57"/>
                  <a:pt x="75" y="57"/>
                  <a:pt x="78" y="58"/>
                </a:cubicBezTo>
                <a:cubicBezTo>
                  <a:pt x="84" y="58"/>
                  <a:pt x="90" y="58"/>
                  <a:pt x="96" y="59"/>
                </a:cubicBezTo>
                <a:cubicBezTo>
                  <a:pt x="96" y="59"/>
                  <a:pt x="97" y="59"/>
                  <a:pt x="98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9"/>
                  <a:pt x="96" y="58"/>
                  <a:pt x="96" y="58"/>
                </a:cubicBezTo>
                <a:cubicBezTo>
                  <a:pt x="89" y="58"/>
                  <a:pt x="82" y="57"/>
                  <a:pt x="76" y="57"/>
                </a:cubicBezTo>
                <a:cubicBezTo>
                  <a:pt x="72" y="56"/>
                  <a:pt x="68" y="56"/>
                  <a:pt x="64" y="55"/>
                </a:cubicBezTo>
                <a:cubicBezTo>
                  <a:pt x="63" y="55"/>
                  <a:pt x="62" y="55"/>
                  <a:pt x="61" y="55"/>
                </a:cubicBezTo>
                <a:close/>
                <a:moveTo>
                  <a:pt x="172" y="27"/>
                </a:moveTo>
                <a:cubicBezTo>
                  <a:pt x="172" y="28"/>
                  <a:pt x="172" y="29"/>
                  <a:pt x="173" y="29"/>
                </a:cubicBezTo>
                <a:cubicBezTo>
                  <a:pt x="173" y="29"/>
                  <a:pt x="173" y="30"/>
                  <a:pt x="173" y="30"/>
                </a:cubicBezTo>
                <a:cubicBezTo>
                  <a:pt x="174" y="31"/>
                  <a:pt x="176" y="32"/>
                  <a:pt x="177" y="33"/>
                </a:cubicBezTo>
                <a:cubicBezTo>
                  <a:pt x="177" y="34"/>
                  <a:pt x="178" y="34"/>
                  <a:pt x="178" y="35"/>
                </a:cubicBezTo>
                <a:cubicBezTo>
                  <a:pt x="178" y="35"/>
                  <a:pt x="179" y="35"/>
                  <a:pt x="179" y="36"/>
                </a:cubicBezTo>
                <a:cubicBezTo>
                  <a:pt x="179" y="35"/>
                  <a:pt x="180" y="33"/>
                  <a:pt x="180" y="32"/>
                </a:cubicBezTo>
                <a:cubicBezTo>
                  <a:pt x="178" y="30"/>
                  <a:pt x="175" y="29"/>
                  <a:pt x="172" y="27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8" y="38"/>
                  <a:pt x="43" y="34"/>
                  <a:pt x="48" y="31"/>
                </a:cubicBezTo>
                <a:cubicBezTo>
                  <a:pt x="51" y="29"/>
                  <a:pt x="53" y="28"/>
                  <a:pt x="55" y="26"/>
                </a:cubicBezTo>
                <a:cubicBezTo>
                  <a:pt x="56" y="26"/>
                  <a:pt x="56" y="25"/>
                  <a:pt x="57" y="25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4" y="25"/>
                  <a:pt x="52" y="26"/>
                </a:cubicBezTo>
                <a:cubicBezTo>
                  <a:pt x="46" y="31"/>
                  <a:pt x="40" y="36"/>
                  <a:pt x="34" y="42"/>
                </a:cubicBezTo>
                <a:cubicBezTo>
                  <a:pt x="34" y="42"/>
                  <a:pt x="34" y="43"/>
                  <a:pt x="33" y="43"/>
                </a:cubicBezTo>
                <a:close/>
                <a:moveTo>
                  <a:pt x="38" y="66"/>
                </a:moveTo>
                <a:cubicBezTo>
                  <a:pt x="38" y="66"/>
                  <a:pt x="38" y="66"/>
                  <a:pt x="38" y="66"/>
                </a:cubicBezTo>
                <a:cubicBezTo>
                  <a:pt x="37" y="66"/>
                  <a:pt x="37" y="66"/>
                  <a:pt x="37" y="67"/>
                </a:cubicBezTo>
                <a:cubicBezTo>
                  <a:pt x="36" y="69"/>
                  <a:pt x="34" y="72"/>
                  <a:pt x="32" y="74"/>
                </a:cubicBezTo>
                <a:cubicBezTo>
                  <a:pt x="32" y="74"/>
                  <a:pt x="32" y="75"/>
                  <a:pt x="32" y="75"/>
                </a:cubicBezTo>
                <a:cubicBezTo>
                  <a:pt x="31" y="77"/>
                  <a:pt x="31" y="78"/>
                  <a:pt x="31" y="80"/>
                </a:cubicBezTo>
                <a:cubicBezTo>
                  <a:pt x="32" y="80"/>
                  <a:pt x="32" y="80"/>
                  <a:pt x="32" y="79"/>
                </a:cubicBezTo>
                <a:cubicBezTo>
                  <a:pt x="34" y="76"/>
                  <a:pt x="35" y="73"/>
                  <a:pt x="36" y="71"/>
                </a:cubicBezTo>
                <a:cubicBezTo>
                  <a:pt x="37" y="70"/>
                  <a:pt x="37" y="69"/>
                  <a:pt x="38" y="69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8" y="67"/>
                  <a:pt x="38" y="66"/>
                </a:cubicBezTo>
                <a:close/>
                <a:moveTo>
                  <a:pt x="221" y="112"/>
                </a:moveTo>
                <a:cubicBezTo>
                  <a:pt x="221" y="109"/>
                  <a:pt x="220" y="105"/>
                  <a:pt x="220" y="102"/>
                </a:cubicBezTo>
                <a:cubicBezTo>
                  <a:pt x="219" y="102"/>
                  <a:pt x="218" y="103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6"/>
                  <a:pt x="217" y="107"/>
                  <a:pt x="218" y="109"/>
                </a:cubicBezTo>
                <a:cubicBezTo>
                  <a:pt x="219" y="109"/>
                  <a:pt x="219" y="110"/>
                  <a:pt x="220" y="111"/>
                </a:cubicBezTo>
                <a:cubicBezTo>
                  <a:pt x="220" y="112"/>
                  <a:pt x="221" y="112"/>
                  <a:pt x="221" y="112"/>
                </a:cubicBezTo>
                <a:close/>
                <a:moveTo>
                  <a:pt x="32" y="175"/>
                </a:moveTo>
                <a:cubicBezTo>
                  <a:pt x="35" y="179"/>
                  <a:pt x="48" y="188"/>
                  <a:pt x="50" y="188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6"/>
                  <a:pt x="43" y="183"/>
                  <a:pt x="40" y="180"/>
                </a:cubicBezTo>
                <a:cubicBezTo>
                  <a:pt x="40" y="180"/>
                  <a:pt x="39" y="179"/>
                  <a:pt x="39" y="179"/>
                </a:cubicBezTo>
                <a:cubicBezTo>
                  <a:pt x="37" y="178"/>
                  <a:pt x="35" y="177"/>
                  <a:pt x="33" y="176"/>
                </a:cubicBezTo>
                <a:cubicBezTo>
                  <a:pt x="33" y="176"/>
                  <a:pt x="32" y="176"/>
                  <a:pt x="32" y="175"/>
                </a:cubicBezTo>
                <a:close/>
                <a:moveTo>
                  <a:pt x="80" y="184"/>
                </a:moveTo>
                <a:cubicBezTo>
                  <a:pt x="80" y="184"/>
                  <a:pt x="80" y="184"/>
                  <a:pt x="81" y="184"/>
                </a:cubicBezTo>
                <a:cubicBezTo>
                  <a:pt x="80" y="182"/>
                  <a:pt x="79" y="180"/>
                  <a:pt x="78" y="178"/>
                </a:cubicBezTo>
                <a:cubicBezTo>
                  <a:pt x="77" y="178"/>
                  <a:pt x="75" y="178"/>
                  <a:pt x="74" y="178"/>
                </a:cubicBezTo>
                <a:cubicBezTo>
                  <a:pt x="74" y="179"/>
                  <a:pt x="74" y="179"/>
                  <a:pt x="74" y="180"/>
                </a:cubicBezTo>
                <a:cubicBezTo>
                  <a:pt x="76" y="181"/>
                  <a:pt x="78" y="183"/>
                  <a:pt x="80" y="18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29"/>
                </a:cubicBezTo>
                <a:cubicBezTo>
                  <a:pt x="56" y="30"/>
                  <a:pt x="56" y="30"/>
                  <a:pt x="55" y="30"/>
                </a:cubicBezTo>
                <a:cubicBezTo>
                  <a:pt x="54" y="32"/>
                  <a:pt x="52" y="33"/>
                  <a:pt x="52" y="36"/>
                </a:cubicBezTo>
                <a:cubicBezTo>
                  <a:pt x="52" y="36"/>
                  <a:pt x="52" y="37"/>
                  <a:pt x="52" y="37"/>
                </a:cubicBezTo>
                <a:cubicBezTo>
                  <a:pt x="52" y="38"/>
                  <a:pt x="52" y="38"/>
                  <a:pt x="52" y="39"/>
                </a:cubicBezTo>
                <a:cubicBezTo>
                  <a:pt x="54" y="38"/>
                  <a:pt x="56" y="37"/>
                  <a:pt x="57" y="35"/>
                </a:cubicBezTo>
                <a:cubicBezTo>
                  <a:pt x="57" y="35"/>
                  <a:pt x="56" y="35"/>
                  <a:pt x="56" y="35"/>
                </a:cubicBezTo>
                <a:cubicBezTo>
                  <a:pt x="56" y="35"/>
                  <a:pt x="55" y="35"/>
                  <a:pt x="55" y="34"/>
                </a:cubicBezTo>
                <a:cubicBezTo>
                  <a:pt x="55" y="33"/>
                  <a:pt x="55" y="33"/>
                  <a:pt x="55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7" y="30"/>
                  <a:pt x="57" y="30"/>
                </a:cubicBezTo>
                <a:close/>
                <a:moveTo>
                  <a:pt x="93" y="46"/>
                </a:moveTo>
                <a:cubicBezTo>
                  <a:pt x="92" y="48"/>
                  <a:pt x="90" y="50"/>
                  <a:pt x="89" y="53"/>
                </a:cubicBezTo>
                <a:cubicBezTo>
                  <a:pt x="90" y="53"/>
                  <a:pt x="92" y="53"/>
                  <a:pt x="93" y="53"/>
                </a:cubicBezTo>
                <a:cubicBezTo>
                  <a:pt x="95" y="50"/>
                  <a:pt x="95" y="47"/>
                  <a:pt x="93" y="46"/>
                </a:cubicBezTo>
                <a:close/>
                <a:moveTo>
                  <a:pt x="116" y="210"/>
                </a:moveTo>
                <a:cubicBezTo>
                  <a:pt x="112" y="216"/>
                  <a:pt x="108" y="222"/>
                  <a:pt x="10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5" y="228"/>
                  <a:pt x="105" y="228"/>
                  <a:pt x="106" y="227"/>
                </a:cubicBezTo>
                <a:cubicBezTo>
                  <a:pt x="110" y="221"/>
                  <a:pt x="113" y="216"/>
                  <a:pt x="117" y="211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17" y="210"/>
                  <a:pt x="116" y="210"/>
                  <a:pt x="116" y="210"/>
                </a:cubicBezTo>
                <a:close/>
                <a:moveTo>
                  <a:pt x="123" y="19"/>
                </a:moveTo>
                <a:cubicBezTo>
                  <a:pt x="123" y="20"/>
                  <a:pt x="121" y="21"/>
                  <a:pt x="121" y="23"/>
                </a:cubicBezTo>
                <a:cubicBezTo>
                  <a:pt x="119" y="27"/>
                  <a:pt x="117" y="32"/>
                  <a:pt x="115" y="36"/>
                </a:cubicBezTo>
                <a:cubicBezTo>
                  <a:pt x="115" y="36"/>
                  <a:pt x="115" y="37"/>
                  <a:pt x="115" y="37"/>
                </a:cubicBezTo>
                <a:cubicBezTo>
                  <a:pt x="116" y="37"/>
                  <a:pt x="116" y="36"/>
                  <a:pt x="117" y="35"/>
                </a:cubicBezTo>
                <a:cubicBezTo>
                  <a:pt x="119" y="30"/>
                  <a:pt x="121" y="25"/>
                  <a:pt x="123" y="19"/>
                </a:cubicBezTo>
                <a:close/>
                <a:moveTo>
                  <a:pt x="74" y="243"/>
                </a:moveTo>
                <a:cubicBezTo>
                  <a:pt x="74" y="244"/>
                  <a:pt x="74" y="244"/>
                  <a:pt x="73" y="245"/>
                </a:cubicBezTo>
                <a:cubicBezTo>
                  <a:pt x="72" y="247"/>
                  <a:pt x="70" y="249"/>
                  <a:pt x="69" y="250"/>
                </a:cubicBezTo>
                <a:cubicBezTo>
                  <a:pt x="68" y="251"/>
                  <a:pt x="68" y="252"/>
                  <a:pt x="67" y="252"/>
                </a:cubicBezTo>
                <a:cubicBezTo>
                  <a:pt x="67" y="253"/>
                  <a:pt x="66" y="253"/>
                  <a:pt x="66" y="254"/>
                </a:cubicBezTo>
                <a:cubicBezTo>
                  <a:pt x="65" y="255"/>
                  <a:pt x="64" y="255"/>
                  <a:pt x="64" y="256"/>
                </a:cubicBezTo>
                <a:cubicBezTo>
                  <a:pt x="63" y="257"/>
                  <a:pt x="62" y="258"/>
                  <a:pt x="62" y="259"/>
                </a:cubicBezTo>
                <a:cubicBezTo>
                  <a:pt x="62" y="258"/>
                  <a:pt x="62" y="258"/>
                  <a:pt x="63" y="258"/>
                </a:cubicBezTo>
                <a:cubicBezTo>
                  <a:pt x="65" y="256"/>
                  <a:pt x="67" y="254"/>
                  <a:pt x="69" y="252"/>
                </a:cubicBezTo>
                <a:cubicBezTo>
                  <a:pt x="70" y="251"/>
                  <a:pt x="71" y="250"/>
                  <a:pt x="72" y="249"/>
                </a:cubicBezTo>
                <a:cubicBezTo>
                  <a:pt x="73" y="247"/>
                  <a:pt x="74" y="246"/>
                  <a:pt x="75" y="244"/>
                </a:cubicBezTo>
                <a:cubicBezTo>
                  <a:pt x="75" y="244"/>
                  <a:pt x="75" y="244"/>
                  <a:pt x="74" y="243"/>
                </a:cubicBezTo>
                <a:close/>
                <a:moveTo>
                  <a:pt x="239" y="98"/>
                </a:moveTo>
                <a:cubicBezTo>
                  <a:pt x="239" y="98"/>
                  <a:pt x="239" y="99"/>
                  <a:pt x="239" y="99"/>
                </a:cubicBezTo>
                <a:cubicBezTo>
                  <a:pt x="240" y="102"/>
                  <a:pt x="241" y="104"/>
                  <a:pt x="241" y="106"/>
                </a:cubicBezTo>
                <a:cubicBezTo>
                  <a:pt x="242" y="108"/>
                  <a:pt x="242" y="108"/>
                  <a:pt x="244" y="108"/>
                </a:cubicBezTo>
                <a:cubicBezTo>
                  <a:pt x="243" y="106"/>
                  <a:pt x="243" y="103"/>
                  <a:pt x="243" y="101"/>
                </a:cubicBezTo>
                <a:cubicBezTo>
                  <a:pt x="241" y="101"/>
                  <a:pt x="240" y="99"/>
                  <a:pt x="239" y="98"/>
                </a:cubicBezTo>
                <a:close/>
                <a:moveTo>
                  <a:pt x="70" y="108"/>
                </a:moveTo>
                <a:cubicBezTo>
                  <a:pt x="67" y="112"/>
                  <a:pt x="65" y="116"/>
                  <a:pt x="62" y="120"/>
                </a:cubicBezTo>
                <a:cubicBezTo>
                  <a:pt x="64" y="119"/>
                  <a:pt x="65" y="117"/>
                  <a:pt x="67" y="116"/>
                </a:cubicBezTo>
                <a:cubicBezTo>
                  <a:pt x="67" y="116"/>
                  <a:pt x="67" y="116"/>
                  <a:pt x="67" y="115"/>
                </a:cubicBezTo>
                <a:cubicBezTo>
                  <a:pt x="68" y="114"/>
                  <a:pt x="68" y="113"/>
                  <a:pt x="69" y="112"/>
                </a:cubicBezTo>
                <a:cubicBezTo>
                  <a:pt x="71" y="111"/>
                  <a:pt x="71" y="110"/>
                  <a:pt x="70" y="108"/>
                </a:cubicBezTo>
                <a:cubicBezTo>
                  <a:pt x="70" y="108"/>
                  <a:pt x="70" y="108"/>
                  <a:pt x="70" y="108"/>
                </a:cubicBezTo>
                <a:close/>
                <a:moveTo>
                  <a:pt x="71" y="32"/>
                </a:moveTo>
                <a:cubicBezTo>
                  <a:pt x="72" y="33"/>
                  <a:pt x="73" y="33"/>
                  <a:pt x="74" y="34"/>
                </a:cubicBezTo>
                <a:cubicBezTo>
                  <a:pt x="76" y="33"/>
                  <a:pt x="77" y="32"/>
                  <a:pt x="79" y="31"/>
                </a:cubicBezTo>
                <a:cubicBezTo>
                  <a:pt x="79" y="30"/>
                  <a:pt x="79" y="30"/>
                  <a:pt x="78" y="29"/>
                </a:cubicBezTo>
                <a:cubicBezTo>
                  <a:pt x="75" y="29"/>
                  <a:pt x="73" y="31"/>
                  <a:pt x="71" y="32"/>
                </a:cubicBezTo>
                <a:close/>
                <a:moveTo>
                  <a:pt x="87" y="172"/>
                </a:moveTo>
                <a:cubicBezTo>
                  <a:pt x="87" y="173"/>
                  <a:pt x="88" y="173"/>
                  <a:pt x="89" y="174"/>
                </a:cubicBezTo>
                <a:cubicBezTo>
                  <a:pt x="90" y="175"/>
                  <a:pt x="91" y="175"/>
                  <a:pt x="93" y="175"/>
                </a:cubicBezTo>
                <a:cubicBezTo>
                  <a:pt x="93" y="175"/>
                  <a:pt x="93" y="175"/>
                  <a:pt x="94" y="174"/>
                </a:cubicBezTo>
                <a:cubicBezTo>
                  <a:pt x="94" y="174"/>
                  <a:pt x="95" y="174"/>
                  <a:pt x="95" y="174"/>
                </a:cubicBezTo>
                <a:cubicBezTo>
                  <a:pt x="96" y="173"/>
                  <a:pt x="95" y="173"/>
                  <a:pt x="95" y="172"/>
                </a:cubicBezTo>
                <a:cubicBezTo>
                  <a:pt x="94" y="172"/>
                  <a:pt x="94" y="172"/>
                  <a:pt x="93" y="172"/>
                </a:cubicBezTo>
                <a:cubicBezTo>
                  <a:pt x="91" y="172"/>
                  <a:pt x="89" y="172"/>
                  <a:pt x="87" y="172"/>
                </a:cubicBezTo>
                <a:close/>
                <a:moveTo>
                  <a:pt x="156" y="168"/>
                </a:moveTo>
                <a:cubicBezTo>
                  <a:pt x="156" y="168"/>
                  <a:pt x="156" y="168"/>
                  <a:pt x="156" y="168"/>
                </a:cubicBezTo>
                <a:cubicBezTo>
                  <a:pt x="157" y="169"/>
                  <a:pt x="159" y="170"/>
                  <a:pt x="161" y="171"/>
                </a:cubicBezTo>
                <a:cubicBezTo>
                  <a:pt x="162" y="172"/>
                  <a:pt x="163" y="172"/>
                  <a:pt x="164" y="172"/>
                </a:cubicBezTo>
                <a:cubicBezTo>
                  <a:pt x="167" y="173"/>
                  <a:pt x="170" y="174"/>
                  <a:pt x="174" y="175"/>
                </a:cubicBezTo>
                <a:cubicBezTo>
                  <a:pt x="175" y="175"/>
                  <a:pt x="175" y="175"/>
                  <a:pt x="176" y="175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69" y="173"/>
                  <a:pt x="162" y="170"/>
                  <a:pt x="156" y="168"/>
                </a:cubicBezTo>
                <a:close/>
                <a:moveTo>
                  <a:pt x="104" y="177"/>
                </a:moveTo>
                <a:cubicBezTo>
                  <a:pt x="104" y="177"/>
                  <a:pt x="104" y="178"/>
                  <a:pt x="104" y="178"/>
                </a:cubicBezTo>
                <a:cubicBezTo>
                  <a:pt x="105" y="178"/>
                  <a:pt x="105" y="178"/>
                  <a:pt x="106" y="178"/>
                </a:cubicBezTo>
                <a:cubicBezTo>
                  <a:pt x="107" y="178"/>
                  <a:pt x="108" y="179"/>
                  <a:pt x="109" y="179"/>
                </a:cubicBezTo>
                <a:cubicBezTo>
                  <a:pt x="110" y="180"/>
                  <a:pt x="110" y="180"/>
                  <a:pt x="111" y="180"/>
                </a:cubicBezTo>
                <a:cubicBezTo>
                  <a:pt x="112" y="179"/>
                  <a:pt x="113" y="179"/>
                  <a:pt x="113" y="179"/>
                </a:cubicBezTo>
                <a:cubicBezTo>
                  <a:pt x="114" y="179"/>
                  <a:pt x="115" y="179"/>
                  <a:pt x="116" y="178"/>
                </a:cubicBezTo>
                <a:cubicBezTo>
                  <a:pt x="112" y="176"/>
                  <a:pt x="108" y="177"/>
                  <a:pt x="104" y="177"/>
                </a:cubicBezTo>
                <a:close/>
                <a:moveTo>
                  <a:pt x="104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4" y="26"/>
                  <a:pt x="103" y="26"/>
                  <a:pt x="103" y="26"/>
                </a:cubicBezTo>
                <a:cubicBezTo>
                  <a:pt x="102" y="28"/>
                  <a:pt x="101" y="28"/>
                  <a:pt x="99" y="29"/>
                </a:cubicBezTo>
                <a:cubicBezTo>
                  <a:pt x="99" y="29"/>
                  <a:pt x="98" y="30"/>
                  <a:pt x="98" y="30"/>
                </a:cubicBezTo>
                <a:cubicBezTo>
                  <a:pt x="97" y="30"/>
                  <a:pt x="97" y="31"/>
                  <a:pt x="97" y="31"/>
                </a:cubicBezTo>
                <a:cubicBezTo>
                  <a:pt x="96" y="33"/>
                  <a:pt x="96" y="35"/>
                  <a:pt x="95" y="37"/>
                </a:cubicBezTo>
                <a:cubicBezTo>
                  <a:pt x="98" y="33"/>
                  <a:pt x="101" y="29"/>
                  <a:pt x="104" y="26"/>
                </a:cubicBezTo>
                <a:close/>
                <a:moveTo>
                  <a:pt x="69" y="29"/>
                </a:moveTo>
                <a:cubicBezTo>
                  <a:pt x="70" y="28"/>
                  <a:pt x="70" y="28"/>
                  <a:pt x="71" y="28"/>
                </a:cubicBezTo>
                <a:cubicBezTo>
                  <a:pt x="72" y="27"/>
                  <a:pt x="73" y="27"/>
                  <a:pt x="75" y="26"/>
                </a:cubicBezTo>
                <a:cubicBezTo>
                  <a:pt x="76" y="26"/>
                  <a:pt x="77" y="25"/>
                  <a:pt x="79" y="25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4" y="24"/>
                  <a:pt x="71" y="26"/>
                  <a:pt x="69" y="28"/>
                </a:cubicBezTo>
                <a:cubicBezTo>
                  <a:pt x="69" y="28"/>
                  <a:pt x="69" y="28"/>
                  <a:pt x="69" y="29"/>
                </a:cubicBezTo>
                <a:close/>
                <a:moveTo>
                  <a:pt x="49" y="111"/>
                </a:moveTo>
                <a:cubicBezTo>
                  <a:pt x="49" y="111"/>
                  <a:pt x="49" y="111"/>
                  <a:pt x="49" y="111"/>
                </a:cubicBezTo>
                <a:cubicBezTo>
                  <a:pt x="46" y="115"/>
                  <a:pt x="44" y="119"/>
                  <a:pt x="42" y="122"/>
                </a:cubicBezTo>
                <a:cubicBezTo>
                  <a:pt x="42" y="123"/>
                  <a:pt x="42" y="123"/>
                  <a:pt x="42" y="124"/>
                </a:cubicBezTo>
                <a:cubicBezTo>
                  <a:pt x="45" y="120"/>
                  <a:pt x="48" y="116"/>
                  <a:pt x="51" y="111"/>
                </a:cubicBezTo>
                <a:cubicBezTo>
                  <a:pt x="50" y="111"/>
                  <a:pt x="50" y="111"/>
                  <a:pt x="49" y="111"/>
                </a:cubicBezTo>
                <a:close/>
                <a:moveTo>
                  <a:pt x="179" y="199"/>
                </a:moveTo>
                <a:cubicBezTo>
                  <a:pt x="177" y="199"/>
                  <a:pt x="176" y="199"/>
                  <a:pt x="175" y="198"/>
                </a:cubicBezTo>
                <a:cubicBezTo>
                  <a:pt x="174" y="198"/>
                  <a:pt x="173" y="198"/>
                  <a:pt x="172" y="198"/>
                </a:cubicBezTo>
                <a:cubicBezTo>
                  <a:pt x="170" y="199"/>
                  <a:pt x="168" y="199"/>
                  <a:pt x="166" y="199"/>
                </a:cubicBezTo>
                <a:cubicBezTo>
                  <a:pt x="166" y="199"/>
                  <a:pt x="165" y="200"/>
                  <a:pt x="165" y="200"/>
                </a:cubicBezTo>
                <a:cubicBezTo>
                  <a:pt x="168" y="200"/>
                  <a:pt x="176" y="200"/>
                  <a:pt x="179" y="199"/>
                </a:cubicBezTo>
                <a:close/>
                <a:moveTo>
                  <a:pt x="200" y="196"/>
                </a:moveTo>
                <a:cubicBezTo>
                  <a:pt x="205" y="194"/>
                  <a:pt x="210" y="192"/>
                  <a:pt x="215" y="189"/>
                </a:cubicBezTo>
                <a:cubicBezTo>
                  <a:pt x="214" y="188"/>
                  <a:pt x="213" y="188"/>
                  <a:pt x="212" y="189"/>
                </a:cubicBezTo>
                <a:cubicBezTo>
                  <a:pt x="209" y="191"/>
                  <a:pt x="206" y="193"/>
                  <a:pt x="202" y="195"/>
                </a:cubicBezTo>
                <a:cubicBezTo>
                  <a:pt x="201" y="195"/>
                  <a:pt x="200" y="196"/>
                  <a:pt x="200" y="196"/>
                </a:cubicBezTo>
                <a:close/>
                <a:moveTo>
                  <a:pt x="37" y="53"/>
                </a:moveTo>
                <a:cubicBezTo>
                  <a:pt x="38" y="53"/>
                  <a:pt x="38" y="53"/>
                  <a:pt x="39" y="53"/>
                </a:cubicBezTo>
                <a:cubicBezTo>
                  <a:pt x="40" y="53"/>
                  <a:pt x="41" y="52"/>
                  <a:pt x="41" y="51"/>
                </a:cubicBezTo>
                <a:cubicBezTo>
                  <a:pt x="42" y="50"/>
                  <a:pt x="42" y="49"/>
                  <a:pt x="42" y="48"/>
                </a:cubicBezTo>
                <a:cubicBezTo>
                  <a:pt x="43" y="47"/>
                  <a:pt x="43" y="47"/>
                  <a:pt x="45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1" y="48"/>
                  <a:pt x="39" y="50"/>
                  <a:pt x="37" y="53"/>
                </a:cubicBezTo>
                <a:close/>
                <a:moveTo>
                  <a:pt x="230" y="182"/>
                </a:moveTo>
                <a:cubicBezTo>
                  <a:pt x="229" y="182"/>
                  <a:pt x="228" y="182"/>
                  <a:pt x="228" y="181"/>
                </a:cubicBezTo>
                <a:cubicBezTo>
                  <a:pt x="227" y="182"/>
                  <a:pt x="227" y="182"/>
                  <a:pt x="227" y="183"/>
                </a:cubicBezTo>
                <a:cubicBezTo>
                  <a:pt x="226" y="183"/>
                  <a:pt x="226" y="183"/>
                  <a:pt x="225" y="184"/>
                </a:cubicBezTo>
                <a:cubicBezTo>
                  <a:pt x="224" y="185"/>
                  <a:pt x="223" y="186"/>
                  <a:pt x="221" y="187"/>
                </a:cubicBezTo>
                <a:cubicBezTo>
                  <a:pt x="221" y="188"/>
                  <a:pt x="220" y="188"/>
                  <a:pt x="219" y="189"/>
                </a:cubicBezTo>
                <a:cubicBezTo>
                  <a:pt x="223" y="187"/>
                  <a:pt x="227" y="185"/>
                  <a:pt x="230" y="182"/>
                </a:cubicBezTo>
                <a:close/>
                <a:moveTo>
                  <a:pt x="212" y="63"/>
                </a:moveTo>
                <a:cubicBezTo>
                  <a:pt x="212" y="64"/>
                  <a:pt x="216" y="67"/>
                  <a:pt x="217" y="68"/>
                </a:cubicBezTo>
                <a:cubicBezTo>
                  <a:pt x="218" y="67"/>
                  <a:pt x="219" y="67"/>
                  <a:pt x="220" y="66"/>
                </a:cubicBezTo>
                <a:cubicBezTo>
                  <a:pt x="217" y="65"/>
                  <a:pt x="215" y="64"/>
                  <a:pt x="212" y="63"/>
                </a:cubicBezTo>
                <a:close/>
                <a:moveTo>
                  <a:pt x="108" y="55"/>
                </a:moveTo>
                <a:cubicBezTo>
                  <a:pt x="107" y="55"/>
                  <a:pt x="107" y="56"/>
                  <a:pt x="107" y="56"/>
                </a:cubicBezTo>
                <a:cubicBezTo>
                  <a:pt x="106" y="58"/>
                  <a:pt x="105" y="60"/>
                  <a:pt x="104" y="62"/>
                </a:cubicBezTo>
                <a:cubicBezTo>
                  <a:pt x="106" y="63"/>
                  <a:pt x="107" y="63"/>
                  <a:pt x="108" y="60"/>
                </a:cubicBezTo>
                <a:cubicBezTo>
                  <a:pt x="108" y="59"/>
                  <a:pt x="108" y="57"/>
                  <a:pt x="108" y="55"/>
                </a:cubicBezTo>
                <a:close/>
                <a:moveTo>
                  <a:pt x="221" y="176"/>
                </a:moveTo>
                <a:cubicBezTo>
                  <a:pt x="222" y="175"/>
                  <a:pt x="222" y="175"/>
                  <a:pt x="222" y="175"/>
                </a:cubicBezTo>
                <a:cubicBezTo>
                  <a:pt x="224" y="173"/>
                  <a:pt x="225" y="172"/>
                  <a:pt x="226" y="171"/>
                </a:cubicBezTo>
                <a:cubicBezTo>
                  <a:pt x="227" y="170"/>
                  <a:pt x="227" y="169"/>
                  <a:pt x="226" y="169"/>
                </a:cubicBezTo>
                <a:cubicBezTo>
                  <a:pt x="225" y="169"/>
                  <a:pt x="224" y="169"/>
                  <a:pt x="223" y="170"/>
                </a:cubicBezTo>
                <a:cubicBezTo>
                  <a:pt x="222" y="172"/>
                  <a:pt x="221" y="173"/>
                  <a:pt x="221" y="176"/>
                </a:cubicBezTo>
                <a:close/>
                <a:moveTo>
                  <a:pt x="191" y="108"/>
                </a:moveTo>
                <a:cubicBezTo>
                  <a:pt x="189" y="109"/>
                  <a:pt x="188" y="109"/>
                  <a:pt x="187" y="110"/>
                </a:cubicBezTo>
                <a:cubicBezTo>
                  <a:pt x="188" y="111"/>
                  <a:pt x="188" y="111"/>
                  <a:pt x="188" y="112"/>
                </a:cubicBezTo>
                <a:cubicBezTo>
                  <a:pt x="188" y="113"/>
                  <a:pt x="188" y="114"/>
                  <a:pt x="189" y="114"/>
                </a:cubicBezTo>
                <a:cubicBezTo>
                  <a:pt x="190" y="114"/>
                  <a:pt x="191" y="113"/>
                  <a:pt x="191" y="112"/>
                </a:cubicBezTo>
                <a:cubicBezTo>
                  <a:pt x="191" y="111"/>
                  <a:pt x="191" y="109"/>
                  <a:pt x="191" y="108"/>
                </a:cubicBezTo>
                <a:close/>
                <a:moveTo>
                  <a:pt x="238" y="162"/>
                </a:moveTo>
                <a:cubicBezTo>
                  <a:pt x="239" y="162"/>
                  <a:pt x="239" y="163"/>
                  <a:pt x="240" y="163"/>
                </a:cubicBezTo>
                <a:cubicBezTo>
                  <a:pt x="241" y="162"/>
                  <a:pt x="242" y="160"/>
                  <a:pt x="243" y="159"/>
                </a:cubicBezTo>
                <a:cubicBezTo>
                  <a:pt x="242" y="158"/>
                  <a:pt x="242" y="157"/>
                  <a:pt x="241" y="156"/>
                </a:cubicBezTo>
                <a:cubicBezTo>
                  <a:pt x="240" y="158"/>
                  <a:pt x="239" y="160"/>
                  <a:pt x="238" y="162"/>
                </a:cubicBezTo>
                <a:close/>
                <a:moveTo>
                  <a:pt x="103" y="231"/>
                </a:moveTo>
                <a:cubicBezTo>
                  <a:pt x="102" y="232"/>
                  <a:pt x="101" y="232"/>
                  <a:pt x="100" y="233"/>
                </a:cubicBezTo>
                <a:cubicBezTo>
                  <a:pt x="98" y="235"/>
                  <a:pt x="97" y="237"/>
                  <a:pt x="95" y="239"/>
                </a:cubicBezTo>
                <a:cubicBezTo>
                  <a:pt x="94" y="240"/>
                  <a:pt x="94" y="241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7" y="239"/>
                  <a:pt x="100" y="236"/>
                  <a:pt x="103" y="231"/>
                </a:cubicBezTo>
                <a:close/>
                <a:moveTo>
                  <a:pt x="255" y="117"/>
                </a:moveTo>
                <a:cubicBezTo>
                  <a:pt x="255" y="117"/>
                  <a:pt x="255" y="117"/>
                  <a:pt x="255" y="117"/>
                </a:cubicBezTo>
                <a:cubicBezTo>
                  <a:pt x="255" y="117"/>
                  <a:pt x="256" y="117"/>
                  <a:pt x="256" y="116"/>
                </a:cubicBezTo>
                <a:cubicBezTo>
                  <a:pt x="256" y="113"/>
                  <a:pt x="256" y="110"/>
                  <a:pt x="256" y="106"/>
                </a:cubicBezTo>
                <a:cubicBezTo>
                  <a:pt x="256" y="105"/>
                  <a:pt x="256" y="104"/>
                  <a:pt x="255" y="103"/>
                </a:cubicBezTo>
                <a:cubicBezTo>
                  <a:pt x="254" y="108"/>
                  <a:pt x="255" y="112"/>
                  <a:pt x="255" y="117"/>
                </a:cubicBezTo>
                <a:close/>
                <a:moveTo>
                  <a:pt x="191" y="180"/>
                </a:moveTo>
                <a:cubicBezTo>
                  <a:pt x="189" y="180"/>
                  <a:pt x="186" y="180"/>
                  <a:pt x="184" y="180"/>
                </a:cubicBezTo>
                <a:cubicBezTo>
                  <a:pt x="184" y="180"/>
                  <a:pt x="185" y="181"/>
                  <a:pt x="185" y="182"/>
                </a:cubicBezTo>
                <a:cubicBezTo>
                  <a:pt x="186" y="182"/>
                  <a:pt x="188" y="183"/>
                  <a:pt x="189" y="183"/>
                </a:cubicBezTo>
                <a:cubicBezTo>
                  <a:pt x="190" y="182"/>
                  <a:pt x="190" y="181"/>
                  <a:pt x="191" y="180"/>
                </a:cubicBezTo>
                <a:close/>
                <a:moveTo>
                  <a:pt x="215" y="178"/>
                </a:moveTo>
                <a:cubicBezTo>
                  <a:pt x="215" y="177"/>
                  <a:pt x="214" y="177"/>
                  <a:pt x="213" y="176"/>
                </a:cubicBezTo>
                <a:cubicBezTo>
                  <a:pt x="212" y="178"/>
                  <a:pt x="211" y="179"/>
                  <a:pt x="209" y="181"/>
                </a:cubicBezTo>
                <a:cubicBezTo>
                  <a:pt x="212" y="182"/>
                  <a:pt x="214" y="180"/>
                  <a:pt x="215" y="178"/>
                </a:cubicBezTo>
                <a:close/>
                <a:moveTo>
                  <a:pt x="134" y="184"/>
                </a:moveTo>
                <a:cubicBezTo>
                  <a:pt x="133" y="183"/>
                  <a:pt x="133" y="183"/>
                  <a:pt x="132" y="183"/>
                </a:cubicBezTo>
                <a:cubicBezTo>
                  <a:pt x="132" y="183"/>
                  <a:pt x="131" y="183"/>
                  <a:pt x="131" y="183"/>
                </a:cubicBezTo>
                <a:cubicBezTo>
                  <a:pt x="130" y="183"/>
                  <a:pt x="129" y="184"/>
                  <a:pt x="128" y="185"/>
                </a:cubicBezTo>
                <a:cubicBezTo>
                  <a:pt x="127" y="186"/>
                  <a:pt x="127" y="186"/>
                  <a:pt x="128" y="187"/>
                </a:cubicBezTo>
                <a:cubicBezTo>
                  <a:pt x="130" y="186"/>
                  <a:pt x="132" y="185"/>
                  <a:pt x="134" y="184"/>
                </a:cubicBezTo>
                <a:close/>
                <a:moveTo>
                  <a:pt x="46" y="169"/>
                </a:moveTo>
                <a:cubicBezTo>
                  <a:pt x="44" y="167"/>
                  <a:pt x="41" y="166"/>
                  <a:pt x="39" y="165"/>
                </a:cubicBezTo>
                <a:cubicBezTo>
                  <a:pt x="39" y="165"/>
                  <a:pt x="39" y="165"/>
                  <a:pt x="38" y="165"/>
                </a:cubicBezTo>
                <a:cubicBezTo>
                  <a:pt x="39" y="166"/>
                  <a:pt x="40" y="168"/>
                  <a:pt x="41" y="169"/>
                </a:cubicBezTo>
                <a:cubicBezTo>
                  <a:pt x="42" y="169"/>
                  <a:pt x="42" y="169"/>
                  <a:pt x="43" y="169"/>
                </a:cubicBezTo>
                <a:cubicBezTo>
                  <a:pt x="44" y="169"/>
                  <a:pt x="45" y="169"/>
                  <a:pt x="46" y="169"/>
                </a:cubicBezTo>
                <a:close/>
                <a:moveTo>
                  <a:pt x="4" y="123"/>
                </a:moveTo>
                <a:cubicBezTo>
                  <a:pt x="4" y="128"/>
                  <a:pt x="5" y="133"/>
                  <a:pt x="7" y="138"/>
                </a:cubicBezTo>
                <a:cubicBezTo>
                  <a:pt x="7" y="133"/>
                  <a:pt x="6" y="128"/>
                  <a:pt x="4" y="123"/>
                </a:cubicBezTo>
                <a:close/>
                <a:moveTo>
                  <a:pt x="223" y="92"/>
                </a:moveTo>
                <a:cubicBezTo>
                  <a:pt x="223" y="92"/>
                  <a:pt x="223" y="92"/>
                  <a:pt x="223" y="92"/>
                </a:cubicBezTo>
                <a:cubicBezTo>
                  <a:pt x="224" y="90"/>
                  <a:pt x="224" y="89"/>
                  <a:pt x="224" y="88"/>
                </a:cubicBezTo>
                <a:cubicBezTo>
                  <a:pt x="224" y="86"/>
                  <a:pt x="224" y="85"/>
                  <a:pt x="224" y="83"/>
                </a:cubicBezTo>
                <a:cubicBezTo>
                  <a:pt x="223" y="84"/>
                  <a:pt x="223" y="85"/>
                  <a:pt x="222" y="86"/>
                </a:cubicBezTo>
                <a:cubicBezTo>
                  <a:pt x="222" y="87"/>
                  <a:pt x="221" y="88"/>
                  <a:pt x="221" y="89"/>
                </a:cubicBezTo>
                <a:cubicBezTo>
                  <a:pt x="222" y="90"/>
                  <a:pt x="222" y="91"/>
                  <a:pt x="223" y="92"/>
                </a:cubicBezTo>
                <a:close/>
                <a:moveTo>
                  <a:pt x="89" y="231"/>
                </a:moveTo>
                <a:cubicBezTo>
                  <a:pt x="86" y="235"/>
                  <a:pt x="84" y="240"/>
                  <a:pt x="84" y="242"/>
                </a:cubicBezTo>
                <a:cubicBezTo>
                  <a:pt x="84" y="242"/>
                  <a:pt x="84" y="242"/>
                  <a:pt x="84" y="241"/>
                </a:cubicBezTo>
                <a:cubicBezTo>
                  <a:pt x="86" y="239"/>
                  <a:pt x="87" y="237"/>
                  <a:pt x="89" y="235"/>
                </a:cubicBezTo>
                <a:cubicBezTo>
                  <a:pt x="89" y="235"/>
                  <a:pt x="89" y="234"/>
                  <a:pt x="89" y="234"/>
                </a:cubicBezTo>
                <a:cubicBezTo>
                  <a:pt x="89" y="233"/>
                  <a:pt x="89" y="232"/>
                  <a:pt x="89" y="231"/>
                </a:cubicBezTo>
                <a:close/>
                <a:moveTo>
                  <a:pt x="160" y="21"/>
                </a:moveTo>
                <a:cubicBezTo>
                  <a:pt x="160" y="22"/>
                  <a:pt x="161" y="22"/>
                  <a:pt x="161" y="23"/>
                </a:cubicBezTo>
                <a:cubicBezTo>
                  <a:pt x="162" y="24"/>
                  <a:pt x="162" y="24"/>
                  <a:pt x="162" y="25"/>
                </a:cubicBezTo>
                <a:cubicBezTo>
                  <a:pt x="163" y="25"/>
                  <a:pt x="163" y="26"/>
                  <a:pt x="164" y="27"/>
                </a:cubicBezTo>
                <a:cubicBezTo>
                  <a:pt x="164" y="26"/>
                  <a:pt x="164" y="26"/>
                  <a:pt x="165" y="25"/>
                </a:cubicBezTo>
                <a:cubicBezTo>
                  <a:pt x="165" y="24"/>
                  <a:pt x="165" y="23"/>
                  <a:pt x="164" y="23"/>
                </a:cubicBezTo>
                <a:cubicBezTo>
                  <a:pt x="163" y="22"/>
                  <a:pt x="162" y="22"/>
                  <a:pt x="161" y="21"/>
                </a:cubicBezTo>
                <a:cubicBezTo>
                  <a:pt x="161" y="21"/>
                  <a:pt x="160" y="21"/>
                  <a:pt x="160" y="21"/>
                </a:cubicBezTo>
                <a:close/>
                <a:moveTo>
                  <a:pt x="195" y="22"/>
                </a:moveTo>
                <a:cubicBezTo>
                  <a:pt x="193" y="21"/>
                  <a:pt x="191" y="20"/>
                  <a:pt x="188" y="18"/>
                </a:cubicBezTo>
                <a:cubicBezTo>
                  <a:pt x="188" y="19"/>
                  <a:pt x="188" y="20"/>
                  <a:pt x="188" y="21"/>
                </a:cubicBezTo>
                <a:cubicBezTo>
                  <a:pt x="189" y="21"/>
                  <a:pt x="190" y="22"/>
                  <a:pt x="191" y="22"/>
                </a:cubicBezTo>
                <a:cubicBezTo>
                  <a:pt x="192" y="22"/>
                  <a:pt x="193" y="23"/>
                  <a:pt x="194" y="23"/>
                </a:cubicBezTo>
                <a:cubicBezTo>
                  <a:pt x="195" y="22"/>
                  <a:pt x="195" y="22"/>
                  <a:pt x="195" y="22"/>
                </a:cubicBezTo>
                <a:close/>
                <a:moveTo>
                  <a:pt x="246" y="161"/>
                </a:moveTo>
                <a:cubicBezTo>
                  <a:pt x="246" y="161"/>
                  <a:pt x="246" y="161"/>
                  <a:pt x="246" y="161"/>
                </a:cubicBezTo>
                <a:cubicBezTo>
                  <a:pt x="245" y="162"/>
                  <a:pt x="245" y="163"/>
                  <a:pt x="245" y="163"/>
                </a:cubicBezTo>
                <a:cubicBezTo>
                  <a:pt x="245" y="164"/>
                  <a:pt x="244" y="165"/>
                  <a:pt x="244" y="166"/>
                </a:cubicBezTo>
                <a:cubicBezTo>
                  <a:pt x="243" y="167"/>
                  <a:pt x="243" y="167"/>
                  <a:pt x="243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3" y="170"/>
                  <a:pt x="244" y="170"/>
                  <a:pt x="244" y="169"/>
                </a:cubicBezTo>
                <a:cubicBezTo>
                  <a:pt x="245" y="169"/>
                  <a:pt x="245" y="168"/>
                  <a:pt x="245" y="168"/>
                </a:cubicBezTo>
                <a:cubicBezTo>
                  <a:pt x="245" y="166"/>
                  <a:pt x="246" y="164"/>
                  <a:pt x="246" y="163"/>
                </a:cubicBezTo>
                <a:cubicBezTo>
                  <a:pt x="246" y="162"/>
                  <a:pt x="246" y="162"/>
                  <a:pt x="246" y="161"/>
                </a:cubicBezTo>
                <a:close/>
                <a:moveTo>
                  <a:pt x="61" y="114"/>
                </a:moveTo>
                <a:cubicBezTo>
                  <a:pt x="60" y="116"/>
                  <a:pt x="59" y="117"/>
                  <a:pt x="57" y="119"/>
                </a:cubicBezTo>
                <a:cubicBezTo>
                  <a:pt x="56" y="120"/>
                  <a:pt x="56" y="120"/>
                  <a:pt x="57" y="121"/>
                </a:cubicBezTo>
                <a:cubicBezTo>
                  <a:pt x="59" y="119"/>
                  <a:pt x="61" y="117"/>
                  <a:pt x="62" y="115"/>
                </a:cubicBezTo>
                <a:cubicBezTo>
                  <a:pt x="62" y="115"/>
                  <a:pt x="62" y="114"/>
                  <a:pt x="61" y="114"/>
                </a:cubicBezTo>
                <a:close/>
                <a:moveTo>
                  <a:pt x="111" y="57"/>
                </a:moveTo>
                <a:cubicBezTo>
                  <a:pt x="111" y="57"/>
                  <a:pt x="111" y="57"/>
                  <a:pt x="111" y="57"/>
                </a:cubicBezTo>
                <a:cubicBezTo>
                  <a:pt x="113" y="54"/>
                  <a:pt x="114" y="51"/>
                  <a:pt x="116" y="49"/>
                </a:cubicBezTo>
                <a:cubicBezTo>
                  <a:pt x="115" y="50"/>
                  <a:pt x="113" y="51"/>
                  <a:pt x="112" y="52"/>
                </a:cubicBezTo>
                <a:cubicBezTo>
                  <a:pt x="111" y="53"/>
                  <a:pt x="111" y="53"/>
                  <a:pt x="111" y="54"/>
                </a:cubicBezTo>
                <a:cubicBezTo>
                  <a:pt x="111" y="55"/>
                  <a:pt x="111" y="56"/>
                  <a:pt x="111" y="57"/>
                </a:cubicBezTo>
                <a:close/>
                <a:moveTo>
                  <a:pt x="122" y="174"/>
                </a:moveTo>
                <a:cubicBezTo>
                  <a:pt x="122" y="173"/>
                  <a:pt x="121" y="172"/>
                  <a:pt x="120" y="172"/>
                </a:cubicBezTo>
                <a:cubicBezTo>
                  <a:pt x="118" y="173"/>
                  <a:pt x="116" y="173"/>
                  <a:pt x="113" y="173"/>
                </a:cubicBezTo>
                <a:cubicBezTo>
                  <a:pt x="113" y="173"/>
                  <a:pt x="113" y="173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4" y="174"/>
                  <a:pt x="116" y="174"/>
                  <a:pt x="118" y="175"/>
                </a:cubicBezTo>
                <a:cubicBezTo>
                  <a:pt x="119" y="174"/>
                  <a:pt x="121" y="174"/>
                  <a:pt x="122" y="174"/>
                </a:cubicBezTo>
                <a:close/>
                <a:moveTo>
                  <a:pt x="197" y="31"/>
                </a:moveTo>
                <a:cubicBezTo>
                  <a:pt x="199" y="32"/>
                  <a:pt x="202" y="34"/>
                  <a:pt x="204" y="35"/>
                </a:cubicBezTo>
                <a:cubicBezTo>
                  <a:pt x="204" y="35"/>
                  <a:pt x="204" y="35"/>
                  <a:pt x="205" y="36"/>
                </a:cubicBezTo>
                <a:cubicBezTo>
                  <a:pt x="205" y="36"/>
                  <a:pt x="205" y="35"/>
                  <a:pt x="205" y="35"/>
                </a:cubicBezTo>
                <a:cubicBezTo>
                  <a:pt x="203" y="33"/>
                  <a:pt x="200" y="31"/>
                  <a:pt x="197" y="30"/>
                </a:cubicBezTo>
                <a:cubicBezTo>
                  <a:pt x="197" y="30"/>
                  <a:pt x="197" y="31"/>
                  <a:pt x="197" y="31"/>
                </a:cubicBezTo>
                <a:close/>
                <a:moveTo>
                  <a:pt x="152" y="199"/>
                </a:moveTo>
                <a:cubicBezTo>
                  <a:pt x="152" y="199"/>
                  <a:pt x="152" y="199"/>
                  <a:pt x="152" y="199"/>
                </a:cubicBezTo>
                <a:cubicBezTo>
                  <a:pt x="155" y="199"/>
                  <a:pt x="157" y="198"/>
                  <a:pt x="160" y="198"/>
                </a:cubicBezTo>
                <a:cubicBezTo>
                  <a:pt x="163" y="197"/>
                  <a:pt x="166" y="197"/>
                  <a:pt x="169" y="196"/>
                </a:cubicBezTo>
                <a:cubicBezTo>
                  <a:pt x="167" y="195"/>
                  <a:pt x="167" y="195"/>
                  <a:pt x="166" y="196"/>
                </a:cubicBezTo>
                <a:cubicBezTo>
                  <a:pt x="165" y="197"/>
                  <a:pt x="163" y="197"/>
                  <a:pt x="161" y="197"/>
                </a:cubicBezTo>
                <a:cubicBezTo>
                  <a:pt x="159" y="197"/>
                  <a:pt x="158" y="197"/>
                  <a:pt x="156" y="198"/>
                </a:cubicBezTo>
                <a:cubicBezTo>
                  <a:pt x="154" y="198"/>
                  <a:pt x="153" y="198"/>
                  <a:pt x="152" y="199"/>
                </a:cubicBezTo>
                <a:close/>
                <a:moveTo>
                  <a:pt x="49" y="118"/>
                </a:moveTo>
                <a:cubicBezTo>
                  <a:pt x="47" y="120"/>
                  <a:pt x="40" y="132"/>
                  <a:pt x="39" y="133"/>
                </a:cubicBezTo>
                <a:cubicBezTo>
                  <a:pt x="43" y="129"/>
                  <a:pt x="46" y="123"/>
                  <a:pt x="49" y="118"/>
                </a:cubicBezTo>
                <a:close/>
                <a:moveTo>
                  <a:pt x="133" y="174"/>
                </a:moveTo>
                <a:cubicBezTo>
                  <a:pt x="138" y="175"/>
                  <a:pt x="142" y="176"/>
                  <a:pt x="147" y="176"/>
                </a:cubicBezTo>
                <a:cubicBezTo>
                  <a:pt x="146" y="176"/>
                  <a:pt x="146" y="176"/>
                  <a:pt x="145" y="176"/>
                </a:cubicBezTo>
                <a:cubicBezTo>
                  <a:pt x="142" y="175"/>
                  <a:pt x="140" y="174"/>
                  <a:pt x="137" y="173"/>
                </a:cubicBezTo>
                <a:cubicBezTo>
                  <a:pt x="135" y="173"/>
                  <a:pt x="134" y="174"/>
                  <a:pt x="133" y="174"/>
                </a:cubicBezTo>
                <a:close/>
                <a:moveTo>
                  <a:pt x="87" y="24"/>
                </a:moveTo>
                <a:cubicBezTo>
                  <a:pt x="91" y="24"/>
                  <a:pt x="93" y="23"/>
                  <a:pt x="96" y="21"/>
                </a:cubicBezTo>
                <a:cubicBezTo>
                  <a:pt x="95" y="20"/>
                  <a:pt x="94" y="20"/>
                  <a:pt x="93" y="21"/>
                </a:cubicBezTo>
                <a:cubicBezTo>
                  <a:pt x="92" y="21"/>
                  <a:pt x="90" y="22"/>
                  <a:pt x="89" y="23"/>
                </a:cubicBezTo>
                <a:cubicBezTo>
                  <a:pt x="88" y="23"/>
                  <a:pt x="88" y="24"/>
                  <a:pt x="87" y="24"/>
                </a:cubicBezTo>
                <a:close/>
                <a:moveTo>
                  <a:pt x="116" y="199"/>
                </a:moveTo>
                <a:cubicBezTo>
                  <a:pt x="115" y="200"/>
                  <a:pt x="112" y="204"/>
                  <a:pt x="112" y="205"/>
                </a:cubicBezTo>
                <a:cubicBezTo>
                  <a:pt x="112" y="205"/>
                  <a:pt x="112" y="205"/>
                  <a:pt x="112" y="205"/>
                </a:cubicBezTo>
                <a:cubicBezTo>
                  <a:pt x="114" y="203"/>
                  <a:pt x="116" y="201"/>
                  <a:pt x="118" y="199"/>
                </a:cubicBezTo>
                <a:cubicBezTo>
                  <a:pt x="118" y="199"/>
                  <a:pt x="117" y="199"/>
                  <a:pt x="116" y="199"/>
                </a:cubicBezTo>
                <a:close/>
                <a:moveTo>
                  <a:pt x="209" y="41"/>
                </a:moveTo>
                <a:cubicBezTo>
                  <a:pt x="209" y="43"/>
                  <a:pt x="209" y="43"/>
                  <a:pt x="209" y="44"/>
                </a:cubicBezTo>
                <a:cubicBezTo>
                  <a:pt x="209" y="44"/>
                  <a:pt x="209" y="44"/>
                  <a:pt x="209" y="44"/>
                </a:cubicBezTo>
                <a:cubicBezTo>
                  <a:pt x="211" y="45"/>
                  <a:pt x="212" y="46"/>
                  <a:pt x="213" y="46"/>
                </a:cubicBezTo>
                <a:cubicBezTo>
                  <a:pt x="213" y="47"/>
                  <a:pt x="214" y="46"/>
                  <a:pt x="213" y="46"/>
                </a:cubicBezTo>
                <a:cubicBezTo>
                  <a:pt x="213" y="45"/>
                  <a:pt x="213" y="44"/>
                  <a:pt x="212" y="43"/>
                </a:cubicBezTo>
                <a:cubicBezTo>
                  <a:pt x="212" y="43"/>
                  <a:pt x="210" y="42"/>
                  <a:pt x="209" y="41"/>
                </a:cubicBezTo>
                <a:close/>
                <a:moveTo>
                  <a:pt x="35" y="156"/>
                </a:moveTo>
                <a:cubicBezTo>
                  <a:pt x="37" y="158"/>
                  <a:pt x="42" y="162"/>
                  <a:pt x="43" y="163"/>
                </a:cubicBezTo>
                <a:cubicBezTo>
                  <a:pt x="43" y="162"/>
                  <a:pt x="43" y="162"/>
                  <a:pt x="43" y="161"/>
                </a:cubicBezTo>
                <a:cubicBezTo>
                  <a:pt x="42" y="161"/>
                  <a:pt x="42" y="161"/>
                  <a:pt x="41" y="160"/>
                </a:cubicBezTo>
                <a:cubicBezTo>
                  <a:pt x="40" y="160"/>
                  <a:pt x="39" y="159"/>
                  <a:pt x="38" y="158"/>
                </a:cubicBezTo>
                <a:cubicBezTo>
                  <a:pt x="37" y="158"/>
                  <a:pt x="37" y="157"/>
                  <a:pt x="38" y="156"/>
                </a:cubicBezTo>
                <a:cubicBezTo>
                  <a:pt x="38" y="156"/>
                  <a:pt x="38" y="155"/>
                  <a:pt x="38" y="155"/>
                </a:cubicBezTo>
                <a:cubicBezTo>
                  <a:pt x="37" y="155"/>
                  <a:pt x="36" y="155"/>
                  <a:pt x="35" y="156"/>
                </a:cubicBezTo>
                <a:close/>
                <a:moveTo>
                  <a:pt x="130" y="4"/>
                </a:moveTo>
                <a:cubicBezTo>
                  <a:pt x="124" y="3"/>
                  <a:pt x="117" y="3"/>
                  <a:pt x="115" y="3"/>
                </a:cubicBezTo>
                <a:cubicBezTo>
                  <a:pt x="120" y="4"/>
                  <a:pt x="125" y="4"/>
                  <a:pt x="130" y="4"/>
                </a:cubicBezTo>
                <a:close/>
                <a:moveTo>
                  <a:pt x="50" y="162"/>
                </a:moveTo>
                <a:cubicBezTo>
                  <a:pt x="51" y="163"/>
                  <a:pt x="51" y="163"/>
                  <a:pt x="52" y="163"/>
                </a:cubicBezTo>
                <a:cubicBezTo>
                  <a:pt x="55" y="163"/>
                  <a:pt x="58" y="163"/>
                  <a:pt x="61" y="163"/>
                </a:cubicBezTo>
                <a:cubicBezTo>
                  <a:pt x="62" y="163"/>
                  <a:pt x="62" y="163"/>
                  <a:pt x="62" y="163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58" y="161"/>
                  <a:pt x="54" y="162"/>
                  <a:pt x="50" y="162"/>
                </a:cubicBezTo>
                <a:close/>
                <a:moveTo>
                  <a:pt x="119" y="186"/>
                </a:moveTo>
                <a:cubicBezTo>
                  <a:pt x="121" y="187"/>
                  <a:pt x="124" y="187"/>
                  <a:pt x="125" y="187"/>
                </a:cubicBezTo>
                <a:cubicBezTo>
                  <a:pt x="125" y="186"/>
                  <a:pt x="125" y="186"/>
                  <a:pt x="125" y="185"/>
                </a:cubicBezTo>
                <a:cubicBezTo>
                  <a:pt x="124" y="185"/>
                  <a:pt x="123" y="185"/>
                  <a:pt x="122" y="185"/>
                </a:cubicBezTo>
                <a:cubicBezTo>
                  <a:pt x="121" y="184"/>
                  <a:pt x="120" y="185"/>
                  <a:pt x="119" y="186"/>
                </a:cubicBezTo>
                <a:close/>
                <a:moveTo>
                  <a:pt x="153" y="193"/>
                </a:moveTo>
                <a:cubicBezTo>
                  <a:pt x="156" y="194"/>
                  <a:pt x="160" y="195"/>
                  <a:pt x="163" y="193"/>
                </a:cubicBezTo>
                <a:cubicBezTo>
                  <a:pt x="160" y="192"/>
                  <a:pt x="156" y="193"/>
                  <a:pt x="153" y="193"/>
                </a:cubicBezTo>
                <a:close/>
                <a:moveTo>
                  <a:pt x="211" y="126"/>
                </a:moveTo>
                <a:cubicBezTo>
                  <a:pt x="211" y="126"/>
                  <a:pt x="211" y="126"/>
                  <a:pt x="211" y="126"/>
                </a:cubicBezTo>
                <a:cubicBezTo>
                  <a:pt x="211" y="129"/>
                  <a:pt x="211" y="133"/>
                  <a:pt x="212" y="136"/>
                </a:cubicBezTo>
                <a:cubicBezTo>
                  <a:pt x="212" y="135"/>
                  <a:pt x="213" y="133"/>
                  <a:pt x="213" y="132"/>
                </a:cubicBezTo>
                <a:cubicBezTo>
                  <a:pt x="212" y="130"/>
                  <a:pt x="212" y="128"/>
                  <a:pt x="211" y="126"/>
                </a:cubicBezTo>
                <a:close/>
                <a:moveTo>
                  <a:pt x="19" y="85"/>
                </a:moveTo>
                <a:cubicBezTo>
                  <a:pt x="18" y="86"/>
                  <a:pt x="17" y="88"/>
                  <a:pt x="16" y="90"/>
                </a:cubicBezTo>
                <a:cubicBezTo>
                  <a:pt x="16" y="92"/>
                  <a:pt x="16" y="93"/>
                  <a:pt x="15" y="95"/>
                </a:cubicBezTo>
                <a:cubicBezTo>
                  <a:pt x="15" y="95"/>
                  <a:pt x="15" y="96"/>
                  <a:pt x="15" y="97"/>
                </a:cubicBezTo>
                <a:cubicBezTo>
                  <a:pt x="17" y="93"/>
                  <a:pt x="18" y="89"/>
                  <a:pt x="19" y="85"/>
                </a:cubicBezTo>
                <a:close/>
                <a:moveTo>
                  <a:pt x="29" y="147"/>
                </a:moveTo>
                <a:cubicBezTo>
                  <a:pt x="31" y="147"/>
                  <a:pt x="31" y="146"/>
                  <a:pt x="31" y="146"/>
                </a:cubicBezTo>
                <a:cubicBezTo>
                  <a:pt x="32" y="144"/>
                  <a:pt x="33" y="143"/>
                  <a:pt x="33" y="142"/>
                </a:cubicBezTo>
                <a:cubicBezTo>
                  <a:pt x="34" y="141"/>
                  <a:pt x="34" y="141"/>
                  <a:pt x="34" y="140"/>
                </a:cubicBezTo>
                <a:cubicBezTo>
                  <a:pt x="33" y="141"/>
                  <a:pt x="32" y="141"/>
                  <a:pt x="31" y="141"/>
                </a:cubicBezTo>
                <a:cubicBezTo>
                  <a:pt x="31" y="143"/>
                  <a:pt x="30" y="145"/>
                  <a:pt x="29" y="147"/>
                </a:cubicBezTo>
                <a:close/>
                <a:moveTo>
                  <a:pt x="38" y="142"/>
                </a:moveTo>
                <a:cubicBezTo>
                  <a:pt x="38" y="142"/>
                  <a:pt x="38" y="142"/>
                  <a:pt x="38" y="142"/>
                </a:cubicBezTo>
                <a:cubicBezTo>
                  <a:pt x="38" y="143"/>
                  <a:pt x="37" y="143"/>
                  <a:pt x="37" y="144"/>
                </a:cubicBezTo>
                <a:cubicBezTo>
                  <a:pt x="36" y="145"/>
                  <a:pt x="36" y="145"/>
                  <a:pt x="35" y="145"/>
                </a:cubicBezTo>
                <a:cubicBezTo>
                  <a:pt x="34" y="146"/>
                  <a:pt x="34" y="146"/>
                  <a:pt x="34" y="147"/>
                </a:cubicBezTo>
                <a:cubicBezTo>
                  <a:pt x="33" y="147"/>
                  <a:pt x="33" y="148"/>
                  <a:pt x="33" y="148"/>
                </a:cubicBezTo>
                <a:cubicBezTo>
                  <a:pt x="34" y="149"/>
                  <a:pt x="34" y="149"/>
                  <a:pt x="34" y="150"/>
                </a:cubicBezTo>
                <a:cubicBezTo>
                  <a:pt x="36" y="147"/>
                  <a:pt x="37" y="145"/>
                  <a:pt x="38" y="142"/>
                </a:cubicBezTo>
                <a:close/>
                <a:moveTo>
                  <a:pt x="231" y="68"/>
                </a:moveTo>
                <a:cubicBezTo>
                  <a:pt x="231" y="70"/>
                  <a:pt x="233" y="72"/>
                  <a:pt x="235" y="73"/>
                </a:cubicBezTo>
                <a:cubicBezTo>
                  <a:pt x="234" y="71"/>
                  <a:pt x="233" y="69"/>
                  <a:pt x="232" y="66"/>
                </a:cubicBezTo>
                <a:cubicBezTo>
                  <a:pt x="232" y="67"/>
                  <a:pt x="231" y="67"/>
                  <a:pt x="231" y="68"/>
                </a:cubicBezTo>
                <a:close/>
                <a:moveTo>
                  <a:pt x="197" y="97"/>
                </a:moveTo>
                <a:cubicBezTo>
                  <a:pt x="197" y="97"/>
                  <a:pt x="196" y="97"/>
                  <a:pt x="196" y="97"/>
                </a:cubicBezTo>
                <a:cubicBezTo>
                  <a:pt x="193" y="100"/>
                  <a:pt x="190" y="103"/>
                  <a:pt x="186" y="107"/>
                </a:cubicBezTo>
                <a:cubicBezTo>
                  <a:pt x="186" y="107"/>
                  <a:pt x="186" y="107"/>
                  <a:pt x="187" y="108"/>
                </a:cubicBezTo>
                <a:cubicBezTo>
                  <a:pt x="190" y="104"/>
                  <a:pt x="193" y="100"/>
                  <a:pt x="197" y="97"/>
                </a:cubicBezTo>
                <a:close/>
                <a:moveTo>
                  <a:pt x="99" y="52"/>
                </a:moveTo>
                <a:cubicBezTo>
                  <a:pt x="100" y="51"/>
                  <a:pt x="100" y="51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48"/>
                  <a:pt x="102" y="47"/>
                  <a:pt x="102" y="46"/>
                </a:cubicBezTo>
                <a:cubicBezTo>
                  <a:pt x="100" y="46"/>
                  <a:pt x="99" y="47"/>
                  <a:pt x="99" y="48"/>
                </a:cubicBezTo>
                <a:cubicBezTo>
                  <a:pt x="99" y="49"/>
                  <a:pt x="99" y="50"/>
                  <a:pt x="99" y="52"/>
                </a:cubicBezTo>
                <a:close/>
                <a:moveTo>
                  <a:pt x="183" y="14"/>
                </a:moveTo>
                <a:cubicBezTo>
                  <a:pt x="189" y="16"/>
                  <a:pt x="194" y="18"/>
                  <a:pt x="199" y="20"/>
                </a:cubicBezTo>
                <a:cubicBezTo>
                  <a:pt x="194" y="17"/>
                  <a:pt x="189" y="15"/>
                  <a:pt x="183" y="14"/>
                </a:cubicBezTo>
                <a:close/>
                <a:moveTo>
                  <a:pt x="101" y="182"/>
                </a:moveTo>
                <a:cubicBezTo>
                  <a:pt x="101" y="182"/>
                  <a:pt x="101" y="182"/>
                  <a:pt x="101" y="181"/>
                </a:cubicBezTo>
                <a:cubicBezTo>
                  <a:pt x="98" y="181"/>
                  <a:pt x="96" y="180"/>
                  <a:pt x="94" y="179"/>
                </a:cubicBezTo>
                <a:cubicBezTo>
                  <a:pt x="94" y="180"/>
                  <a:pt x="94" y="180"/>
                  <a:pt x="94" y="180"/>
                </a:cubicBezTo>
                <a:cubicBezTo>
                  <a:pt x="94" y="181"/>
                  <a:pt x="95" y="181"/>
                  <a:pt x="95" y="181"/>
                </a:cubicBezTo>
                <a:cubicBezTo>
                  <a:pt x="97" y="182"/>
                  <a:pt x="98" y="182"/>
                  <a:pt x="101" y="182"/>
                </a:cubicBezTo>
                <a:close/>
                <a:moveTo>
                  <a:pt x="60" y="31"/>
                </a:moveTo>
                <a:cubicBezTo>
                  <a:pt x="61" y="31"/>
                  <a:pt x="63" y="30"/>
                  <a:pt x="64" y="29"/>
                </a:cubicBezTo>
                <a:cubicBezTo>
                  <a:pt x="65" y="28"/>
                  <a:pt x="67" y="27"/>
                  <a:pt x="68" y="26"/>
                </a:cubicBezTo>
                <a:cubicBezTo>
                  <a:pt x="68" y="25"/>
                  <a:pt x="68" y="25"/>
                  <a:pt x="69" y="25"/>
                </a:cubicBezTo>
                <a:cubicBezTo>
                  <a:pt x="65" y="27"/>
                  <a:pt x="62" y="28"/>
                  <a:pt x="60" y="31"/>
                </a:cubicBezTo>
                <a:close/>
                <a:moveTo>
                  <a:pt x="159" y="180"/>
                </a:moveTo>
                <a:cubicBezTo>
                  <a:pt x="160" y="181"/>
                  <a:pt x="161" y="181"/>
                  <a:pt x="162" y="182"/>
                </a:cubicBezTo>
                <a:cubicBezTo>
                  <a:pt x="162" y="182"/>
                  <a:pt x="162" y="182"/>
                  <a:pt x="163" y="182"/>
                </a:cubicBezTo>
                <a:cubicBezTo>
                  <a:pt x="164" y="182"/>
                  <a:pt x="165" y="181"/>
                  <a:pt x="166" y="181"/>
                </a:cubicBezTo>
                <a:cubicBezTo>
                  <a:pt x="165" y="180"/>
                  <a:pt x="164" y="179"/>
                  <a:pt x="162" y="179"/>
                </a:cubicBezTo>
                <a:cubicBezTo>
                  <a:pt x="162" y="180"/>
                  <a:pt x="161" y="180"/>
                  <a:pt x="159" y="180"/>
                </a:cubicBezTo>
                <a:close/>
                <a:moveTo>
                  <a:pt x="68" y="181"/>
                </a:moveTo>
                <a:cubicBezTo>
                  <a:pt x="67" y="179"/>
                  <a:pt x="67" y="177"/>
                  <a:pt x="67" y="176"/>
                </a:cubicBezTo>
                <a:cubicBezTo>
                  <a:pt x="66" y="175"/>
                  <a:pt x="65" y="175"/>
                  <a:pt x="64" y="175"/>
                </a:cubicBezTo>
                <a:cubicBezTo>
                  <a:pt x="65" y="176"/>
                  <a:pt x="65" y="177"/>
                  <a:pt x="65" y="178"/>
                </a:cubicBezTo>
                <a:cubicBezTo>
                  <a:pt x="66" y="179"/>
                  <a:pt x="66" y="180"/>
                  <a:pt x="68" y="181"/>
                </a:cubicBezTo>
                <a:close/>
                <a:moveTo>
                  <a:pt x="154" y="25"/>
                </a:moveTo>
                <a:cubicBezTo>
                  <a:pt x="155" y="23"/>
                  <a:pt x="156" y="22"/>
                  <a:pt x="155" y="20"/>
                </a:cubicBezTo>
                <a:cubicBezTo>
                  <a:pt x="154" y="20"/>
                  <a:pt x="153" y="20"/>
                  <a:pt x="152" y="19"/>
                </a:cubicBezTo>
                <a:cubicBezTo>
                  <a:pt x="153" y="21"/>
                  <a:pt x="153" y="23"/>
                  <a:pt x="154" y="25"/>
                </a:cubicBezTo>
                <a:close/>
                <a:moveTo>
                  <a:pt x="54" y="107"/>
                </a:moveTo>
                <a:cubicBezTo>
                  <a:pt x="54" y="108"/>
                  <a:pt x="54" y="108"/>
                  <a:pt x="54" y="108"/>
                </a:cubicBezTo>
                <a:cubicBezTo>
                  <a:pt x="55" y="107"/>
                  <a:pt x="56" y="106"/>
                  <a:pt x="57" y="105"/>
                </a:cubicBezTo>
                <a:cubicBezTo>
                  <a:pt x="57" y="104"/>
                  <a:pt x="56" y="102"/>
                  <a:pt x="56" y="101"/>
                </a:cubicBezTo>
                <a:cubicBezTo>
                  <a:pt x="55" y="103"/>
                  <a:pt x="54" y="105"/>
                  <a:pt x="54" y="107"/>
                </a:cubicBezTo>
                <a:close/>
                <a:moveTo>
                  <a:pt x="71" y="168"/>
                </a:moveTo>
                <a:cubicBezTo>
                  <a:pt x="69" y="168"/>
                  <a:pt x="68" y="168"/>
                  <a:pt x="67" y="168"/>
                </a:cubicBezTo>
                <a:cubicBezTo>
                  <a:pt x="68" y="169"/>
                  <a:pt x="68" y="169"/>
                  <a:pt x="69" y="170"/>
                </a:cubicBezTo>
                <a:cubicBezTo>
                  <a:pt x="70" y="173"/>
                  <a:pt x="70" y="173"/>
                  <a:pt x="71" y="173"/>
                </a:cubicBezTo>
                <a:cubicBezTo>
                  <a:pt x="71" y="171"/>
                  <a:pt x="71" y="170"/>
                  <a:pt x="71" y="168"/>
                </a:cubicBezTo>
                <a:close/>
                <a:moveTo>
                  <a:pt x="137" y="186"/>
                </a:moveTo>
                <a:cubicBezTo>
                  <a:pt x="135" y="187"/>
                  <a:pt x="135" y="188"/>
                  <a:pt x="134" y="189"/>
                </a:cubicBezTo>
                <a:cubicBezTo>
                  <a:pt x="136" y="189"/>
                  <a:pt x="138" y="189"/>
                  <a:pt x="140" y="189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39" y="188"/>
                  <a:pt x="138" y="187"/>
                  <a:pt x="137" y="186"/>
                </a:cubicBezTo>
                <a:close/>
                <a:moveTo>
                  <a:pt x="74" y="263"/>
                </a:moveTo>
                <a:cubicBezTo>
                  <a:pt x="78" y="260"/>
                  <a:pt x="82" y="256"/>
                  <a:pt x="85" y="253"/>
                </a:cubicBezTo>
                <a:cubicBezTo>
                  <a:pt x="81" y="256"/>
                  <a:pt x="78" y="259"/>
                  <a:pt x="74" y="263"/>
                </a:cubicBezTo>
                <a:close/>
                <a:moveTo>
                  <a:pt x="67" y="199"/>
                </a:moveTo>
                <a:cubicBezTo>
                  <a:pt x="67" y="203"/>
                  <a:pt x="67" y="206"/>
                  <a:pt x="67" y="209"/>
                </a:cubicBezTo>
                <a:cubicBezTo>
                  <a:pt x="67" y="209"/>
                  <a:pt x="67" y="209"/>
                  <a:pt x="67" y="209"/>
                </a:cubicBezTo>
                <a:cubicBezTo>
                  <a:pt x="68" y="206"/>
                  <a:pt x="69" y="203"/>
                  <a:pt x="68" y="200"/>
                </a:cubicBezTo>
                <a:cubicBezTo>
                  <a:pt x="68" y="200"/>
                  <a:pt x="68" y="199"/>
                  <a:pt x="67" y="199"/>
                </a:cubicBezTo>
                <a:close/>
                <a:moveTo>
                  <a:pt x="57" y="41"/>
                </a:moveTo>
                <a:cubicBezTo>
                  <a:pt x="55" y="41"/>
                  <a:pt x="55" y="41"/>
                  <a:pt x="55" y="41"/>
                </a:cubicBezTo>
                <a:cubicBezTo>
                  <a:pt x="54" y="42"/>
                  <a:pt x="53" y="43"/>
                  <a:pt x="52" y="44"/>
                </a:cubicBezTo>
                <a:cubicBezTo>
                  <a:pt x="52" y="45"/>
                  <a:pt x="51" y="45"/>
                  <a:pt x="51" y="45"/>
                </a:cubicBezTo>
                <a:cubicBezTo>
                  <a:pt x="54" y="45"/>
                  <a:pt x="56" y="43"/>
                  <a:pt x="57" y="41"/>
                </a:cubicBezTo>
                <a:close/>
                <a:moveTo>
                  <a:pt x="209" y="159"/>
                </a:moveTo>
                <a:cubicBezTo>
                  <a:pt x="210" y="160"/>
                  <a:pt x="210" y="160"/>
                  <a:pt x="211" y="159"/>
                </a:cubicBezTo>
                <a:cubicBezTo>
                  <a:pt x="213" y="158"/>
                  <a:pt x="213" y="156"/>
                  <a:pt x="211" y="154"/>
                </a:cubicBezTo>
                <a:cubicBezTo>
                  <a:pt x="211" y="156"/>
                  <a:pt x="210" y="158"/>
                  <a:pt x="209" y="159"/>
                </a:cubicBezTo>
                <a:close/>
                <a:moveTo>
                  <a:pt x="142" y="9"/>
                </a:moveTo>
                <a:cubicBezTo>
                  <a:pt x="140" y="9"/>
                  <a:pt x="138" y="8"/>
                  <a:pt x="137" y="9"/>
                </a:cubicBezTo>
                <a:cubicBezTo>
                  <a:pt x="138" y="9"/>
                  <a:pt x="139" y="10"/>
                  <a:pt x="140" y="11"/>
                </a:cubicBezTo>
                <a:cubicBezTo>
                  <a:pt x="141" y="11"/>
                  <a:pt x="142" y="12"/>
                  <a:pt x="143" y="13"/>
                </a:cubicBezTo>
                <a:cubicBezTo>
                  <a:pt x="142" y="11"/>
                  <a:pt x="140" y="11"/>
                  <a:pt x="142" y="9"/>
                </a:cubicBezTo>
                <a:close/>
                <a:moveTo>
                  <a:pt x="57" y="110"/>
                </a:moveTo>
                <a:cubicBezTo>
                  <a:pt x="57" y="111"/>
                  <a:pt x="56" y="112"/>
                  <a:pt x="56" y="113"/>
                </a:cubicBezTo>
                <a:cubicBezTo>
                  <a:pt x="55" y="114"/>
                  <a:pt x="55" y="115"/>
                  <a:pt x="56" y="116"/>
                </a:cubicBezTo>
                <a:cubicBezTo>
                  <a:pt x="56" y="116"/>
                  <a:pt x="57" y="115"/>
                  <a:pt x="58" y="114"/>
                </a:cubicBezTo>
                <a:cubicBezTo>
                  <a:pt x="57" y="113"/>
                  <a:pt x="57" y="112"/>
                  <a:pt x="57" y="110"/>
                </a:cubicBezTo>
                <a:close/>
                <a:moveTo>
                  <a:pt x="66" y="108"/>
                </a:moveTo>
                <a:cubicBezTo>
                  <a:pt x="67" y="107"/>
                  <a:pt x="67" y="106"/>
                  <a:pt x="69" y="105"/>
                </a:cubicBezTo>
                <a:cubicBezTo>
                  <a:pt x="68" y="104"/>
                  <a:pt x="68" y="103"/>
                  <a:pt x="67" y="101"/>
                </a:cubicBezTo>
                <a:cubicBezTo>
                  <a:pt x="67" y="104"/>
                  <a:pt x="66" y="106"/>
                  <a:pt x="66" y="108"/>
                </a:cubicBezTo>
                <a:close/>
                <a:moveTo>
                  <a:pt x="176" y="37"/>
                </a:moveTo>
                <a:cubicBezTo>
                  <a:pt x="175" y="38"/>
                  <a:pt x="175" y="39"/>
                  <a:pt x="175" y="41"/>
                </a:cubicBezTo>
                <a:cubicBezTo>
                  <a:pt x="175" y="41"/>
                  <a:pt x="175" y="42"/>
                  <a:pt x="176" y="43"/>
                </a:cubicBezTo>
                <a:cubicBezTo>
                  <a:pt x="176" y="42"/>
                  <a:pt x="177" y="41"/>
                  <a:pt x="177" y="40"/>
                </a:cubicBezTo>
                <a:cubicBezTo>
                  <a:pt x="178" y="39"/>
                  <a:pt x="177" y="38"/>
                  <a:pt x="176" y="37"/>
                </a:cubicBezTo>
                <a:close/>
                <a:moveTo>
                  <a:pt x="105" y="189"/>
                </a:moveTo>
                <a:cubicBezTo>
                  <a:pt x="105" y="189"/>
                  <a:pt x="106" y="189"/>
                  <a:pt x="106" y="189"/>
                </a:cubicBezTo>
                <a:cubicBezTo>
                  <a:pt x="107" y="188"/>
                  <a:pt x="108" y="187"/>
                  <a:pt x="108" y="186"/>
                </a:cubicBezTo>
                <a:cubicBezTo>
                  <a:pt x="107" y="185"/>
                  <a:pt x="106" y="185"/>
                  <a:pt x="105" y="185"/>
                </a:cubicBezTo>
                <a:cubicBezTo>
                  <a:pt x="105" y="187"/>
                  <a:pt x="105" y="188"/>
                  <a:pt x="105" y="189"/>
                </a:cubicBezTo>
                <a:close/>
                <a:moveTo>
                  <a:pt x="232" y="139"/>
                </a:moveTo>
                <a:cubicBezTo>
                  <a:pt x="231" y="137"/>
                  <a:pt x="231" y="137"/>
                  <a:pt x="231" y="135"/>
                </a:cubicBezTo>
                <a:cubicBezTo>
                  <a:pt x="231" y="135"/>
                  <a:pt x="230" y="134"/>
                  <a:pt x="230" y="134"/>
                </a:cubicBezTo>
                <a:cubicBezTo>
                  <a:pt x="229" y="135"/>
                  <a:pt x="229" y="136"/>
                  <a:pt x="229" y="137"/>
                </a:cubicBezTo>
                <a:cubicBezTo>
                  <a:pt x="231" y="138"/>
                  <a:pt x="231" y="139"/>
                  <a:pt x="232" y="140"/>
                </a:cubicBezTo>
                <a:cubicBezTo>
                  <a:pt x="232" y="140"/>
                  <a:pt x="232" y="139"/>
                  <a:pt x="232" y="139"/>
                </a:cubicBezTo>
                <a:close/>
                <a:moveTo>
                  <a:pt x="126" y="192"/>
                </a:moveTo>
                <a:cubicBezTo>
                  <a:pt x="126" y="192"/>
                  <a:pt x="125" y="192"/>
                  <a:pt x="125" y="192"/>
                </a:cubicBezTo>
                <a:cubicBezTo>
                  <a:pt x="123" y="193"/>
                  <a:pt x="121" y="194"/>
                  <a:pt x="119" y="195"/>
                </a:cubicBezTo>
                <a:cubicBezTo>
                  <a:pt x="121" y="195"/>
                  <a:pt x="122" y="195"/>
                  <a:pt x="123" y="195"/>
                </a:cubicBezTo>
                <a:cubicBezTo>
                  <a:pt x="123" y="195"/>
                  <a:pt x="124" y="195"/>
                  <a:pt x="124" y="195"/>
                </a:cubicBezTo>
                <a:cubicBezTo>
                  <a:pt x="124" y="194"/>
                  <a:pt x="125" y="193"/>
                  <a:pt x="126" y="192"/>
                </a:cubicBezTo>
                <a:close/>
                <a:moveTo>
                  <a:pt x="220" y="48"/>
                </a:moveTo>
                <a:cubicBezTo>
                  <a:pt x="220" y="49"/>
                  <a:pt x="220" y="50"/>
                  <a:pt x="220" y="51"/>
                </a:cubicBezTo>
                <a:cubicBezTo>
                  <a:pt x="220" y="51"/>
                  <a:pt x="220" y="51"/>
                  <a:pt x="221" y="52"/>
                </a:cubicBezTo>
                <a:cubicBezTo>
                  <a:pt x="221" y="52"/>
                  <a:pt x="222" y="53"/>
                  <a:pt x="223" y="53"/>
                </a:cubicBezTo>
                <a:cubicBezTo>
                  <a:pt x="223" y="52"/>
                  <a:pt x="223" y="52"/>
                  <a:pt x="224" y="51"/>
                </a:cubicBezTo>
                <a:cubicBezTo>
                  <a:pt x="223" y="50"/>
                  <a:pt x="221" y="49"/>
                  <a:pt x="220" y="48"/>
                </a:cubicBezTo>
                <a:close/>
                <a:moveTo>
                  <a:pt x="252" y="105"/>
                </a:moveTo>
                <a:cubicBezTo>
                  <a:pt x="251" y="105"/>
                  <a:pt x="251" y="105"/>
                  <a:pt x="250" y="104"/>
                </a:cubicBezTo>
                <a:cubicBezTo>
                  <a:pt x="250" y="103"/>
                  <a:pt x="250" y="102"/>
                  <a:pt x="249" y="102"/>
                </a:cubicBezTo>
                <a:cubicBezTo>
                  <a:pt x="249" y="105"/>
                  <a:pt x="250" y="107"/>
                  <a:pt x="251" y="109"/>
                </a:cubicBezTo>
                <a:cubicBezTo>
                  <a:pt x="251" y="109"/>
                  <a:pt x="251" y="108"/>
                  <a:pt x="252" y="108"/>
                </a:cubicBezTo>
                <a:cubicBezTo>
                  <a:pt x="252" y="107"/>
                  <a:pt x="252" y="106"/>
                  <a:pt x="252" y="105"/>
                </a:cubicBezTo>
                <a:close/>
                <a:moveTo>
                  <a:pt x="73" y="173"/>
                </a:moveTo>
                <a:cubicBezTo>
                  <a:pt x="74" y="172"/>
                  <a:pt x="75" y="172"/>
                  <a:pt x="76" y="171"/>
                </a:cubicBezTo>
                <a:cubicBezTo>
                  <a:pt x="75" y="170"/>
                  <a:pt x="75" y="169"/>
                  <a:pt x="74" y="168"/>
                </a:cubicBezTo>
                <a:cubicBezTo>
                  <a:pt x="74" y="168"/>
                  <a:pt x="74" y="168"/>
                  <a:pt x="73" y="168"/>
                </a:cubicBezTo>
                <a:cubicBezTo>
                  <a:pt x="73" y="170"/>
                  <a:pt x="73" y="171"/>
                  <a:pt x="73" y="173"/>
                </a:cubicBezTo>
                <a:close/>
                <a:moveTo>
                  <a:pt x="148" y="180"/>
                </a:moveTo>
                <a:cubicBezTo>
                  <a:pt x="148" y="181"/>
                  <a:pt x="148" y="181"/>
                  <a:pt x="148" y="182"/>
                </a:cubicBezTo>
                <a:cubicBezTo>
                  <a:pt x="150" y="182"/>
                  <a:pt x="151" y="182"/>
                  <a:pt x="153" y="182"/>
                </a:cubicBezTo>
                <a:cubicBezTo>
                  <a:pt x="152" y="181"/>
                  <a:pt x="152" y="180"/>
                  <a:pt x="151" y="180"/>
                </a:cubicBezTo>
                <a:cubicBezTo>
                  <a:pt x="150" y="180"/>
                  <a:pt x="149" y="180"/>
                  <a:pt x="148" y="180"/>
                </a:cubicBezTo>
                <a:close/>
                <a:moveTo>
                  <a:pt x="188" y="42"/>
                </a:moveTo>
                <a:cubicBezTo>
                  <a:pt x="188" y="41"/>
                  <a:pt x="189" y="41"/>
                  <a:pt x="189" y="41"/>
                </a:cubicBezTo>
                <a:cubicBezTo>
                  <a:pt x="189" y="40"/>
                  <a:pt x="189" y="40"/>
                  <a:pt x="189" y="40"/>
                </a:cubicBezTo>
                <a:cubicBezTo>
                  <a:pt x="188" y="39"/>
                  <a:pt x="187" y="38"/>
                  <a:pt x="186" y="37"/>
                </a:cubicBezTo>
                <a:cubicBezTo>
                  <a:pt x="186" y="38"/>
                  <a:pt x="186" y="39"/>
                  <a:pt x="186" y="40"/>
                </a:cubicBezTo>
                <a:cubicBezTo>
                  <a:pt x="186" y="40"/>
                  <a:pt x="186" y="41"/>
                  <a:pt x="186" y="41"/>
                </a:cubicBezTo>
                <a:cubicBezTo>
                  <a:pt x="187" y="41"/>
                  <a:pt x="187" y="42"/>
                  <a:pt x="188" y="42"/>
                </a:cubicBezTo>
                <a:close/>
                <a:moveTo>
                  <a:pt x="118" y="153"/>
                </a:moveTo>
                <a:cubicBezTo>
                  <a:pt x="117" y="153"/>
                  <a:pt x="115" y="152"/>
                  <a:pt x="114" y="152"/>
                </a:cubicBezTo>
                <a:cubicBezTo>
                  <a:pt x="114" y="152"/>
                  <a:pt x="113" y="152"/>
                  <a:pt x="113" y="152"/>
                </a:cubicBezTo>
                <a:cubicBezTo>
                  <a:pt x="112" y="153"/>
                  <a:pt x="112" y="153"/>
                  <a:pt x="111" y="154"/>
                </a:cubicBezTo>
                <a:cubicBezTo>
                  <a:pt x="112" y="154"/>
                  <a:pt x="112" y="153"/>
                  <a:pt x="113" y="153"/>
                </a:cubicBezTo>
                <a:cubicBezTo>
                  <a:pt x="114" y="154"/>
                  <a:pt x="115" y="154"/>
                  <a:pt x="116" y="154"/>
                </a:cubicBezTo>
                <a:cubicBezTo>
                  <a:pt x="117" y="154"/>
                  <a:pt x="118" y="154"/>
                  <a:pt x="118" y="153"/>
                </a:cubicBezTo>
                <a:close/>
                <a:moveTo>
                  <a:pt x="49" y="272"/>
                </a:moveTo>
                <a:cubicBezTo>
                  <a:pt x="49" y="272"/>
                  <a:pt x="49" y="272"/>
                  <a:pt x="49" y="272"/>
                </a:cubicBezTo>
                <a:cubicBezTo>
                  <a:pt x="49" y="272"/>
                  <a:pt x="50" y="271"/>
                  <a:pt x="50" y="271"/>
                </a:cubicBezTo>
                <a:cubicBezTo>
                  <a:pt x="52" y="270"/>
                  <a:pt x="53" y="268"/>
                  <a:pt x="55" y="266"/>
                </a:cubicBezTo>
                <a:cubicBezTo>
                  <a:pt x="56" y="265"/>
                  <a:pt x="56" y="265"/>
                  <a:pt x="55" y="264"/>
                </a:cubicBezTo>
                <a:cubicBezTo>
                  <a:pt x="53" y="266"/>
                  <a:pt x="51" y="269"/>
                  <a:pt x="49" y="272"/>
                </a:cubicBezTo>
                <a:close/>
                <a:moveTo>
                  <a:pt x="210" y="69"/>
                </a:moveTo>
                <a:cubicBezTo>
                  <a:pt x="209" y="69"/>
                  <a:pt x="210" y="69"/>
                  <a:pt x="210" y="69"/>
                </a:cubicBezTo>
                <a:cubicBezTo>
                  <a:pt x="212" y="69"/>
                  <a:pt x="213" y="69"/>
                  <a:pt x="214" y="71"/>
                </a:cubicBezTo>
                <a:cubicBezTo>
                  <a:pt x="214" y="71"/>
                  <a:pt x="214" y="71"/>
                  <a:pt x="214" y="72"/>
                </a:cubicBezTo>
                <a:cubicBezTo>
                  <a:pt x="214" y="71"/>
                  <a:pt x="215" y="71"/>
                  <a:pt x="215" y="70"/>
                </a:cubicBezTo>
                <a:cubicBezTo>
                  <a:pt x="214" y="69"/>
                  <a:pt x="213" y="68"/>
                  <a:pt x="212" y="68"/>
                </a:cubicBezTo>
                <a:cubicBezTo>
                  <a:pt x="211" y="68"/>
                  <a:pt x="210" y="68"/>
                  <a:pt x="210" y="69"/>
                </a:cubicBezTo>
                <a:close/>
                <a:moveTo>
                  <a:pt x="179" y="53"/>
                </a:moveTo>
                <a:cubicBezTo>
                  <a:pt x="177" y="52"/>
                  <a:pt x="175" y="52"/>
                  <a:pt x="173" y="51"/>
                </a:cubicBezTo>
                <a:cubicBezTo>
                  <a:pt x="173" y="53"/>
                  <a:pt x="173" y="53"/>
                  <a:pt x="174" y="53"/>
                </a:cubicBezTo>
                <a:cubicBezTo>
                  <a:pt x="175" y="53"/>
                  <a:pt x="175" y="54"/>
                  <a:pt x="176" y="54"/>
                </a:cubicBezTo>
                <a:cubicBezTo>
                  <a:pt x="177" y="54"/>
                  <a:pt x="178" y="54"/>
                  <a:pt x="179" y="53"/>
                </a:cubicBezTo>
                <a:close/>
                <a:moveTo>
                  <a:pt x="200" y="110"/>
                </a:moveTo>
                <a:cubicBezTo>
                  <a:pt x="200" y="110"/>
                  <a:pt x="201" y="110"/>
                  <a:pt x="202" y="110"/>
                </a:cubicBezTo>
                <a:cubicBezTo>
                  <a:pt x="202" y="108"/>
                  <a:pt x="202" y="107"/>
                  <a:pt x="202" y="106"/>
                </a:cubicBezTo>
                <a:cubicBezTo>
                  <a:pt x="200" y="106"/>
                  <a:pt x="199" y="107"/>
                  <a:pt x="200" y="110"/>
                </a:cubicBezTo>
                <a:close/>
                <a:moveTo>
                  <a:pt x="44" y="106"/>
                </a:moveTo>
                <a:cubicBezTo>
                  <a:pt x="45" y="107"/>
                  <a:pt x="45" y="108"/>
                  <a:pt x="45" y="109"/>
                </a:cubicBezTo>
                <a:cubicBezTo>
                  <a:pt x="46" y="108"/>
                  <a:pt x="47" y="108"/>
                  <a:pt x="47" y="107"/>
                </a:cubicBezTo>
                <a:cubicBezTo>
                  <a:pt x="47" y="106"/>
                  <a:pt x="46" y="104"/>
                  <a:pt x="46" y="103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6" y="103"/>
                  <a:pt x="46" y="104"/>
                  <a:pt x="45" y="105"/>
                </a:cubicBezTo>
                <a:cubicBezTo>
                  <a:pt x="45" y="105"/>
                  <a:pt x="45" y="105"/>
                  <a:pt x="44" y="106"/>
                </a:cubicBezTo>
                <a:close/>
                <a:moveTo>
                  <a:pt x="213" y="164"/>
                </a:moveTo>
                <a:cubicBezTo>
                  <a:pt x="213" y="163"/>
                  <a:pt x="213" y="162"/>
                  <a:pt x="213" y="162"/>
                </a:cubicBezTo>
                <a:cubicBezTo>
                  <a:pt x="212" y="162"/>
                  <a:pt x="211" y="162"/>
                  <a:pt x="209" y="163"/>
                </a:cubicBezTo>
                <a:cubicBezTo>
                  <a:pt x="210" y="165"/>
                  <a:pt x="211" y="165"/>
                  <a:pt x="213" y="164"/>
                </a:cubicBezTo>
                <a:close/>
                <a:moveTo>
                  <a:pt x="98" y="210"/>
                </a:moveTo>
                <a:cubicBezTo>
                  <a:pt x="97" y="210"/>
                  <a:pt x="96" y="211"/>
                  <a:pt x="96" y="213"/>
                </a:cubicBezTo>
                <a:cubicBezTo>
                  <a:pt x="96" y="214"/>
                  <a:pt x="96" y="215"/>
                  <a:pt x="95" y="216"/>
                </a:cubicBezTo>
                <a:cubicBezTo>
                  <a:pt x="95" y="216"/>
                  <a:pt x="95" y="216"/>
                  <a:pt x="95" y="217"/>
                </a:cubicBezTo>
                <a:cubicBezTo>
                  <a:pt x="96" y="216"/>
                  <a:pt x="96" y="215"/>
                  <a:pt x="97" y="214"/>
                </a:cubicBezTo>
                <a:cubicBezTo>
                  <a:pt x="97" y="214"/>
                  <a:pt x="98" y="213"/>
                  <a:pt x="98" y="213"/>
                </a:cubicBezTo>
                <a:cubicBezTo>
                  <a:pt x="98" y="212"/>
                  <a:pt x="98" y="211"/>
                  <a:pt x="98" y="210"/>
                </a:cubicBezTo>
                <a:close/>
                <a:moveTo>
                  <a:pt x="239" y="120"/>
                </a:moveTo>
                <a:cubicBezTo>
                  <a:pt x="239" y="120"/>
                  <a:pt x="239" y="120"/>
                  <a:pt x="239" y="120"/>
                </a:cubicBezTo>
                <a:cubicBezTo>
                  <a:pt x="238" y="121"/>
                  <a:pt x="238" y="123"/>
                  <a:pt x="238" y="124"/>
                </a:cubicBezTo>
                <a:cubicBezTo>
                  <a:pt x="238" y="124"/>
                  <a:pt x="238" y="124"/>
                  <a:pt x="238" y="124"/>
                </a:cubicBezTo>
                <a:cubicBezTo>
                  <a:pt x="238" y="125"/>
                  <a:pt x="239" y="126"/>
                  <a:pt x="239" y="127"/>
                </a:cubicBezTo>
                <a:cubicBezTo>
                  <a:pt x="240" y="126"/>
                  <a:pt x="239" y="122"/>
                  <a:pt x="239" y="120"/>
                </a:cubicBezTo>
                <a:close/>
                <a:moveTo>
                  <a:pt x="173" y="19"/>
                </a:moveTo>
                <a:cubicBezTo>
                  <a:pt x="174" y="20"/>
                  <a:pt x="175" y="21"/>
                  <a:pt x="177" y="22"/>
                </a:cubicBezTo>
                <a:cubicBezTo>
                  <a:pt x="179" y="22"/>
                  <a:pt x="180" y="22"/>
                  <a:pt x="182" y="23"/>
                </a:cubicBezTo>
                <a:cubicBezTo>
                  <a:pt x="182" y="23"/>
                  <a:pt x="182" y="23"/>
                  <a:pt x="182" y="22"/>
                </a:cubicBezTo>
                <a:cubicBezTo>
                  <a:pt x="179" y="21"/>
                  <a:pt x="176" y="20"/>
                  <a:pt x="173" y="19"/>
                </a:cubicBezTo>
                <a:close/>
                <a:moveTo>
                  <a:pt x="35" y="123"/>
                </a:moveTo>
                <a:cubicBezTo>
                  <a:pt x="35" y="123"/>
                  <a:pt x="35" y="123"/>
                  <a:pt x="35" y="123"/>
                </a:cubicBezTo>
                <a:cubicBezTo>
                  <a:pt x="34" y="125"/>
                  <a:pt x="33" y="127"/>
                  <a:pt x="31" y="129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0"/>
                  <a:pt x="33" y="130"/>
                  <a:pt x="33" y="129"/>
                </a:cubicBezTo>
                <a:cubicBezTo>
                  <a:pt x="34" y="127"/>
                  <a:pt x="35" y="125"/>
                  <a:pt x="35" y="123"/>
                </a:cubicBezTo>
                <a:close/>
                <a:moveTo>
                  <a:pt x="10" y="68"/>
                </a:moveTo>
                <a:cubicBezTo>
                  <a:pt x="9" y="72"/>
                  <a:pt x="7" y="75"/>
                  <a:pt x="7" y="79"/>
                </a:cubicBezTo>
                <a:cubicBezTo>
                  <a:pt x="9" y="76"/>
                  <a:pt x="9" y="72"/>
                  <a:pt x="10" y="68"/>
                </a:cubicBezTo>
                <a:close/>
                <a:moveTo>
                  <a:pt x="147" y="189"/>
                </a:moveTo>
                <a:cubicBezTo>
                  <a:pt x="147" y="188"/>
                  <a:pt x="147" y="188"/>
                  <a:pt x="146" y="187"/>
                </a:cubicBezTo>
                <a:cubicBezTo>
                  <a:pt x="146" y="187"/>
                  <a:pt x="146" y="187"/>
                  <a:pt x="146" y="187"/>
                </a:cubicBezTo>
                <a:cubicBezTo>
                  <a:pt x="145" y="187"/>
                  <a:pt x="144" y="187"/>
                  <a:pt x="142" y="187"/>
                </a:cubicBezTo>
                <a:cubicBezTo>
                  <a:pt x="144" y="189"/>
                  <a:pt x="145" y="189"/>
                  <a:pt x="147" y="189"/>
                </a:cubicBezTo>
                <a:close/>
                <a:moveTo>
                  <a:pt x="205" y="134"/>
                </a:moveTo>
                <a:cubicBezTo>
                  <a:pt x="205" y="135"/>
                  <a:pt x="205" y="136"/>
                  <a:pt x="206" y="138"/>
                </a:cubicBezTo>
                <a:cubicBezTo>
                  <a:pt x="206" y="138"/>
                  <a:pt x="206" y="138"/>
                  <a:pt x="207" y="138"/>
                </a:cubicBezTo>
                <a:cubicBezTo>
                  <a:pt x="207" y="136"/>
                  <a:pt x="207" y="135"/>
                  <a:pt x="207" y="134"/>
                </a:cubicBezTo>
                <a:cubicBezTo>
                  <a:pt x="206" y="134"/>
                  <a:pt x="206" y="134"/>
                  <a:pt x="205" y="134"/>
                </a:cubicBezTo>
                <a:close/>
                <a:moveTo>
                  <a:pt x="160" y="65"/>
                </a:moveTo>
                <a:cubicBezTo>
                  <a:pt x="160" y="64"/>
                  <a:pt x="159" y="64"/>
                  <a:pt x="159" y="63"/>
                </a:cubicBezTo>
                <a:cubicBezTo>
                  <a:pt x="158" y="63"/>
                  <a:pt x="158" y="62"/>
                  <a:pt x="157" y="62"/>
                </a:cubicBezTo>
                <a:cubicBezTo>
                  <a:pt x="157" y="63"/>
                  <a:pt x="157" y="64"/>
                  <a:pt x="157" y="66"/>
                </a:cubicBezTo>
                <a:cubicBezTo>
                  <a:pt x="158" y="65"/>
                  <a:pt x="159" y="65"/>
                  <a:pt x="160" y="65"/>
                </a:cubicBezTo>
                <a:close/>
                <a:moveTo>
                  <a:pt x="183" y="39"/>
                </a:moveTo>
                <a:cubicBezTo>
                  <a:pt x="183" y="38"/>
                  <a:pt x="183" y="37"/>
                  <a:pt x="184" y="36"/>
                </a:cubicBezTo>
                <a:cubicBezTo>
                  <a:pt x="184" y="35"/>
                  <a:pt x="184" y="35"/>
                  <a:pt x="182" y="34"/>
                </a:cubicBezTo>
                <a:cubicBezTo>
                  <a:pt x="182" y="35"/>
                  <a:pt x="182" y="36"/>
                  <a:pt x="181" y="37"/>
                </a:cubicBezTo>
                <a:cubicBezTo>
                  <a:pt x="182" y="38"/>
                  <a:pt x="182" y="38"/>
                  <a:pt x="183" y="39"/>
                </a:cubicBezTo>
                <a:close/>
                <a:moveTo>
                  <a:pt x="188" y="27"/>
                </a:moveTo>
                <a:cubicBezTo>
                  <a:pt x="190" y="27"/>
                  <a:pt x="192" y="28"/>
                  <a:pt x="193" y="29"/>
                </a:cubicBezTo>
                <a:cubicBezTo>
                  <a:pt x="193" y="29"/>
                  <a:pt x="194" y="28"/>
                  <a:pt x="194" y="28"/>
                </a:cubicBezTo>
                <a:cubicBezTo>
                  <a:pt x="192" y="27"/>
                  <a:pt x="191" y="26"/>
                  <a:pt x="189" y="26"/>
                </a:cubicBezTo>
                <a:cubicBezTo>
                  <a:pt x="189" y="26"/>
                  <a:pt x="188" y="26"/>
                  <a:pt x="188" y="27"/>
                </a:cubicBezTo>
                <a:close/>
                <a:moveTo>
                  <a:pt x="180" y="44"/>
                </a:moveTo>
                <a:cubicBezTo>
                  <a:pt x="181" y="43"/>
                  <a:pt x="182" y="43"/>
                  <a:pt x="183" y="43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2" y="41"/>
                  <a:pt x="181" y="40"/>
                  <a:pt x="180" y="40"/>
                </a:cubicBezTo>
                <a:cubicBezTo>
                  <a:pt x="180" y="41"/>
                  <a:pt x="180" y="42"/>
                  <a:pt x="180" y="44"/>
                </a:cubicBezTo>
                <a:close/>
                <a:moveTo>
                  <a:pt x="94" y="162"/>
                </a:moveTo>
                <a:cubicBezTo>
                  <a:pt x="96" y="163"/>
                  <a:pt x="96" y="163"/>
                  <a:pt x="97" y="163"/>
                </a:cubicBezTo>
                <a:cubicBezTo>
                  <a:pt x="98" y="162"/>
                  <a:pt x="100" y="162"/>
                  <a:pt x="101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99" y="161"/>
                  <a:pt x="97" y="161"/>
                  <a:pt x="94" y="162"/>
                </a:cubicBezTo>
                <a:close/>
                <a:moveTo>
                  <a:pt x="114" y="195"/>
                </a:moveTo>
                <a:cubicBezTo>
                  <a:pt x="114" y="195"/>
                  <a:pt x="115" y="195"/>
                  <a:pt x="115" y="195"/>
                </a:cubicBezTo>
                <a:cubicBezTo>
                  <a:pt x="116" y="195"/>
                  <a:pt x="116" y="194"/>
                  <a:pt x="117" y="193"/>
                </a:cubicBezTo>
                <a:cubicBezTo>
                  <a:pt x="117" y="192"/>
                  <a:pt x="118" y="192"/>
                  <a:pt x="119" y="192"/>
                </a:cubicBezTo>
                <a:cubicBezTo>
                  <a:pt x="119" y="192"/>
                  <a:pt x="120" y="192"/>
                  <a:pt x="120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19" y="192"/>
                  <a:pt x="117" y="192"/>
                  <a:pt x="116" y="192"/>
                </a:cubicBezTo>
                <a:cubicBezTo>
                  <a:pt x="116" y="192"/>
                  <a:pt x="115" y="192"/>
                  <a:pt x="115" y="192"/>
                </a:cubicBezTo>
                <a:cubicBezTo>
                  <a:pt x="115" y="193"/>
                  <a:pt x="114" y="194"/>
                  <a:pt x="114" y="195"/>
                </a:cubicBezTo>
                <a:close/>
                <a:moveTo>
                  <a:pt x="197" y="34"/>
                </a:moveTo>
                <a:cubicBezTo>
                  <a:pt x="196" y="35"/>
                  <a:pt x="197" y="35"/>
                  <a:pt x="197" y="35"/>
                </a:cubicBezTo>
                <a:cubicBezTo>
                  <a:pt x="199" y="36"/>
                  <a:pt x="201" y="38"/>
                  <a:pt x="202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3" y="39"/>
                  <a:pt x="203" y="38"/>
                  <a:pt x="203" y="38"/>
                </a:cubicBezTo>
                <a:cubicBezTo>
                  <a:pt x="201" y="37"/>
                  <a:pt x="199" y="35"/>
                  <a:pt x="197" y="34"/>
                </a:cubicBezTo>
                <a:close/>
                <a:moveTo>
                  <a:pt x="69" y="263"/>
                </a:moveTo>
                <a:cubicBezTo>
                  <a:pt x="72" y="261"/>
                  <a:pt x="74" y="258"/>
                  <a:pt x="76" y="255"/>
                </a:cubicBezTo>
                <a:cubicBezTo>
                  <a:pt x="73" y="257"/>
                  <a:pt x="71" y="260"/>
                  <a:pt x="69" y="263"/>
                </a:cubicBezTo>
                <a:close/>
                <a:moveTo>
                  <a:pt x="205" y="106"/>
                </a:moveTo>
                <a:cubicBezTo>
                  <a:pt x="205" y="107"/>
                  <a:pt x="204" y="109"/>
                  <a:pt x="204" y="110"/>
                </a:cubicBezTo>
                <a:cubicBezTo>
                  <a:pt x="205" y="111"/>
                  <a:pt x="205" y="111"/>
                  <a:pt x="206" y="111"/>
                </a:cubicBezTo>
                <a:cubicBezTo>
                  <a:pt x="206" y="110"/>
                  <a:pt x="206" y="108"/>
                  <a:pt x="206" y="107"/>
                </a:cubicBezTo>
                <a:cubicBezTo>
                  <a:pt x="206" y="106"/>
                  <a:pt x="206" y="106"/>
                  <a:pt x="205" y="106"/>
                </a:cubicBezTo>
                <a:close/>
                <a:moveTo>
                  <a:pt x="128" y="204"/>
                </a:moveTo>
                <a:cubicBezTo>
                  <a:pt x="128" y="203"/>
                  <a:pt x="129" y="203"/>
                  <a:pt x="12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7" y="203"/>
                  <a:pt x="126" y="202"/>
                  <a:pt x="126" y="202"/>
                </a:cubicBezTo>
                <a:cubicBezTo>
                  <a:pt x="124" y="201"/>
                  <a:pt x="123" y="202"/>
                  <a:pt x="121" y="203"/>
                </a:cubicBezTo>
                <a:cubicBezTo>
                  <a:pt x="124" y="203"/>
                  <a:pt x="126" y="203"/>
                  <a:pt x="128" y="204"/>
                </a:cubicBezTo>
                <a:close/>
                <a:moveTo>
                  <a:pt x="231" y="75"/>
                </a:moveTo>
                <a:cubicBezTo>
                  <a:pt x="230" y="75"/>
                  <a:pt x="230" y="75"/>
                  <a:pt x="229" y="75"/>
                </a:cubicBezTo>
                <a:cubicBezTo>
                  <a:pt x="230" y="77"/>
                  <a:pt x="229" y="79"/>
                  <a:pt x="231" y="80"/>
                </a:cubicBezTo>
                <a:cubicBezTo>
                  <a:pt x="231" y="79"/>
                  <a:pt x="232" y="79"/>
                  <a:pt x="232" y="78"/>
                </a:cubicBezTo>
                <a:cubicBezTo>
                  <a:pt x="231" y="77"/>
                  <a:pt x="231" y="76"/>
                  <a:pt x="231" y="75"/>
                </a:cubicBezTo>
                <a:close/>
                <a:moveTo>
                  <a:pt x="101" y="169"/>
                </a:moveTo>
                <a:cubicBezTo>
                  <a:pt x="100" y="169"/>
                  <a:pt x="100" y="168"/>
                  <a:pt x="100" y="168"/>
                </a:cubicBezTo>
                <a:cubicBezTo>
                  <a:pt x="98" y="168"/>
                  <a:pt x="97" y="168"/>
                  <a:pt x="97" y="170"/>
                </a:cubicBezTo>
                <a:cubicBezTo>
                  <a:pt x="98" y="170"/>
                  <a:pt x="100" y="171"/>
                  <a:pt x="101" y="169"/>
                </a:cubicBezTo>
                <a:close/>
                <a:moveTo>
                  <a:pt x="233" y="147"/>
                </a:moveTo>
                <a:cubicBezTo>
                  <a:pt x="233" y="147"/>
                  <a:pt x="234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5" y="144"/>
                  <a:pt x="235" y="143"/>
                  <a:pt x="235" y="141"/>
                </a:cubicBezTo>
                <a:cubicBezTo>
                  <a:pt x="234" y="143"/>
                  <a:pt x="233" y="144"/>
                  <a:pt x="232" y="146"/>
                </a:cubicBezTo>
                <a:cubicBezTo>
                  <a:pt x="232" y="146"/>
                  <a:pt x="233" y="147"/>
                  <a:pt x="233" y="147"/>
                </a:cubicBezTo>
                <a:close/>
                <a:moveTo>
                  <a:pt x="128" y="171"/>
                </a:moveTo>
                <a:cubicBezTo>
                  <a:pt x="127" y="171"/>
                  <a:pt x="126" y="172"/>
                  <a:pt x="124" y="172"/>
                </a:cubicBezTo>
                <a:cubicBezTo>
                  <a:pt x="125" y="172"/>
                  <a:pt x="125" y="173"/>
                  <a:pt x="126" y="173"/>
                </a:cubicBezTo>
                <a:cubicBezTo>
                  <a:pt x="127" y="174"/>
                  <a:pt x="127" y="174"/>
                  <a:pt x="128" y="173"/>
                </a:cubicBezTo>
                <a:cubicBezTo>
                  <a:pt x="128" y="173"/>
                  <a:pt x="128" y="172"/>
                  <a:pt x="128" y="171"/>
                </a:cubicBezTo>
                <a:close/>
                <a:moveTo>
                  <a:pt x="139" y="203"/>
                </a:moveTo>
                <a:cubicBezTo>
                  <a:pt x="142" y="203"/>
                  <a:pt x="145" y="203"/>
                  <a:pt x="147" y="203"/>
                </a:cubicBezTo>
                <a:cubicBezTo>
                  <a:pt x="148" y="202"/>
                  <a:pt x="147" y="202"/>
                  <a:pt x="147" y="202"/>
                </a:cubicBezTo>
                <a:cubicBezTo>
                  <a:pt x="145" y="202"/>
                  <a:pt x="143" y="202"/>
                  <a:pt x="141" y="202"/>
                </a:cubicBezTo>
                <a:cubicBezTo>
                  <a:pt x="140" y="203"/>
                  <a:pt x="140" y="203"/>
                  <a:pt x="139" y="203"/>
                </a:cubicBezTo>
                <a:close/>
                <a:moveTo>
                  <a:pt x="124" y="146"/>
                </a:moveTo>
                <a:cubicBezTo>
                  <a:pt x="124" y="145"/>
                  <a:pt x="124" y="145"/>
                  <a:pt x="124" y="145"/>
                </a:cubicBezTo>
                <a:cubicBezTo>
                  <a:pt x="123" y="144"/>
                  <a:pt x="122" y="143"/>
                  <a:pt x="122" y="143"/>
                </a:cubicBezTo>
                <a:cubicBezTo>
                  <a:pt x="121" y="143"/>
                  <a:pt x="120" y="144"/>
                  <a:pt x="120" y="144"/>
                </a:cubicBezTo>
                <a:cubicBezTo>
                  <a:pt x="121" y="145"/>
                  <a:pt x="123" y="146"/>
                  <a:pt x="124" y="146"/>
                </a:cubicBezTo>
                <a:close/>
                <a:moveTo>
                  <a:pt x="82" y="23"/>
                </a:moveTo>
                <a:cubicBezTo>
                  <a:pt x="83" y="22"/>
                  <a:pt x="83" y="22"/>
                  <a:pt x="84" y="22"/>
                </a:cubicBezTo>
                <a:cubicBezTo>
                  <a:pt x="85" y="21"/>
                  <a:pt x="86" y="21"/>
                  <a:pt x="87" y="21"/>
                </a:cubicBezTo>
                <a:cubicBezTo>
                  <a:pt x="85" y="20"/>
                  <a:pt x="83" y="21"/>
                  <a:pt x="81" y="21"/>
                </a:cubicBezTo>
                <a:cubicBezTo>
                  <a:pt x="81" y="22"/>
                  <a:pt x="81" y="22"/>
                  <a:pt x="82" y="23"/>
                </a:cubicBezTo>
                <a:close/>
                <a:moveTo>
                  <a:pt x="135" y="161"/>
                </a:moveTo>
                <a:cubicBezTo>
                  <a:pt x="133" y="159"/>
                  <a:pt x="131" y="157"/>
                  <a:pt x="130" y="157"/>
                </a:cubicBezTo>
                <a:cubicBezTo>
                  <a:pt x="130" y="160"/>
                  <a:pt x="133" y="160"/>
                  <a:pt x="135" y="161"/>
                </a:cubicBezTo>
                <a:close/>
                <a:moveTo>
                  <a:pt x="80" y="33"/>
                </a:moveTo>
                <a:cubicBezTo>
                  <a:pt x="80" y="33"/>
                  <a:pt x="80" y="34"/>
                  <a:pt x="80" y="34"/>
                </a:cubicBezTo>
                <a:cubicBezTo>
                  <a:pt x="82" y="33"/>
                  <a:pt x="85" y="32"/>
                  <a:pt x="87" y="29"/>
                </a:cubicBezTo>
                <a:cubicBezTo>
                  <a:pt x="84" y="31"/>
                  <a:pt x="82" y="32"/>
                  <a:pt x="80" y="33"/>
                </a:cubicBezTo>
                <a:close/>
                <a:moveTo>
                  <a:pt x="214" y="153"/>
                </a:moveTo>
                <a:cubicBezTo>
                  <a:pt x="214" y="153"/>
                  <a:pt x="214" y="153"/>
                  <a:pt x="214" y="153"/>
                </a:cubicBezTo>
                <a:cubicBezTo>
                  <a:pt x="215" y="150"/>
                  <a:pt x="214" y="148"/>
                  <a:pt x="213" y="146"/>
                </a:cubicBezTo>
                <a:cubicBezTo>
                  <a:pt x="213" y="146"/>
                  <a:pt x="213" y="147"/>
                  <a:pt x="213" y="147"/>
                </a:cubicBezTo>
                <a:cubicBezTo>
                  <a:pt x="213" y="149"/>
                  <a:pt x="214" y="151"/>
                  <a:pt x="214" y="153"/>
                </a:cubicBezTo>
                <a:close/>
                <a:moveTo>
                  <a:pt x="254" y="149"/>
                </a:moveTo>
                <a:cubicBezTo>
                  <a:pt x="255" y="145"/>
                  <a:pt x="256" y="142"/>
                  <a:pt x="256" y="138"/>
                </a:cubicBezTo>
                <a:cubicBezTo>
                  <a:pt x="255" y="142"/>
                  <a:pt x="255" y="145"/>
                  <a:pt x="254" y="149"/>
                </a:cubicBezTo>
                <a:close/>
                <a:moveTo>
                  <a:pt x="240" y="168"/>
                </a:moveTo>
                <a:cubicBezTo>
                  <a:pt x="238" y="170"/>
                  <a:pt x="237" y="171"/>
                  <a:pt x="236" y="173"/>
                </a:cubicBezTo>
                <a:cubicBezTo>
                  <a:pt x="235" y="174"/>
                  <a:pt x="235" y="174"/>
                  <a:pt x="235" y="175"/>
                </a:cubicBezTo>
                <a:cubicBezTo>
                  <a:pt x="237" y="173"/>
                  <a:pt x="238" y="171"/>
                  <a:pt x="240" y="168"/>
                </a:cubicBezTo>
                <a:close/>
                <a:moveTo>
                  <a:pt x="206" y="126"/>
                </a:moveTo>
                <a:cubicBezTo>
                  <a:pt x="206" y="124"/>
                  <a:pt x="206" y="122"/>
                  <a:pt x="206" y="121"/>
                </a:cubicBezTo>
                <a:cubicBezTo>
                  <a:pt x="205" y="121"/>
                  <a:pt x="204" y="122"/>
                  <a:pt x="204" y="123"/>
                </a:cubicBezTo>
                <a:cubicBezTo>
                  <a:pt x="204" y="124"/>
                  <a:pt x="204" y="124"/>
                  <a:pt x="205" y="125"/>
                </a:cubicBezTo>
                <a:cubicBezTo>
                  <a:pt x="205" y="125"/>
                  <a:pt x="205" y="125"/>
                  <a:pt x="206" y="126"/>
                </a:cubicBezTo>
                <a:close/>
                <a:moveTo>
                  <a:pt x="244" y="77"/>
                </a:moveTo>
                <a:cubicBezTo>
                  <a:pt x="244" y="77"/>
                  <a:pt x="244" y="77"/>
                  <a:pt x="244" y="77"/>
                </a:cubicBezTo>
                <a:cubicBezTo>
                  <a:pt x="245" y="79"/>
                  <a:pt x="245" y="82"/>
                  <a:pt x="246" y="84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6" y="83"/>
                  <a:pt x="246" y="82"/>
                  <a:pt x="246" y="81"/>
                </a:cubicBezTo>
                <a:cubicBezTo>
                  <a:pt x="246" y="79"/>
                  <a:pt x="245" y="78"/>
                  <a:pt x="244" y="77"/>
                </a:cubicBezTo>
                <a:close/>
                <a:moveTo>
                  <a:pt x="147" y="18"/>
                </a:moveTo>
                <a:cubicBezTo>
                  <a:pt x="148" y="20"/>
                  <a:pt x="148" y="21"/>
                  <a:pt x="149" y="22"/>
                </a:cubicBezTo>
                <a:cubicBezTo>
                  <a:pt x="149" y="22"/>
                  <a:pt x="150" y="22"/>
                  <a:pt x="149" y="21"/>
                </a:cubicBezTo>
                <a:cubicBezTo>
                  <a:pt x="149" y="21"/>
                  <a:pt x="149" y="20"/>
                  <a:pt x="149" y="19"/>
                </a:cubicBezTo>
                <a:cubicBezTo>
                  <a:pt x="148" y="19"/>
                  <a:pt x="148" y="19"/>
                  <a:pt x="147" y="18"/>
                </a:cubicBezTo>
                <a:close/>
                <a:moveTo>
                  <a:pt x="158" y="202"/>
                </a:moveTo>
                <a:cubicBezTo>
                  <a:pt x="158" y="202"/>
                  <a:pt x="158" y="202"/>
                  <a:pt x="158" y="202"/>
                </a:cubicBezTo>
                <a:cubicBezTo>
                  <a:pt x="156" y="202"/>
                  <a:pt x="153" y="202"/>
                  <a:pt x="151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3"/>
                  <a:pt x="150" y="203"/>
                  <a:pt x="151" y="203"/>
                </a:cubicBezTo>
                <a:cubicBezTo>
                  <a:pt x="153" y="203"/>
                  <a:pt x="156" y="203"/>
                  <a:pt x="158" y="202"/>
                </a:cubicBezTo>
                <a:close/>
                <a:moveTo>
                  <a:pt x="208" y="149"/>
                </a:moveTo>
                <a:cubicBezTo>
                  <a:pt x="208" y="151"/>
                  <a:pt x="208" y="15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9" y="153"/>
                  <a:pt x="209" y="151"/>
                  <a:pt x="210" y="149"/>
                </a:cubicBezTo>
                <a:cubicBezTo>
                  <a:pt x="209" y="149"/>
                  <a:pt x="209" y="149"/>
                  <a:pt x="208" y="149"/>
                </a:cubicBezTo>
                <a:close/>
                <a:moveTo>
                  <a:pt x="198" y="174"/>
                </a:moveTo>
                <a:cubicBezTo>
                  <a:pt x="195" y="174"/>
                  <a:pt x="195" y="174"/>
                  <a:pt x="193" y="175"/>
                </a:cubicBezTo>
                <a:cubicBezTo>
                  <a:pt x="194" y="175"/>
                  <a:pt x="194" y="176"/>
                  <a:pt x="195" y="176"/>
                </a:cubicBezTo>
                <a:cubicBezTo>
                  <a:pt x="195" y="176"/>
                  <a:pt x="196" y="176"/>
                  <a:pt x="196" y="176"/>
                </a:cubicBezTo>
                <a:cubicBezTo>
                  <a:pt x="197" y="175"/>
                  <a:pt x="197" y="175"/>
                  <a:pt x="198" y="174"/>
                </a:cubicBezTo>
                <a:close/>
                <a:moveTo>
                  <a:pt x="32" y="67"/>
                </a:moveTo>
                <a:cubicBezTo>
                  <a:pt x="33" y="65"/>
                  <a:pt x="34" y="63"/>
                  <a:pt x="35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4"/>
                  <a:pt x="31" y="64"/>
                </a:cubicBezTo>
                <a:cubicBezTo>
                  <a:pt x="31" y="65"/>
                  <a:pt x="32" y="66"/>
                  <a:pt x="32" y="67"/>
                </a:cubicBezTo>
                <a:close/>
                <a:moveTo>
                  <a:pt x="158" y="57"/>
                </a:moveTo>
                <a:cubicBezTo>
                  <a:pt x="157" y="58"/>
                  <a:pt x="157" y="59"/>
                  <a:pt x="158" y="59"/>
                </a:cubicBezTo>
                <a:cubicBezTo>
                  <a:pt x="159" y="60"/>
                  <a:pt x="159" y="60"/>
                  <a:pt x="160" y="60"/>
                </a:cubicBezTo>
                <a:cubicBezTo>
                  <a:pt x="160" y="60"/>
                  <a:pt x="161" y="60"/>
                  <a:pt x="161" y="60"/>
                </a:cubicBezTo>
                <a:cubicBezTo>
                  <a:pt x="161" y="60"/>
                  <a:pt x="161" y="60"/>
                  <a:pt x="161" y="59"/>
                </a:cubicBezTo>
                <a:cubicBezTo>
                  <a:pt x="160" y="58"/>
                  <a:pt x="159" y="58"/>
                  <a:pt x="158" y="57"/>
                </a:cubicBezTo>
                <a:close/>
                <a:moveTo>
                  <a:pt x="253" y="154"/>
                </a:moveTo>
                <a:cubicBezTo>
                  <a:pt x="252" y="154"/>
                  <a:pt x="252" y="155"/>
                  <a:pt x="251" y="155"/>
                </a:cubicBezTo>
                <a:cubicBezTo>
                  <a:pt x="251" y="157"/>
                  <a:pt x="250" y="158"/>
                  <a:pt x="250" y="159"/>
                </a:cubicBezTo>
                <a:cubicBezTo>
                  <a:pt x="249" y="160"/>
                  <a:pt x="249" y="161"/>
                  <a:pt x="249" y="162"/>
                </a:cubicBezTo>
                <a:cubicBezTo>
                  <a:pt x="251" y="160"/>
                  <a:pt x="252" y="157"/>
                  <a:pt x="253" y="154"/>
                </a:cubicBezTo>
                <a:close/>
                <a:moveTo>
                  <a:pt x="166" y="14"/>
                </a:moveTo>
                <a:cubicBezTo>
                  <a:pt x="164" y="13"/>
                  <a:pt x="162" y="13"/>
                  <a:pt x="161" y="12"/>
                </a:cubicBezTo>
                <a:cubicBezTo>
                  <a:pt x="160" y="12"/>
                  <a:pt x="160" y="12"/>
                  <a:pt x="159" y="13"/>
                </a:cubicBezTo>
                <a:cubicBezTo>
                  <a:pt x="162" y="14"/>
                  <a:pt x="164" y="14"/>
                  <a:pt x="166" y="14"/>
                </a:cubicBezTo>
                <a:close/>
                <a:moveTo>
                  <a:pt x="50" y="122"/>
                </a:move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2" y="121"/>
                  <a:pt x="52" y="120"/>
                  <a:pt x="53" y="120"/>
                </a:cubicBezTo>
                <a:cubicBezTo>
                  <a:pt x="54" y="119"/>
                  <a:pt x="54" y="118"/>
                  <a:pt x="53" y="117"/>
                </a:cubicBezTo>
                <a:cubicBezTo>
                  <a:pt x="52" y="119"/>
                  <a:pt x="51" y="121"/>
                  <a:pt x="50" y="122"/>
                </a:cubicBezTo>
                <a:close/>
                <a:moveTo>
                  <a:pt x="45" y="155"/>
                </a:moveTo>
                <a:cubicBezTo>
                  <a:pt x="48" y="156"/>
                  <a:pt x="50" y="156"/>
                  <a:pt x="53" y="156"/>
                </a:cubicBezTo>
                <a:cubicBezTo>
                  <a:pt x="52" y="156"/>
                  <a:pt x="52" y="156"/>
                  <a:pt x="52" y="155"/>
                </a:cubicBezTo>
                <a:cubicBezTo>
                  <a:pt x="50" y="155"/>
                  <a:pt x="47" y="155"/>
                  <a:pt x="45" y="155"/>
                </a:cubicBezTo>
                <a:close/>
                <a:moveTo>
                  <a:pt x="147" y="169"/>
                </a:moveTo>
                <a:cubicBezTo>
                  <a:pt x="149" y="170"/>
                  <a:pt x="151" y="170"/>
                  <a:pt x="153" y="170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2" y="169"/>
                  <a:pt x="150" y="168"/>
                  <a:pt x="148" y="168"/>
                </a:cubicBezTo>
                <a:cubicBezTo>
                  <a:pt x="148" y="168"/>
                  <a:pt x="148" y="169"/>
                  <a:pt x="147" y="169"/>
                </a:cubicBezTo>
                <a:close/>
                <a:moveTo>
                  <a:pt x="110" y="7"/>
                </a:moveTo>
                <a:cubicBezTo>
                  <a:pt x="110" y="8"/>
                  <a:pt x="110" y="8"/>
                  <a:pt x="110" y="8"/>
                </a:cubicBezTo>
                <a:cubicBezTo>
                  <a:pt x="113" y="8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6" y="7"/>
                  <a:pt x="113" y="7"/>
                  <a:pt x="110" y="7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3" y="100"/>
                  <a:pt x="254" y="99"/>
                  <a:pt x="254" y="98"/>
                </a:cubicBezTo>
                <a:cubicBezTo>
                  <a:pt x="254" y="97"/>
                  <a:pt x="253" y="96"/>
                  <a:pt x="253" y="95"/>
                </a:cubicBezTo>
                <a:cubicBezTo>
                  <a:pt x="253" y="95"/>
                  <a:pt x="253" y="94"/>
                  <a:pt x="252" y="94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6"/>
                  <a:pt x="252" y="98"/>
                  <a:pt x="253" y="100"/>
                </a:cubicBezTo>
                <a:close/>
                <a:moveTo>
                  <a:pt x="89" y="183"/>
                </a:moveTo>
                <a:cubicBezTo>
                  <a:pt x="88" y="185"/>
                  <a:pt x="89" y="187"/>
                  <a:pt x="89" y="188"/>
                </a:cubicBezTo>
                <a:cubicBezTo>
                  <a:pt x="89" y="188"/>
                  <a:pt x="90" y="187"/>
                  <a:pt x="90" y="186"/>
                </a:cubicBezTo>
                <a:cubicBezTo>
                  <a:pt x="90" y="186"/>
                  <a:pt x="90" y="186"/>
                  <a:pt x="90" y="185"/>
                </a:cubicBezTo>
                <a:cubicBezTo>
                  <a:pt x="90" y="185"/>
                  <a:pt x="89" y="184"/>
                  <a:pt x="89" y="183"/>
                </a:cubicBezTo>
                <a:close/>
                <a:moveTo>
                  <a:pt x="223" y="69"/>
                </a:moveTo>
                <a:cubicBezTo>
                  <a:pt x="222" y="70"/>
                  <a:pt x="222" y="70"/>
                  <a:pt x="221" y="71"/>
                </a:cubicBezTo>
                <a:cubicBezTo>
                  <a:pt x="222" y="72"/>
                  <a:pt x="223" y="72"/>
                  <a:pt x="22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72"/>
                  <a:pt x="224" y="70"/>
                  <a:pt x="223" y="69"/>
                </a:cubicBezTo>
                <a:close/>
                <a:moveTo>
                  <a:pt x="228" y="49"/>
                </a:moveTo>
                <a:cubicBezTo>
                  <a:pt x="229" y="51"/>
                  <a:pt x="230" y="53"/>
                  <a:pt x="232" y="54"/>
                </a:cubicBezTo>
                <a:cubicBezTo>
                  <a:pt x="231" y="52"/>
                  <a:pt x="229" y="51"/>
                  <a:pt x="228" y="49"/>
                </a:cubicBezTo>
                <a:close/>
                <a:moveTo>
                  <a:pt x="29" y="110"/>
                </a:moveTo>
                <a:cubicBezTo>
                  <a:pt x="28" y="110"/>
                  <a:pt x="27" y="115"/>
                  <a:pt x="27" y="116"/>
                </a:cubicBezTo>
                <a:cubicBezTo>
                  <a:pt x="28" y="117"/>
                  <a:pt x="28" y="116"/>
                  <a:pt x="28" y="116"/>
                </a:cubicBezTo>
                <a:cubicBezTo>
                  <a:pt x="28" y="114"/>
                  <a:pt x="29" y="112"/>
                  <a:pt x="29" y="110"/>
                </a:cubicBezTo>
                <a:cubicBezTo>
                  <a:pt x="29" y="110"/>
                  <a:pt x="29" y="110"/>
                  <a:pt x="29" y="110"/>
                </a:cubicBezTo>
                <a:close/>
                <a:moveTo>
                  <a:pt x="78" y="163"/>
                </a:move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3" y="163"/>
                  <a:pt x="83" y="163"/>
                </a:cubicBezTo>
                <a:cubicBezTo>
                  <a:pt x="82" y="162"/>
                  <a:pt x="80" y="162"/>
                  <a:pt x="78" y="163"/>
                </a:cubicBezTo>
                <a:close/>
                <a:moveTo>
                  <a:pt x="154" y="4"/>
                </a:moveTo>
                <a:cubicBezTo>
                  <a:pt x="157" y="5"/>
                  <a:pt x="160" y="6"/>
                  <a:pt x="164" y="6"/>
                </a:cubicBezTo>
                <a:cubicBezTo>
                  <a:pt x="160" y="5"/>
                  <a:pt x="157" y="5"/>
                  <a:pt x="154" y="4"/>
                </a:cubicBezTo>
                <a:close/>
                <a:moveTo>
                  <a:pt x="225" y="159"/>
                </a:moveTo>
                <a:cubicBezTo>
                  <a:pt x="224" y="160"/>
                  <a:pt x="223" y="163"/>
                  <a:pt x="223" y="165"/>
                </a:cubicBezTo>
                <a:cubicBezTo>
                  <a:pt x="224" y="163"/>
                  <a:pt x="225" y="162"/>
                  <a:pt x="226" y="160"/>
                </a:cubicBezTo>
                <a:cubicBezTo>
                  <a:pt x="226" y="160"/>
                  <a:pt x="225" y="159"/>
                  <a:pt x="225" y="159"/>
                </a:cubicBezTo>
                <a:close/>
                <a:moveTo>
                  <a:pt x="210" y="65"/>
                </a:moveTo>
                <a:cubicBezTo>
                  <a:pt x="209" y="65"/>
                  <a:pt x="209" y="64"/>
                  <a:pt x="208" y="64"/>
                </a:cubicBezTo>
                <a:cubicBezTo>
                  <a:pt x="207" y="64"/>
                  <a:pt x="205" y="64"/>
                  <a:pt x="204" y="65"/>
                </a:cubicBezTo>
                <a:cubicBezTo>
                  <a:pt x="206" y="65"/>
                  <a:pt x="208" y="65"/>
                  <a:pt x="210" y="65"/>
                </a:cubicBezTo>
                <a:close/>
                <a:moveTo>
                  <a:pt x="252" y="128"/>
                </a:moveTo>
                <a:cubicBezTo>
                  <a:pt x="252" y="131"/>
                  <a:pt x="252" y="134"/>
                  <a:pt x="252" y="136"/>
                </a:cubicBezTo>
                <a:cubicBezTo>
                  <a:pt x="253" y="135"/>
                  <a:pt x="253" y="130"/>
                  <a:pt x="252" y="128"/>
                </a:cubicBezTo>
                <a:close/>
                <a:moveTo>
                  <a:pt x="108" y="160"/>
                </a:moveTo>
                <a:cubicBezTo>
                  <a:pt x="107" y="159"/>
                  <a:pt x="106" y="158"/>
                  <a:pt x="106" y="158"/>
                </a:cubicBezTo>
                <a:cubicBezTo>
                  <a:pt x="105" y="159"/>
                  <a:pt x="105" y="160"/>
                  <a:pt x="105" y="161"/>
                </a:cubicBezTo>
                <a:cubicBezTo>
                  <a:pt x="106" y="161"/>
                  <a:pt x="107" y="160"/>
                  <a:pt x="108" y="160"/>
                </a:cubicBezTo>
                <a:close/>
                <a:moveTo>
                  <a:pt x="186" y="33"/>
                </a:moveTo>
                <a:cubicBezTo>
                  <a:pt x="187" y="35"/>
                  <a:pt x="188" y="35"/>
                  <a:pt x="188" y="35"/>
                </a:cubicBezTo>
                <a:cubicBezTo>
                  <a:pt x="189" y="36"/>
                  <a:pt x="189" y="37"/>
                  <a:pt x="190" y="37"/>
                </a:cubicBezTo>
                <a:cubicBezTo>
                  <a:pt x="190" y="37"/>
                  <a:pt x="190" y="36"/>
                  <a:pt x="191" y="36"/>
                </a:cubicBezTo>
                <a:cubicBezTo>
                  <a:pt x="189" y="35"/>
                  <a:pt x="188" y="34"/>
                  <a:pt x="186" y="33"/>
                </a:cubicBezTo>
                <a:close/>
                <a:moveTo>
                  <a:pt x="173" y="178"/>
                </a:moveTo>
                <a:cubicBezTo>
                  <a:pt x="173" y="178"/>
                  <a:pt x="173" y="178"/>
                  <a:pt x="173" y="178"/>
                </a:cubicBezTo>
                <a:cubicBezTo>
                  <a:pt x="176" y="179"/>
                  <a:pt x="178" y="180"/>
                  <a:pt x="181" y="181"/>
                </a:cubicBezTo>
                <a:cubicBezTo>
                  <a:pt x="181" y="181"/>
                  <a:pt x="181" y="180"/>
                  <a:pt x="181" y="180"/>
                </a:cubicBezTo>
                <a:cubicBezTo>
                  <a:pt x="178" y="179"/>
                  <a:pt x="176" y="178"/>
                  <a:pt x="173" y="178"/>
                </a:cubicBezTo>
                <a:close/>
                <a:moveTo>
                  <a:pt x="176" y="185"/>
                </a:moveTo>
                <a:cubicBezTo>
                  <a:pt x="178" y="187"/>
                  <a:pt x="178" y="187"/>
                  <a:pt x="181" y="185"/>
                </a:cubicBezTo>
                <a:cubicBezTo>
                  <a:pt x="179" y="185"/>
                  <a:pt x="178" y="185"/>
                  <a:pt x="176" y="185"/>
                </a:cubicBezTo>
                <a:close/>
                <a:moveTo>
                  <a:pt x="130" y="13"/>
                </a:moveTo>
                <a:cubicBezTo>
                  <a:pt x="130" y="13"/>
                  <a:pt x="129" y="13"/>
                  <a:pt x="129" y="13"/>
                </a:cubicBezTo>
                <a:cubicBezTo>
                  <a:pt x="129" y="13"/>
                  <a:pt x="129" y="13"/>
                  <a:pt x="129" y="14"/>
                </a:cubicBezTo>
                <a:cubicBezTo>
                  <a:pt x="128" y="14"/>
                  <a:pt x="128" y="15"/>
                  <a:pt x="128" y="16"/>
                </a:cubicBezTo>
                <a:cubicBezTo>
                  <a:pt x="128" y="17"/>
                  <a:pt x="128" y="17"/>
                  <a:pt x="127" y="17"/>
                </a:cubicBezTo>
                <a:cubicBezTo>
                  <a:pt x="128" y="17"/>
                  <a:pt x="128" y="16"/>
                  <a:pt x="129" y="15"/>
                </a:cubicBezTo>
                <a:cubicBezTo>
                  <a:pt x="130" y="15"/>
                  <a:pt x="130" y="14"/>
                  <a:pt x="130" y="13"/>
                </a:cubicBezTo>
                <a:close/>
                <a:moveTo>
                  <a:pt x="237" y="73"/>
                </a:moveTo>
                <a:cubicBezTo>
                  <a:pt x="237" y="70"/>
                  <a:pt x="235" y="65"/>
                  <a:pt x="234" y="63"/>
                </a:cubicBezTo>
                <a:cubicBezTo>
                  <a:pt x="235" y="67"/>
                  <a:pt x="236" y="70"/>
                  <a:pt x="237" y="73"/>
                </a:cubicBezTo>
                <a:close/>
                <a:moveTo>
                  <a:pt x="175" y="182"/>
                </a:moveTo>
                <a:cubicBezTo>
                  <a:pt x="175" y="182"/>
                  <a:pt x="175" y="182"/>
                  <a:pt x="175" y="181"/>
                </a:cubicBezTo>
                <a:cubicBezTo>
                  <a:pt x="174" y="181"/>
                  <a:pt x="173" y="181"/>
                  <a:pt x="171" y="180"/>
                </a:cubicBezTo>
                <a:cubicBezTo>
                  <a:pt x="171" y="180"/>
                  <a:pt x="170" y="180"/>
                  <a:pt x="170" y="181"/>
                </a:cubicBezTo>
                <a:cubicBezTo>
                  <a:pt x="170" y="181"/>
                  <a:pt x="171" y="181"/>
                  <a:pt x="171" y="181"/>
                </a:cubicBezTo>
                <a:cubicBezTo>
                  <a:pt x="172" y="181"/>
                  <a:pt x="174" y="182"/>
                  <a:pt x="175" y="182"/>
                </a:cubicBezTo>
                <a:close/>
                <a:moveTo>
                  <a:pt x="195" y="55"/>
                </a:moveTo>
                <a:cubicBezTo>
                  <a:pt x="194" y="54"/>
                  <a:pt x="192" y="54"/>
                  <a:pt x="190" y="55"/>
                </a:cubicBezTo>
                <a:cubicBezTo>
                  <a:pt x="192" y="55"/>
                  <a:pt x="194" y="55"/>
                  <a:pt x="195" y="55"/>
                </a:cubicBezTo>
                <a:close/>
                <a:moveTo>
                  <a:pt x="229" y="189"/>
                </a:moveTo>
                <a:cubicBezTo>
                  <a:pt x="228" y="189"/>
                  <a:pt x="228" y="190"/>
                  <a:pt x="227" y="191"/>
                </a:cubicBezTo>
                <a:cubicBezTo>
                  <a:pt x="227" y="191"/>
                  <a:pt x="226" y="192"/>
                  <a:pt x="226" y="193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7" y="192"/>
                  <a:pt x="228" y="191"/>
                  <a:pt x="230" y="191"/>
                </a:cubicBezTo>
                <a:cubicBezTo>
                  <a:pt x="229" y="190"/>
                  <a:pt x="229" y="189"/>
                  <a:pt x="229" y="189"/>
                </a:cubicBezTo>
                <a:close/>
                <a:moveTo>
                  <a:pt x="90" y="42"/>
                </a:moveTo>
                <a:cubicBezTo>
                  <a:pt x="90" y="42"/>
                  <a:pt x="89" y="43"/>
                  <a:pt x="89" y="43"/>
                </a:cubicBezTo>
                <a:cubicBezTo>
                  <a:pt x="88" y="43"/>
                  <a:pt x="88" y="44"/>
                  <a:pt x="88" y="45"/>
                </a:cubicBezTo>
                <a:cubicBezTo>
                  <a:pt x="88" y="45"/>
                  <a:pt x="89" y="45"/>
                  <a:pt x="89" y="45"/>
                </a:cubicBezTo>
                <a:cubicBezTo>
                  <a:pt x="90" y="44"/>
                  <a:pt x="90" y="44"/>
                  <a:pt x="90" y="42"/>
                </a:cubicBezTo>
                <a:close/>
                <a:moveTo>
                  <a:pt x="121" y="11"/>
                </a:moveTo>
                <a:cubicBezTo>
                  <a:pt x="121" y="11"/>
                  <a:pt x="121" y="11"/>
                  <a:pt x="121" y="11"/>
                </a:cubicBezTo>
                <a:cubicBezTo>
                  <a:pt x="120" y="11"/>
                  <a:pt x="118" y="10"/>
                  <a:pt x="117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9" y="12"/>
                  <a:pt x="120" y="12"/>
                  <a:pt x="121" y="11"/>
                </a:cubicBezTo>
                <a:close/>
                <a:moveTo>
                  <a:pt x="57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6" y="68"/>
                  <a:pt x="55" y="66"/>
                  <a:pt x="55" y="63"/>
                </a:cubicBezTo>
                <a:cubicBezTo>
                  <a:pt x="54" y="63"/>
                  <a:pt x="54" y="62"/>
                  <a:pt x="54" y="61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5"/>
                  <a:pt x="55" y="67"/>
                  <a:pt x="56" y="70"/>
                </a:cubicBezTo>
                <a:cubicBezTo>
                  <a:pt x="56" y="70"/>
                  <a:pt x="56" y="71"/>
                  <a:pt x="57" y="71"/>
                </a:cubicBezTo>
                <a:close/>
                <a:moveTo>
                  <a:pt x="30" y="171"/>
                </a:moveTo>
                <a:cubicBezTo>
                  <a:pt x="30" y="171"/>
                  <a:pt x="30" y="171"/>
                  <a:pt x="30" y="170"/>
                </a:cubicBezTo>
                <a:cubicBezTo>
                  <a:pt x="29" y="169"/>
                  <a:pt x="28" y="168"/>
                  <a:pt x="27" y="167"/>
                </a:cubicBezTo>
                <a:cubicBezTo>
                  <a:pt x="27" y="167"/>
                  <a:pt x="26" y="167"/>
                  <a:pt x="26" y="167"/>
                </a:cubicBezTo>
                <a:cubicBezTo>
                  <a:pt x="27" y="168"/>
                  <a:pt x="28" y="170"/>
                  <a:pt x="30" y="171"/>
                </a:cubicBezTo>
                <a:close/>
                <a:moveTo>
                  <a:pt x="201" y="143"/>
                </a:moveTo>
                <a:cubicBezTo>
                  <a:pt x="201" y="142"/>
                  <a:pt x="200" y="141"/>
                  <a:pt x="200" y="139"/>
                </a:cubicBezTo>
                <a:cubicBezTo>
                  <a:pt x="200" y="139"/>
                  <a:pt x="200" y="138"/>
                  <a:pt x="199" y="139"/>
                </a:cubicBezTo>
                <a:cubicBezTo>
                  <a:pt x="199" y="140"/>
                  <a:pt x="200" y="142"/>
                  <a:pt x="201" y="143"/>
                </a:cubicBezTo>
                <a:close/>
                <a:moveTo>
                  <a:pt x="56" y="134"/>
                </a:moveTo>
                <a:cubicBezTo>
                  <a:pt x="53" y="136"/>
                  <a:pt x="50" y="140"/>
                  <a:pt x="50" y="141"/>
                </a:cubicBezTo>
                <a:cubicBezTo>
                  <a:pt x="51" y="139"/>
                  <a:pt x="53" y="137"/>
                  <a:pt x="54" y="136"/>
                </a:cubicBezTo>
                <a:cubicBezTo>
                  <a:pt x="55" y="135"/>
                  <a:pt x="55" y="134"/>
                  <a:pt x="56" y="134"/>
                </a:cubicBezTo>
                <a:close/>
                <a:moveTo>
                  <a:pt x="149" y="187"/>
                </a:moveTo>
                <a:cubicBezTo>
                  <a:pt x="149" y="188"/>
                  <a:pt x="149" y="188"/>
                  <a:pt x="150" y="189"/>
                </a:cubicBezTo>
                <a:cubicBezTo>
                  <a:pt x="151" y="189"/>
                  <a:pt x="151" y="189"/>
                  <a:pt x="152" y="189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0" y="187"/>
                  <a:pt x="149" y="187"/>
                </a:cubicBezTo>
                <a:close/>
                <a:moveTo>
                  <a:pt x="215" y="184"/>
                </a:moveTo>
                <a:cubicBezTo>
                  <a:pt x="213" y="183"/>
                  <a:pt x="212" y="185"/>
                  <a:pt x="210" y="185"/>
                </a:cubicBezTo>
                <a:cubicBezTo>
                  <a:pt x="213" y="186"/>
                  <a:pt x="212" y="186"/>
                  <a:pt x="215" y="184"/>
                </a:cubicBezTo>
                <a:close/>
                <a:moveTo>
                  <a:pt x="64" y="105"/>
                </a:moveTo>
                <a:cubicBezTo>
                  <a:pt x="64" y="105"/>
                  <a:pt x="63" y="105"/>
                  <a:pt x="63" y="105"/>
                </a:cubicBezTo>
                <a:cubicBezTo>
                  <a:pt x="63" y="107"/>
                  <a:pt x="62" y="108"/>
                  <a:pt x="62" y="110"/>
                </a:cubicBezTo>
                <a:cubicBezTo>
                  <a:pt x="61" y="111"/>
                  <a:pt x="62" y="111"/>
                  <a:pt x="62" y="111"/>
                </a:cubicBezTo>
                <a:cubicBezTo>
                  <a:pt x="63" y="109"/>
                  <a:pt x="63" y="107"/>
                  <a:pt x="64" y="105"/>
                </a:cubicBezTo>
                <a:close/>
                <a:moveTo>
                  <a:pt x="196" y="58"/>
                </a:moveTo>
                <a:cubicBezTo>
                  <a:pt x="198" y="59"/>
                  <a:pt x="200" y="58"/>
                  <a:pt x="202" y="59"/>
                </a:cubicBezTo>
                <a:cubicBezTo>
                  <a:pt x="200" y="58"/>
                  <a:pt x="200" y="58"/>
                  <a:pt x="196" y="58"/>
                </a:cubicBezTo>
                <a:close/>
                <a:moveTo>
                  <a:pt x="52" y="67"/>
                </a:moveTo>
                <a:cubicBezTo>
                  <a:pt x="51" y="64"/>
                  <a:pt x="51" y="62"/>
                  <a:pt x="50" y="61"/>
                </a:cubicBezTo>
                <a:cubicBezTo>
                  <a:pt x="50" y="62"/>
                  <a:pt x="50" y="65"/>
                  <a:pt x="52" y="67"/>
                </a:cubicBezTo>
                <a:close/>
                <a:moveTo>
                  <a:pt x="24" y="134"/>
                </a:moveTo>
                <a:cubicBezTo>
                  <a:pt x="23" y="135"/>
                  <a:pt x="22" y="135"/>
                  <a:pt x="21" y="135"/>
                </a:cubicBezTo>
                <a:cubicBezTo>
                  <a:pt x="22" y="136"/>
                  <a:pt x="22" y="137"/>
                  <a:pt x="23" y="138"/>
                </a:cubicBezTo>
                <a:cubicBezTo>
                  <a:pt x="23" y="137"/>
                  <a:pt x="23" y="136"/>
                  <a:pt x="24" y="134"/>
                </a:cubicBezTo>
                <a:close/>
                <a:moveTo>
                  <a:pt x="192" y="127"/>
                </a:moveTo>
                <a:cubicBezTo>
                  <a:pt x="191" y="125"/>
                  <a:pt x="190" y="122"/>
                  <a:pt x="188" y="121"/>
                </a:cubicBezTo>
                <a:cubicBezTo>
                  <a:pt x="189" y="123"/>
                  <a:pt x="190" y="125"/>
                  <a:pt x="192" y="127"/>
                </a:cubicBezTo>
                <a:close/>
                <a:moveTo>
                  <a:pt x="74" y="224"/>
                </a:moveTo>
                <a:cubicBezTo>
                  <a:pt x="75" y="223"/>
                  <a:pt x="75" y="221"/>
                  <a:pt x="74" y="219"/>
                </a:cubicBezTo>
                <a:cubicBezTo>
                  <a:pt x="73" y="221"/>
                  <a:pt x="74" y="223"/>
                  <a:pt x="74" y="224"/>
                </a:cubicBezTo>
                <a:close/>
                <a:moveTo>
                  <a:pt x="216" y="46"/>
                </a:moveTo>
                <a:cubicBezTo>
                  <a:pt x="216" y="47"/>
                  <a:pt x="216" y="47"/>
                  <a:pt x="215" y="48"/>
                </a:cubicBezTo>
                <a:cubicBezTo>
                  <a:pt x="216" y="49"/>
                  <a:pt x="217" y="49"/>
                  <a:pt x="217" y="49"/>
                </a:cubicBezTo>
                <a:cubicBezTo>
                  <a:pt x="217" y="48"/>
                  <a:pt x="217" y="47"/>
                  <a:pt x="216" y="46"/>
                </a:cubicBezTo>
                <a:close/>
                <a:moveTo>
                  <a:pt x="24" y="96"/>
                </a:moveTo>
                <a:cubicBezTo>
                  <a:pt x="23" y="97"/>
                  <a:pt x="22" y="99"/>
                  <a:pt x="23" y="101"/>
                </a:cubicBezTo>
                <a:cubicBezTo>
                  <a:pt x="23" y="99"/>
                  <a:pt x="24" y="98"/>
                  <a:pt x="24" y="96"/>
                </a:cubicBezTo>
                <a:close/>
                <a:moveTo>
                  <a:pt x="203" y="116"/>
                </a:moveTo>
                <a:cubicBezTo>
                  <a:pt x="205" y="116"/>
                  <a:pt x="205" y="115"/>
                  <a:pt x="206" y="114"/>
                </a:cubicBezTo>
                <a:cubicBezTo>
                  <a:pt x="205" y="114"/>
                  <a:pt x="204" y="113"/>
                  <a:pt x="204" y="113"/>
                </a:cubicBezTo>
                <a:cubicBezTo>
                  <a:pt x="203" y="114"/>
                  <a:pt x="203" y="115"/>
                  <a:pt x="203" y="116"/>
                </a:cubicBezTo>
                <a:close/>
                <a:moveTo>
                  <a:pt x="83" y="208"/>
                </a:moveTo>
                <a:cubicBezTo>
                  <a:pt x="83" y="208"/>
                  <a:pt x="82" y="208"/>
                  <a:pt x="82" y="208"/>
                </a:cubicBezTo>
                <a:cubicBezTo>
                  <a:pt x="82" y="210"/>
                  <a:pt x="82" y="211"/>
                  <a:pt x="82" y="213"/>
                </a:cubicBezTo>
                <a:cubicBezTo>
                  <a:pt x="82" y="212"/>
                  <a:pt x="83" y="210"/>
                  <a:pt x="83" y="209"/>
                </a:cubicBezTo>
                <a:cubicBezTo>
                  <a:pt x="83" y="208"/>
                  <a:pt x="83" y="208"/>
                  <a:pt x="83" y="208"/>
                </a:cubicBezTo>
                <a:close/>
                <a:moveTo>
                  <a:pt x="177" y="194"/>
                </a:moveTo>
                <a:cubicBezTo>
                  <a:pt x="177" y="194"/>
                  <a:pt x="177" y="194"/>
                  <a:pt x="177" y="194"/>
                </a:cubicBezTo>
                <a:cubicBezTo>
                  <a:pt x="176" y="194"/>
                  <a:pt x="174" y="194"/>
                  <a:pt x="172" y="194"/>
                </a:cubicBezTo>
                <a:cubicBezTo>
                  <a:pt x="173" y="195"/>
                  <a:pt x="174" y="195"/>
                  <a:pt x="174" y="195"/>
                </a:cubicBezTo>
                <a:cubicBezTo>
                  <a:pt x="175" y="195"/>
                  <a:pt x="176" y="194"/>
                  <a:pt x="177" y="194"/>
                </a:cubicBezTo>
                <a:close/>
                <a:moveTo>
                  <a:pt x="118" y="170"/>
                </a:moveTo>
                <a:cubicBezTo>
                  <a:pt x="118" y="170"/>
                  <a:pt x="118" y="170"/>
                  <a:pt x="118" y="170"/>
                </a:cubicBezTo>
                <a:cubicBezTo>
                  <a:pt x="118" y="169"/>
                  <a:pt x="118" y="169"/>
                  <a:pt x="117" y="169"/>
                </a:cubicBezTo>
                <a:cubicBezTo>
                  <a:pt x="116" y="169"/>
                  <a:pt x="115" y="170"/>
                  <a:pt x="114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6" y="170"/>
                  <a:pt x="117" y="170"/>
                  <a:pt x="118" y="170"/>
                </a:cubicBezTo>
                <a:close/>
                <a:moveTo>
                  <a:pt x="40" y="145"/>
                </a:moveTo>
                <a:cubicBezTo>
                  <a:pt x="41" y="144"/>
                  <a:pt x="45" y="138"/>
                  <a:pt x="45" y="136"/>
                </a:cubicBezTo>
                <a:cubicBezTo>
                  <a:pt x="43" y="140"/>
                  <a:pt x="41" y="142"/>
                  <a:pt x="40" y="145"/>
                </a:cubicBezTo>
                <a:close/>
                <a:moveTo>
                  <a:pt x="245" y="151"/>
                </a:moveTo>
                <a:cubicBezTo>
                  <a:pt x="244" y="150"/>
                  <a:pt x="244" y="151"/>
                  <a:pt x="244" y="151"/>
                </a:cubicBezTo>
                <a:cubicBezTo>
                  <a:pt x="243" y="152"/>
                  <a:pt x="243" y="153"/>
                  <a:pt x="244" y="155"/>
                </a:cubicBezTo>
                <a:cubicBezTo>
                  <a:pt x="244" y="153"/>
                  <a:pt x="245" y="152"/>
                  <a:pt x="245" y="151"/>
                </a:cubicBezTo>
                <a:close/>
                <a:moveTo>
                  <a:pt x="206" y="42"/>
                </a:moveTo>
                <a:cubicBezTo>
                  <a:pt x="206" y="42"/>
                  <a:pt x="207" y="42"/>
                  <a:pt x="207" y="42"/>
                </a:cubicBezTo>
                <a:cubicBezTo>
                  <a:pt x="206" y="41"/>
                  <a:pt x="207" y="40"/>
                  <a:pt x="206" y="39"/>
                </a:cubicBezTo>
                <a:cubicBezTo>
                  <a:pt x="205" y="40"/>
                  <a:pt x="205" y="40"/>
                  <a:pt x="205" y="41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6" y="41"/>
                  <a:pt x="206" y="42"/>
                  <a:pt x="206" y="42"/>
                </a:cubicBezTo>
                <a:close/>
                <a:moveTo>
                  <a:pt x="15" y="84"/>
                </a:moveTo>
                <a:cubicBezTo>
                  <a:pt x="14" y="85"/>
                  <a:pt x="13" y="87"/>
                  <a:pt x="13" y="89"/>
                </a:cubicBezTo>
                <a:cubicBezTo>
                  <a:pt x="14" y="87"/>
                  <a:pt x="14" y="86"/>
                  <a:pt x="15" y="84"/>
                </a:cubicBezTo>
                <a:close/>
                <a:moveTo>
                  <a:pt x="72" y="39"/>
                </a:moveTo>
                <a:cubicBezTo>
                  <a:pt x="70" y="39"/>
                  <a:pt x="69" y="40"/>
                  <a:pt x="68" y="41"/>
                </a:cubicBezTo>
                <a:cubicBezTo>
                  <a:pt x="69" y="41"/>
                  <a:pt x="71" y="40"/>
                  <a:pt x="72" y="40"/>
                </a:cubicBezTo>
                <a:cubicBezTo>
                  <a:pt x="72" y="40"/>
                  <a:pt x="72" y="39"/>
                  <a:pt x="72" y="39"/>
                </a:cubicBezTo>
                <a:close/>
                <a:moveTo>
                  <a:pt x="28" y="154"/>
                </a:moveTo>
                <a:cubicBezTo>
                  <a:pt x="28" y="154"/>
                  <a:pt x="28" y="154"/>
                  <a:pt x="28" y="154"/>
                </a:cubicBezTo>
                <a:cubicBezTo>
                  <a:pt x="29" y="156"/>
                  <a:pt x="30" y="158"/>
                  <a:pt x="32" y="160"/>
                </a:cubicBezTo>
                <a:cubicBezTo>
                  <a:pt x="32" y="159"/>
                  <a:pt x="32" y="159"/>
                  <a:pt x="32" y="159"/>
                </a:cubicBezTo>
                <a:cubicBezTo>
                  <a:pt x="31" y="158"/>
                  <a:pt x="30" y="156"/>
                  <a:pt x="29" y="155"/>
                </a:cubicBezTo>
                <a:cubicBezTo>
                  <a:pt x="29" y="154"/>
                  <a:pt x="28" y="154"/>
                  <a:pt x="28" y="154"/>
                </a:cubicBezTo>
                <a:close/>
                <a:moveTo>
                  <a:pt x="28" y="55"/>
                </a:moveTo>
                <a:cubicBezTo>
                  <a:pt x="30" y="53"/>
                  <a:pt x="31" y="51"/>
                  <a:pt x="32" y="49"/>
                </a:cubicBezTo>
                <a:cubicBezTo>
                  <a:pt x="30" y="51"/>
                  <a:pt x="29" y="53"/>
                  <a:pt x="28" y="55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30"/>
                  <a:pt x="188" y="30"/>
                  <a:pt x="189" y="30"/>
                </a:cubicBezTo>
                <a:cubicBezTo>
                  <a:pt x="189" y="31"/>
                  <a:pt x="190" y="31"/>
                  <a:pt x="191" y="31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1" y="31"/>
                  <a:pt x="189" y="30"/>
                  <a:pt x="187" y="29"/>
                </a:cubicBezTo>
                <a:close/>
                <a:moveTo>
                  <a:pt x="26" y="152"/>
                </a:moveTo>
                <a:cubicBezTo>
                  <a:pt x="26" y="150"/>
                  <a:pt x="25" y="148"/>
                  <a:pt x="24" y="146"/>
                </a:cubicBezTo>
                <a:cubicBezTo>
                  <a:pt x="24" y="148"/>
                  <a:pt x="25" y="150"/>
                  <a:pt x="26" y="152"/>
                </a:cubicBezTo>
                <a:close/>
                <a:moveTo>
                  <a:pt x="92" y="184"/>
                </a:moveTo>
                <a:cubicBezTo>
                  <a:pt x="92" y="183"/>
                  <a:pt x="93" y="183"/>
                  <a:pt x="92" y="182"/>
                </a:cubicBezTo>
                <a:cubicBezTo>
                  <a:pt x="91" y="182"/>
                  <a:pt x="91" y="180"/>
                  <a:pt x="91" y="179"/>
                </a:cubicBezTo>
                <a:cubicBezTo>
                  <a:pt x="91" y="179"/>
                  <a:pt x="90" y="179"/>
                  <a:pt x="90" y="179"/>
                </a:cubicBezTo>
                <a:cubicBezTo>
                  <a:pt x="90" y="181"/>
                  <a:pt x="91" y="182"/>
                  <a:pt x="92" y="184"/>
                </a:cubicBezTo>
                <a:close/>
                <a:moveTo>
                  <a:pt x="23" y="132"/>
                </a:moveTo>
                <a:cubicBezTo>
                  <a:pt x="23" y="131"/>
                  <a:pt x="22" y="130"/>
                  <a:pt x="21" y="129"/>
                </a:cubicBezTo>
                <a:cubicBezTo>
                  <a:pt x="21" y="130"/>
                  <a:pt x="21" y="131"/>
                  <a:pt x="21" y="132"/>
                </a:cubicBezTo>
                <a:cubicBezTo>
                  <a:pt x="22" y="132"/>
                  <a:pt x="22" y="132"/>
                  <a:pt x="23" y="132"/>
                </a:cubicBezTo>
                <a:close/>
                <a:moveTo>
                  <a:pt x="193" y="38"/>
                </a:moveTo>
                <a:cubicBezTo>
                  <a:pt x="192" y="40"/>
                  <a:pt x="192" y="40"/>
                  <a:pt x="193" y="41"/>
                </a:cubicBezTo>
                <a:cubicBezTo>
                  <a:pt x="193" y="40"/>
                  <a:pt x="194" y="39"/>
                  <a:pt x="193" y="38"/>
                </a:cubicBezTo>
                <a:close/>
                <a:moveTo>
                  <a:pt x="58" y="276"/>
                </a:moveTo>
                <a:cubicBezTo>
                  <a:pt x="58" y="276"/>
                  <a:pt x="58" y="276"/>
                  <a:pt x="58" y="276"/>
                </a:cubicBezTo>
                <a:cubicBezTo>
                  <a:pt x="59" y="275"/>
                  <a:pt x="61" y="274"/>
                  <a:pt x="62" y="273"/>
                </a:cubicBezTo>
                <a:cubicBezTo>
                  <a:pt x="62" y="273"/>
                  <a:pt x="62" y="273"/>
                  <a:pt x="62" y="273"/>
                </a:cubicBezTo>
                <a:cubicBezTo>
                  <a:pt x="62" y="273"/>
                  <a:pt x="61" y="273"/>
                  <a:pt x="61" y="273"/>
                </a:cubicBezTo>
                <a:cubicBezTo>
                  <a:pt x="60" y="274"/>
                  <a:pt x="59" y="275"/>
                  <a:pt x="58" y="276"/>
                </a:cubicBezTo>
                <a:close/>
                <a:moveTo>
                  <a:pt x="41" y="116"/>
                </a:moveTo>
                <a:cubicBezTo>
                  <a:pt x="41" y="116"/>
                  <a:pt x="41" y="116"/>
                  <a:pt x="41" y="116"/>
                </a:cubicBezTo>
                <a:cubicBezTo>
                  <a:pt x="42" y="115"/>
                  <a:pt x="42" y="115"/>
                  <a:pt x="42" y="114"/>
                </a:cubicBezTo>
                <a:cubicBezTo>
                  <a:pt x="42" y="113"/>
                  <a:pt x="41" y="113"/>
                  <a:pt x="41" y="111"/>
                </a:cubicBezTo>
                <a:cubicBezTo>
                  <a:pt x="41" y="112"/>
                  <a:pt x="40" y="112"/>
                  <a:pt x="40" y="112"/>
                </a:cubicBezTo>
                <a:cubicBezTo>
                  <a:pt x="41" y="113"/>
                  <a:pt x="41" y="114"/>
                  <a:pt x="41" y="115"/>
                </a:cubicBezTo>
                <a:cubicBezTo>
                  <a:pt x="41" y="115"/>
                  <a:pt x="41" y="115"/>
                  <a:pt x="41" y="116"/>
                </a:cubicBezTo>
                <a:close/>
                <a:moveTo>
                  <a:pt x="191" y="50"/>
                </a:moveTo>
                <a:cubicBezTo>
                  <a:pt x="191" y="50"/>
                  <a:pt x="191" y="50"/>
                  <a:pt x="191" y="51"/>
                </a:cubicBezTo>
                <a:cubicBezTo>
                  <a:pt x="192" y="51"/>
                  <a:pt x="192" y="51"/>
                  <a:pt x="193" y="51"/>
                </a:cubicBezTo>
                <a:cubicBezTo>
                  <a:pt x="194" y="50"/>
                  <a:pt x="193" y="50"/>
                  <a:pt x="191" y="50"/>
                </a:cubicBezTo>
                <a:close/>
                <a:moveTo>
                  <a:pt x="212" y="49"/>
                </a:moveTo>
                <a:cubicBezTo>
                  <a:pt x="212" y="50"/>
                  <a:pt x="212" y="50"/>
                  <a:pt x="212" y="51"/>
                </a:cubicBezTo>
                <a:cubicBezTo>
                  <a:pt x="213" y="51"/>
                  <a:pt x="214" y="51"/>
                  <a:pt x="215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4" y="50"/>
                  <a:pt x="213" y="50"/>
                  <a:pt x="212" y="49"/>
                </a:cubicBezTo>
                <a:close/>
                <a:moveTo>
                  <a:pt x="47" y="56"/>
                </a:moveTo>
                <a:cubicBezTo>
                  <a:pt x="47" y="56"/>
                  <a:pt x="47" y="56"/>
                  <a:pt x="47" y="56"/>
                </a:cubicBezTo>
                <a:cubicBezTo>
                  <a:pt x="48" y="55"/>
                  <a:pt x="49" y="55"/>
                  <a:pt x="49" y="55"/>
                </a:cubicBezTo>
                <a:cubicBezTo>
                  <a:pt x="50" y="54"/>
                  <a:pt x="51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3"/>
                </a:cubicBezTo>
                <a:cubicBezTo>
                  <a:pt x="51" y="53"/>
                  <a:pt x="50" y="53"/>
                  <a:pt x="50" y="54"/>
                </a:cubicBezTo>
                <a:cubicBezTo>
                  <a:pt x="49" y="54"/>
                  <a:pt x="48" y="55"/>
                  <a:pt x="47" y="56"/>
                </a:cubicBezTo>
                <a:close/>
                <a:moveTo>
                  <a:pt x="95" y="27"/>
                </a:moveTo>
                <a:cubicBezTo>
                  <a:pt x="93" y="27"/>
                  <a:pt x="91" y="29"/>
                  <a:pt x="91" y="30"/>
                </a:cubicBezTo>
                <a:cubicBezTo>
                  <a:pt x="92" y="29"/>
                  <a:pt x="94" y="29"/>
                  <a:pt x="95" y="27"/>
                </a:cubicBezTo>
                <a:close/>
                <a:moveTo>
                  <a:pt x="182" y="46"/>
                </a:moveTo>
                <a:cubicBezTo>
                  <a:pt x="182" y="46"/>
                  <a:pt x="181" y="46"/>
                  <a:pt x="180" y="46"/>
                </a:cubicBezTo>
                <a:cubicBezTo>
                  <a:pt x="181" y="47"/>
                  <a:pt x="181" y="47"/>
                  <a:pt x="181" y="48"/>
                </a:cubicBezTo>
                <a:cubicBezTo>
                  <a:pt x="182" y="47"/>
                  <a:pt x="183" y="47"/>
                  <a:pt x="182" y="46"/>
                </a:cubicBezTo>
                <a:close/>
                <a:moveTo>
                  <a:pt x="238" y="166"/>
                </a:moveTo>
                <a:cubicBezTo>
                  <a:pt x="236" y="166"/>
                  <a:pt x="236" y="166"/>
                  <a:pt x="236" y="168"/>
                </a:cubicBezTo>
                <a:cubicBezTo>
                  <a:pt x="237" y="167"/>
                  <a:pt x="238" y="167"/>
                  <a:pt x="238" y="166"/>
                </a:cubicBezTo>
                <a:close/>
                <a:moveTo>
                  <a:pt x="233" y="128"/>
                </a:moveTo>
                <a:cubicBezTo>
                  <a:pt x="233" y="127"/>
                  <a:pt x="234" y="126"/>
                  <a:pt x="234" y="125"/>
                </a:cubicBezTo>
                <a:cubicBezTo>
                  <a:pt x="233" y="125"/>
                  <a:pt x="232" y="125"/>
                  <a:pt x="232" y="126"/>
                </a:cubicBezTo>
                <a:cubicBezTo>
                  <a:pt x="232" y="127"/>
                  <a:pt x="233" y="127"/>
                  <a:pt x="233" y="128"/>
                </a:cubicBezTo>
                <a:close/>
                <a:moveTo>
                  <a:pt x="234" y="98"/>
                </a:moveTo>
                <a:cubicBezTo>
                  <a:pt x="234" y="97"/>
                  <a:pt x="234" y="96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3" y="96"/>
                  <a:pt x="233" y="97"/>
                  <a:pt x="233" y="98"/>
                </a:cubicBezTo>
                <a:cubicBezTo>
                  <a:pt x="233" y="98"/>
                  <a:pt x="234" y="98"/>
                  <a:pt x="234" y="98"/>
                </a:cubicBezTo>
                <a:close/>
                <a:moveTo>
                  <a:pt x="212" y="100"/>
                </a:moveTo>
                <a:cubicBezTo>
                  <a:pt x="212" y="99"/>
                  <a:pt x="212" y="99"/>
                  <a:pt x="213" y="98"/>
                </a:cubicBezTo>
                <a:cubicBezTo>
                  <a:pt x="213" y="97"/>
                  <a:pt x="214" y="97"/>
                  <a:pt x="213" y="96"/>
                </a:cubicBezTo>
                <a:cubicBezTo>
                  <a:pt x="212" y="97"/>
                  <a:pt x="212" y="97"/>
                  <a:pt x="212" y="100"/>
                </a:cubicBezTo>
                <a:close/>
                <a:moveTo>
                  <a:pt x="214" y="109"/>
                </a:moveTo>
                <a:cubicBezTo>
                  <a:pt x="213" y="109"/>
                  <a:pt x="213" y="109"/>
                  <a:pt x="213" y="110"/>
                </a:cubicBezTo>
                <a:cubicBezTo>
                  <a:pt x="213" y="110"/>
                  <a:pt x="213" y="110"/>
                  <a:pt x="213" y="111"/>
                </a:cubicBezTo>
                <a:cubicBezTo>
                  <a:pt x="214" y="111"/>
                  <a:pt x="214" y="111"/>
                  <a:pt x="215" y="111"/>
                </a:cubicBezTo>
                <a:cubicBezTo>
                  <a:pt x="215" y="111"/>
                  <a:pt x="214" y="110"/>
                  <a:pt x="214" y="109"/>
                </a:cubicBezTo>
                <a:close/>
                <a:moveTo>
                  <a:pt x="26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4" y="61"/>
                  <a:pt x="24" y="63"/>
                  <a:pt x="23" y="65"/>
                </a:cubicBezTo>
                <a:cubicBezTo>
                  <a:pt x="24" y="63"/>
                  <a:pt x="25" y="61"/>
                  <a:pt x="26" y="59"/>
                </a:cubicBezTo>
                <a:close/>
                <a:moveTo>
                  <a:pt x="62" y="167"/>
                </a:moveTo>
                <a:cubicBezTo>
                  <a:pt x="61" y="167"/>
                  <a:pt x="60" y="167"/>
                  <a:pt x="59" y="167"/>
                </a:cubicBezTo>
                <a:cubicBezTo>
                  <a:pt x="59" y="167"/>
                  <a:pt x="59" y="167"/>
                  <a:pt x="59" y="167"/>
                </a:cubicBezTo>
                <a:cubicBezTo>
                  <a:pt x="60" y="167"/>
                  <a:pt x="61" y="168"/>
                  <a:pt x="62" y="168"/>
                </a:cubicBezTo>
                <a:cubicBezTo>
                  <a:pt x="62" y="168"/>
                  <a:pt x="62" y="168"/>
                  <a:pt x="62" y="167"/>
                </a:cubicBezTo>
                <a:close/>
                <a:moveTo>
                  <a:pt x="82" y="172"/>
                </a:moveTo>
                <a:cubicBezTo>
                  <a:pt x="81" y="173"/>
                  <a:pt x="80" y="173"/>
                  <a:pt x="80" y="174"/>
                </a:cubicBezTo>
                <a:cubicBezTo>
                  <a:pt x="81" y="175"/>
                  <a:pt x="81" y="175"/>
                  <a:pt x="82" y="175"/>
                </a:cubicBezTo>
                <a:cubicBezTo>
                  <a:pt x="82" y="174"/>
                  <a:pt x="82" y="173"/>
                  <a:pt x="82" y="172"/>
                </a:cubicBezTo>
                <a:close/>
                <a:moveTo>
                  <a:pt x="232" y="90"/>
                </a:moveTo>
                <a:cubicBezTo>
                  <a:pt x="232" y="90"/>
                  <a:pt x="232" y="90"/>
                  <a:pt x="233" y="90"/>
                </a:cubicBezTo>
                <a:cubicBezTo>
                  <a:pt x="233" y="89"/>
                  <a:pt x="233" y="89"/>
                  <a:pt x="233" y="88"/>
                </a:cubicBezTo>
                <a:cubicBezTo>
                  <a:pt x="234" y="87"/>
                  <a:pt x="234" y="87"/>
                  <a:pt x="233" y="86"/>
                </a:cubicBezTo>
                <a:cubicBezTo>
                  <a:pt x="233" y="87"/>
                  <a:pt x="232" y="88"/>
                  <a:pt x="232" y="89"/>
                </a:cubicBezTo>
                <a:cubicBezTo>
                  <a:pt x="232" y="89"/>
                  <a:pt x="232" y="89"/>
                  <a:pt x="232" y="90"/>
                </a:cubicBezTo>
                <a:close/>
                <a:moveTo>
                  <a:pt x="74" y="41"/>
                </a:moveTo>
                <a:cubicBezTo>
                  <a:pt x="75" y="41"/>
                  <a:pt x="75" y="41"/>
                  <a:pt x="76" y="41"/>
                </a:cubicBezTo>
                <a:cubicBezTo>
                  <a:pt x="77" y="40"/>
                  <a:pt x="77" y="41"/>
                  <a:pt x="77" y="40"/>
                </a:cubicBezTo>
                <a:cubicBezTo>
                  <a:pt x="76" y="40"/>
                  <a:pt x="75" y="40"/>
                  <a:pt x="74" y="39"/>
                </a:cubicBezTo>
                <a:cubicBezTo>
                  <a:pt x="74" y="40"/>
                  <a:pt x="74" y="40"/>
                  <a:pt x="74" y="41"/>
                </a:cubicBezTo>
                <a:close/>
                <a:moveTo>
                  <a:pt x="194" y="116"/>
                </a:moveTo>
                <a:cubicBezTo>
                  <a:pt x="195" y="116"/>
                  <a:pt x="195" y="116"/>
                  <a:pt x="196" y="116"/>
                </a:cubicBezTo>
                <a:cubicBezTo>
                  <a:pt x="196" y="115"/>
                  <a:pt x="196" y="114"/>
                  <a:pt x="195" y="114"/>
                </a:cubicBezTo>
                <a:cubicBezTo>
                  <a:pt x="194" y="114"/>
                  <a:pt x="194" y="115"/>
                  <a:pt x="194" y="116"/>
                </a:cubicBezTo>
                <a:close/>
                <a:moveTo>
                  <a:pt x="98" y="220"/>
                </a:moveTo>
                <a:cubicBezTo>
                  <a:pt x="98" y="220"/>
                  <a:pt x="98" y="220"/>
                  <a:pt x="98" y="220"/>
                </a:cubicBezTo>
                <a:cubicBezTo>
                  <a:pt x="97" y="220"/>
                  <a:pt x="97" y="220"/>
                  <a:pt x="97" y="220"/>
                </a:cubicBezTo>
                <a:cubicBezTo>
                  <a:pt x="96" y="221"/>
                  <a:pt x="95" y="223"/>
                  <a:pt x="95" y="224"/>
                </a:cubicBezTo>
                <a:cubicBezTo>
                  <a:pt x="95" y="224"/>
                  <a:pt x="95" y="224"/>
                  <a:pt x="95" y="224"/>
                </a:cubicBezTo>
                <a:cubicBezTo>
                  <a:pt x="96" y="223"/>
                  <a:pt x="97" y="222"/>
                  <a:pt x="98" y="220"/>
                </a:cubicBezTo>
                <a:close/>
                <a:moveTo>
                  <a:pt x="92" y="169"/>
                </a:moveTo>
                <a:cubicBezTo>
                  <a:pt x="92" y="169"/>
                  <a:pt x="92" y="169"/>
                  <a:pt x="92" y="169"/>
                </a:cubicBezTo>
                <a:cubicBezTo>
                  <a:pt x="93" y="170"/>
                  <a:pt x="94" y="170"/>
                  <a:pt x="95" y="170"/>
                </a:cubicBezTo>
                <a:cubicBezTo>
                  <a:pt x="95" y="169"/>
                  <a:pt x="95" y="169"/>
                  <a:pt x="95" y="168"/>
                </a:cubicBezTo>
                <a:cubicBezTo>
                  <a:pt x="94" y="169"/>
                  <a:pt x="93" y="169"/>
                  <a:pt x="92" y="169"/>
                </a:cubicBezTo>
                <a:close/>
                <a:moveTo>
                  <a:pt x="31" y="88"/>
                </a:moveTo>
                <a:cubicBezTo>
                  <a:pt x="31" y="88"/>
                  <a:pt x="31" y="88"/>
                  <a:pt x="31" y="88"/>
                </a:cubicBezTo>
                <a:cubicBezTo>
                  <a:pt x="30" y="90"/>
                  <a:pt x="29" y="91"/>
                  <a:pt x="29" y="93"/>
                </a:cubicBezTo>
                <a:cubicBezTo>
                  <a:pt x="30" y="93"/>
                  <a:pt x="30" y="93"/>
                  <a:pt x="30" y="92"/>
                </a:cubicBezTo>
                <a:cubicBezTo>
                  <a:pt x="30" y="91"/>
                  <a:pt x="30" y="90"/>
                  <a:pt x="31" y="88"/>
                </a:cubicBezTo>
                <a:close/>
                <a:moveTo>
                  <a:pt x="74" y="202"/>
                </a:moveTo>
                <a:cubicBezTo>
                  <a:pt x="74" y="202"/>
                  <a:pt x="73" y="202"/>
                  <a:pt x="73" y="202"/>
                </a:cubicBezTo>
                <a:cubicBezTo>
                  <a:pt x="74" y="203"/>
                  <a:pt x="74" y="204"/>
                  <a:pt x="74" y="205"/>
                </a:cubicBezTo>
                <a:cubicBezTo>
                  <a:pt x="75" y="204"/>
                  <a:pt x="75" y="203"/>
                  <a:pt x="75" y="202"/>
                </a:cubicBezTo>
                <a:cubicBezTo>
                  <a:pt x="74" y="202"/>
                  <a:pt x="74" y="202"/>
                  <a:pt x="74" y="202"/>
                </a:cubicBezTo>
                <a:close/>
                <a:moveTo>
                  <a:pt x="31" y="287"/>
                </a:moveTo>
                <a:cubicBezTo>
                  <a:pt x="30" y="288"/>
                  <a:pt x="29" y="289"/>
                  <a:pt x="29" y="290"/>
                </a:cubicBezTo>
                <a:cubicBezTo>
                  <a:pt x="30" y="290"/>
                  <a:pt x="31" y="289"/>
                  <a:pt x="31" y="289"/>
                </a:cubicBezTo>
                <a:cubicBezTo>
                  <a:pt x="31" y="289"/>
                  <a:pt x="31" y="288"/>
                  <a:pt x="31" y="287"/>
                </a:cubicBezTo>
                <a:close/>
                <a:moveTo>
                  <a:pt x="191" y="139"/>
                </a:moveTo>
                <a:cubicBezTo>
                  <a:pt x="192" y="137"/>
                  <a:pt x="191" y="136"/>
                  <a:pt x="190" y="135"/>
                </a:cubicBezTo>
                <a:cubicBezTo>
                  <a:pt x="190" y="136"/>
                  <a:pt x="191" y="137"/>
                  <a:pt x="191" y="139"/>
                </a:cubicBezTo>
                <a:close/>
                <a:moveTo>
                  <a:pt x="247" y="124"/>
                </a:moveTo>
                <a:cubicBezTo>
                  <a:pt x="248" y="123"/>
                  <a:pt x="247" y="122"/>
                  <a:pt x="247" y="121"/>
                </a:cubicBezTo>
                <a:cubicBezTo>
                  <a:pt x="246" y="122"/>
                  <a:pt x="247" y="123"/>
                  <a:pt x="247" y="124"/>
                </a:cubicBezTo>
                <a:close/>
                <a:moveTo>
                  <a:pt x="89" y="206"/>
                </a:moveTo>
                <a:cubicBezTo>
                  <a:pt x="89" y="206"/>
                  <a:pt x="88" y="206"/>
                  <a:pt x="88" y="206"/>
                </a:cubicBezTo>
                <a:cubicBezTo>
                  <a:pt x="88" y="207"/>
                  <a:pt x="88" y="208"/>
                  <a:pt x="89" y="209"/>
                </a:cubicBezTo>
                <a:cubicBezTo>
                  <a:pt x="89" y="208"/>
                  <a:pt x="89" y="207"/>
                  <a:pt x="89" y="206"/>
                </a:cubicBezTo>
                <a:close/>
                <a:moveTo>
                  <a:pt x="194" y="187"/>
                </a:moveTo>
                <a:cubicBezTo>
                  <a:pt x="195" y="187"/>
                  <a:pt x="196" y="187"/>
                  <a:pt x="198" y="187"/>
                </a:cubicBezTo>
                <a:cubicBezTo>
                  <a:pt x="196" y="186"/>
                  <a:pt x="195" y="187"/>
                  <a:pt x="194" y="187"/>
                </a:cubicBezTo>
                <a:close/>
                <a:moveTo>
                  <a:pt x="162" y="54"/>
                </a:moveTo>
                <a:cubicBezTo>
                  <a:pt x="162" y="55"/>
                  <a:pt x="163" y="56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6"/>
                  <a:pt x="164" y="56"/>
                  <a:pt x="164" y="55"/>
                </a:cubicBezTo>
                <a:cubicBezTo>
                  <a:pt x="163" y="54"/>
                  <a:pt x="163" y="54"/>
                  <a:pt x="162" y="54"/>
                </a:cubicBezTo>
                <a:close/>
                <a:moveTo>
                  <a:pt x="33" y="116"/>
                </a:moveTo>
                <a:cubicBezTo>
                  <a:pt x="34" y="115"/>
                  <a:pt x="34" y="114"/>
                  <a:pt x="35" y="113"/>
                </a:cubicBezTo>
                <a:cubicBezTo>
                  <a:pt x="34" y="113"/>
                  <a:pt x="33" y="114"/>
                  <a:pt x="33" y="116"/>
                </a:cubicBezTo>
                <a:close/>
                <a:moveTo>
                  <a:pt x="57" y="192"/>
                </a:moveTo>
                <a:cubicBezTo>
                  <a:pt x="57" y="192"/>
                  <a:pt x="57" y="192"/>
                  <a:pt x="57" y="192"/>
                </a:cubicBezTo>
                <a:cubicBezTo>
                  <a:pt x="58" y="193"/>
                  <a:pt x="60" y="193"/>
                  <a:pt x="61" y="194"/>
                </a:cubicBezTo>
                <a:cubicBezTo>
                  <a:pt x="61" y="194"/>
                  <a:pt x="61" y="194"/>
                  <a:pt x="61" y="194"/>
                </a:cubicBezTo>
                <a:cubicBezTo>
                  <a:pt x="60" y="193"/>
                  <a:pt x="58" y="192"/>
                  <a:pt x="57" y="192"/>
                </a:cubicBezTo>
                <a:close/>
                <a:moveTo>
                  <a:pt x="211" y="105"/>
                </a:moveTo>
                <a:cubicBezTo>
                  <a:pt x="213" y="104"/>
                  <a:pt x="214" y="102"/>
                  <a:pt x="214" y="101"/>
                </a:cubicBezTo>
                <a:cubicBezTo>
                  <a:pt x="213" y="103"/>
                  <a:pt x="212" y="104"/>
                  <a:pt x="211" y="105"/>
                </a:cubicBezTo>
                <a:close/>
                <a:moveTo>
                  <a:pt x="209" y="167"/>
                </a:moveTo>
                <a:cubicBezTo>
                  <a:pt x="209" y="167"/>
                  <a:pt x="209" y="167"/>
                  <a:pt x="209" y="167"/>
                </a:cubicBezTo>
                <a:cubicBezTo>
                  <a:pt x="209" y="167"/>
                  <a:pt x="209" y="168"/>
                  <a:pt x="209" y="169"/>
                </a:cubicBezTo>
                <a:cubicBezTo>
                  <a:pt x="209" y="169"/>
                  <a:pt x="210" y="169"/>
                  <a:pt x="210" y="169"/>
                </a:cubicBezTo>
                <a:cubicBezTo>
                  <a:pt x="210" y="168"/>
                  <a:pt x="209" y="167"/>
                  <a:pt x="209" y="167"/>
                </a:cubicBezTo>
                <a:close/>
                <a:moveTo>
                  <a:pt x="109" y="169"/>
                </a:moveTo>
                <a:cubicBezTo>
                  <a:pt x="111" y="169"/>
                  <a:pt x="111" y="169"/>
                  <a:pt x="112" y="168"/>
                </a:cubicBezTo>
                <a:cubicBezTo>
                  <a:pt x="111" y="168"/>
                  <a:pt x="110" y="168"/>
                  <a:pt x="109" y="168"/>
                </a:cubicBezTo>
                <a:cubicBezTo>
                  <a:pt x="109" y="169"/>
                  <a:pt x="109" y="169"/>
                  <a:pt x="109" y="169"/>
                </a:cubicBezTo>
                <a:close/>
                <a:moveTo>
                  <a:pt x="99" y="201"/>
                </a:moveTo>
                <a:cubicBezTo>
                  <a:pt x="99" y="201"/>
                  <a:pt x="99" y="201"/>
                  <a:pt x="99" y="201"/>
                </a:cubicBezTo>
                <a:cubicBezTo>
                  <a:pt x="100" y="199"/>
                  <a:pt x="100" y="198"/>
                  <a:pt x="100" y="196"/>
                </a:cubicBezTo>
                <a:cubicBezTo>
                  <a:pt x="100" y="198"/>
                  <a:pt x="99" y="199"/>
                  <a:pt x="99" y="201"/>
                </a:cubicBezTo>
                <a:close/>
                <a:moveTo>
                  <a:pt x="105" y="209"/>
                </a:moveTo>
                <a:cubicBezTo>
                  <a:pt x="104" y="209"/>
                  <a:pt x="104" y="208"/>
                  <a:pt x="104" y="209"/>
                </a:cubicBezTo>
                <a:cubicBezTo>
                  <a:pt x="103" y="210"/>
                  <a:pt x="103" y="210"/>
                  <a:pt x="103" y="211"/>
                </a:cubicBezTo>
                <a:cubicBezTo>
                  <a:pt x="103" y="211"/>
                  <a:pt x="103" y="211"/>
                  <a:pt x="103" y="211"/>
                </a:cubicBezTo>
                <a:cubicBezTo>
                  <a:pt x="104" y="211"/>
                  <a:pt x="104" y="210"/>
                  <a:pt x="105" y="209"/>
                </a:cubicBezTo>
                <a:close/>
                <a:moveTo>
                  <a:pt x="45" y="100"/>
                </a:moveTo>
                <a:cubicBezTo>
                  <a:pt x="45" y="100"/>
                  <a:pt x="45" y="99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9"/>
                  <a:pt x="44" y="100"/>
                  <a:pt x="44" y="100"/>
                </a:cubicBezTo>
                <a:cubicBezTo>
                  <a:pt x="44" y="100"/>
                  <a:pt x="45" y="100"/>
                  <a:pt x="45" y="100"/>
                </a:cubicBezTo>
                <a:close/>
                <a:moveTo>
                  <a:pt x="199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200" y="178"/>
                  <a:pt x="201" y="176"/>
                  <a:pt x="202" y="176"/>
                </a:cubicBezTo>
                <a:cubicBezTo>
                  <a:pt x="202" y="176"/>
                  <a:pt x="201" y="175"/>
                  <a:pt x="201" y="175"/>
                </a:cubicBezTo>
                <a:cubicBezTo>
                  <a:pt x="201" y="176"/>
                  <a:pt x="200" y="176"/>
                  <a:pt x="199" y="177"/>
                </a:cubicBezTo>
                <a:close/>
                <a:moveTo>
                  <a:pt x="246" y="140"/>
                </a:moveTo>
                <a:cubicBezTo>
                  <a:pt x="246" y="140"/>
                  <a:pt x="246" y="140"/>
                  <a:pt x="246" y="140"/>
                </a:cubicBezTo>
                <a:cubicBezTo>
                  <a:pt x="245" y="141"/>
                  <a:pt x="245" y="142"/>
                  <a:pt x="244" y="143"/>
                </a:cubicBezTo>
                <a:cubicBezTo>
                  <a:pt x="245" y="142"/>
                  <a:pt x="246" y="142"/>
                  <a:pt x="246" y="142"/>
                </a:cubicBezTo>
                <a:cubicBezTo>
                  <a:pt x="246" y="141"/>
                  <a:pt x="246" y="141"/>
                  <a:pt x="246" y="140"/>
                </a:cubicBezTo>
                <a:close/>
                <a:moveTo>
                  <a:pt x="236" y="185"/>
                </a:moveTo>
                <a:cubicBezTo>
                  <a:pt x="235" y="185"/>
                  <a:pt x="235" y="185"/>
                  <a:pt x="235" y="185"/>
                </a:cubicBezTo>
                <a:cubicBezTo>
                  <a:pt x="234" y="186"/>
                  <a:pt x="234" y="187"/>
                  <a:pt x="233" y="187"/>
                </a:cubicBezTo>
                <a:cubicBezTo>
                  <a:pt x="234" y="187"/>
                  <a:pt x="235" y="186"/>
                  <a:pt x="236" y="185"/>
                </a:cubicBezTo>
                <a:close/>
                <a:moveTo>
                  <a:pt x="80" y="159"/>
                </a:moveTo>
                <a:cubicBezTo>
                  <a:pt x="82" y="159"/>
                  <a:pt x="83" y="160"/>
                  <a:pt x="84" y="159"/>
                </a:cubicBezTo>
                <a:cubicBezTo>
                  <a:pt x="83" y="159"/>
                  <a:pt x="82" y="159"/>
                  <a:pt x="80" y="159"/>
                </a:cubicBezTo>
                <a:close/>
                <a:moveTo>
                  <a:pt x="165" y="42"/>
                </a:moveTo>
                <a:cubicBezTo>
                  <a:pt x="165" y="42"/>
                  <a:pt x="165" y="41"/>
                  <a:pt x="165" y="40"/>
                </a:cubicBezTo>
                <a:cubicBezTo>
                  <a:pt x="165" y="39"/>
                  <a:pt x="166" y="39"/>
                  <a:pt x="166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41"/>
                  <a:pt x="165" y="42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89" y="33"/>
                  <a:pt x="88" y="33"/>
                  <a:pt x="87" y="34"/>
                </a:cubicBezTo>
                <a:cubicBezTo>
                  <a:pt x="87" y="34"/>
                  <a:pt x="87" y="34"/>
                  <a:pt x="88" y="34"/>
                </a:cubicBezTo>
                <a:cubicBezTo>
                  <a:pt x="88" y="34"/>
                  <a:pt x="89" y="34"/>
                  <a:pt x="89" y="34"/>
                </a:cubicBezTo>
                <a:cubicBezTo>
                  <a:pt x="90" y="34"/>
                  <a:pt x="90" y="33"/>
                  <a:pt x="90" y="33"/>
                </a:cubicBezTo>
                <a:close/>
                <a:moveTo>
                  <a:pt x="165" y="58"/>
                </a:moveTo>
                <a:cubicBezTo>
                  <a:pt x="167" y="59"/>
                  <a:pt x="167" y="59"/>
                  <a:pt x="167" y="58"/>
                </a:cubicBezTo>
                <a:cubicBezTo>
                  <a:pt x="167" y="58"/>
                  <a:pt x="166" y="57"/>
                  <a:pt x="166" y="57"/>
                </a:cubicBezTo>
                <a:cubicBezTo>
                  <a:pt x="166" y="57"/>
                  <a:pt x="165" y="58"/>
                  <a:pt x="165" y="58"/>
                </a:cubicBezTo>
                <a:close/>
                <a:moveTo>
                  <a:pt x="232" y="57"/>
                </a:moveTo>
                <a:cubicBezTo>
                  <a:pt x="232" y="57"/>
                  <a:pt x="232" y="57"/>
                  <a:pt x="232" y="56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58"/>
                  <a:pt x="232" y="59"/>
                  <a:pt x="233" y="59"/>
                </a:cubicBezTo>
                <a:cubicBezTo>
                  <a:pt x="233" y="58"/>
                  <a:pt x="233" y="57"/>
                  <a:pt x="232" y="57"/>
                </a:cubicBezTo>
                <a:close/>
                <a:moveTo>
                  <a:pt x="211" y="174"/>
                </a:moveTo>
                <a:cubicBezTo>
                  <a:pt x="210" y="174"/>
                  <a:pt x="210" y="174"/>
                  <a:pt x="210" y="174"/>
                </a:cubicBezTo>
                <a:cubicBezTo>
                  <a:pt x="210" y="175"/>
                  <a:pt x="209" y="176"/>
                  <a:pt x="209" y="177"/>
                </a:cubicBezTo>
                <a:cubicBezTo>
                  <a:pt x="209" y="177"/>
                  <a:pt x="210" y="177"/>
                  <a:pt x="210" y="177"/>
                </a:cubicBezTo>
                <a:cubicBezTo>
                  <a:pt x="210" y="176"/>
                  <a:pt x="211" y="175"/>
                  <a:pt x="211" y="174"/>
                </a:cubicBezTo>
                <a:close/>
                <a:moveTo>
                  <a:pt x="80" y="170"/>
                </a:moveTo>
                <a:cubicBezTo>
                  <a:pt x="80" y="170"/>
                  <a:pt x="80" y="170"/>
                  <a:pt x="80" y="169"/>
                </a:cubicBezTo>
                <a:cubicBezTo>
                  <a:pt x="79" y="169"/>
                  <a:pt x="79" y="169"/>
                  <a:pt x="78" y="169"/>
                </a:cubicBezTo>
                <a:cubicBezTo>
                  <a:pt x="78" y="170"/>
                  <a:pt x="78" y="170"/>
                  <a:pt x="78" y="171"/>
                </a:cubicBezTo>
                <a:cubicBezTo>
                  <a:pt x="79" y="170"/>
                  <a:pt x="80" y="170"/>
                  <a:pt x="80" y="170"/>
                </a:cubicBezTo>
                <a:close/>
                <a:moveTo>
                  <a:pt x="216" y="186"/>
                </a:moveTo>
                <a:cubicBezTo>
                  <a:pt x="217" y="187"/>
                  <a:pt x="217" y="187"/>
                  <a:pt x="218" y="186"/>
                </a:cubicBezTo>
                <a:cubicBezTo>
                  <a:pt x="218" y="186"/>
                  <a:pt x="218" y="185"/>
                  <a:pt x="217" y="185"/>
                </a:cubicBezTo>
                <a:cubicBezTo>
                  <a:pt x="217" y="185"/>
                  <a:pt x="217" y="186"/>
                  <a:pt x="216" y="186"/>
                </a:cubicBezTo>
                <a:close/>
                <a:moveTo>
                  <a:pt x="50" y="50"/>
                </a:moveTo>
                <a:cubicBezTo>
                  <a:pt x="48" y="49"/>
                  <a:pt x="48" y="49"/>
                  <a:pt x="47" y="50"/>
                </a:cubicBezTo>
                <a:cubicBezTo>
                  <a:pt x="48" y="51"/>
                  <a:pt x="49" y="51"/>
                  <a:pt x="50" y="50"/>
                </a:cubicBezTo>
                <a:close/>
                <a:moveTo>
                  <a:pt x="127" y="7"/>
                </a:moveTo>
                <a:cubicBezTo>
                  <a:pt x="125" y="6"/>
                  <a:pt x="124" y="6"/>
                  <a:pt x="123" y="7"/>
                </a:cubicBezTo>
                <a:cubicBezTo>
                  <a:pt x="124" y="7"/>
                  <a:pt x="126" y="7"/>
                  <a:pt x="127" y="7"/>
                </a:cubicBezTo>
                <a:close/>
                <a:moveTo>
                  <a:pt x="230" y="143"/>
                </a:moveTo>
                <a:cubicBezTo>
                  <a:pt x="229" y="145"/>
                  <a:pt x="229" y="145"/>
                  <a:pt x="229" y="146"/>
                </a:cubicBezTo>
                <a:cubicBezTo>
                  <a:pt x="230" y="145"/>
                  <a:pt x="230" y="144"/>
                  <a:pt x="230" y="143"/>
                </a:cubicBezTo>
                <a:close/>
                <a:moveTo>
                  <a:pt x="233" y="132"/>
                </a:moveTo>
                <a:cubicBezTo>
                  <a:pt x="234" y="132"/>
                  <a:pt x="234" y="132"/>
                  <a:pt x="234" y="130"/>
                </a:cubicBezTo>
                <a:cubicBezTo>
                  <a:pt x="233" y="131"/>
                  <a:pt x="233" y="131"/>
                  <a:pt x="233" y="132"/>
                </a:cubicBezTo>
                <a:close/>
                <a:moveTo>
                  <a:pt x="171" y="37"/>
                </a:moveTo>
                <a:cubicBezTo>
                  <a:pt x="170" y="39"/>
                  <a:pt x="170" y="39"/>
                  <a:pt x="172" y="39"/>
                </a:cubicBezTo>
                <a:cubicBezTo>
                  <a:pt x="171" y="38"/>
                  <a:pt x="171" y="38"/>
                  <a:pt x="171" y="37"/>
                </a:cubicBezTo>
                <a:close/>
                <a:moveTo>
                  <a:pt x="193" y="182"/>
                </a:moveTo>
                <a:cubicBezTo>
                  <a:pt x="194" y="181"/>
                  <a:pt x="195" y="181"/>
                  <a:pt x="196" y="180"/>
                </a:cubicBezTo>
                <a:cubicBezTo>
                  <a:pt x="195" y="180"/>
                  <a:pt x="194" y="181"/>
                  <a:pt x="193" y="182"/>
                </a:cubicBezTo>
                <a:close/>
                <a:moveTo>
                  <a:pt x="47" y="44"/>
                </a:moveTo>
                <a:cubicBezTo>
                  <a:pt x="47" y="45"/>
                  <a:pt x="47" y="45"/>
                  <a:pt x="47" y="46"/>
                </a:cubicBezTo>
                <a:cubicBezTo>
                  <a:pt x="48" y="46"/>
                  <a:pt x="48" y="47"/>
                  <a:pt x="48" y="46"/>
                </a:cubicBezTo>
                <a:cubicBezTo>
                  <a:pt x="48" y="46"/>
                  <a:pt x="48" y="45"/>
                  <a:pt x="47" y="44"/>
                </a:cubicBezTo>
                <a:close/>
                <a:moveTo>
                  <a:pt x="77" y="49"/>
                </a:moveTo>
                <a:cubicBezTo>
                  <a:pt x="76" y="48"/>
                  <a:pt x="75" y="48"/>
                  <a:pt x="74" y="48"/>
                </a:cubicBezTo>
                <a:cubicBezTo>
                  <a:pt x="75" y="49"/>
                  <a:pt x="76" y="49"/>
                  <a:pt x="77" y="49"/>
                </a:cubicBezTo>
                <a:close/>
                <a:moveTo>
                  <a:pt x="25" y="130"/>
                </a:moveTo>
                <a:cubicBezTo>
                  <a:pt x="25" y="129"/>
                  <a:pt x="26" y="129"/>
                  <a:pt x="26" y="128"/>
                </a:cubicBezTo>
                <a:cubicBezTo>
                  <a:pt x="25" y="128"/>
                  <a:pt x="25" y="128"/>
                  <a:pt x="24" y="128"/>
                </a:cubicBezTo>
                <a:cubicBezTo>
                  <a:pt x="24" y="129"/>
                  <a:pt x="25" y="129"/>
                  <a:pt x="25" y="130"/>
                </a:cubicBezTo>
                <a:close/>
                <a:moveTo>
                  <a:pt x="119" y="181"/>
                </a:moveTo>
                <a:cubicBezTo>
                  <a:pt x="120" y="181"/>
                  <a:pt x="121" y="181"/>
                  <a:pt x="121" y="180"/>
                </a:cubicBezTo>
                <a:cubicBezTo>
                  <a:pt x="120" y="180"/>
                  <a:pt x="120" y="180"/>
                  <a:pt x="119" y="181"/>
                </a:cubicBezTo>
                <a:close/>
                <a:moveTo>
                  <a:pt x="79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8" y="193"/>
                  <a:pt x="78" y="193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80" y="194"/>
                  <a:pt x="80" y="194"/>
                </a:cubicBezTo>
                <a:cubicBezTo>
                  <a:pt x="79" y="193"/>
                  <a:pt x="79" y="193"/>
                  <a:pt x="79" y="192"/>
                </a:cubicBezTo>
                <a:close/>
                <a:moveTo>
                  <a:pt x="115" y="157"/>
                </a:moveTo>
                <a:cubicBezTo>
                  <a:pt x="116" y="157"/>
                  <a:pt x="116" y="157"/>
                  <a:pt x="117" y="157"/>
                </a:cubicBezTo>
                <a:cubicBezTo>
                  <a:pt x="118" y="157"/>
                  <a:pt x="119" y="157"/>
                  <a:pt x="120" y="157"/>
                </a:cubicBezTo>
                <a:cubicBezTo>
                  <a:pt x="118" y="156"/>
                  <a:pt x="116" y="156"/>
                  <a:pt x="115" y="157"/>
                </a:cubicBezTo>
                <a:close/>
                <a:moveTo>
                  <a:pt x="64" y="33"/>
                </a:moveTo>
                <a:cubicBezTo>
                  <a:pt x="63" y="34"/>
                  <a:pt x="63" y="34"/>
                  <a:pt x="62" y="35"/>
                </a:cubicBezTo>
                <a:cubicBezTo>
                  <a:pt x="63" y="35"/>
                  <a:pt x="63" y="35"/>
                  <a:pt x="64" y="33"/>
                </a:cubicBezTo>
                <a:close/>
                <a:moveTo>
                  <a:pt x="214" y="167"/>
                </a:moveTo>
                <a:cubicBezTo>
                  <a:pt x="213" y="167"/>
                  <a:pt x="213" y="167"/>
                  <a:pt x="212" y="167"/>
                </a:cubicBezTo>
                <a:cubicBezTo>
                  <a:pt x="213" y="167"/>
                  <a:pt x="213" y="168"/>
                  <a:pt x="213" y="168"/>
                </a:cubicBezTo>
                <a:cubicBezTo>
                  <a:pt x="214" y="168"/>
                  <a:pt x="214" y="168"/>
                  <a:pt x="214" y="167"/>
                </a:cubicBezTo>
                <a:close/>
                <a:moveTo>
                  <a:pt x="75" y="175"/>
                </a:move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7" y="175"/>
                  <a:pt x="77" y="174"/>
                  <a:pt x="77" y="174"/>
                </a:cubicBezTo>
                <a:cubicBezTo>
                  <a:pt x="76" y="174"/>
                  <a:pt x="76" y="175"/>
                  <a:pt x="75" y="175"/>
                </a:cubicBezTo>
                <a:close/>
                <a:moveTo>
                  <a:pt x="209" y="94"/>
                </a:moveTo>
                <a:cubicBezTo>
                  <a:pt x="208" y="94"/>
                  <a:pt x="208" y="96"/>
                  <a:pt x="208" y="97"/>
                </a:cubicBezTo>
                <a:cubicBezTo>
                  <a:pt x="208" y="96"/>
                  <a:pt x="209" y="95"/>
                  <a:pt x="209" y="94"/>
                </a:cubicBezTo>
                <a:close/>
                <a:moveTo>
                  <a:pt x="111" y="189"/>
                </a:moveTo>
                <a:cubicBezTo>
                  <a:pt x="112" y="189"/>
                  <a:pt x="112" y="189"/>
                  <a:pt x="112" y="187"/>
                </a:cubicBezTo>
                <a:cubicBezTo>
                  <a:pt x="112" y="187"/>
                  <a:pt x="111" y="188"/>
                  <a:pt x="111" y="189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5" y="33"/>
                  <a:pt x="166" y="32"/>
                  <a:pt x="166" y="32"/>
                </a:cubicBezTo>
                <a:cubicBezTo>
                  <a:pt x="166" y="31"/>
                  <a:pt x="166" y="31"/>
                  <a:pt x="165" y="31"/>
                </a:cubicBezTo>
                <a:cubicBezTo>
                  <a:pt x="165" y="32"/>
                  <a:pt x="165" y="32"/>
                  <a:pt x="165" y="33"/>
                </a:cubicBezTo>
                <a:close/>
                <a:moveTo>
                  <a:pt x="201" y="47"/>
                </a:moveTo>
                <a:cubicBezTo>
                  <a:pt x="202" y="47"/>
                  <a:pt x="203" y="48"/>
                  <a:pt x="204" y="48"/>
                </a:cubicBezTo>
                <a:cubicBezTo>
                  <a:pt x="204" y="47"/>
                  <a:pt x="203" y="47"/>
                  <a:pt x="201" y="47"/>
                </a:cubicBezTo>
                <a:close/>
                <a:moveTo>
                  <a:pt x="39" y="152"/>
                </a:moveTo>
                <a:cubicBezTo>
                  <a:pt x="39" y="152"/>
                  <a:pt x="40" y="152"/>
                  <a:pt x="41" y="152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9" y="151"/>
                  <a:pt x="39" y="151"/>
                  <a:pt x="39" y="152"/>
                </a:cubicBezTo>
                <a:close/>
                <a:moveTo>
                  <a:pt x="206" y="103"/>
                </a:moveTo>
                <a:cubicBezTo>
                  <a:pt x="206" y="103"/>
                  <a:pt x="206" y="103"/>
                  <a:pt x="207" y="103"/>
                </a:cubicBezTo>
                <a:cubicBezTo>
                  <a:pt x="207" y="103"/>
                  <a:pt x="207" y="102"/>
                  <a:pt x="207" y="101"/>
                </a:cubicBezTo>
                <a:cubicBezTo>
                  <a:pt x="206" y="102"/>
                  <a:pt x="206" y="102"/>
                  <a:pt x="206" y="103"/>
                </a:cubicBezTo>
                <a:cubicBezTo>
                  <a:pt x="206" y="103"/>
                  <a:pt x="206" y="103"/>
                  <a:pt x="206" y="103"/>
                </a:cubicBezTo>
                <a:close/>
                <a:moveTo>
                  <a:pt x="160" y="9"/>
                </a:moveTo>
                <a:cubicBezTo>
                  <a:pt x="159" y="8"/>
                  <a:pt x="158" y="8"/>
                  <a:pt x="157" y="8"/>
                </a:cubicBezTo>
                <a:cubicBezTo>
                  <a:pt x="158" y="8"/>
                  <a:pt x="159" y="9"/>
                  <a:pt x="160" y="9"/>
                </a:cubicBezTo>
                <a:close/>
                <a:moveTo>
                  <a:pt x="27" y="119"/>
                </a:moveTo>
                <a:cubicBezTo>
                  <a:pt x="26" y="119"/>
                  <a:pt x="26" y="119"/>
                  <a:pt x="26" y="120"/>
                </a:cubicBezTo>
                <a:cubicBezTo>
                  <a:pt x="27" y="120"/>
                  <a:pt x="27" y="120"/>
                  <a:pt x="27" y="119"/>
                </a:cubicBezTo>
                <a:close/>
                <a:moveTo>
                  <a:pt x="65" y="168"/>
                </a:moveTo>
                <a:cubicBezTo>
                  <a:pt x="64" y="170"/>
                  <a:pt x="64" y="170"/>
                  <a:pt x="66" y="170"/>
                </a:cubicBezTo>
                <a:cubicBezTo>
                  <a:pt x="65" y="170"/>
                  <a:pt x="65" y="169"/>
                  <a:pt x="65" y="168"/>
                </a:cubicBezTo>
                <a:close/>
                <a:moveTo>
                  <a:pt x="198" y="149"/>
                </a:moveTo>
                <a:cubicBezTo>
                  <a:pt x="198" y="148"/>
                  <a:pt x="197" y="147"/>
                  <a:pt x="197" y="146"/>
                </a:cubicBezTo>
                <a:cubicBezTo>
                  <a:pt x="197" y="147"/>
                  <a:pt x="197" y="148"/>
                  <a:pt x="198" y="149"/>
                </a:cubicBezTo>
                <a:close/>
                <a:moveTo>
                  <a:pt x="200" y="112"/>
                </a:moveTo>
                <a:cubicBezTo>
                  <a:pt x="200" y="113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1" y="113"/>
                  <a:pt x="201" y="112"/>
                </a:cubicBezTo>
                <a:cubicBezTo>
                  <a:pt x="201" y="112"/>
                  <a:pt x="200" y="112"/>
                  <a:pt x="200" y="112"/>
                </a:cubicBezTo>
                <a:close/>
                <a:moveTo>
                  <a:pt x="223" y="145"/>
                </a:moveTo>
                <a:cubicBezTo>
                  <a:pt x="225" y="143"/>
                  <a:pt x="225" y="143"/>
                  <a:pt x="223" y="142"/>
                </a:cubicBezTo>
                <a:cubicBezTo>
                  <a:pt x="223" y="143"/>
                  <a:pt x="223" y="143"/>
                  <a:pt x="223" y="145"/>
                </a:cubicBezTo>
                <a:close/>
                <a:moveTo>
                  <a:pt x="102" y="42"/>
                </a:moveTo>
                <a:cubicBezTo>
                  <a:pt x="103" y="41"/>
                  <a:pt x="103" y="40"/>
                  <a:pt x="103" y="39"/>
                </a:cubicBezTo>
                <a:cubicBezTo>
                  <a:pt x="103" y="40"/>
                  <a:pt x="102" y="41"/>
                  <a:pt x="102" y="41"/>
                </a:cubicBezTo>
                <a:cubicBezTo>
                  <a:pt x="102" y="41"/>
                  <a:pt x="102" y="42"/>
                  <a:pt x="102" y="42"/>
                </a:cubicBezTo>
                <a:close/>
                <a:moveTo>
                  <a:pt x="32" y="59"/>
                </a:moveTo>
                <a:cubicBezTo>
                  <a:pt x="32" y="60"/>
                  <a:pt x="33" y="60"/>
                  <a:pt x="33" y="60"/>
                </a:cubicBezTo>
                <a:cubicBezTo>
                  <a:pt x="34" y="59"/>
                  <a:pt x="34" y="58"/>
                  <a:pt x="35" y="57"/>
                </a:cubicBezTo>
                <a:cubicBezTo>
                  <a:pt x="34" y="58"/>
                  <a:pt x="33" y="59"/>
                  <a:pt x="32" y="59"/>
                </a:cubicBezTo>
                <a:close/>
                <a:moveTo>
                  <a:pt x="48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48" y="97"/>
                  <a:pt x="48" y="99"/>
                  <a:pt x="48" y="100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99"/>
                  <a:pt x="48" y="98"/>
                  <a:pt x="48" y="96"/>
                </a:cubicBezTo>
                <a:close/>
                <a:moveTo>
                  <a:pt x="91" y="220"/>
                </a:moveTo>
                <a:cubicBezTo>
                  <a:pt x="91" y="220"/>
                  <a:pt x="91" y="221"/>
                  <a:pt x="91" y="221"/>
                </a:cubicBezTo>
                <a:cubicBezTo>
                  <a:pt x="91" y="220"/>
                  <a:pt x="91" y="219"/>
                  <a:pt x="91" y="218"/>
                </a:cubicBezTo>
                <a:cubicBezTo>
                  <a:pt x="91" y="219"/>
                  <a:pt x="90" y="220"/>
                  <a:pt x="91" y="220"/>
                </a:cubicBezTo>
                <a:close/>
                <a:moveTo>
                  <a:pt x="60" y="179"/>
                </a:moveTo>
                <a:cubicBezTo>
                  <a:pt x="60" y="181"/>
                  <a:pt x="61" y="181"/>
                  <a:pt x="62" y="181"/>
                </a:cubicBezTo>
                <a:cubicBezTo>
                  <a:pt x="61" y="180"/>
                  <a:pt x="61" y="180"/>
                  <a:pt x="60" y="179"/>
                </a:cubicBezTo>
                <a:close/>
                <a:moveTo>
                  <a:pt x="161" y="186"/>
                </a:moveTo>
                <a:cubicBezTo>
                  <a:pt x="160" y="186"/>
                  <a:pt x="160" y="185"/>
                  <a:pt x="159" y="185"/>
                </a:cubicBezTo>
                <a:cubicBezTo>
                  <a:pt x="159" y="186"/>
                  <a:pt x="160" y="187"/>
                  <a:pt x="161" y="186"/>
                </a:cubicBezTo>
                <a:close/>
                <a:moveTo>
                  <a:pt x="156" y="55"/>
                </a:moveTo>
                <a:cubicBezTo>
                  <a:pt x="157" y="54"/>
                  <a:pt x="157" y="53"/>
                  <a:pt x="156" y="52"/>
                </a:cubicBezTo>
                <a:cubicBezTo>
                  <a:pt x="156" y="53"/>
                  <a:pt x="156" y="54"/>
                  <a:pt x="156" y="55"/>
                </a:cubicBezTo>
                <a:close/>
                <a:moveTo>
                  <a:pt x="121" y="169"/>
                </a:moveTo>
                <a:cubicBezTo>
                  <a:pt x="122" y="170"/>
                  <a:pt x="122" y="170"/>
                  <a:pt x="123" y="169"/>
                </a:cubicBezTo>
                <a:cubicBezTo>
                  <a:pt x="123" y="169"/>
                  <a:pt x="122" y="169"/>
                  <a:pt x="121" y="169"/>
                </a:cubicBezTo>
                <a:close/>
                <a:moveTo>
                  <a:pt x="16" y="121"/>
                </a:moveTo>
                <a:cubicBezTo>
                  <a:pt x="16" y="120"/>
                  <a:pt x="16" y="119"/>
                  <a:pt x="15" y="118"/>
                </a:cubicBezTo>
                <a:cubicBezTo>
                  <a:pt x="15" y="119"/>
                  <a:pt x="16" y="120"/>
                  <a:pt x="16" y="121"/>
                </a:cubicBezTo>
                <a:close/>
                <a:moveTo>
                  <a:pt x="111" y="200"/>
                </a:moveTo>
                <a:cubicBezTo>
                  <a:pt x="111" y="200"/>
                  <a:pt x="111" y="200"/>
                  <a:pt x="111" y="200"/>
                </a:cubicBezTo>
                <a:cubicBezTo>
                  <a:pt x="112" y="200"/>
                  <a:pt x="112" y="199"/>
                  <a:pt x="113" y="198"/>
                </a:cubicBezTo>
                <a:cubicBezTo>
                  <a:pt x="112" y="198"/>
                  <a:pt x="112" y="200"/>
                  <a:pt x="111" y="200"/>
                </a:cubicBezTo>
                <a:close/>
                <a:moveTo>
                  <a:pt x="233" y="171"/>
                </a:moveTo>
                <a:cubicBezTo>
                  <a:pt x="232" y="172"/>
                  <a:pt x="232" y="173"/>
                  <a:pt x="231" y="174"/>
                </a:cubicBezTo>
                <a:cubicBezTo>
                  <a:pt x="232" y="174"/>
                  <a:pt x="232" y="174"/>
                  <a:pt x="232" y="174"/>
                </a:cubicBezTo>
                <a:cubicBezTo>
                  <a:pt x="232" y="173"/>
                  <a:pt x="233" y="172"/>
                  <a:pt x="233" y="171"/>
                </a:cubicBezTo>
                <a:close/>
                <a:moveTo>
                  <a:pt x="197" y="105"/>
                </a:moveTo>
                <a:cubicBezTo>
                  <a:pt x="198" y="105"/>
                  <a:pt x="198" y="104"/>
                  <a:pt x="198" y="103"/>
                </a:cubicBezTo>
                <a:cubicBezTo>
                  <a:pt x="198" y="104"/>
                  <a:pt x="198" y="104"/>
                  <a:pt x="197" y="105"/>
                </a:cubicBezTo>
                <a:close/>
                <a:moveTo>
                  <a:pt x="229" y="162"/>
                </a:moveTo>
                <a:cubicBezTo>
                  <a:pt x="229" y="162"/>
                  <a:pt x="229" y="163"/>
                  <a:pt x="229" y="163"/>
                </a:cubicBezTo>
                <a:cubicBezTo>
                  <a:pt x="230" y="162"/>
                  <a:pt x="230" y="162"/>
                  <a:pt x="229" y="162"/>
                </a:cubicBezTo>
                <a:close/>
                <a:moveTo>
                  <a:pt x="85" y="37"/>
                </a:moveTo>
                <a:cubicBezTo>
                  <a:pt x="85" y="37"/>
                  <a:pt x="84" y="37"/>
                  <a:pt x="83" y="37"/>
                </a:cubicBezTo>
                <a:cubicBezTo>
                  <a:pt x="84" y="38"/>
                  <a:pt x="85" y="38"/>
                  <a:pt x="85" y="37"/>
                </a:cubicBezTo>
                <a:close/>
                <a:moveTo>
                  <a:pt x="30" y="127"/>
                </a:moveTo>
                <a:cubicBezTo>
                  <a:pt x="29" y="127"/>
                  <a:pt x="29" y="126"/>
                  <a:pt x="29" y="126"/>
                </a:cubicBezTo>
                <a:cubicBezTo>
                  <a:pt x="29" y="127"/>
                  <a:pt x="29" y="128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9" y="128"/>
                  <a:pt x="29" y="127"/>
                  <a:pt x="30" y="127"/>
                </a:cubicBezTo>
                <a:close/>
                <a:moveTo>
                  <a:pt x="216" y="97"/>
                </a:moveTo>
                <a:cubicBezTo>
                  <a:pt x="216" y="97"/>
                  <a:pt x="216" y="97"/>
                  <a:pt x="217" y="97"/>
                </a:cubicBezTo>
                <a:cubicBezTo>
                  <a:pt x="217" y="97"/>
                  <a:pt x="217" y="96"/>
                  <a:pt x="218" y="95"/>
                </a:cubicBezTo>
                <a:cubicBezTo>
                  <a:pt x="217" y="96"/>
                  <a:pt x="216" y="96"/>
                  <a:pt x="216" y="97"/>
                </a:cubicBezTo>
                <a:close/>
                <a:moveTo>
                  <a:pt x="105" y="182"/>
                </a:moveTo>
                <a:cubicBezTo>
                  <a:pt x="104" y="182"/>
                  <a:pt x="104" y="182"/>
                  <a:pt x="103" y="182"/>
                </a:cubicBezTo>
                <a:cubicBezTo>
                  <a:pt x="105" y="182"/>
                  <a:pt x="105" y="182"/>
                  <a:pt x="105" y="182"/>
                </a:cubicBezTo>
                <a:close/>
                <a:moveTo>
                  <a:pt x="31" y="37"/>
                </a:moveTo>
                <a:cubicBezTo>
                  <a:pt x="31" y="37"/>
                  <a:pt x="31" y="37"/>
                  <a:pt x="31" y="37"/>
                </a:cubicBezTo>
                <a:cubicBezTo>
                  <a:pt x="30" y="37"/>
                  <a:pt x="30" y="38"/>
                  <a:pt x="29" y="39"/>
                </a:cubicBezTo>
                <a:cubicBezTo>
                  <a:pt x="30" y="38"/>
                  <a:pt x="31" y="38"/>
                  <a:pt x="31" y="37"/>
                </a:cubicBezTo>
                <a:close/>
                <a:moveTo>
                  <a:pt x="182" y="51"/>
                </a:moveTo>
                <a:cubicBezTo>
                  <a:pt x="182" y="50"/>
                  <a:pt x="181" y="50"/>
                  <a:pt x="181" y="49"/>
                </a:cubicBezTo>
                <a:cubicBezTo>
                  <a:pt x="181" y="50"/>
                  <a:pt x="182" y="50"/>
                  <a:pt x="182" y="51"/>
                </a:cubicBezTo>
                <a:close/>
                <a:moveTo>
                  <a:pt x="57" y="187"/>
                </a:moveTo>
                <a:cubicBezTo>
                  <a:pt x="57" y="188"/>
                  <a:pt x="57" y="188"/>
                  <a:pt x="57" y="188"/>
                </a:cubicBezTo>
                <a:cubicBezTo>
                  <a:pt x="57" y="188"/>
                  <a:pt x="58" y="188"/>
                  <a:pt x="59" y="188"/>
                </a:cubicBezTo>
                <a:cubicBezTo>
                  <a:pt x="58" y="187"/>
                  <a:pt x="57" y="188"/>
                  <a:pt x="57" y="187"/>
                </a:cubicBezTo>
                <a:close/>
                <a:moveTo>
                  <a:pt x="45" y="75"/>
                </a:moveTo>
                <a:cubicBezTo>
                  <a:pt x="45" y="75"/>
                  <a:pt x="45" y="75"/>
                  <a:pt x="45" y="75"/>
                </a:cubicBezTo>
                <a:cubicBezTo>
                  <a:pt x="45" y="75"/>
                  <a:pt x="45" y="74"/>
                  <a:pt x="45" y="7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4"/>
                  <a:pt x="45" y="74"/>
                  <a:pt x="45" y="75"/>
                </a:cubicBezTo>
                <a:close/>
                <a:moveTo>
                  <a:pt x="15" y="114"/>
                </a:moveTo>
                <a:cubicBezTo>
                  <a:pt x="15" y="114"/>
                  <a:pt x="16" y="114"/>
                  <a:pt x="16" y="114"/>
                </a:cubicBezTo>
                <a:cubicBezTo>
                  <a:pt x="16" y="113"/>
                  <a:pt x="16" y="112"/>
                  <a:pt x="16" y="112"/>
                </a:cubicBezTo>
                <a:cubicBezTo>
                  <a:pt x="16" y="112"/>
                  <a:pt x="15" y="112"/>
                  <a:pt x="15" y="112"/>
                </a:cubicBezTo>
                <a:cubicBezTo>
                  <a:pt x="15" y="112"/>
                  <a:pt x="15" y="113"/>
                  <a:pt x="15" y="114"/>
                </a:cubicBezTo>
                <a:close/>
                <a:moveTo>
                  <a:pt x="73" y="191"/>
                </a:moveTo>
                <a:cubicBezTo>
                  <a:pt x="73" y="192"/>
                  <a:pt x="74" y="192"/>
                  <a:pt x="75" y="192"/>
                </a:cubicBezTo>
                <a:cubicBezTo>
                  <a:pt x="75" y="192"/>
                  <a:pt x="75" y="192"/>
                  <a:pt x="75" y="191"/>
                </a:cubicBezTo>
                <a:cubicBezTo>
                  <a:pt x="74" y="191"/>
                  <a:pt x="74" y="191"/>
                  <a:pt x="73" y="191"/>
                </a:cubicBezTo>
                <a:close/>
                <a:moveTo>
                  <a:pt x="196" y="47"/>
                </a:moveTo>
                <a:cubicBezTo>
                  <a:pt x="196" y="47"/>
                  <a:pt x="196" y="47"/>
                  <a:pt x="196" y="47"/>
                </a:cubicBezTo>
                <a:cubicBezTo>
                  <a:pt x="196" y="47"/>
                  <a:pt x="196" y="48"/>
                  <a:pt x="196" y="48"/>
                </a:cubicBezTo>
                <a:cubicBezTo>
                  <a:pt x="196" y="48"/>
                  <a:pt x="197" y="48"/>
                  <a:pt x="197" y="47"/>
                </a:cubicBezTo>
                <a:cubicBezTo>
                  <a:pt x="197" y="47"/>
                  <a:pt x="196" y="47"/>
                  <a:pt x="196" y="47"/>
                </a:cubicBezTo>
                <a:close/>
                <a:moveTo>
                  <a:pt x="54" y="83"/>
                </a:moveTo>
                <a:cubicBezTo>
                  <a:pt x="54" y="82"/>
                  <a:pt x="54" y="81"/>
                  <a:pt x="54" y="80"/>
                </a:cubicBezTo>
                <a:cubicBezTo>
                  <a:pt x="53" y="81"/>
                  <a:pt x="54" y="82"/>
                  <a:pt x="54" y="83"/>
                </a:cubicBezTo>
                <a:close/>
                <a:moveTo>
                  <a:pt x="226" y="179"/>
                </a:moveTo>
                <a:cubicBezTo>
                  <a:pt x="226" y="179"/>
                  <a:pt x="226" y="179"/>
                  <a:pt x="226" y="179"/>
                </a:cubicBezTo>
                <a:cubicBezTo>
                  <a:pt x="226" y="179"/>
                  <a:pt x="227" y="179"/>
                  <a:pt x="227" y="178"/>
                </a:cubicBezTo>
                <a:cubicBezTo>
                  <a:pt x="226" y="178"/>
                  <a:pt x="226" y="179"/>
                  <a:pt x="226" y="179"/>
                </a:cubicBezTo>
                <a:close/>
                <a:moveTo>
                  <a:pt x="253" y="80"/>
                </a:move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2"/>
                  <a:pt x="254" y="83"/>
                </a:cubicBezTo>
                <a:cubicBezTo>
                  <a:pt x="254" y="83"/>
                  <a:pt x="254" y="83"/>
                  <a:pt x="254" y="83"/>
                </a:cubicBezTo>
                <a:cubicBezTo>
                  <a:pt x="254" y="82"/>
                  <a:pt x="253" y="81"/>
                  <a:pt x="253" y="80"/>
                </a:cubicBezTo>
                <a:close/>
                <a:moveTo>
                  <a:pt x="197" y="42"/>
                </a:moveTo>
                <a:cubicBezTo>
                  <a:pt x="197" y="42"/>
                  <a:pt x="197" y="41"/>
                  <a:pt x="196" y="41"/>
                </a:cubicBezTo>
                <a:cubicBezTo>
                  <a:pt x="196" y="42"/>
                  <a:pt x="196" y="42"/>
                  <a:pt x="197" y="42"/>
                </a:cubicBezTo>
                <a:close/>
                <a:moveTo>
                  <a:pt x="172" y="46"/>
                </a:moveTo>
                <a:cubicBezTo>
                  <a:pt x="173" y="46"/>
                  <a:pt x="173" y="46"/>
                  <a:pt x="173" y="46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2" y="45"/>
                  <a:pt x="172" y="46"/>
                  <a:pt x="172" y="46"/>
                </a:cubicBezTo>
                <a:close/>
                <a:moveTo>
                  <a:pt x="106" y="175"/>
                </a:moveTo>
                <a:cubicBezTo>
                  <a:pt x="105" y="174"/>
                  <a:pt x="105" y="174"/>
                  <a:pt x="104" y="175"/>
                </a:cubicBezTo>
                <a:cubicBezTo>
                  <a:pt x="105" y="175"/>
                  <a:pt x="105" y="175"/>
                  <a:pt x="106" y="175"/>
                </a:cubicBezTo>
                <a:close/>
                <a:moveTo>
                  <a:pt x="200" y="182"/>
                </a:moveTo>
                <a:cubicBezTo>
                  <a:pt x="200" y="182"/>
                  <a:pt x="200" y="182"/>
                  <a:pt x="200" y="183"/>
                </a:cubicBezTo>
                <a:cubicBezTo>
                  <a:pt x="201" y="182"/>
                  <a:pt x="201" y="182"/>
                  <a:pt x="202" y="182"/>
                </a:cubicBezTo>
                <a:cubicBezTo>
                  <a:pt x="201" y="181"/>
                  <a:pt x="200" y="182"/>
                  <a:pt x="200" y="182"/>
                </a:cubicBezTo>
                <a:close/>
                <a:moveTo>
                  <a:pt x="215" y="158"/>
                </a:moveTo>
                <a:cubicBezTo>
                  <a:pt x="215" y="158"/>
                  <a:pt x="215" y="158"/>
                  <a:pt x="215" y="158"/>
                </a:cubicBezTo>
                <a:cubicBezTo>
                  <a:pt x="215" y="159"/>
                  <a:pt x="215" y="160"/>
                  <a:pt x="216" y="161"/>
                </a:cubicBezTo>
                <a:cubicBezTo>
                  <a:pt x="216" y="161"/>
                  <a:pt x="216" y="161"/>
                  <a:pt x="216" y="161"/>
                </a:cubicBezTo>
                <a:cubicBezTo>
                  <a:pt x="216" y="160"/>
                  <a:pt x="216" y="159"/>
                  <a:pt x="215" y="158"/>
                </a:cubicBezTo>
                <a:close/>
                <a:moveTo>
                  <a:pt x="95" y="184"/>
                </a:moveTo>
                <a:cubicBezTo>
                  <a:pt x="95" y="185"/>
                  <a:pt x="94" y="185"/>
                  <a:pt x="94" y="186"/>
                </a:cubicBezTo>
                <a:cubicBezTo>
                  <a:pt x="95" y="186"/>
                  <a:pt x="95" y="185"/>
                  <a:pt x="95" y="184"/>
                </a:cubicBezTo>
                <a:close/>
                <a:moveTo>
                  <a:pt x="218" y="62"/>
                </a:moveTo>
                <a:cubicBezTo>
                  <a:pt x="218" y="62"/>
                  <a:pt x="219" y="62"/>
                  <a:pt x="219" y="62"/>
                </a:cubicBezTo>
                <a:cubicBezTo>
                  <a:pt x="219" y="62"/>
                  <a:pt x="220" y="62"/>
                  <a:pt x="220" y="62"/>
                </a:cubicBezTo>
                <a:cubicBezTo>
                  <a:pt x="219" y="61"/>
                  <a:pt x="219" y="61"/>
                  <a:pt x="218" y="62"/>
                </a:cubicBezTo>
                <a:close/>
                <a:moveTo>
                  <a:pt x="102" y="14"/>
                </a:moveTo>
                <a:cubicBezTo>
                  <a:pt x="103" y="15"/>
                  <a:pt x="103" y="14"/>
                  <a:pt x="104" y="14"/>
                </a:cubicBezTo>
                <a:cubicBezTo>
                  <a:pt x="103" y="14"/>
                  <a:pt x="102" y="14"/>
                  <a:pt x="102" y="14"/>
                </a:cubicBezTo>
                <a:close/>
                <a:moveTo>
                  <a:pt x="193" y="105"/>
                </a:moveTo>
                <a:cubicBezTo>
                  <a:pt x="194" y="105"/>
                  <a:pt x="194" y="105"/>
                  <a:pt x="195" y="103"/>
                </a:cubicBezTo>
                <a:cubicBezTo>
                  <a:pt x="194" y="104"/>
                  <a:pt x="194" y="104"/>
                  <a:pt x="193" y="105"/>
                </a:cubicBezTo>
                <a:close/>
                <a:moveTo>
                  <a:pt x="238" y="87"/>
                </a:moveTo>
                <a:cubicBezTo>
                  <a:pt x="238" y="88"/>
                  <a:pt x="238" y="88"/>
                  <a:pt x="238" y="89"/>
                </a:cubicBezTo>
                <a:cubicBezTo>
                  <a:pt x="239" y="88"/>
                  <a:pt x="238" y="87"/>
                  <a:pt x="238" y="87"/>
                </a:cubicBezTo>
                <a:close/>
                <a:moveTo>
                  <a:pt x="80" y="204"/>
                </a:moveTo>
                <a:cubicBezTo>
                  <a:pt x="79" y="204"/>
                  <a:pt x="79" y="205"/>
                  <a:pt x="80" y="205"/>
                </a:cubicBezTo>
                <a:cubicBezTo>
                  <a:pt x="80" y="205"/>
                  <a:pt x="80" y="204"/>
                  <a:pt x="80" y="204"/>
                </a:cubicBezTo>
                <a:close/>
                <a:moveTo>
                  <a:pt x="83" y="43"/>
                </a:moveTo>
                <a:cubicBezTo>
                  <a:pt x="82" y="43"/>
                  <a:pt x="82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2" y="43"/>
                  <a:pt x="82" y="44"/>
                  <a:pt x="83" y="44"/>
                </a:cubicBezTo>
                <a:cubicBezTo>
                  <a:pt x="83" y="43"/>
                  <a:pt x="83" y="43"/>
                  <a:pt x="83" y="43"/>
                </a:cubicBezTo>
                <a:close/>
                <a:moveTo>
                  <a:pt x="191" y="46"/>
                </a:moveTo>
                <a:cubicBezTo>
                  <a:pt x="190" y="47"/>
                  <a:pt x="190" y="47"/>
                  <a:pt x="190" y="47"/>
                </a:cubicBezTo>
                <a:cubicBezTo>
                  <a:pt x="191" y="47"/>
                  <a:pt x="192" y="47"/>
                  <a:pt x="193" y="47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1" y="47"/>
                  <a:pt x="191" y="47"/>
                  <a:pt x="191" y="46"/>
                </a:cubicBezTo>
                <a:close/>
                <a:moveTo>
                  <a:pt x="202" y="121"/>
                </a:moveTo>
                <a:cubicBezTo>
                  <a:pt x="202" y="120"/>
                  <a:pt x="202" y="120"/>
                  <a:pt x="200" y="120"/>
                </a:cubicBezTo>
                <a:cubicBezTo>
                  <a:pt x="201" y="121"/>
                  <a:pt x="201" y="121"/>
                  <a:pt x="202" y="121"/>
                </a:cubicBezTo>
                <a:close/>
                <a:moveTo>
                  <a:pt x="99" y="186"/>
                </a:moveTo>
                <a:cubicBezTo>
                  <a:pt x="99" y="186"/>
                  <a:pt x="99" y="186"/>
                  <a:pt x="99" y="186"/>
                </a:cubicBezTo>
                <a:cubicBezTo>
                  <a:pt x="99" y="186"/>
                  <a:pt x="99" y="185"/>
                  <a:pt x="100" y="185"/>
                </a:cubicBezTo>
                <a:cubicBezTo>
                  <a:pt x="99" y="185"/>
                  <a:pt x="99" y="185"/>
                  <a:pt x="99" y="185"/>
                </a:cubicBezTo>
                <a:cubicBezTo>
                  <a:pt x="99" y="185"/>
                  <a:pt x="99" y="185"/>
                  <a:pt x="99" y="186"/>
                </a:cubicBezTo>
                <a:cubicBezTo>
                  <a:pt x="99" y="186"/>
                  <a:pt x="99" y="186"/>
                  <a:pt x="99" y="186"/>
                </a:cubicBezTo>
                <a:close/>
                <a:moveTo>
                  <a:pt x="119" y="189"/>
                </a:moveTo>
                <a:cubicBezTo>
                  <a:pt x="117" y="189"/>
                  <a:pt x="117" y="189"/>
                  <a:pt x="117" y="189"/>
                </a:cubicBezTo>
                <a:cubicBezTo>
                  <a:pt x="118" y="189"/>
                  <a:pt x="118" y="189"/>
                  <a:pt x="119" y="189"/>
                </a:cubicBezTo>
                <a:close/>
                <a:moveTo>
                  <a:pt x="83" y="217"/>
                </a:moveTo>
                <a:cubicBezTo>
                  <a:pt x="84" y="216"/>
                  <a:pt x="84" y="216"/>
                  <a:pt x="84" y="215"/>
                </a:cubicBezTo>
                <a:cubicBezTo>
                  <a:pt x="84" y="216"/>
                  <a:pt x="84" y="216"/>
                  <a:pt x="83" y="217"/>
                </a:cubicBezTo>
                <a:close/>
                <a:moveTo>
                  <a:pt x="252" y="141"/>
                </a:moveTo>
                <a:cubicBezTo>
                  <a:pt x="252" y="141"/>
                  <a:pt x="252" y="141"/>
                  <a:pt x="252" y="142"/>
                </a:cubicBezTo>
                <a:cubicBezTo>
                  <a:pt x="252" y="141"/>
                  <a:pt x="252" y="141"/>
                  <a:pt x="252" y="141"/>
                </a:cubicBezTo>
                <a:close/>
                <a:moveTo>
                  <a:pt x="185" y="46"/>
                </a:moveTo>
                <a:cubicBezTo>
                  <a:pt x="185" y="46"/>
                  <a:pt x="185" y="47"/>
                  <a:pt x="185" y="47"/>
                </a:cubicBezTo>
                <a:cubicBezTo>
                  <a:pt x="186" y="47"/>
                  <a:pt x="186" y="47"/>
                  <a:pt x="186" y="46"/>
                </a:cubicBezTo>
                <a:cubicBezTo>
                  <a:pt x="186" y="46"/>
                  <a:pt x="186" y="46"/>
                  <a:pt x="185" y="46"/>
                </a:cubicBezTo>
                <a:close/>
                <a:moveTo>
                  <a:pt x="29" y="160"/>
                </a:moveTo>
                <a:cubicBezTo>
                  <a:pt x="28" y="159"/>
                  <a:pt x="28" y="159"/>
                  <a:pt x="27" y="158"/>
                </a:cubicBezTo>
                <a:cubicBezTo>
                  <a:pt x="28" y="159"/>
                  <a:pt x="28" y="159"/>
                  <a:pt x="29" y="160"/>
                </a:cubicBezTo>
                <a:close/>
                <a:moveTo>
                  <a:pt x="191" y="43"/>
                </a:moveTo>
                <a:cubicBezTo>
                  <a:pt x="191" y="43"/>
                  <a:pt x="191" y="43"/>
                  <a:pt x="192" y="44"/>
                </a:cubicBezTo>
                <a:cubicBezTo>
                  <a:pt x="191" y="43"/>
                  <a:pt x="191" y="43"/>
                  <a:pt x="191" y="43"/>
                </a:cubicBezTo>
                <a:close/>
                <a:moveTo>
                  <a:pt x="12" y="98"/>
                </a:moveTo>
                <a:cubicBezTo>
                  <a:pt x="12" y="98"/>
                  <a:pt x="12" y="98"/>
                  <a:pt x="12" y="98"/>
                </a:cubicBezTo>
                <a:cubicBezTo>
                  <a:pt x="12" y="97"/>
                  <a:pt x="13" y="96"/>
                  <a:pt x="13" y="96"/>
                </a:cubicBezTo>
                <a:cubicBezTo>
                  <a:pt x="13" y="96"/>
                  <a:pt x="12" y="95"/>
                  <a:pt x="12" y="95"/>
                </a:cubicBezTo>
                <a:cubicBezTo>
                  <a:pt x="12" y="96"/>
                  <a:pt x="12" y="97"/>
                  <a:pt x="12" y="98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1" y="54"/>
                </a:cubicBezTo>
                <a:cubicBezTo>
                  <a:pt x="101" y="55"/>
                  <a:pt x="100" y="55"/>
                  <a:pt x="100" y="56"/>
                </a:cubicBezTo>
                <a:cubicBezTo>
                  <a:pt x="100" y="56"/>
                  <a:pt x="101" y="55"/>
                  <a:pt x="101" y="55"/>
                </a:cubicBezTo>
                <a:close/>
                <a:moveTo>
                  <a:pt x="230" y="150"/>
                </a:moveTo>
                <a:cubicBezTo>
                  <a:pt x="230" y="150"/>
                  <a:pt x="230" y="150"/>
                  <a:pt x="231" y="150"/>
                </a:cubicBezTo>
                <a:cubicBezTo>
                  <a:pt x="231" y="150"/>
                  <a:pt x="231" y="150"/>
                  <a:pt x="232" y="150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0" y="150"/>
                  <a:pt x="230" y="150"/>
                </a:cubicBezTo>
                <a:close/>
                <a:moveTo>
                  <a:pt x="228" y="155"/>
                </a:moveTo>
                <a:cubicBezTo>
                  <a:pt x="229" y="154"/>
                  <a:pt x="229" y="154"/>
                  <a:pt x="229" y="153"/>
                </a:cubicBezTo>
                <a:cubicBezTo>
                  <a:pt x="228" y="154"/>
                  <a:pt x="228" y="154"/>
                  <a:pt x="228" y="155"/>
                </a:cubicBezTo>
                <a:close/>
                <a:moveTo>
                  <a:pt x="99" y="224"/>
                </a:moveTo>
                <a:cubicBezTo>
                  <a:pt x="99" y="224"/>
                  <a:pt x="99" y="224"/>
                  <a:pt x="99" y="224"/>
                </a:cubicBezTo>
                <a:cubicBezTo>
                  <a:pt x="98" y="224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9" y="224"/>
                  <a:pt x="99" y="224"/>
                </a:cubicBezTo>
                <a:close/>
                <a:moveTo>
                  <a:pt x="226" y="56"/>
                </a:moveTo>
                <a:cubicBezTo>
                  <a:pt x="226" y="57"/>
                  <a:pt x="226" y="57"/>
                  <a:pt x="227" y="58"/>
                </a:cubicBezTo>
                <a:cubicBezTo>
                  <a:pt x="227" y="57"/>
                  <a:pt x="226" y="57"/>
                  <a:pt x="226" y="56"/>
                </a:cubicBezTo>
                <a:close/>
                <a:moveTo>
                  <a:pt x="162" y="19"/>
                </a:moveTo>
                <a:cubicBezTo>
                  <a:pt x="162" y="18"/>
                  <a:pt x="162" y="18"/>
                  <a:pt x="162" y="18"/>
                </a:cubicBezTo>
                <a:cubicBezTo>
                  <a:pt x="162" y="18"/>
                  <a:pt x="161" y="18"/>
                  <a:pt x="161" y="17"/>
                </a:cubicBezTo>
                <a:cubicBezTo>
                  <a:pt x="161" y="18"/>
                  <a:pt x="161" y="18"/>
                  <a:pt x="162" y="19"/>
                </a:cubicBezTo>
                <a:close/>
                <a:moveTo>
                  <a:pt x="42" y="99"/>
                </a:moveTo>
                <a:cubicBezTo>
                  <a:pt x="41" y="100"/>
                  <a:pt x="41" y="100"/>
                  <a:pt x="41" y="101"/>
                </a:cubicBezTo>
                <a:cubicBezTo>
                  <a:pt x="41" y="100"/>
                  <a:pt x="41" y="100"/>
                  <a:pt x="42" y="99"/>
                </a:cubicBezTo>
                <a:close/>
                <a:moveTo>
                  <a:pt x="140" y="185"/>
                </a:moveTo>
                <a:cubicBezTo>
                  <a:pt x="140" y="185"/>
                  <a:pt x="140" y="185"/>
                  <a:pt x="140" y="185"/>
                </a:cubicBezTo>
                <a:cubicBezTo>
                  <a:pt x="140" y="185"/>
                  <a:pt x="141" y="184"/>
                  <a:pt x="141" y="184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0" y="184"/>
                  <a:pt x="140" y="184"/>
                  <a:pt x="140" y="185"/>
                </a:cubicBezTo>
                <a:close/>
                <a:moveTo>
                  <a:pt x="230" y="179"/>
                </a:moveTo>
                <a:cubicBezTo>
                  <a:pt x="231" y="179"/>
                  <a:pt x="231" y="179"/>
                  <a:pt x="231" y="178"/>
                </a:cubicBezTo>
                <a:cubicBezTo>
                  <a:pt x="231" y="179"/>
                  <a:pt x="230" y="179"/>
                  <a:pt x="230" y="179"/>
                </a:cubicBezTo>
                <a:close/>
                <a:moveTo>
                  <a:pt x="140" y="162"/>
                </a:moveTo>
                <a:cubicBezTo>
                  <a:pt x="140" y="162"/>
                  <a:pt x="140" y="162"/>
                  <a:pt x="140" y="162"/>
                </a:cubicBezTo>
                <a:cubicBezTo>
                  <a:pt x="141" y="163"/>
                  <a:pt x="141" y="163"/>
                  <a:pt x="141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163"/>
                  <a:pt x="141" y="163"/>
                  <a:pt x="140" y="162"/>
                </a:cubicBezTo>
                <a:close/>
                <a:moveTo>
                  <a:pt x="204" y="99"/>
                </a:moveTo>
                <a:cubicBezTo>
                  <a:pt x="204" y="99"/>
                  <a:pt x="204" y="99"/>
                  <a:pt x="204" y="99"/>
                </a:cubicBezTo>
                <a:cubicBezTo>
                  <a:pt x="204" y="99"/>
                  <a:pt x="203" y="100"/>
                  <a:pt x="203" y="100"/>
                </a:cubicBezTo>
                <a:cubicBezTo>
                  <a:pt x="203" y="100"/>
                  <a:pt x="203" y="100"/>
                  <a:pt x="203" y="100"/>
                </a:cubicBezTo>
                <a:cubicBezTo>
                  <a:pt x="204" y="100"/>
                  <a:pt x="204" y="100"/>
                  <a:pt x="204" y="99"/>
                </a:cubicBezTo>
                <a:close/>
                <a:moveTo>
                  <a:pt x="59" y="184"/>
                </a:moveTo>
                <a:cubicBezTo>
                  <a:pt x="59" y="184"/>
                  <a:pt x="59" y="184"/>
                  <a:pt x="59" y="184"/>
                </a:cubicBezTo>
                <a:cubicBezTo>
                  <a:pt x="59" y="184"/>
                  <a:pt x="59" y="185"/>
                  <a:pt x="60" y="185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60" y="184"/>
                  <a:pt x="59" y="184"/>
                  <a:pt x="59" y="184"/>
                </a:cubicBezTo>
                <a:close/>
                <a:moveTo>
                  <a:pt x="22" y="122"/>
                </a:moveTo>
                <a:cubicBezTo>
                  <a:pt x="22" y="123"/>
                  <a:pt x="22" y="123"/>
                  <a:pt x="22" y="123"/>
                </a:cubicBezTo>
                <a:cubicBezTo>
                  <a:pt x="23" y="123"/>
                  <a:pt x="22" y="123"/>
                  <a:pt x="22" y="122"/>
                </a:cubicBezTo>
                <a:close/>
                <a:moveTo>
                  <a:pt x="237" y="128"/>
                </a:moveTo>
                <a:cubicBezTo>
                  <a:pt x="237" y="128"/>
                  <a:pt x="237" y="129"/>
                  <a:pt x="237" y="129"/>
                </a:cubicBezTo>
                <a:cubicBezTo>
                  <a:pt x="238" y="129"/>
                  <a:pt x="238" y="129"/>
                  <a:pt x="237" y="128"/>
                </a:cubicBezTo>
                <a:close/>
                <a:moveTo>
                  <a:pt x="214" y="141"/>
                </a:moveTo>
                <a:cubicBezTo>
                  <a:pt x="214" y="141"/>
                  <a:pt x="214" y="141"/>
                  <a:pt x="214" y="141"/>
                </a:cubicBezTo>
                <a:cubicBezTo>
                  <a:pt x="214" y="141"/>
                  <a:pt x="214" y="140"/>
                  <a:pt x="214" y="140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4" y="140"/>
                  <a:pt x="214" y="141"/>
                  <a:pt x="214" y="141"/>
                </a:cubicBezTo>
                <a:close/>
                <a:moveTo>
                  <a:pt x="86" y="43"/>
                </a:moveTo>
                <a:cubicBezTo>
                  <a:pt x="86" y="43"/>
                  <a:pt x="86" y="43"/>
                  <a:pt x="85" y="43"/>
                </a:cubicBezTo>
                <a:cubicBezTo>
                  <a:pt x="85" y="43"/>
                  <a:pt x="85" y="44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4"/>
                  <a:pt x="86" y="43"/>
                  <a:pt x="86" y="43"/>
                </a:cubicBezTo>
                <a:close/>
                <a:moveTo>
                  <a:pt x="142" y="17"/>
                </a:moveTo>
                <a:cubicBezTo>
                  <a:pt x="142" y="18"/>
                  <a:pt x="143" y="18"/>
                  <a:pt x="143" y="18"/>
                </a:cubicBezTo>
                <a:cubicBezTo>
                  <a:pt x="143" y="17"/>
                  <a:pt x="143" y="17"/>
                  <a:pt x="142" y="17"/>
                </a:cubicBezTo>
                <a:close/>
                <a:moveTo>
                  <a:pt x="60" y="174"/>
                </a:moveTo>
                <a:cubicBezTo>
                  <a:pt x="61" y="174"/>
                  <a:pt x="61" y="174"/>
                  <a:pt x="61" y="175"/>
                </a:cubicBezTo>
                <a:cubicBezTo>
                  <a:pt x="61" y="175"/>
                  <a:pt x="62" y="175"/>
                  <a:pt x="62" y="175"/>
                </a:cubicBezTo>
                <a:cubicBezTo>
                  <a:pt x="61" y="174"/>
                  <a:pt x="61" y="174"/>
                  <a:pt x="60" y="174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4"/>
                  <a:pt x="105" y="43"/>
                  <a:pt x="106" y="43"/>
                </a:cubicBezTo>
                <a:cubicBezTo>
                  <a:pt x="106" y="42"/>
                  <a:pt x="105" y="42"/>
                  <a:pt x="105" y="42"/>
                </a:cubicBezTo>
                <a:cubicBezTo>
                  <a:pt x="105" y="43"/>
                  <a:pt x="105" y="43"/>
                  <a:pt x="105" y="44"/>
                </a:cubicBezTo>
                <a:close/>
                <a:moveTo>
                  <a:pt x="216" y="54"/>
                </a:moveTo>
                <a:cubicBezTo>
                  <a:pt x="216" y="55"/>
                  <a:pt x="216" y="55"/>
                  <a:pt x="217" y="55"/>
                </a:cubicBezTo>
                <a:cubicBezTo>
                  <a:pt x="217" y="54"/>
                  <a:pt x="216" y="54"/>
                  <a:pt x="216" y="54"/>
                </a:cubicBezTo>
                <a:close/>
                <a:moveTo>
                  <a:pt x="37" y="101"/>
                </a:moveTo>
                <a:cubicBezTo>
                  <a:pt x="37" y="100"/>
                  <a:pt x="37" y="100"/>
                  <a:pt x="37" y="100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7" y="100"/>
                  <a:pt x="37" y="100"/>
                  <a:pt x="37" y="101"/>
                </a:cubicBezTo>
                <a:close/>
                <a:moveTo>
                  <a:pt x="194" y="207"/>
                </a:moveTo>
                <a:cubicBezTo>
                  <a:pt x="194" y="207"/>
                  <a:pt x="194" y="207"/>
                  <a:pt x="194" y="206"/>
                </a:cubicBezTo>
                <a:cubicBezTo>
                  <a:pt x="193" y="207"/>
                  <a:pt x="193" y="207"/>
                  <a:pt x="192" y="207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93" y="207"/>
                  <a:pt x="193" y="207"/>
                  <a:pt x="194" y="207"/>
                </a:cubicBezTo>
                <a:close/>
                <a:moveTo>
                  <a:pt x="42" y="279"/>
                </a:moveTo>
                <a:cubicBezTo>
                  <a:pt x="41" y="279"/>
                  <a:pt x="41" y="279"/>
                  <a:pt x="41" y="280"/>
                </a:cubicBezTo>
                <a:cubicBezTo>
                  <a:pt x="41" y="279"/>
                  <a:pt x="41" y="279"/>
                  <a:pt x="42" y="279"/>
                </a:cubicBezTo>
                <a:close/>
                <a:moveTo>
                  <a:pt x="68" y="50"/>
                </a:moveTo>
                <a:cubicBezTo>
                  <a:pt x="69" y="50"/>
                  <a:pt x="69" y="50"/>
                  <a:pt x="69" y="49"/>
                </a:cubicBezTo>
                <a:cubicBezTo>
                  <a:pt x="69" y="49"/>
                  <a:pt x="68" y="49"/>
                  <a:pt x="68" y="50"/>
                </a:cubicBezTo>
                <a:close/>
                <a:moveTo>
                  <a:pt x="131" y="165"/>
                </a:moveTo>
                <a:cubicBezTo>
                  <a:pt x="131" y="165"/>
                  <a:pt x="131" y="165"/>
                  <a:pt x="130" y="164"/>
                </a:cubicBezTo>
                <a:cubicBezTo>
                  <a:pt x="130" y="165"/>
                  <a:pt x="130" y="165"/>
                  <a:pt x="131" y="165"/>
                </a:cubicBezTo>
                <a:close/>
                <a:moveTo>
                  <a:pt x="228" y="62"/>
                </a:moveTo>
                <a:cubicBezTo>
                  <a:pt x="228" y="62"/>
                  <a:pt x="228" y="62"/>
                  <a:pt x="228" y="62"/>
                </a:cubicBezTo>
                <a:cubicBezTo>
                  <a:pt x="228" y="61"/>
                  <a:pt x="228" y="61"/>
                  <a:pt x="227" y="61"/>
                </a:cubicBezTo>
                <a:cubicBezTo>
                  <a:pt x="228" y="61"/>
                  <a:pt x="228" y="61"/>
                  <a:pt x="228" y="62"/>
                </a:cubicBezTo>
                <a:close/>
                <a:moveTo>
                  <a:pt x="170" y="43"/>
                </a:moveTo>
                <a:cubicBezTo>
                  <a:pt x="171" y="43"/>
                  <a:pt x="171" y="43"/>
                  <a:pt x="170" y="42"/>
                </a:cubicBezTo>
                <a:cubicBezTo>
                  <a:pt x="170" y="43"/>
                  <a:pt x="170" y="43"/>
                  <a:pt x="170" y="43"/>
                </a:cubicBezTo>
                <a:close/>
                <a:moveTo>
                  <a:pt x="241" y="95"/>
                </a:moveTo>
                <a:cubicBezTo>
                  <a:pt x="241" y="95"/>
                  <a:pt x="241" y="94"/>
                  <a:pt x="241" y="94"/>
                </a:cubicBezTo>
                <a:cubicBezTo>
                  <a:pt x="241" y="94"/>
                  <a:pt x="241" y="94"/>
                  <a:pt x="241" y="93"/>
                </a:cubicBezTo>
                <a:cubicBezTo>
                  <a:pt x="240" y="94"/>
                  <a:pt x="240" y="94"/>
                  <a:pt x="241" y="95"/>
                </a:cubicBezTo>
                <a:close/>
                <a:moveTo>
                  <a:pt x="182" y="112"/>
                </a:moveTo>
                <a:cubicBezTo>
                  <a:pt x="182" y="112"/>
                  <a:pt x="181" y="112"/>
                  <a:pt x="182" y="113"/>
                </a:cubicBezTo>
                <a:cubicBezTo>
                  <a:pt x="182" y="113"/>
                  <a:pt x="182" y="113"/>
                  <a:pt x="182" y="113"/>
                </a:cubicBezTo>
                <a:cubicBezTo>
                  <a:pt x="182" y="112"/>
                  <a:pt x="182" y="112"/>
                  <a:pt x="182" y="112"/>
                </a:cubicBezTo>
                <a:close/>
                <a:moveTo>
                  <a:pt x="19" y="77"/>
                </a:moveTo>
                <a:cubicBezTo>
                  <a:pt x="19" y="77"/>
                  <a:pt x="19" y="77"/>
                  <a:pt x="19" y="77"/>
                </a:cubicBezTo>
                <a:cubicBezTo>
                  <a:pt x="19" y="77"/>
                  <a:pt x="20" y="77"/>
                  <a:pt x="20" y="76"/>
                </a:cubicBezTo>
                <a:cubicBezTo>
                  <a:pt x="20" y="76"/>
                  <a:pt x="19" y="76"/>
                  <a:pt x="19" y="76"/>
                </a:cubicBezTo>
                <a:cubicBezTo>
                  <a:pt x="19" y="76"/>
                  <a:pt x="19" y="77"/>
                  <a:pt x="19" y="77"/>
                </a:cubicBezTo>
                <a:close/>
                <a:moveTo>
                  <a:pt x="23" y="109"/>
                </a:moveTo>
                <a:cubicBezTo>
                  <a:pt x="23" y="109"/>
                  <a:pt x="23" y="109"/>
                  <a:pt x="23" y="109"/>
                </a:cubicBezTo>
                <a:cubicBezTo>
                  <a:pt x="23" y="109"/>
                  <a:pt x="23" y="109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09"/>
                  <a:pt x="23" y="109"/>
                  <a:pt x="23" y="109"/>
                </a:cubicBezTo>
                <a:close/>
                <a:moveTo>
                  <a:pt x="101" y="60"/>
                </a:moveTo>
                <a:cubicBezTo>
                  <a:pt x="101" y="59"/>
                  <a:pt x="101" y="59"/>
                  <a:pt x="101" y="58"/>
                </a:cubicBezTo>
                <a:cubicBezTo>
                  <a:pt x="100" y="59"/>
                  <a:pt x="100" y="59"/>
                  <a:pt x="101" y="60"/>
                </a:cubicBezTo>
                <a:close/>
                <a:moveTo>
                  <a:pt x="103" y="203"/>
                </a:moveTo>
                <a:cubicBezTo>
                  <a:pt x="103" y="203"/>
                  <a:pt x="103" y="203"/>
                  <a:pt x="103" y="203"/>
                </a:cubicBezTo>
                <a:cubicBezTo>
                  <a:pt x="103" y="202"/>
                  <a:pt x="103" y="202"/>
                  <a:pt x="104" y="202"/>
                </a:cubicBezTo>
                <a:cubicBezTo>
                  <a:pt x="104" y="202"/>
                  <a:pt x="104" y="202"/>
                  <a:pt x="103" y="202"/>
                </a:cubicBezTo>
                <a:cubicBezTo>
                  <a:pt x="103" y="202"/>
                  <a:pt x="103" y="202"/>
                  <a:pt x="103" y="203"/>
                </a:cubicBezTo>
                <a:close/>
                <a:moveTo>
                  <a:pt x="90" y="17"/>
                </a:moveTo>
                <a:cubicBezTo>
                  <a:pt x="90" y="18"/>
                  <a:pt x="91" y="18"/>
                  <a:pt x="91" y="17"/>
                </a:cubicBezTo>
                <a:cubicBezTo>
                  <a:pt x="90" y="17"/>
                  <a:pt x="90" y="17"/>
                  <a:pt x="90" y="17"/>
                </a:cubicBezTo>
                <a:close/>
                <a:moveTo>
                  <a:pt x="179" y="111"/>
                </a:moveTo>
                <a:cubicBezTo>
                  <a:pt x="180" y="111"/>
                  <a:pt x="180" y="110"/>
                  <a:pt x="180" y="110"/>
                </a:cubicBezTo>
                <a:cubicBezTo>
                  <a:pt x="180" y="110"/>
                  <a:pt x="179" y="110"/>
                  <a:pt x="179" y="111"/>
                </a:cubicBezTo>
                <a:close/>
                <a:moveTo>
                  <a:pt x="228" y="100"/>
                </a:moveTo>
                <a:cubicBezTo>
                  <a:pt x="228" y="100"/>
                  <a:pt x="228" y="100"/>
                  <a:pt x="228" y="100"/>
                </a:cubicBezTo>
                <a:cubicBezTo>
                  <a:pt x="228" y="100"/>
                  <a:pt x="228" y="100"/>
                  <a:pt x="228" y="101"/>
                </a:cubicBezTo>
                <a:cubicBezTo>
                  <a:pt x="228" y="101"/>
                  <a:pt x="228" y="101"/>
                  <a:pt x="228" y="101"/>
                </a:cubicBezTo>
                <a:cubicBezTo>
                  <a:pt x="228" y="100"/>
                  <a:pt x="228" y="100"/>
                  <a:pt x="228" y="100"/>
                </a:cubicBezTo>
                <a:close/>
                <a:moveTo>
                  <a:pt x="148" y="9"/>
                </a:move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lose/>
                <a:moveTo>
                  <a:pt x="159" y="26"/>
                </a:moveTo>
                <a:cubicBezTo>
                  <a:pt x="159" y="26"/>
                  <a:pt x="159" y="26"/>
                  <a:pt x="159" y="26"/>
                </a:cubicBezTo>
                <a:cubicBezTo>
                  <a:pt x="159" y="26"/>
                  <a:pt x="159" y="26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6"/>
                  <a:pt x="159" y="26"/>
                  <a:pt x="159" y="26"/>
                </a:cubicBezTo>
                <a:close/>
                <a:moveTo>
                  <a:pt x="198" y="128"/>
                </a:moveTo>
                <a:cubicBezTo>
                  <a:pt x="198" y="128"/>
                  <a:pt x="198" y="128"/>
                  <a:pt x="198" y="12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7" y="127"/>
                  <a:pt x="197" y="127"/>
                </a:cubicBezTo>
                <a:cubicBezTo>
                  <a:pt x="197" y="127"/>
                  <a:pt x="198" y="127"/>
                  <a:pt x="198" y="128"/>
                </a:cubicBezTo>
                <a:close/>
                <a:moveTo>
                  <a:pt x="81" y="198"/>
                </a:moveTo>
                <a:cubicBezTo>
                  <a:pt x="81" y="198"/>
                  <a:pt x="80" y="198"/>
                  <a:pt x="80" y="198"/>
                </a:cubicBezTo>
                <a:cubicBezTo>
                  <a:pt x="80" y="198"/>
                  <a:pt x="81" y="198"/>
                  <a:pt x="8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1" y="198"/>
                  <a:pt x="81" y="198"/>
                  <a:pt x="81" y="198"/>
                </a:cubicBezTo>
                <a:close/>
                <a:moveTo>
                  <a:pt x="166" y="63"/>
                </a:moveTo>
                <a:cubicBezTo>
                  <a:pt x="166" y="64"/>
                  <a:pt x="166" y="64"/>
                  <a:pt x="166" y="64"/>
                </a:cubicBezTo>
                <a:cubicBezTo>
                  <a:pt x="166" y="64"/>
                  <a:pt x="166" y="64"/>
                  <a:pt x="167" y="64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6" y="64"/>
                  <a:pt x="166" y="63"/>
                  <a:pt x="166" y="63"/>
                </a:cubicBezTo>
                <a:close/>
                <a:moveTo>
                  <a:pt x="162" y="51"/>
                </a:move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1"/>
                  <a:pt x="162" y="51"/>
                </a:cubicBezTo>
                <a:close/>
                <a:moveTo>
                  <a:pt x="82" y="51"/>
                </a:moveTo>
                <a:cubicBezTo>
                  <a:pt x="82" y="51"/>
                  <a:pt x="82" y="51"/>
                  <a:pt x="82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2" y="51"/>
                </a:cubicBezTo>
                <a:close/>
                <a:moveTo>
                  <a:pt x="111" y="36"/>
                </a:moveTo>
                <a:cubicBezTo>
                  <a:pt x="111" y="36"/>
                  <a:pt x="111" y="36"/>
                  <a:pt x="111" y="36"/>
                </a:cubicBezTo>
                <a:cubicBezTo>
                  <a:pt x="111" y="36"/>
                  <a:pt x="111" y="36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6"/>
                  <a:pt x="111" y="36"/>
                  <a:pt x="111" y="36"/>
                </a:cubicBezTo>
                <a:close/>
                <a:moveTo>
                  <a:pt x="32" y="36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2" y="36"/>
                  <a:pt x="32" y="36"/>
                </a:cubicBezTo>
                <a:close/>
                <a:moveTo>
                  <a:pt x="170" y="13"/>
                </a:moveTo>
                <a:cubicBezTo>
                  <a:pt x="170" y="13"/>
                  <a:pt x="170" y="13"/>
                  <a:pt x="170" y="13"/>
                </a:cubicBezTo>
                <a:cubicBezTo>
                  <a:pt x="170" y="13"/>
                  <a:pt x="170" y="13"/>
                  <a:pt x="171" y="13"/>
                </a:cubicBezTo>
                <a:cubicBezTo>
                  <a:pt x="171" y="13"/>
                  <a:pt x="171" y="13"/>
                  <a:pt x="171" y="13"/>
                </a:cubicBezTo>
                <a:cubicBezTo>
                  <a:pt x="170" y="13"/>
                  <a:pt x="170" y="13"/>
                  <a:pt x="170" y="13"/>
                </a:cubicBezTo>
                <a:close/>
                <a:moveTo>
                  <a:pt x="205" y="144"/>
                </a:move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5" y="143"/>
                  <a:pt x="205" y="143"/>
                  <a:pt x="205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Freeform 413"/>
          <p:cNvSpPr>
            <a:spLocks noEditPoints="1"/>
          </p:cNvSpPr>
          <p:nvPr/>
        </p:nvSpPr>
        <p:spPr bwMode="auto">
          <a:xfrm>
            <a:off x="7110283" y="836713"/>
            <a:ext cx="1222641" cy="1785664"/>
          </a:xfrm>
          <a:custGeom>
            <a:avLst/>
            <a:gdLst>
              <a:gd name="T0" fmla="*/ 89 w 278"/>
              <a:gd name="T1" fmla="*/ 9 h 293"/>
              <a:gd name="T2" fmla="*/ 39 w 278"/>
              <a:gd name="T3" fmla="*/ 60 h 293"/>
              <a:gd name="T4" fmla="*/ 3 w 278"/>
              <a:gd name="T5" fmla="*/ 107 h 293"/>
              <a:gd name="T6" fmla="*/ 224 w 278"/>
              <a:gd name="T7" fmla="*/ 93 h 293"/>
              <a:gd name="T8" fmla="*/ 47 w 278"/>
              <a:gd name="T9" fmla="*/ 77 h 293"/>
              <a:gd name="T10" fmla="*/ 83 w 278"/>
              <a:gd name="T11" fmla="*/ 133 h 293"/>
              <a:gd name="T12" fmla="*/ 41 w 278"/>
              <a:gd name="T13" fmla="*/ 38 h 293"/>
              <a:gd name="T14" fmla="*/ 273 w 278"/>
              <a:gd name="T15" fmla="*/ 84 h 293"/>
              <a:gd name="T16" fmla="*/ 20 w 278"/>
              <a:gd name="T17" fmla="*/ 80 h 293"/>
              <a:gd name="T18" fmla="*/ 32 w 278"/>
              <a:gd name="T19" fmla="*/ 102 h 293"/>
              <a:gd name="T20" fmla="*/ 39 w 278"/>
              <a:gd name="T21" fmla="*/ 82 h 293"/>
              <a:gd name="T22" fmla="*/ 259 w 278"/>
              <a:gd name="T23" fmla="*/ 69 h 293"/>
              <a:gd name="T24" fmla="*/ 192 w 278"/>
              <a:gd name="T25" fmla="*/ 14 h 293"/>
              <a:gd name="T26" fmla="*/ 202 w 278"/>
              <a:gd name="T27" fmla="*/ 167 h 293"/>
              <a:gd name="T28" fmla="*/ 173 w 278"/>
              <a:gd name="T29" fmla="*/ 42 h 293"/>
              <a:gd name="T30" fmla="*/ 134 w 278"/>
              <a:gd name="T31" fmla="*/ 4 h 293"/>
              <a:gd name="T32" fmla="*/ 76 w 278"/>
              <a:gd name="T33" fmla="*/ 31 h 293"/>
              <a:gd name="T34" fmla="*/ 93 w 278"/>
              <a:gd name="T35" fmla="*/ 255 h 293"/>
              <a:gd name="T36" fmla="*/ 238 w 278"/>
              <a:gd name="T37" fmla="*/ 109 h 293"/>
              <a:gd name="T38" fmla="*/ 5 w 278"/>
              <a:gd name="T39" fmla="*/ 138 h 293"/>
              <a:gd name="T40" fmla="*/ 248 w 278"/>
              <a:gd name="T41" fmla="*/ 163 h 293"/>
              <a:gd name="T42" fmla="*/ 29 w 278"/>
              <a:gd name="T43" fmla="*/ 136 h 293"/>
              <a:gd name="T44" fmla="*/ 262 w 278"/>
              <a:gd name="T45" fmla="*/ 142 h 293"/>
              <a:gd name="T46" fmla="*/ 216 w 278"/>
              <a:gd name="T47" fmla="*/ 156 h 293"/>
              <a:gd name="T48" fmla="*/ 56 w 278"/>
              <a:gd name="T49" fmla="*/ 127 h 293"/>
              <a:gd name="T50" fmla="*/ 252 w 278"/>
              <a:gd name="T51" fmla="*/ 118 h 293"/>
              <a:gd name="T52" fmla="*/ 53 w 278"/>
              <a:gd name="T53" fmla="*/ 101 h 293"/>
              <a:gd name="T54" fmla="*/ 246 w 278"/>
              <a:gd name="T55" fmla="*/ 90 h 293"/>
              <a:gd name="T56" fmla="*/ 229 w 278"/>
              <a:gd name="T57" fmla="*/ 109 h 293"/>
              <a:gd name="T58" fmla="*/ 166 w 278"/>
              <a:gd name="T59" fmla="*/ 36 h 293"/>
              <a:gd name="T60" fmla="*/ 44 w 278"/>
              <a:gd name="T61" fmla="*/ 287 h 293"/>
              <a:gd name="T62" fmla="*/ 169 w 278"/>
              <a:gd name="T63" fmla="*/ 197 h 293"/>
              <a:gd name="T64" fmla="*/ 200 w 278"/>
              <a:gd name="T65" fmla="*/ 158 h 293"/>
              <a:gd name="T66" fmla="*/ 152 w 278"/>
              <a:gd name="T67" fmla="*/ 32 h 293"/>
              <a:gd name="T68" fmla="*/ 22 w 278"/>
              <a:gd name="T69" fmla="*/ 132 h 293"/>
              <a:gd name="T70" fmla="*/ 16 w 278"/>
              <a:gd name="T71" fmla="*/ 155 h 293"/>
              <a:gd name="T72" fmla="*/ 152 w 278"/>
              <a:gd name="T73" fmla="*/ 26 h 293"/>
              <a:gd name="T74" fmla="*/ 25 w 278"/>
              <a:gd name="T75" fmla="*/ 113 h 293"/>
              <a:gd name="T76" fmla="*/ 73 w 278"/>
              <a:gd name="T77" fmla="*/ 192 h 293"/>
              <a:gd name="T78" fmla="*/ 234 w 278"/>
              <a:gd name="T79" fmla="*/ 137 h 293"/>
              <a:gd name="T80" fmla="*/ 50 w 278"/>
              <a:gd name="T81" fmla="*/ 117 h 293"/>
              <a:gd name="T82" fmla="*/ 105 w 278"/>
              <a:gd name="T83" fmla="*/ 164 h 293"/>
              <a:gd name="T84" fmla="*/ 60 w 278"/>
              <a:gd name="T85" fmla="*/ 162 h 293"/>
              <a:gd name="T86" fmla="*/ 147 w 278"/>
              <a:gd name="T87" fmla="*/ 189 h 293"/>
              <a:gd name="T88" fmla="*/ 182 w 278"/>
              <a:gd name="T89" fmla="*/ 180 h 293"/>
              <a:gd name="T90" fmla="*/ 3 w 278"/>
              <a:gd name="T91" fmla="*/ 115 h 293"/>
              <a:gd name="T92" fmla="*/ 243 w 278"/>
              <a:gd name="T93" fmla="*/ 141 h 293"/>
              <a:gd name="T94" fmla="*/ 167 w 278"/>
              <a:gd name="T95" fmla="*/ 186 h 293"/>
              <a:gd name="T96" fmla="*/ 109 w 278"/>
              <a:gd name="T97" fmla="*/ 216 h 293"/>
              <a:gd name="T98" fmla="*/ 230 w 278"/>
              <a:gd name="T99" fmla="*/ 129 h 293"/>
              <a:gd name="T100" fmla="*/ 86 w 278"/>
              <a:gd name="T101" fmla="*/ 23 h 293"/>
              <a:gd name="T102" fmla="*/ 155 w 278"/>
              <a:gd name="T103" fmla="*/ 23 h 293"/>
              <a:gd name="T104" fmla="*/ 199 w 278"/>
              <a:gd name="T105" fmla="*/ 37 h 293"/>
              <a:gd name="T106" fmla="*/ 111 w 278"/>
              <a:gd name="T107" fmla="*/ 175 h 293"/>
              <a:gd name="T108" fmla="*/ 12 w 278"/>
              <a:gd name="T109" fmla="*/ 117 h 293"/>
              <a:gd name="T110" fmla="*/ 74 w 278"/>
              <a:gd name="T111" fmla="*/ 175 h 293"/>
              <a:gd name="T112" fmla="*/ 22 w 278"/>
              <a:gd name="T113" fmla="*/ 113 h 293"/>
              <a:gd name="T114" fmla="*/ 127 w 278"/>
              <a:gd name="T115" fmla="*/ 174 h 293"/>
              <a:gd name="T116" fmla="*/ 76 w 278"/>
              <a:gd name="T117" fmla="*/ 182 h 293"/>
              <a:gd name="T118" fmla="*/ 205 w 278"/>
              <a:gd name="T119" fmla="*/ 40 h 293"/>
              <a:gd name="T120" fmla="*/ 87 w 278"/>
              <a:gd name="T121" fmla="*/ 147 h 293"/>
              <a:gd name="T122" fmla="*/ 247 w 278"/>
              <a:gd name="T123" fmla="*/ 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" h="293">
                <a:moveTo>
                  <a:pt x="132" y="211"/>
                </a:moveTo>
                <a:cubicBezTo>
                  <a:pt x="131" y="213"/>
                  <a:pt x="131" y="216"/>
                  <a:pt x="130" y="218"/>
                </a:cubicBezTo>
                <a:cubicBezTo>
                  <a:pt x="128" y="223"/>
                  <a:pt x="126" y="227"/>
                  <a:pt x="123" y="232"/>
                </a:cubicBezTo>
                <a:cubicBezTo>
                  <a:pt x="117" y="241"/>
                  <a:pt x="111" y="251"/>
                  <a:pt x="103" y="259"/>
                </a:cubicBezTo>
                <a:cubicBezTo>
                  <a:pt x="96" y="267"/>
                  <a:pt x="88" y="274"/>
                  <a:pt x="80" y="280"/>
                </a:cubicBezTo>
                <a:cubicBezTo>
                  <a:pt x="70" y="286"/>
                  <a:pt x="60" y="290"/>
                  <a:pt x="49" y="292"/>
                </a:cubicBezTo>
                <a:cubicBezTo>
                  <a:pt x="47" y="292"/>
                  <a:pt x="44" y="293"/>
                  <a:pt x="42" y="293"/>
                </a:cubicBezTo>
                <a:cubicBezTo>
                  <a:pt x="41" y="293"/>
                  <a:pt x="40" y="293"/>
                  <a:pt x="40" y="293"/>
                </a:cubicBezTo>
                <a:cubicBezTo>
                  <a:pt x="38" y="292"/>
                  <a:pt x="37" y="291"/>
                  <a:pt x="38" y="289"/>
                </a:cubicBezTo>
                <a:cubicBezTo>
                  <a:pt x="39" y="288"/>
                  <a:pt x="41" y="287"/>
                  <a:pt x="42" y="285"/>
                </a:cubicBezTo>
                <a:cubicBezTo>
                  <a:pt x="44" y="283"/>
                  <a:pt x="46" y="281"/>
                  <a:pt x="48" y="278"/>
                </a:cubicBezTo>
                <a:cubicBezTo>
                  <a:pt x="52" y="274"/>
                  <a:pt x="55" y="269"/>
                  <a:pt x="58" y="264"/>
                </a:cubicBezTo>
                <a:cubicBezTo>
                  <a:pt x="61" y="259"/>
                  <a:pt x="62" y="255"/>
                  <a:pt x="64" y="250"/>
                </a:cubicBezTo>
                <a:cubicBezTo>
                  <a:pt x="66" y="242"/>
                  <a:pt x="68" y="233"/>
                  <a:pt x="69" y="225"/>
                </a:cubicBezTo>
                <a:cubicBezTo>
                  <a:pt x="69" y="224"/>
                  <a:pt x="69" y="222"/>
                  <a:pt x="69" y="220"/>
                </a:cubicBezTo>
                <a:cubicBezTo>
                  <a:pt x="69" y="215"/>
                  <a:pt x="69" y="210"/>
                  <a:pt x="68" y="204"/>
                </a:cubicBezTo>
                <a:cubicBezTo>
                  <a:pt x="68" y="204"/>
                  <a:pt x="68" y="203"/>
                  <a:pt x="68" y="203"/>
                </a:cubicBezTo>
                <a:cubicBezTo>
                  <a:pt x="68" y="202"/>
                  <a:pt x="67" y="202"/>
                  <a:pt x="67" y="202"/>
                </a:cubicBezTo>
                <a:cubicBezTo>
                  <a:pt x="58" y="200"/>
                  <a:pt x="50" y="196"/>
                  <a:pt x="42" y="191"/>
                </a:cubicBezTo>
                <a:cubicBezTo>
                  <a:pt x="35" y="187"/>
                  <a:pt x="29" y="182"/>
                  <a:pt x="23" y="177"/>
                </a:cubicBezTo>
                <a:cubicBezTo>
                  <a:pt x="16" y="169"/>
                  <a:pt x="10" y="161"/>
                  <a:pt x="6" y="151"/>
                </a:cubicBezTo>
                <a:cubicBezTo>
                  <a:pt x="3" y="144"/>
                  <a:pt x="1" y="136"/>
                  <a:pt x="0" y="128"/>
                </a:cubicBezTo>
                <a:cubicBezTo>
                  <a:pt x="0" y="124"/>
                  <a:pt x="0" y="120"/>
                  <a:pt x="0" y="116"/>
                </a:cubicBezTo>
                <a:cubicBezTo>
                  <a:pt x="0" y="110"/>
                  <a:pt x="1" y="103"/>
                  <a:pt x="2" y="96"/>
                </a:cubicBezTo>
                <a:cubicBezTo>
                  <a:pt x="4" y="88"/>
                  <a:pt x="7" y="80"/>
                  <a:pt x="10" y="72"/>
                </a:cubicBezTo>
                <a:cubicBezTo>
                  <a:pt x="20" y="51"/>
                  <a:pt x="35" y="34"/>
                  <a:pt x="56" y="22"/>
                </a:cubicBezTo>
                <a:cubicBezTo>
                  <a:pt x="67" y="16"/>
                  <a:pt x="78" y="12"/>
                  <a:pt x="89" y="9"/>
                </a:cubicBezTo>
                <a:cubicBezTo>
                  <a:pt x="93" y="8"/>
                  <a:pt x="97" y="7"/>
                  <a:pt x="101" y="6"/>
                </a:cubicBezTo>
                <a:cubicBezTo>
                  <a:pt x="109" y="4"/>
                  <a:pt x="118" y="2"/>
                  <a:pt x="127" y="1"/>
                </a:cubicBezTo>
                <a:cubicBezTo>
                  <a:pt x="135" y="0"/>
                  <a:pt x="143" y="1"/>
                  <a:pt x="151" y="1"/>
                </a:cubicBezTo>
                <a:cubicBezTo>
                  <a:pt x="158" y="1"/>
                  <a:pt x="165" y="2"/>
                  <a:pt x="172" y="3"/>
                </a:cubicBezTo>
                <a:cubicBezTo>
                  <a:pt x="180" y="4"/>
                  <a:pt x="187" y="6"/>
                  <a:pt x="195" y="8"/>
                </a:cubicBezTo>
                <a:cubicBezTo>
                  <a:pt x="210" y="12"/>
                  <a:pt x="223" y="19"/>
                  <a:pt x="236" y="27"/>
                </a:cubicBezTo>
                <a:cubicBezTo>
                  <a:pt x="243" y="32"/>
                  <a:pt x="250" y="38"/>
                  <a:pt x="255" y="44"/>
                </a:cubicBezTo>
                <a:cubicBezTo>
                  <a:pt x="261" y="51"/>
                  <a:pt x="266" y="57"/>
                  <a:pt x="270" y="65"/>
                </a:cubicBezTo>
                <a:cubicBezTo>
                  <a:pt x="275" y="76"/>
                  <a:pt x="278" y="87"/>
                  <a:pt x="277" y="99"/>
                </a:cubicBezTo>
                <a:cubicBezTo>
                  <a:pt x="276" y="107"/>
                  <a:pt x="275" y="115"/>
                  <a:pt x="274" y="122"/>
                </a:cubicBezTo>
                <a:cubicBezTo>
                  <a:pt x="273" y="130"/>
                  <a:pt x="271" y="138"/>
                  <a:pt x="268" y="145"/>
                </a:cubicBezTo>
                <a:cubicBezTo>
                  <a:pt x="264" y="156"/>
                  <a:pt x="258" y="166"/>
                  <a:pt x="250" y="174"/>
                </a:cubicBezTo>
                <a:cubicBezTo>
                  <a:pt x="244" y="181"/>
                  <a:pt x="237" y="186"/>
                  <a:pt x="229" y="191"/>
                </a:cubicBezTo>
                <a:cubicBezTo>
                  <a:pt x="219" y="197"/>
                  <a:pt x="208" y="201"/>
                  <a:pt x="196" y="204"/>
                </a:cubicBezTo>
                <a:cubicBezTo>
                  <a:pt x="186" y="206"/>
                  <a:pt x="177" y="207"/>
                  <a:pt x="167" y="208"/>
                </a:cubicBezTo>
                <a:cubicBezTo>
                  <a:pt x="163" y="209"/>
                  <a:pt x="159" y="209"/>
                  <a:pt x="155" y="209"/>
                </a:cubicBezTo>
                <a:cubicBezTo>
                  <a:pt x="152" y="209"/>
                  <a:pt x="149" y="210"/>
                  <a:pt x="146" y="210"/>
                </a:cubicBezTo>
                <a:cubicBezTo>
                  <a:pt x="142" y="210"/>
                  <a:pt x="138" y="210"/>
                  <a:pt x="134" y="211"/>
                </a:cubicBezTo>
                <a:cubicBezTo>
                  <a:pt x="133" y="211"/>
                  <a:pt x="133" y="211"/>
                  <a:pt x="132" y="211"/>
                </a:cubicBezTo>
                <a:close/>
                <a:moveTo>
                  <a:pt x="93" y="142"/>
                </a:moveTo>
                <a:cubicBezTo>
                  <a:pt x="93" y="142"/>
                  <a:pt x="93" y="141"/>
                  <a:pt x="92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5" y="144"/>
                  <a:pt x="100" y="148"/>
                  <a:pt x="101" y="148"/>
                </a:cubicBezTo>
                <a:cubicBezTo>
                  <a:pt x="99" y="146"/>
                  <a:pt x="97" y="145"/>
                  <a:pt x="95" y="143"/>
                </a:cubicBezTo>
                <a:cubicBezTo>
                  <a:pt x="94" y="143"/>
                  <a:pt x="94" y="142"/>
                  <a:pt x="93" y="142"/>
                </a:cubicBezTo>
                <a:close/>
                <a:moveTo>
                  <a:pt x="39" y="60"/>
                </a:moveTo>
                <a:cubicBezTo>
                  <a:pt x="39" y="60"/>
                  <a:pt x="38" y="60"/>
                  <a:pt x="38" y="60"/>
                </a:cubicBezTo>
                <a:cubicBezTo>
                  <a:pt x="36" y="63"/>
                  <a:pt x="34" y="65"/>
                  <a:pt x="32" y="68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4" y="67"/>
                  <a:pt x="36" y="64"/>
                  <a:pt x="38" y="61"/>
                </a:cubicBezTo>
                <a:cubicBezTo>
                  <a:pt x="38" y="60"/>
                  <a:pt x="38" y="60"/>
                  <a:pt x="39" y="60"/>
                </a:cubicBezTo>
                <a:cubicBezTo>
                  <a:pt x="39" y="60"/>
                  <a:pt x="39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60"/>
                  <a:pt x="39" y="60"/>
                </a:cubicBezTo>
                <a:close/>
                <a:moveTo>
                  <a:pt x="263" y="150"/>
                </a:moveTo>
                <a:cubicBezTo>
                  <a:pt x="263" y="149"/>
                  <a:pt x="264" y="149"/>
                  <a:pt x="264" y="149"/>
                </a:cubicBezTo>
                <a:cubicBezTo>
                  <a:pt x="265" y="146"/>
                  <a:pt x="266" y="142"/>
                  <a:pt x="268" y="139"/>
                </a:cubicBezTo>
                <a:cubicBezTo>
                  <a:pt x="268" y="139"/>
                  <a:pt x="268" y="139"/>
                  <a:pt x="268" y="138"/>
                </a:cubicBezTo>
                <a:cubicBezTo>
                  <a:pt x="267" y="140"/>
                  <a:pt x="266" y="141"/>
                  <a:pt x="266" y="143"/>
                </a:cubicBezTo>
                <a:cubicBezTo>
                  <a:pt x="265" y="145"/>
                  <a:pt x="264" y="147"/>
                  <a:pt x="263" y="150"/>
                </a:cubicBezTo>
                <a:cubicBezTo>
                  <a:pt x="263" y="150"/>
                  <a:pt x="263" y="150"/>
                  <a:pt x="263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263" y="150"/>
                  <a:pt x="263" y="150"/>
                  <a:pt x="263" y="150"/>
                </a:cubicBezTo>
                <a:close/>
                <a:moveTo>
                  <a:pt x="3" y="107"/>
                </a:moveTo>
                <a:cubicBezTo>
                  <a:pt x="3" y="107"/>
                  <a:pt x="4" y="107"/>
                  <a:pt x="4" y="106"/>
                </a:cubicBezTo>
                <a:cubicBezTo>
                  <a:pt x="4" y="104"/>
                  <a:pt x="4" y="102"/>
                  <a:pt x="5" y="101"/>
                </a:cubicBezTo>
                <a:cubicBezTo>
                  <a:pt x="5" y="99"/>
                  <a:pt x="5" y="98"/>
                  <a:pt x="6" y="96"/>
                </a:cubicBezTo>
                <a:cubicBezTo>
                  <a:pt x="6" y="94"/>
                  <a:pt x="7" y="91"/>
                  <a:pt x="7" y="89"/>
                </a:cubicBezTo>
                <a:cubicBezTo>
                  <a:pt x="7" y="88"/>
                  <a:pt x="8" y="87"/>
                  <a:pt x="8" y="85"/>
                </a:cubicBezTo>
                <a:cubicBezTo>
                  <a:pt x="8" y="86"/>
                  <a:pt x="7" y="86"/>
                  <a:pt x="7" y="86"/>
                </a:cubicBezTo>
                <a:cubicBezTo>
                  <a:pt x="7" y="89"/>
                  <a:pt x="6" y="92"/>
                  <a:pt x="5" y="96"/>
                </a:cubicBezTo>
                <a:cubicBezTo>
                  <a:pt x="4" y="99"/>
                  <a:pt x="4" y="103"/>
                  <a:pt x="3" y="107"/>
                </a:cubicBezTo>
                <a:cubicBezTo>
                  <a:pt x="3" y="108"/>
                  <a:pt x="3" y="108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8"/>
                  <a:pt x="3" y="108"/>
                  <a:pt x="3" y="107"/>
                </a:cubicBezTo>
                <a:close/>
                <a:moveTo>
                  <a:pt x="149" y="69"/>
                </a:moveTo>
                <a:cubicBezTo>
                  <a:pt x="148" y="70"/>
                  <a:pt x="147" y="72"/>
                  <a:pt x="146" y="73"/>
                </a:cubicBezTo>
                <a:cubicBezTo>
                  <a:pt x="145" y="75"/>
                  <a:pt x="144" y="75"/>
                  <a:pt x="143" y="75"/>
                </a:cubicBezTo>
                <a:cubicBezTo>
                  <a:pt x="142" y="75"/>
                  <a:pt x="141" y="74"/>
                  <a:pt x="141" y="73"/>
                </a:cubicBezTo>
                <a:cubicBezTo>
                  <a:pt x="141" y="72"/>
                  <a:pt x="140" y="72"/>
                  <a:pt x="140" y="71"/>
                </a:cubicBezTo>
                <a:cubicBezTo>
                  <a:pt x="139" y="69"/>
                  <a:pt x="139" y="67"/>
                  <a:pt x="138" y="66"/>
                </a:cubicBezTo>
                <a:cubicBezTo>
                  <a:pt x="138" y="65"/>
                  <a:pt x="137" y="65"/>
                  <a:pt x="137" y="64"/>
                </a:cubicBezTo>
                <a:cubicBezTo>
                  <a:pt x="132" y="59"/>
                  <a:pt x="126" y="54"/>
                  <a:pt x="120" y="50"/>
                </a:cubicBezTo>
                <a:cubicBezTo>
                  <a:pt x="113" y="46"/>
                  <a:pt x="106" y="43"/>
                  <a:pt x="97" y="43"/>
                </a:cubicBezTo>
                <a:cubicBezTo>
                  <a:pt x="88" y="42"/>
                  <a:pt x="79" y="45"/>
                  <a:pt x="72" y="51"/>
                </a:cubicBezTo>
                <a:cubicBezTo>
                  <a:pt x="69" y="54"/>
                  <a:pt x="67" y="57"/>
                  <a:pt x="65" y="61"/>
                </a:cubicBezTo>
                <a:cubicBezTo>
                  <a:pt x="62" y="65"/>
                  <a:pt x="60" y="71"/>
                  <a:pt x="60" y="76"/>
                </a:cubicBezTo>
                <a:cubicBezTo>
                  <a:pt x="60" y="81"/>
                  <a:pt x="60" y="86"/>
                  <a:pt x="61" y="91"/>
                </a:cubicBezTo>
                <a:cubicBezTo>
                  <a:pt x="63" y="99"/>
                  <a:pt x="66" y="106"/>
                  <a:pt x="70" y="112"/>
                </a:cubicBezTo>
                <a:cubicBezTo>
                  <a:pt x="75" y="121"/>
                  <a:pt x="81" y="129"/>
                  <a:pt x="89" y="135"/>
                </a:cubicBezTo>
                <a:cubicBezTo>
                  <a:pt x="93" y="138"/>
                  <a:pt x="97" y="141"/>
                  <a:pt x="100" y="144"/>
                </a:cubicBezTo>
                <a:cubicBezTo>
                  <a:pt x="108" y="150"/>
                  <a:pt x="117" y="156"/>
                  <a:pt x="125" y="161"/>
                </a:cubicBezTo>
                <a:cubicBezTo>
                  <a:pt x="130" y="164"/>
                  <a:pt x="136" y="167"/>
                  <a:pt x="141" y="170"/>
                </a:cubicBezTo>
                <a:cubicBezTo>
                  <a:pt x="142" y="170"/>
                  <a:pt x="143" y="171"/>
                  <a:pt x="144" y="171"/>
                </a:cubicBezTo>
                <a:cubicBezTo>
                  <a:pt x="146" y="169"/>
                  <a:pt x="147" y="166"/>
                  <a:pt x="149" y="164"/>
                </a:cubicBezTo>
                <a:cubicBezTo>
                  <a:pt x="154" y="159"/>
                  <a:pt x="159" y="155"/>
                  <a:pt x="165" y="150"/>
                </a:cubicBezTo>
                <a:cubicBezTo>
                  <a:pt x="174" y="142"/>
                  <a:pt x="184" y="135"/>
                  <a:pt x="194" y="128"/>
                </a:cubicBezTo>
                <a:cubicBezTo>
                  <a:pt x="200" y="124"/>
                  <a:pt x="206" y="119"/>
                  <a:pt x="210" y="114"/>
                </a:cubicBezTo>
                <a:cubicBezTo>
                  <a:pt x="216" y="108"/>
                  <a:pt x="221" y="101"/>
                  <a:pt x="224" y="93"/>
                </a:cubicBezTo>
                <a:cubicBezTo>
                  <a:pt x="225" y="89"/>
                  <a:pt x="227" y="85"/>
                  <a:pt x="226" y="80"/>
                </a:cubicBezTo>
                <a:cubicBezTo>
                  <a:pt x="226" y="77"/>
                  <a:pt x="226" y="75"/>
                  <a:pt x="225" y="72"/>
                </a:cubicBezTo>
                <a:cubicBezTo>
                  <a:pt x="224" y="61"/>
                  <a:pt x="218" y="53"/>
                  <a:pt x="209" y="47"/>
                </a:cubicBezTo>
                <a:cubicBezTo>
                  <a:pt x="206" y="44"/>
                  <a:pt x="202" y="43"/>
                  <a:pt x="199" y="43"/>
                </a:cubicBezTo>
                <a:cubicBezTo>
                  <a:pt x="196" y="42"/>
                  <a:pt x="194" y="43"/>
                  <a:pt x="191" y="43"/>
                </a:cubicBezTo>
                <a:cubicBezTo>
                  <a:pt x="184" y="44"/>
                  <a:pt x="177" y="46"/>
                  <a:pt x="171" y="49"/>
                </a:cubicBezTo>
                <a:cubicBezTo>
                  <a:pt x="168" y="50"/>
                  <a:pt x="165" y="52"/>
                  <a:pt x="163" y="54"/>
                </a:cubicBezTo>
                <a:cubicBezTo>
                  <a:pt x="161" y="56"/>
                  <a:pt x="160" y="58"/>
                  <a:pt x="158" y="60"/>
                </a:cubicBezTo>
                <a:cubicBezTo>
                  <a:pt x="157" y="62"/>
                  <a:pt x="155" y="65"/>
                  <a:pt x="153" y="68"/>
                </a:cubicBezTo>
                <a:cubicBezTo>
                  <a:pt x="152" y="69"/>
                  <a:pt x="151" y="69"/>
                  <a:pt x="150" y="69"/>
                </a:cubicBezTo>
                <a:cubicBezTo>
                  <a:pt x="150" y="69"/>
                  <a:pt x="149" y="69"/>
                  <a:pt x="149" y="69"/>
                </a:cubicBezTo>
                <a:close/>
                <a:moveTo>
                  <a:pt x="48" y="113"/>
                </a:moveTo>
                <a:cubicBezTo>
                  <a:pt x="48" y="113"/>
                  <a:pt x="48" y="113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8" y="112"/>
                  <a:pt x="48" y="111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06"/>
                  <a:pt x="49" y="103"/>
                  <a:pt x="49" y="100"/>
                </a:cubicBezTo>
                <a:cubicBezTo>
                  <a:pt x="49" y="96"/>
                  <a:pt x="49" y="92"/>
                  <a:pt x="49" y="87"/>
                </a:cubicBezTo>
                <a:cubicBezTo>
                  <a:pt x="49" y="86"/>
                  <a:pt x="49" y="84"/>
                  <a:pt x="49" y="83"/>
                </a:cubicBezTo>
                <a:cubicBezTo>
                  <a:pt x="49" y="82"/>
                  <a:pt x="49" y="81"/>
                  <a:pt x="50" y="81"/>
                </a:cubicBezTo>
                <a:cubicBezTo>
                  <a:pt x="51" y="81"/>
                  <a:pt x="51" y="80"/>
                  <a:pt x="51" y="80"/>
                </a:cubicBezTo>
                <a:cubicBezTo>
                  <a:pt x="52" y="74"/>
                  <a:pt x="53" y="69"/>
                  <a:pt x="55" y="64"/>
                </a:cubicBezTo>
                <a:cubicBezTo>
                  <a:pt x="55" y="64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3" y="65"/>
                  <a:pt x="52" y="66"/>
                  <a:pt x="51" y="68"/>
                </a:cubicBezTo>
                <a:cubicBezTo>
                  <a:pt x="50" y="71"/>
                  <a:pt x="49" y="73"/>
                  <a:pt x="48" y="75"/>
                </a:cubicBezTo>
                <a:cubicBezTo>
                  <a:pt x="47" y="75"/>
                  <a:pt x="47" y="76"/>
                  <a:pt x="47" y="77"/>
                </a:cubicBezTo>
                <a:cubicBezTo>
                  <a:pt x="47" y="80"/>
                  <a:pt x="47" y="83"/>
                  <a:pt x="47" y="86"/>
                </a:cubicBezTo>
                <a:cubicBezTo>
                  <a:pt x="46" y="94"/>
                  <a:pt x="46" y="102"/>
                  <a:pt x="47" y="110"/>
                </a:cubicBezTo>
                <a:cubicBezTo>
                  <a:pt x="47" y="111"/>
                  <a:pt x="48" y="112"/>
                  <a:pt x="48" y="113"/>
                </a:cubicBezTo>
                <a:close/>
                <a:moveTo>
                  <a:pt x="192" y="133"/>
                </a:moveTo>
                <a:cubicBezTo>
                  <a:pt x="192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4"/>
                </a:cubicBezTo>
                <a:cubicBezTo>
                  <a:pt x="183" y="139"/>
                  <a:pt x="176" y="144"/>
                  <a:pt x="169" y="150"/>
                </a:cubicBezTo>
                <a:cubicBezTo>
                  <a:pt x="163" y="155"/>
                  <a:pt x="157" y="160"/>
                  <a:pt x="151" y="166"/>
                </a:cubicBezTo>
                <a:cubicBezTo>
                  <a:pt x="150" y="168"/>
                  <a:pt x="148" y="170"/>
                  <a:pt x="147" y="171"/>
                </a:cubicBezTo>
                <a:cubicBezTo>
                  <a:pt x="146" y="172"/>
                  <a:pt x="146" y="173"/>
                  <a:pt x="147" y="173"/>
                </a:cubicBezTo>
                <a:cubicBezTo>
                  <a:pt x="150" y="170"/>
                  <a:pt x="154" y="167"/>
                  <a:pt x="158" y="164"/>
                </a:cubicBezTo>
                <a:cubicBezTo>
                  <a:pt x="162" y="158"/>
                  <a:pt x="168" y="153"/>
                  <a:pt x="174" y="150"/>
                </a:cubicBezTo>
                <a:cubicBezTo>
                  <a:pt x="174" y="149"/>
                  <a:pt x="175" y="149"/>
                  <a:pt x="175" y="149"/>
                </a:cubicBezTo>
                <a:cubicBezTo>
                  <a:pt x="180" y="144"/>
                  <a:pt x="186" y="139"/>
                  <a:pt x="191" y="134"/>
                </a:cubicBezTo>
                <a:cubicBezTo>
                  <a:pt x="191" y="134"/>
                  <a:pt x="191" y="133"/>
                  <a:pt x="192" y="133"/>
                </a:cubicBezTo>
                <a:close/>
                <a:moveTo>
                  <a:pt x="211" y="45"/>
                </a:moveTo>
                <a:cubicBezTo>
                  <a:pt x="212" y="45"/>
                  <a:pt x="212" y="45"/>
                  <a:pt x="212" y="46"/>
                </a:cubicBezTo>
                <a:cubicBezTo>
                  <a:pt x="217" y="49"/>
                  <a:pt x="220" y="53"/>
                  <a:pt x="223" y="58"/>
                </a:cubicBezTo>
                <a:cubicBezTo>
                  <a:pt x="227" y="64"/>
                  <a:pt x="228" y="70"/>
                  <a:pt x="229" y="77"/>
                </a:cubicBezTo>
                <a:cubicBezTo>
                  <a:pt x="229" y="77"/>
                  <a:pt x="229" y="78"/>
                  <a:pt x="229" y="79"/>
                </a:cubicBezTo>
                <a:cubicBezTo>
                  <a:pt x="229" y="80"/>
                  <a:pt x="229" y="80"/>
                  <a:pt x="229" y="81"/>
                </a:cubicBezTo>
                <a:cubicBezTo>
                  <a:pt x="229" y="81"/>
                  <a:pt x="229" y="80"/>
                  <a:pt x="230" y="80"/>
                </a:cubicBezTo>
                <a:cubicBezTo>
                  <a:pt x="230" y="77"/>
                  <a:pt x="230" y="75"/>
                  <a:pt x="230" y="73"/>
                </a:cubicBezTo>
                <a:cubicBezTo>
                  <a:pt x="232" y="63"/>
                  <a:pt x="227" y="52"/>
                  <a:pt x="216" y="46"/>
                </a:cubicBezTo>
                <a:cubicBezTo>
                  <a:pt x="214" y="45"/>
                  <a:pt x="213" y="45"/>
                  <a:pt x="211" y="45"/>
                </a:cubicBezTo>
                <a:close/>
                <a:moveTo>
                  <a:pt x="83" y="133"/>
                </a:moveTo>
                <a:cubicBezTo>
                  <a:pt x="83" y="133"/>
                  <a:pt x="83" y="133"/>
                  <a:pt x="83" y="133"/>
                </a:cubicBezTo>
                <a:cubicBezTo>
                  <a:pt x="83" y="133"/>
                  <a:pt x="83" y="133"/>
                  <a:pt x="82" y="133"/>
                </a:cubicBezTo>
                <a:cubicBezTo>
                  <a:pt x="77" y="127"/>
                  <a:pt x="71" y="120"/>
                  <a:pt x="67" y="113"/>
                </a:cubicBezTo>
                <a:cubicBezTo>
                  <a:pt x="62" y="105"/>
                  <a:pt x="59" y="97"/>
                  <a:pt x="58" y="88"/>
                </a:cubicBezTo>
                <a:cubicBezTo>
                  <a:pt x="58" y="87"/>
                  <a:pt x="58" y="86"/>
                  <a:pt x="58" y="84"/>
                </a:cubicBezTo>
                <a:cubicBezTo>
                  <a:pt x="57" y="91"/>
                  <a:pt x="58" y="98"/>
                  <a:pt x="60" y="105"/>
                </a:cubicBezTo>
                <a:cubicBezTo>
                  <a:pt x="61" y="109"/>
                  <a:pt x="63" y="113"/>
                  <a:pt x="66" y="117"/>
                </a:cubicBezTo>
                <a:cubicBezTo>
                  <a:pt x="71" y="122"/>
                  <a:pt x="77" y="128"/>
                  <a:pt x="82" y="133"/>
                </a:cubicBezTo>
                <a:cubicBezTo>
                  <a:pt x="82" y="133"/>
                  <a:pt x="82" y="133"/>
                  <a:pt x="83" y="133"/>
                </a:cubicBezTo>
                <a:close/>
                <a:moveTo>
                  <a:pt x="11" y="104"/>
                </a:moveTo>
                <a:cubicBezTo>
                  <a:pt x="11" y="104"/>
                  <a:pt x="11" y="103"/>
                  <a:pt x="11" y="103"/>
                </a:cubicBezTo>
                <a:cubicBezTo>
                  <a:pt x="13" y="99"/>
                  <a:pt x="14" y="95"/>
                  <a:pt x="16" y="90"/>
                </a:cubicBezTo>
                <a:cubicBezTo>
                  <a:pt x="16" y="90"/>
                  <a:pt x="16" y="89"/>
                  <a:pt x="16" y="88"/>
                </a:cubicBezTo>
                <a:cubicBezTo>
                  <a:pt x="16" y="86"/>
                  <a:pt x="17" y="84"/>
                  <a:pt x="17" y="82"/>
                </a:cubicBezTo>
                <a:cubicBezTo>
                  <a:pt x="17" y="81"/>
                  <a:pt x="17" y="79"/>
                  <a:pt x="18" y="78"/>
                </a:cubicBezTo>
                <a:cubicBezTo>
                  <a:pt x="17" y="78"/>
                  <a:pt x="17" y="79"/>
                  <a:pt x="17" y="79"/>
                </a:cubicBezTo>
                <a:cubicBezTo>
                  <a:pt x="16" y="80"/>
                  <a:pt x="15" y="82"/>
                  <a:pt x="14" y="83"/>
                </a:cubicBezTo>
                <a:cubicBezTo>
                  <a:pt x="12" y="88"/>
                  <a:pt x="10" y="93"/>
                  <a:pt x="8" y="98"/>
                </a:cubicBezTo>
                <a:cubicBezTo>
                  <a:pt x="8" y="99"/>
                  <a:pt x="8" y="101"/>
                  <a:pt x="8" y="102"/>
                </a:cubicBezTo>
                <a:cubicBezTo>
                  <a:pt x="10" y="101"/>
                  <a:pt x="10" y="103"/>
                  <a:pt x="11" y="104"/>
                </a:cubicBezTo>
                <a:close/>
                <a:moveTo>
                  <a:pt x="12" y="74"/>
                </a:moveTo>
                <a:cubicBezTo>
                  <a:pt x="12" y="74"/>
                  <a:pt x="12" y="74"/>
                  <a:pt x="1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3" y="73"/>
                  <a:pt x="13" y="73"/>
                </a:cubicBezTo>
                <a:cubicBezTo>
                  <a:pt x="18" y="64"/>
                  <a:pt x="24" y="56"/>
                  <a:pt x="30" y="49"/>
                </a:cubicBezTo>
                <a:cubicBezTo>
                  <a:pt x="31" y="48"/>
                  <a:pt x="32" y="47"/>
                  <a:pt x="33" y="47"/>
                </a:cubicBezTo>
                <a:cubicBezTo>
                  <a:pt x="34" y="47"/>
                  <a:pt x="34" y="46"/>
                  <a:pt x="35" y="45"/>
                </a:cubicBezTo>
                <a:cubicBezTo>
                  <a:pt x="37" y="43"/>
                  <a:pt x="39" y="41"/>
                  <a:pt x="41" y="38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5"/>
                  <a:pt x="46" y="34"/>
                  <a:pt x="48" y="32"/>
                </a:cubicBezTo>
                <a:cubicBezTo>
                  <a:pt x="49" y="31"/>
                  <a:pt x="50" y="30"/>
                  <a:pt x="51" y="30"/>
                </a:cubicBezTo>
                <a:cubicBezTo>
                  <a:pt x="33" y="40"/>
                  <a:pt x="21" y="55"/>
                  <a:pt x="12" y="74"/>
                </a:cubicBezTo>
                <a:close/>
                <a:moveTo>
                  <a:pt x="39" y="109"/>
                </a:moveTo>
                <a:cubicBezTo>
                  <a:pt x="40" y="114"/>
                  <a:pt x="41" y="117"/>
                  <a:pt x="42" y="121"/>
                </a:cubicBezTo>
                <a:cubicBezTo>
                  <a:pt x="43" y="120"/>
                  <a:pt x="43" y="120"/>
                  <a:pt x="44" y="122"/>
                </a:cubicBezTo>
                <a:cubicBezTo>
                  <a:pt x="45" y="122"/>
                  <a:pt x="45" y="123"/>
                  <a:pt x="46" y="123"/>
                </a:cubicBezTo>
                <a:cubicBezTo>
                  <a:pt x="49" y="128"/>
                  <a:pt x="53" y="132"/>
                  <a:pt x="56" y="136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3" y="130"/>
                  <a:pt x="50" y="125"/>
                  <a:pt x="46" y="120"/>
                </a:cubicBezTo>
                <a:cubicBezTo>
                  <a:pt x="46" y="119"/>
                  <a:pt x="46" y="119"/>
                  <a:pt x="45" y="118"/>
                </a:cubicBezTo>
                <a:cubicBezTo>
                  <a:pt x="45" y="117"/>
                  <a:pt x="45" y="117"/>
                  <a:pt x="45" y="116"/>
                </a:cubicBezTo>
                <a:cubicBezTo>
                  <a:pt x="46" y="115"/>
                  <a:pt x="46" y="115"/>
                  <a:pt x="45" y="114"/>
                </a:cubicBezTo>
                <a:cubicBezTo>
                  <a:pt x="44" y="113"/>
                  <a:pt x="42" y="112"/>
                  <a:pt x="41" y="111"/>
                </a:cubicBezTo>
                <a:cubicBezTo>
                  <a:pt x="41" y="110"/>
                  <a:pt x="40" y="110"/>
                  <a:pt x="39" y="109"/>
                </a:cubicBezTo>
                <a:close/>
                <a:moveTo>
                  <a:pt x="242" y="35"/>
                </a:moveTo>
                <a:cubicBezTo>
                  <a:pt x="242" y="35"/>
                  <a:pt x="241" y="36"/>
                  <a:pt x="241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45" y="39"/>
                  <a:pt x="248" y="42"/>
                  <a:pt x="250" y="45"/>
                </a:cubicBezTo>
                <a:cubicBezTo>
                  <a:pt x="253" y="47"/>
                  <a:pt x="255" y="50"/>
                  <a:pt x="257" y="52"/>
                </a:cubicBezTo>
                <a:cubicBezTo>
                  <a:pt x="260" y="55"/>
                  <a:pt x="263" y="59"/>
                  <a:pt x="264" y="63"/>
                </a:cubicBezTo>
                <a:cubicBezTo>
                  <a:pt x="265" y="64"/>
                  <a:pt x="265" y="65"/>
                  <a:pt x="265" y="66"/>
                </a:cubicBezTo>
                <a:cubicBezTo>
                  <a:pt x="268" y="71"/>
                  <a:pt x="271" y="77"/>
                  <a:pt x="273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2" y="76"/>
                  <a:pt x="269" y="69"/>
                  <a:pt x="266" y="62"/>
                </a:cubicBezTo>
                <a:cubicBezTo>
                  <a:pt x="260" y="52"/>
                  <a:pt x="252" y="43"/>
                  <a:pt x="242" y="36"/>
                </a:cubicBezTo>
                <a:cubicBezTo>
                  <a:pt x="242" y="35"/>
                  <a:pt x="242" y="35"/>
                  <a:pt x="242" y="35"/>
                </a:cubicBezTo>
                <a:close/>
                <a:moveTo>
                  <a:pt x="192" y="202"/>
                </a:moveTo>
                <a:cubicBezTo>
                  <a:pt x="205" y="199"/>
                  <a:pt x="218" y="195"/>
                  <a:pt x="230" y="187"/>
                </a:cubicBezTo>
                <a:cubicBezTo>
                  <a:pt x="230" y="187"/>
                  <a:pt x="229" y="187"/>
                  <a:pt x="229" y="187"/>
                </a:cubicBezTo>
                <a:cubicBezTo>
                  <a:pt x="228" y="187"/>
                  <a:pt x="227" y="187"/>
                  <a:pt x="226" y="187"/>
                </a:cubicBezTo>
                <a:cubicBezTo>
                  <a:pt x="226" y="187"/>
                  <a:pt x="225" y="187"/>
                  <a:pt x="224" y="187"/>
                </a:cubicBezTo>
                <a:cubicBezTo>
                  <a:pt x="215" y="193"/>
                  <a:pt x="204" y="198"/>
                  <a:pt x="194" y="201"/>
                </a:cubicBezTo>
                <a:cubicBezTo>
                  <a:pt x="193" y="201"/>
                  <a:pt x="192" y="201"/>
                  <a:pt x="192" y="202"/>
                </a:cubicBezTo>
                <a:close/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4" y="72"/>
                  <a:pt x="29" y="66"/>
                  <a:pt x="33" y="59"/>
                </a:cubicBezTo>
                <a:cubicBezTo>
                  <a:pt x="34" y="59"/>
                  <a:pt x="34" y="58"/>
                  <a:pt x="35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2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7" y="51"/>
                  <a:pt x="37" y="52"/>
                </a:cubicBezTo>
                <a:cubicBezTo>
                  <a:pt x="35" y="54"/>
                  <a:pt x="33" y="57"/>
                  <a:pt x="31" y="59"/>
                </a:cubicBezTo>
                <a:cubicBezTo>
                  <a:pt x="30" y="61"/>
                  <a:pt x="28" y="64"/>
                  <a:pt x="26" y="66"/>
                </a:cubicBezTo>
                <a:cubicBezTo>
                  <a:pt x="26" y="66"/>
                  <a:pt x="25" y="67"/>
                  <a:pt x="25" y="67"/>
                </a:cubicBezTo>
                <a:cubicBezTo>
                  <a:pt x="24" y="67"/>
                  <a:pt x="24" y="68"/>
                  <a:pt x="23" y="69"/>
                </a:cubicBezTo>
                <a:cubicBezTo>
                  <a:pt x="23" y="69"/>
                  <a:pt x="22" y="70"/>
                  <a:pt x="22" y="70"/>
                </a:cubicBezTo>
                <a:cubicBezTo>
                  <a:pt x="21" y="72"/>
                  <a:pt x="20" y="73"/>
                  <a:pt x="21" y="75"/>
                </a:cubicBezTo>
                <a:cubicBezTo>
                  <a:pt x="21" y="75"/>
                  <a:pt x="21" y="76"/>
                  <a:pt x="20" y="76"/>
                </a:cubicBezTo>
                <a:cubicBezTo>
                  <a:pt x="20" y="78"/>
                  <a:pt x="20" y="79"/>
                  <a:pt x="20" y="80"/>
                </a:cubicBezTo>
                <a:close/>
                <a:moveTo>
                  <a:pt x="25" y="93"/>
                </a:moveTo>
                <a:cubicBezTo>
                  <a:pt x="25" y="93"/>
                  <a:pt x="25" y="93"/>
                  <a:pt x="26" y="93"/>
                </a:cubicBezTo>
                <a:cubicBezTo>
                  <a:pt x="26" y="93"/>
                  <a:pt x="26" y="93"/>
                  <a:pt x="26" y="92"/>
                </a:cubicBezTo>
                <a:cubicBezTo>
                  <a:pt x="28" y="88"/>
                  <a:pt x="30" y="84"/>
                  <a:pt x="32" y="80"/>
                </a:cubicBezTo>
                <a:cubicBezTo>
                  <a:pt x="32" y="79"/>
                  <a:pt x="33" y="78"/>
                  <a:pt x="33" y="77"/>
                </a:cubicBezTo>
                <a:cubicBezTo>
                  <a:pt x="34" y="75"/>
                  <a:pt x="34" y="73"/>
                  <a:pt x="35" y="71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8"/>
                  <a:pt x="37" y="68"/>
                  <a:pt x="37" y="67"/>
                </a:cubicBezTo>
                <a:cubicBezTo>
                  <a:pt x="36" y="68"/>
                  <a:pt x="36" y="68"/>
                  <a:pt x="36" y="69"/>
                </a:cubicBezTo>
                <a:cubicBezTo>
                  <a:pt x="33" y="72"/>
                  <a:pt x="32" y="75"/>
                  <a:pt x="29" y="78"/>
                </a:cubicBezTo>
                <a:cubicBezTo>
                  <a:pt x="28" y="80"/>
                  <a:pt x="27" y="82"/>
                  <a:pt x="26" y="84"/>
                </a:cubicBezTo>
                <a:cubicBezTo>
                  <a:pt x="26" y="87"/>
                  <a:pt x="26" y="90"/>
                  <a:pt x="25" y="93"/>
                </a:cubicBezTo>
                <a:close/>
                <a:moveTo>
                  <a:pt x="11" y="122"/>
                </a:moveTo>
                <a:cubicBezTo>
                  <a:pt x="11" y="122"/>
                  <a:pt x="11" y="122"/>
                  <a:pt x="11" y="122"/>
                </a:cubicBezTo>
                <a:cubicBezTo>
                  <a:pt x="11" y="122"/>
                  <a:pt x="11" y="123"/>
                  <a:pt x="11" y="124"/>
                </a:cubicBezTo>
                <a:cubicBezTo>
                  <a:pt x="11" y="124"/>
                  <a:pt x="11" y="125"/>
                  <a:pt x="11" y="125"/>
                </a:cubicBezTo>
                <a:cubicBezTo>
                  <a:pt x="12" y="128"/>
                  <a:pt x="13" y="131"/>
                  <a:pt x="12" y="134"/>
                </a:cubicBezTo>
                <a:cubicBezTo>
                  <a:pt x="12" y="135"/>
                  <a:pt x="12" y="135"/>
                  <a:pt x="13" y="135"/>
                </a:cubicBezTo>
                <a:cubicBezTo>
                  <a:pt x="15" y="139"/>
                  <a:pt x="17" y="143"/>
                  <a:pt x="19" y="147"/>
                </a:cubicBezTo>
                <a:cubicBezTo>
                  <a:pt x="19" y="147"/>
                  <a:pt x="19" y="148"/>
                  <a:pt x="19" y="148"/>
                </a:cubicBezTo>
                <a:cubicBezTo>
                  <a:pt x="19" y="148"/>
                  <a:pt x="19" y="147"/>
                  <a:pt x="19" y="147"/>
                </a:cubicBezTo>
                <a:cubicBezTo>
                  <a:pt x="18" y="145"/>
                  <a:pt x="18" y="142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6" y="135"/>
                  <a:pt x="14" y="130"/>
                  <a:pt x="13" y="125"/>
                </a:cubicBezTo>
                <a:cubicBezTo>
                  <a:pt x="13" y="124"/>
                  <a:pt x="12" y="123"/>
                  <a:pt x="11" y="122"/>
                </a:cubicBezTo>
                <a:close/>
                <a:moveTo>
                  <a:pt x="35" y="108"/>
                </a:moveTo>
                <a:cubicBezTo>
                  <a:pt x="35" y="106"/>
                  <a:pt x="34" y="104"/>
                  <a:pt x="32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3"/>
                  <a:pt x="32" y="104"/>
                  <a:pt x="31" y="104"/>
                </a:cubicBezTo>
                <a:cubicBezTo>
                  <a:pt x="31" y="105"/>
                  <a:pt x="29" y="105"/>
                  <a:pt x="29" y="104"/>
                </a:cubicBezTo>
                <a:cubicBezTo>
                  <a:pt x="28" y="104"/>
                  <a:pt x="28" y="104"/>
                  <a:pt x="28" y="103"/>
                </a:cubicBezTo>
                <a:cubicBezTo>
                  <a:pt x="28" y="104"/>
                  <a:pt x="28" y="104"/>
                  <a:pt x="28" y="105"/>
                </a:cubicBezTo>
                <a:cubicBezTo>
                  <a:pt x="28" y="107"/>
                  <a:pt x="28" y="108"/>
                  <a:pt x="28" y="110"/>
                </a:cubicBezTo>
                <a:cubicBezTo>
                  <a:pt x="28" y="112"/>
                  <a:pt x="29" y="113"/>
                  <a:pt x="30" y="113"/>
                </a:cubicBezTo>
                <a:cubicBezTo>
                  <a:pt x="31" y="113"/>
                  <a:pt x="32" y="112"/>
                  <a:pt x="33" y="112"/>
                </a:cubicBezTo>
                <a:cubicBezTo>
                  <a:pt x="33" y="112"/>
                  <a:pt x="33" y="111"/>
                  <a:pt x="33" y="111"/>
                </a:cubicBezTo>
                <a:cubicBezTo>
                  <a:pt x="34" y="110"/>
                  <a:pt x="34" y="109"/>
                  <a:pt x="35" y="108"/>
                </a:cubicBezTo>
                <a:close/>
                <a:moveTo>
                  <a:pt x="33" y="160"/>
                </a:moveTo>
                <a:cubicBezTo>
                  <a:pt x="33" y="159"/>
                  <a:pt x="33" y="159"/>
                  <a:pt x="33" y="159"/>
                </a:cubicBezTo>
                <a:cubicBezTo>
                  <a:pt x="32" y="158"/>
                  <a:pt x="32" y="157"/>
                  <a:pt x="31" y="156"/>
                </a:cubicBezTo>
                <a:cubicBezTo>
                  <a:pt x="31" y="154"/>
                  <a:pt x="30" y="153"/>
                  <a:pt x="32" y="152"/>
                </a:cubicBezTo>
                <a:cubicBezTo>
                  <a:pt x="30" y="149"/>
                  <a:pt x="28" y="145"/>
                  <a:pt x="26" y="144"/>
                </a:cubicBezTo>
                <a:cubicBezTo>
                  <a:pt x="26" y="144"/>
                  <a:pt x="26" y="145"/>
                  <a:pt x="26" y="145"/>
                </a:cubicBezTo>
                <a:cubicBezTo>
                  <a:pt x="26" y="146"/>
                  <a:pt x="26" y="148"/>
                  <a:pt x="26" y="149"/>
                </a:cubicBezTo>
                <a:cubicBezTo>
                  <a:pt x="27" y="152"/>
                  <a:pt x="27" y="154"/>
                  <a:pt x="28" y="156"/>
                </a:cubicBezTo>
                <a:cubicBezTo>
                  <a:pt x="29" y="157"/>
                  <a:pt x="29" y="158"/>
                  <a:pt x="29" y="158"/>
                </a:cubicBezTo>
                <a:cubicBezTo>
                  <a:pt x="30" y="159"/>
                  <a:pt x="31" y="160"/>
                  <a:pt x="33" y="160"/>
                </a:cubicBezTo>
                <a:close/>
                <a:moveTo>
                  <a:pt x="45" y="110"/>
                </a:moveTo>
                <a:cubicBezTo>
                  <a:pt x="44" y="102"/>
                  <a:pt x="44" y="94"/>
                  <a:pt x="44" y="87"/>
                </a:cubicBezTo>
                <a:cubicBezTo>
                  <a:pt x="42" y="93"/>
                  <a:pt x="41" y="100"/>
                  <a:pt x="40" y="107"/>
                </a:cubicBezTo>
                <a:cubicBezTo>
                  <a:pt x="41" y="108"/>
                  <a:pt x="43" y="109"/>
                  <a:pt x="45" y="110"/>
                </a:cubicBezTo>
                <a:close/>
                <a:moveTo>
                  <a:pt x="38" y="101"/>
                </a:moveTo>
                <a:cubicBezTo>
                  <a:pt x="39" y="100"/>
                  <a:pt x="43" y="78"/>
                  <a:pt x="43" y="77"/>
                </a:cubicBezTo>
                <a:cubicBezTo>
                  <a:pt x="41" y="79"/>
                  <a:pt x="40" y="81"/>
                  <a:pt x="39" y="82"/>
                </a:cubicBezTo>
                <a:cubicBezTo>
                  <a:pt x="38" y="83"/>
                  <a:pt x="38" y="84"/>
                  <a:pt x="38" y="85"/>
                </a:cubicBezTo>
                <a:cubicBezTo>
                  <a:pt x="38" y="90"/>
                  <a:pt x="38" y="95"/>
                  <a:pt x="38" y="100"/>
                </a:cubicBezTo>
                <a:cubicBezTo>
                  <a:pt x="38" y="101"/>
                  <a:pt x="38" y="101"/>
                  <a:pt x="38" y="101"/>
                </a:cubicBezTo>
                <a:close/>
                <a:moveTo>
                  <a:pt x="224" y="144"/>
                </a:moveTo>
                <a:cubicBezTo>
                  <a:pt x="225" y="144"/>
                  <a:pt x="226" y="143"/>
                  <a:pt x="227" y="142"/>
                </a:cubicBezTo>
                <a:cubicBezTo>
                  <a:pt x="228" y="142"/>
                  <a:pt x="228" y="141"/>
                  <a:pt x="228" y="140"/>
                </a:cubicBezTo>
                <a:cubicBezTo>
                  <a:pt x="227" y="137"/>
                  <a:pt x="227" y="134"/>
                  <a:pt x="227" y="132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6" y="133"/>
                  <a:pt x="224" y="135"/>
                  <a:pt x="222" y="138"/>
                </a:cubicBezTo>
                <a:cubicBezTo>
                  <a:pt x="224" y="140"/>
                  <a:pt x="224" y="142"/>
                  <a:pt x="224" y="144"/>
                </a:cubicBezTo>
                <a:close/>
                <a:moveTo>
                  <a:pt x="243" y="166"/>
                </a:moveTo>
                <a:cubicBezTo>
                  <a:pt x="239" y="170"/>
                  <a:pt x="235" y="172"/>
                  <a:pt x="231" y="175"/>
                </a:cubicBezTo>
                <a:cubicBezTo>
                  <a:pt x="229" y="176"/>
                  <a:pt x="228" y="177"/>
                  <a:pt x="227" y="179"/>
                </a:cubicBezTo>
                <a:cubicBezTo>
                  <a:pt x="227" y="179"/>
                  <a:pt x="226" y="180"/>
                  <a:pt x="226" y="180"/>
                </a:cubicBezTo>
                <a:cubicBezTo>
                  <a:pt x="226" y="180"/>
                  <a:pt x="226" y="181"/>
                  <a:pt x="226" y="181"/>
                </a:cubicBezTo>
                <a:cubicBezTo>
                  <a:pt x="232" y="177"/>
                  <a:pt x="238" y="173"/>
                  <a:pt x="244" y="168"/>
                </a:cubicBezTo>
                <a:cubicBezTo>
                  <a:pt x="243" y="168"/>
                  <a:pt x="243" y="167"/>
                  <a:pt x="243" y="167"/>
                </a:cubicBezTo>
                <a:cubicBezTo>
                  <a:pt x="243" y="167"/>
                  <a:pt x="243" y="167"/>
                  <a:pt x="243" y="166"/>
                </a:cubicBezTo>
                <a:close/>
                <a:moveTo>
                  <a:pt x="263" y="88"/>
                </a:moveTo>
                <a:cubicBezTo>
                  <a:pt x="263" y="88"/>
                  <a:pt x="263" y="88"/>
                  <a:pt x="263" y="88"/>
                </a:cubicBezTo>
                <a:cubicBezTo>
                  <a:pt x="263" y="88"/>
                  <a:pt x="263" y="87"/>
                  <a:pt x="263" y="87"/>
                </a:cubicBezTo>
                <a:cubicBezTo>
                  <a:pt x="262" y="81"/>
                  <a:pt x="261" y="75"/>
                  <a:pt x="261" y="69"/>
                </a:cubicBezTo>
                <a:cubicBezTo>
                  <a:pt x="260" y="67"/>
                  <a:pt x="260" y="66"/>
                  <a:pt x="261" y="65"/>
                </a:cubicBezTo>
                <a:cubicBezTo>
                  <a:pt x="260" y="62"/>
                  <a:pt x="256" y="56"/>
                  <a:pt x="255" y="55"/>
                </a:cubicBezTo>
                <a:cubicBezTo>
                  <a:pt x="255" y="56"/>
                  <a:pt x="255" y="56"/>
                  <a:pt x="255" y="57"/>
                </a:cubicBezTo>
                <a:cubicBezTo>
                  <a:pt x="257" y="61"/>
                  <a:pt x="258" y="65"/>
                  <a:pt x="259" y="69"/>
                </a:cubicBezTo>
                <a:cubicBezTo>
                  <a:pt x="259" y="71"/>
                  <a:pt x="260" y="73"/>
                  <a:pt x="260" y="75"/>
                </a:cubicBezTo>
                <a:cubicBezTo>
                  <a:pt x="261" y="79"/>
                  <a:pt x="262" y="83"/>
                  <a:pt x="263" y="87"/>
                </a:cubicBezTo>
                <a:cubicBezTo>
                  <a:pt x="263" y="87"/>
                  <a:pt x="263" y="88"/>
                  <a:pt x="263" y="88"/>
                </a:cubicBezTo>
                <a:close/>
                <a:moveTo>
                  <a:pt x="207" y="189"/>
                </a:moveTo>
                <a:cubicBezTo>
                  <a:pt x="207" y="189"/>
                  <a:pt x="207" y="189"/>
                  <a:pt x="208" y="189"/>
                </a:cubicBezTo>
                <a:cubicBezTo>
                  <a:pt x="212" y="188"/>
                  <a:pt x="216" y="186"/>
                  <a:pt x="220" y="184"/>
                </a:cubicBezTo>
                <a:cubicBezTo>
                  <a:pt x="221" y="184"/>
                  <a:pt x="222" y="183"/>
                  <a:pt x="222" y="182"/>
                </a:cubicBezTo>
                <a:cubicBezTo>
                  <a:pt x="223" y="181"/>
                  <a:pt x="223" y="180"/>
                  <a:pt x="223" y="180"/>
                </a:cubicBezTo>
                <a:cubicBezTo>
                  <a:pt x="223" y="180"/>
                  <a:pt x="224" y="179"/>
                  <a:pt x="224" y="179"/>
                </a:cubicBezTo>
                <a:cubicBezTo>
                  <a:pt x="218" y="182"/>
                  <a:pt x="212" y="184"/>
                  <a:pt x="207" y="189"/>
                </a:cubicBezTo>
                <a:close/>
                <a:moveTo>
                  <a:pt x="141" y="20"/>
                </a:moveTo>
                <a:cubicBezTo>
                  <a:pt x="139" y="21"/>
                  <a:pt x="137" y="21"/>
                  <a:pt x="135" y="21"/>
                </a:cubicBezTo>
                <a:cubicBezTo>
                  <a:pt x="133" y="21"/>
                  <a:pt x="131" y="21"/>
                  <a:pt x="129" y="21"/>
                </a:cubicBezTo>
                <a:cubicBezTo>
                  <a:pt x="129" y="21"/>
                  <a:pt x="128" y="22"/>
                  <a:pt x="128" y="22"/>
                </a:cubicBezTo>
                <a:cubicBezTo>
                  <a:pt x="127" y="23"/>
                  <a:pt x="127" y="24"/>
                  <a:pt x="126" y="25"/>
                </a:cubicBezTo>
                <a:cubicBezTo>
                  <a:pt x="128" y="25"/>
                  <a:pt x="129" y="25"/>
                  <a:pt x="130" y="25"/>
                </a:cubicBezTo>
                <a:cubicBezTo>
                  <a:pt x="131" y="25"/>
                  <a:pt x="133" y="25"/>
                  <a:pt x="135" y="25"/>
                </a:cubicBezTo>
                <a:cubicBezTo>
                  <a:pt x="135" y="25"/>
                  <a:pt x="136" y="24"/>
                  <a:pt x="136" y="24"/>
                </a:cubicBezTo>
                <a:cubicBezTo>
                  <a:pt x="138" y="23"/>
                  <a:pt x="139" y="22"/>
                  <a:pt x="141" y="20"/>
                </a:cubicBezTo>
                <a:close/>
                <a:moveTo>
                  <a:pt x="192" y="17"/>
                </a:moveTo>
                <a:cubicBezTo>
                  <a:pt x="195" y="18"/>
                  <a:pt x="198" y="18"/>
                  <a:pt x="201" y="19"/>
                </a:cubicBezTo>
                <a:cubicBezTo>
                  <a:pt x="202" y="19"/>
                  <a:pt x="202" y="18"/>
                  <a:pt x="202" y="17"/>
                </a:cubicBezTo>
                <a:cubicBezTo>
                  <a:pt x="198" y="15"/>
                  <a:pt x="193" y="13"/>
                  <a:pt x="188" y="12"/>
                </a:cubicBezTo>
                <a:cubicBezTo>
                  <a:pt x="188" y="13"/>
                  <a:pt x="188" y="14"/>
                  <a:pt x="188" y="15"/>
                </a:cubicBezTo>
                <a:cubicBezTo>
                  <a:pt x="188" y="16"/>
                  <a:pt x="189" y="16"/>
                  <a:pt x="190" y="16"/>
                </a:cubicBezTo>
                <a:cubicBezTo>
                  <a:pt x="190" y="15"/>
                  <a:pt x="190" y="15"/>
                  <a:pt x="190" y="14"/>
                </a:cubicBezTo>
                <a:cubicBezTo>
                  <a:pt x="191" y="14"/>
                  <a:pt x="191" y="14"/>
                  <a:pt x="192" y="14"/>
                </a:cubicBezTo>
                <a:cubicBezTo>
                  <a:pt x="193" y="14"/>
                  <a:pt x="193" y="15"/>
                  <a:pt x="193" y="15"/>
                </a:cubicBezTo>
                <a:cubicBezTo>
                  <a:pt x="193" y="16"/>
                  <a:pt x="193" y="16"/>
                  <a:pt x="192" y="17"/>
                </a:cubicBezTo>
                <a:close/>
                <a:moveTo>
                  <a:pt x="44" y="70"/>
                </a:moveTo>
                <a:cubicBezTo>
                  <a:pt x="43" y="69"/>
                  <a:pt x="43" y="67"/>
                  <a:pt x="43" y="66"/>
                </a:cubicBezTo>
                <a:cubicBezTo>
                  <a:pt x="43" y="66"/>
                  <a:pt x="44" y="65"/>
                  <a:pt x="44" y="65"/>
                </a:cubicBezTo>
                <a:cubicBezTo>
                  <a:pt x="45" y="61"/>
                  <a:pt x="48" y="57"/>
                  <a:pt x="50" y="53"/>
                </a:cubicBezTo>
                <a:cubicBezTo>
                  <a:pt x="51" y="52"/>
                  <a:pt x="51" y="51"/>
                  <a:pt x="52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49" y="53"/>
                  <a:pt x="46" y="58"/>
                  <a:pt x="43" y="62"/>
                </a:cubicBezTo>
                <a:cubicBezTo>
                  <a:pt x="43" y="62"/>
                  <a:pt x="43" y="63"/>
                  <a:pt x="43" y="63"/>
                </a:cubicBezTo>
                <a:cubicBezTo>
                  <a:pt x="43" y="64"/>
                  <a:pt x="43" y="65"/>
                  <a:pt x="43" y="65"/>
                </a:cubicBezTo>
                <a:cubicBezTo>
                  <a:pt x="42" y="68"/>
                  <a:pt x="41" y="72"/>
                  <a:pt x="40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2" y="74"/>
                  <a:pt x="43" y="72"/>
                  <a:pt x="44" y="70"/>
                </a:cubicBezTo>
                <a:close/>
                <a:moveTo>
                  <a:pt x="251" y="166"/>
                </a:moveTo>
                <a:cubicBezTo>
                  <a:pt x="245" y="173"/>
                  <a:pt x="238" y="179"/>
                  <a:pt x="230" y="184"/>
                </a:cubicBezTo>
                <a:cubicBezTo>
                  <a:pt x="231" y="184"/>
                  <a:pt x="231" y="184"/>
                  <a:pt x="232" y="184"/>
                </a:cubicBezTo>
                <a:cubicBezTo>
                  <a:pt x="234" y="183"/>
                  <a:pt x="237" y="181"/>
                  <a:pt x="239" y="179"/>
                </a:cubicBezTo>
                <a:cubicBezTo>
                  <a:pt x="244" y="176"/>
                  <a:pt x="248" y="171"/>
                  <a:pt x="251" y="166"/>
                </a:cubicBezTo>
                <a:cubicBezTo>
                  <a:pt x="251" y="166"/>
                  <a:pt x="251" y="166"/>
                  <a:pt x="251" y="166"/>
                </a:cubicBezTo>
                <a:close/>
                <a:moveTo>
                  <a:pt x="202" y="162"/>
                </a:moveTo>
                <a:cubicBezTo>
                  <a:pt x="200" y="162"/>
                  <a:pt x="200" y="162"/>
                  <a:pt x="199" y="163"/>
                </a:cubicBezTo>
                <a:cubicBezTo>
                  <a:pt x="198" y="165"/>
                  <a:pt x="196" y="167"/>
                  <a:pt x="195" y="168"/>
                </a:cubicBezTo>
                <a:cubicBezTo>
                  <a:pt x="194" y="169"/>
                  <a:pt x="194" y="170"/>
                  <a:pt x="193" y="171"/>
                </a:cubicBezTo>
                <a:cubicBezTo>
                  <a:pt x="194" y="171"/>
                  <a:pt x="194" y="171"/>
                  <a:pt x="195" y="171"/>
                </a:cubicBezTo>
                <a:cubicBezTo>
                  <a:pt x="197" y="170"/>
                  <a:pt x="200" y="168"/>
                  <a:pt x="202" y="167"/>
                </a:cubicBezTo>
                <a:cubicBezTo>
                  <a:pt x="202" y="167"/>
                  <a:pt x="202" y="166"/>
                  <a:pt x="202" y="166"/>
                </a:cubicBezTo>
                <a:cubicBezTo>
                  <a:pt x="202" y="165"/>
                  <a:pt x="202" y="164"/>
                  <a:pt x="202" y="162"/>
                </a:cubicBezTo>
                <a:close/>
                <a:moveTo>
                  <a:pt x="31" y="118"/>
                </a:moveTo>
                <a:cubicBezTo>
                  <a:pt x="30" y="120"/>
                  <a:pt x="30" y="120"/>
                  <a:pt x="30" y="120"/>
                </a:cubicBezTo>
                <a:cubicBezTo>
                  <a:pt x="31" y="123"/>
                  <a:pt x="31" y="127"/>
                  <a:pt x="33" y="129"/>
                </a:cubicBezTo>
                <a:cubicBezTo>
                  <a:pt x="34" y="131"/>
                  <a:pt x="34" y="132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6" y="133"/>
                  <a:pt x="36" y="132"/>
                  <a:pt x="36" y="131"/>
                </a:cubicBezTo>
                <a:cubicBezTo>
                  <a:pt x="34" y="129"/>
                  <a:pt x="33" y="125"/>
                  <a:pt x="33" y="122"/>
                </a:cubicBezTo>
                <a:cubicBezTo>
                  <a:pt x="32" y="121"/>
                  <a:pt x="32" y="120"/>
                  <a:pt x="31" y="118"/>
                </a:cubicBezTo>
                <a:close/>
                <a:moveTo>
                  <a:pt x="69" y="39"/>
                </a:moveTo>
                <a:cubicBezTo>
                  <a:pt x="68" y="40"/>
                  <a:pt x="66" y="41"/>
                  <a:pt x="65" y="42"/>
                </a:cubicBezTo>
                <a:cubicBezTo>
                  <a:pt x="63" y="43"/>
                  <a:pt x="62" y="44"/>
                  <a:pt x="61" y="46"/>
                </a:cubicBezTo>
                <a:cubicBezTo>
                  <a:pt x="62" y="47"/>
                  <a:pt x="62" y="47"/>
                  <a:pt x="62" y="49"/>
                </a:cubicBezTo>
                <a:cubicBezTo>
                  <a:pt x="62" y="49"/>
                  <a:pt x="61" y="49"/>
                  <a:pt x="61" y="50"/>
                </a:cubicBezTo>
                <a:cubicBezTo>
                  <a:pt x="64" y="47"/>
                  <a:pt x="67" y="44"/>
                  <a:pt x="70" y="41"/>
                </a:cubicBezTo>
                <a:cubicBezTo>
                  <a:pt x="70" y="41"/>
                  <a:pt x="70" y="41"/>
                  <a:pt x="70" y="40"/>
                </a:cubicBezTo>
                <a:cubicBezTo>
                  <a:pt x="70" y="40"/>
                  <a:pt x="69" y="40"/>
                  <a:pt x="69" y="39"/>
                </a:cubicBezTo>
                <a:close/>
                <a:moveTo>
                  <a:pt x="270" y="117"/>
                </a:moveTo>
                <a:cubicBezTo>
                  <a:pt x="270" y="117"/>
                  <a:pt x="269" y="116"/>
                  <a:pt x="269" y="116"/>
                </a:cubicBezTo>
                <a:cubicBezTo>
                  <a:pt x="268" y="118"/>
                  <a:pt x="268" y="119"/>
                  <a:pt x="268" y="121"/>
                </a:cubicBezTo>
                <a:cubicBezTo>
                  <a:pt x="267" y="124"/>
                  <a:pt x="267" y="127"/>
                  <a:pt x="266" y="129"/>
                </a:cubicBezTo>
                <a:cubicBezTo>
                  <a:pt x="266" y="130"/>
                  <a:pt x="266" y="130"/>
                  <a:pt x="266" y="130"/>
                </a:cubicBezTo>
                <a:cubicBezTo>
                  <a:pt x="266" y="131"/>
                  <a:pt x="267" y="131"/>
                  <a:pt x="267" y="132"/>
                </a:cubicBezTo>
                <a:cubicBezTo>
                  <a:pt x="269" y="127"/>
                  <a:pt x="270" y="122"/>
                  <a:pt x="270" y="117"/>
                </a:cubicBezTo>
                <a:close/>
                <a:moveTo>
                  <a:pt x="175" y="41"/>
                </a:moveTo>
                <a:cubicBezTo>
                  <a:pt x="174" y="41"/>
                  <a:pt x="173" y="42"/>
                  <a:pt x="173" y="42"/>
                </a:cubicBezTo>
                <a:cubicBezTo>
                  <a:pt x="172" y="42"/>
                  <a:pt x="171" y="42"/>
                  <a:pt x="171" y="42"/>
                </a:cubicBezTo>
                <a:cubicBezTo>
                  <a:pt x="170" y="43"/>
                  <a:pt x="169" y="44"/>
                  <a:pt x="168" y="45"/>
                </a:cubicBezTo>
                <a:cubicBezTo>
                  <a:pt x="164" y="47"/>
                  <a:pt x="161" y="50"/>
                  <a:pt x="157" y="53"/>
                </a:cubicBezTo>
                <a:cubicBezTo>
                  <a:pt x="156" y="54"/>
                  <a:pt x="156" y="54"/>
                  <a:pt x="155" y="56"/>
                </a:cubicBezTo>
                <a:cubicBezTo>
                  <a:pt x="162" y="51"/>
                  <a:pt x="168" y="46"/>
                  <a:pt x="175" y="41"/>
                </a:cubicBezTo>
                <a:close/>
                <a:moveTo>
                  <a:pt x="55" y="112"/>
                </a:moveTo>
                <a:cubicBezTo>
                  <a:pt x="55" y="112"/>
                  <a:pt x="55" y="112"/>
                  <a:pt x="54" y="112"/>
                </a:cubicBezTo>
                <a:cubicBezTo>
                  <a:pt x="55" y="113"/>
                  <a:pt x="55" y="115"/>
                  <a:pt x="55" y="117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57" y="119"/>
                  <a:pt x="58" y="121"/>
                  <a:pt x="60" y="123"/>
                </a:cubicBezTo>
                <a:cubicBezTo>
                  <a:pt x="60" y="123"/>
                  <a:pt x="60" y="123"/>
                  <a:pt x="61" y="123"/>
                </a:cubicBezTo>
                <a:cubicBezTo>
                  <a:pt x="61" y="123"/>
                  <a:pt x="61" y="123"/>
                  <a:pt x="62" y="123"/>
                </a:cubicBezTo>
                <a:cubicBezTo>
                  <a:pt x="59" y="119"/>
                  <a:pt x="57" y="115"/>
                  <a:pt x="55" y="112"/>
                </a:cubicBezTo>
                <a:close/>
                <a:moveTo>
                  <a:pt x="192" y="196"/>
                </a:moveTo>
                <a:cubicBezTo>
                  <a:pt x="190" y="196"/>
                  <a:pt x="187" y="196"/>
                  <a:pt x="185" y="196"/>
                </a:cubicBezTo>
                <a:cubicBezTo>
                  <a:pt x="185" y="196"/>
                  <a:pt x="184" y="196"/>
                  <a:pt x="184" y="196"/>
                </a:cubicBezTo>
                <a:cubicBezTo>
                  <a:pt x="182" y="197"/>
                  <a:pt x="180" y="198"/>
                  <a:pt x="179" y="198"/>
                </a:cubicBezTo>
                <a:cubicBezTo>
                  <a:pt x="176" y="199"/>
                  <a:pt x="174" y="200"/>
                  <a:pt x="171" y="201"/>
                </a:cubicBezTo>
                <a:cubicBezTo>
                  <a:pt x="174" y="201"/>
                  <a:pt x="190" y="197"/>
                  <a:pt x="192" y="196"/>
                </a:cubicBezTo>
                <a:close/>
                <a:moveTo>
                  <a:pt x="169" y="14"/>
                </a:moveTo>
                <a:cubicBezTo>
                  <a:pt x="166" y="13"/>
                  <a:pt x="163" y="13"/>
                  <a:pt x="161" y="12"/>
                </a:cubicBezTo>
                <a:cubicBezTo>
                  <a:pt x="160" y="13"/>
                  <a:pt x="160" y="14"/>
                  <a:pt x="159" y="14"/>
                </a:cubicBezTo>
                <a:cubicBezTo>
                  <a:pt x="162" y="15"/>
                  <a:pt x="162" y="15"/>
                  <a:pt x="162" y="16"/>
                </a:cubicBezTo>
                <a:cubicBezTo>
                  <a:pt x="164" y="18"/>
                  <a:pt x="167" y="16"/>
                  <a:pt x="169" y="14"/>
                </a:cubicBezTo>
                <a:close/>
                <a:moveTo>
                  <a:pt x="116" y="6"/>
                </a:moveTo>
                <a:cubicBezTo>
                  <a:pt x="120" y="5"/>
                  <a:pt x="123" y="5"/>
                  <a:pt x="127" y="5"/>
                </a:cubicBezTo>
                <a:cubicBezTo>
                  <a:pt x="129" y="5"/>
                  <a:pt x="132" y="4"/>
                  <a:pt x="134" y="4"/>
                </a:cubicBezTo>
                <a:cubicBezTo>
                  <a:pt x="140" y="4"/>
                  <a:pt x="146" y="4"/>
                  <a:pt x="152" y="4"/>
                </a:cubicBezTo>
                <a:cubicBezTo>
                  <a:pt x="153" y="4"/>
                  <a:pt x="154" y="4"/>
                  <a:pt x="155" y="4"/>
                </a:cubicBezTo>
                <a:cubicBezTo>
                  <a:pt x="142" y="3"/>
                  <a:pt x="129" y="3"/>
                  <a:pt x="116" y="6"/>
                </a:cubicBezTo>
                <a:close/>
                <a:moveTo>
                  <a:pt x="233" y="70"/>
                </a:moveTo>
                <a:cubicBezTo>
                  <a:pt x="233" y="75"/>
                  <a:pt x="232" y="80"/>
                  <a:pt x="231" y="84"/>
                </a:cubicBezTo>
                <a:cubicBezTo>
                  <a:pt x="230" y="89"/>
                  <a:pt x="228" y="93"/>
                  <a:pt x="227" y="98"/>
                </a:cubicBezTo>
                <a:cubicBezTo>
                  <a:pt x="232" y="89"/>
                  <a:pt x="234" y="80"/>
                  <a:pt x="233" y="70"/>
                </a:cubicBezTo>
                <a:close/>
                <a:moveTo>
                  <a:pt x="54" y="96"/>
                </a:moveTo>
                <a:cubicBezTo>
                  <a:pt x="54" y="87"/>
                  <a:pt x="54" y="79"/>
                  <a:pt x="56" y="71"/>
                </a:cubicBezTo>
                <a:cubicBezTo>
                  <a:pt x="55" y="72"/>
                  <a:pt x="55" y="74"/>
                  <a:pt x="54" y="76"/>
                </a:cubicBezTo>
                <a:cubicBezTo>
                  <a:pt x="53" y="81"/>
                  <a:pt x="52" y="86"/>
                  <a:pt x="53" y="91"/>
                </a:cubicBezTo>
                <a:cubicBezTo>
                  <a:pt x="53" y="92"/>
                  <a:pt x="53" y="94"/>
                  <a:pt x="54" y="96"/>
                </a:cubicBezTo>
                <a:close/>
                <a:moveTo>
                  <a:pt x="268" y="99"/>
                </a:moveTo>
                <a:cubicBezTo>
                  <a:pt x="268" y="96"/>
                  <a:pt x="265" y="74"/>
                  <a:pt x="264" y="71"/>
                </a:cubicBezTo>
                <a:cubicBezTo>
                  <a:pt x="263" y="74"/>
                  <a:pt x="267" y="95"/>
                  <a:pt x="268" y="99"/>
                </a:cubicBezTo>
                <a:close/>
                <a:moveTo>
                  <a:pt x="258" y="137"/>
                </a:moveTo>
                <a:cubicBezTo>
                  <a:pt x="258" y="137"/>
                  <a:pt x="258" y="137"/>
                  <a:pt x="258" y="137"/>
                </a:cubicBezTo>
                <a:cubicBezTo>
                  <a:pt x="256" y="141"/>
                  <a:pt x="255" y="144"/>
                  <a:pt x="253" y="148"/>
                </a:cubicBezTo>
                <a:cubicBezTo>
                  <a:pt x="254" y="148"/>
                  <a:pt x="255" y="148"/>
                  <a:pt x="255" y="147"/>
                </a:cubicBezTo>
                <a:cubicBezTo>
                  <a:pt x="256" y="146"/>
                  <a:pt x="257" y="144"/>
                  <a:pt x="258" y="142"/>
                </a:cubicBezTo>
                <a:cubicBezTo>
                  <a:pt x="258" y="142"/>
                  <a:pt x="258" y="142"/>
                  <a:pt x="258" y="141"/>
                </a:cubicBezTo>
                <a:cubicBezTo>
                  <a:pt x="258" y="140"/>
                  <a:pt x="258" y="138"/>
                  <a:pt x="258" y="137"/>
                </a:cubicBezTo>
                <a:close/>
                <a:moveTo>
                  <a:pt x="72" y="30"/>
                </a:moveTo>
                <a:cubicBezTo>
                  <a:pt x="73" y="31"/>
                  <a:pt x="71" y="32"/>
                  <a:pt x="71" y="33"/>
                </a:cubicBezTo>
                <a:cubicBezTo>
                  <a:pt x="71" y="33"/>
                  <a:pt x="72" y="33"/>
                  <a:pt x="72" y="33"/>
                </a:cubicBezTo>
                <a:cubicBezTo>
                  <a:pt x="73" y="34"/>
                  <a:pt x="73" y="33"/>
                  <a:pt x="73" y="33"/>
                </a:cubicBezTo>
                <a:cubicBezTo>
                  <a:pt x="74" y="33"/>
                  <a:pt x="75" y="32"/>
                  <a:pt x="76" y="31"/>
                </a:cubicBezTo>
                <a:cubicBezTo>
                  <a:pt x="76" y="30"/>
                  <a:pt x="77" y="29"/>
                  <a:pt x="78" y="28"/>
                </a:cubicBezTo>
                <a:cubicBezTo>
                  <a:pt x="78" y="28"/>
                  <a:pt x="78" y="27"/>
                  <a:pt x="79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6" y="28"/>
                  <a:pt x="74" y="29"/>
                  <a:pt x="72" y="30"/>
                </a:cubicBezTo>
                <a:close/>
                <a:moveTo>
                  <a:pt x="16" y="117"/>
                </a:move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8"/>
                  <a:pt x="16" y="118"/>
                </a:cubicBezTo>
                <a:cubicBezTo>
                  <a:pt x="16" y="120"/>
                  <a:pt x="16" y="121"/>
                  <a:pt x="16" y="122"/>
                </a:cubicBezTo>
                <a:cubicBezTo>
                  <a:pt x="16" y="123"/>
                  <a:pt x="16" y="124"/>
                  <a:pt x="16" y="124"/>
                </a:cubicBezTo>
                <a:cubicBezTo>
                  <a:pt x="17" y="126"/>
                  <a:pt x="18" y="128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6"/>
                  <a:pt x="20" y="125"/>
                  <a:pt x="19" y="124"/>
                </a:cubicBezTo>
                <a:cubicBezTo>
                  <a:pt x="18" y="124"/>
                  <a:pt x="17" y="124"/>
                  <a:pt x="17" y="122"/>
                </a:cubicBezTo>
                <a:cubicBezTo>
                  <a:pt x="17" y="122"/>
                  <a:pt x="17" y="121"/>
                  <a:pt x="17" y="121"/>
                </a:cubicBezTo>
                <a:cubicBezTo>
                  <a:pt x="16" y="120"/>
                  <a:pt x="16" y="118"/>
                  <a:pt x="16" y="117"/>
                </a:cubicBezTo>
                <a:close/>
                <a:moveTo>
                  <a:pt x="251" y="71"/>
                </a:moveTo>
                <a:cubicBezTo>
                  <a:pt x="251" y="71"/>
                  <a:pt x="251" y="71"/>
                  <a:pt x="251" y="71"/>
                </a:cubicBezTo>
                <a:cubicBezTo>
                  <a:pt x="250" y="67"/>
                  <a:pt x="249" y="63"/>
                  <a:pt x="247" y="59"/>
                </a:cubicBezTo>
                <a:cubicBezTo>
                  <a:pt x="246" y="60"/>
                  <a:pt x="246" y="61"/>
                  <a:pt x="246" y="61"/>
                </a:cubicBezTo>
                <a:cubicBezTo>
                  <a:pt x="246" y="62"/>
                  <a:pt x="246" y="62"/>
                  <a:pt x="246" y="62"/>
                </a:cubicBezTo>
                <a:cubicBezTo>
                  <a:pt x="247" y="65"/>
                  <a:pt x="249" y="68"/>
                  <a:pt x="250" y="70"/>
                </a:cubicBezTo>
                <a:cubicBezTo>
                  <a:pt x="250" y="71"/>
                  <a:pt x="251" y="71"/>
                  <a:pt x="251" y="71"/>
                </a:cubicBezTo>
                <a:close/>
                <a:moveTo>
                  <a:pt x="87" y="263"/>
                </a:moveTo>
                <a:cubicBezTo>
                  <a:pt x="94" y="256"/>
                  <a:pt x="100" y="248"/>
                  <a:pt x="105" y="239"/>
                </a:cubicBezTo>
                <a:cubicBezTo>
                  <a:pt x="104" y="240"/>
                  <a:pt x="103" y="241"/>
                  <a:pt x="102" y="242"/>
                </a:cubicBezTo>
                <a:cubicBezTo>
                  <a:pt x="101" y="245"/>
                  <a:pt x="99" y="247"/>
                  <a:pt x="98" y="249"/>
                </a:cubicBezTo>
                <a:cubicBezTo>
                  <a:pt x="96" y="251"/>
                  <a:pt x="95" y="253"/>
                  <a:pt x="93" y="255"/>
                </a:cubicBezTo>
                <a:cubicBezTo>
                  <a:pt x="90" y="257"/>
                  <a:pt x="89" y="260"/>
                  <a:pt x="87" y="263"/>
                </a:cubicBezTo>
                <a:close/>
                <a:moveTo>
                  <a:pt x="219" y="168"/>
                </a:moveTo>
                <a:cubicBezTo>
                  <a:pt x="221" y="167"/>
                  <a:pt x="225" y="163"/>
                  <a:pt x="226" y="162"/>
                </a:cubicBezTo>
                <a:cubicBezTo>
                  <a:pt x="225" y="161"/>
                  <a:pt x="225" y="160"/>
                  <a:pt x="224" y="159"/>
                </a:cubicBezTo>
                <a:cubicBezTo>
                  <a:pt x="222" y="162"/>
                  <a:pt x="220" y="165"/>
                  <a:pt x="219" y="168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49" y="20"/>
                  <a:pt x="146" y="20"/>
                  <a:pt x="142" y="20"/>
                </a:cubicBezTo>
                <a:cubicBezTo>
                  <a:pt x="144" y="21"/>
                  <a:pt x="143" y="23"/>
                  <a:pt x="143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6" y="22"/>
                  <a:pt x="148" y="22"/>
                  <a:pt x="151" y="21"/>
                </a:cubicBezTo>
                <a:cubicBezTo>
                  <a:pt x="152" y="21"/>
                  <a:pt x="152" y="20"/>
                  <a:pt x="153" y="20"/>
                </a:cubicBezTo>
                <a:close/>
                <a:moveTo>
                  <a:pt x="158" y="24"/>
                </a:moveTo>
                <a:cubicBezTo>
                  <a:pt x="159" y="25"/>
                  <a:pt x="160" y="25"/>
                  <a:pt x="161" y="25"/>
                </a:cubicBezTo>
                <a:cubicBezTo>
                  <a:pt x="163" y="24"/>
                  <a:pt x="164" y="24"/>
                  <a:pt x="166" y="23"/>
                </a:cubicBezTo>
                <a:cubicBezTo>
                  <a:pt x="167" y="23"/>
                  <a:pt x="167" y="22"/>
                  <a:pt x="168" y="22"/>
                </a:cubicBezTo>
                <a:cubicBezTo>
                  <a:pt x="168" y="21"/>
                  <a:pt x="167" y="21"/>
                  <a:pt x="167" y="21"/>
                </a:cubicBezTo>
                <a:cubicBezTo>
                  <a:pt x="166" y="21"/>
                  <a:pt x="165" y="21"/>
                  <a:pt x="164" y="21"/>
                </a:cubicBezTo>
                <a:cubicBezTo>
                  <a:pt x="164" y="22"/>
                  <a:pt x="163" y="23"/>
                  <a:pt x="162" y="23"/>
                </a:cubicBezTo>
                <a:cubicBezTo>
                  <a:pt x="160" y="23"/>
                  <a:pt x="159" y="23"/>
                  <a:pt x="158" y="24"/>
                </a:cubicBezTo>
                <a:close/>
                <a:moveTo>
                  <a:pt x="239" y="104"/>
                </a:moveTo>
                <a:cubicBezTo>
                  <a:pt x="238" y="104"/>
                  <a:pt x="237" y="104"/>
                  <a:pt x="236" y="104"/>
                </a:cubicBezTo>
                <a:cubicBezTo>
                  <a:pt x="235" y="106"/>
                  <a:pt x="234" y="108"/>
                  <a:pt x="233" y="111"/>
                </a:cubicBezTo>
                <a:cubicBezTo>
                  <a:pt x="234" y="110"/>
                  <a:pt x="235" y="109"/>
                  <a:pt x="236" y="110"/>
                </a:cubicBezTo>
                <a:cubicBezTo>
                  <a:pt x="237" y="110"/>
                  <a:pt x="237" y="111"/>
                  <a:pt x="237" y="112"/>
                </a:cubicBezTo>
                <a:cubicBezTo>
                  <a:pt x="237" y="111"/>
                  <a:pt x="238" y="110"/>
                  <a:pt x="239" y="109"/>
                </a:cubicBezTo>
                <a:cubicBezTo>
                  <a:pt x="238" y="109"/>
                  <a:pt x="238" y="109"/>
                  <a:pt x="238" y="109"/>
                </a:cubicBezTo>
                <a:cubicBezTo>
                  <a:pt x="237" y="108"/>
                  <a:pt x="236" y="107"/>
                  <a:pt x="237" y="106"/>
                </a:cubicBezTo>
                <a:cubicBezTo>
                  <a:pt x="237" y="105"/>
                  <a:pt x="238" y="105"/>
                  <a:pt x="239" y="104"/>
                </a:cubicBezTo>
                <a:close/>
                <a:moveTo>
                  <a:pt x="238" y="117"/>
                </a:moveTo>
                <a:cubicBezTo>
                  <a:pt x="238" y="118"/>
                  <a:pt x="238" y="118"/>
                  <a:pt x="238" y="118"/>
                </a:cubicBezTo>
                <a:cubicBezTo>
                  <a:pt x="240" y="116"/>
                  <a:pt x="243" y="113"/>
                  <a:pt x="245" y="111"/>
                </a:cubicBezTo>
                <a:cubicBezTo>
                  <a:pt x="246" y="110"/>
                  <a:pt x="247" y="109"/>
                  <a:pt x="246" y="107"/>
                </a:cubicBezTo>
                <a:cubicBezTo>
                  <a:pt x="243" y="111"/>
                  <a:pt x="240" y="114"/>
                  <a:pt x="238" y="117"/>
                </a:cubicBezTo>
                <a:close/>
                <a:moveTo>
                  <a:pt x="248" y="49"/>
                </a:moveTo>
                <a:cubicBezTo>
                  <a:pt x="247" y="47"/>
                  <a:pt x="241" y="42"/>
                  <a:pt x="239" y="42"/>
                </a:cubicBezTo>
                <a:cubicBezTo>
                  <a:pt x="240" y="44"/>
                  <a:pt x="241" y="45"/>
                  <a:pt x="243" y="46"/>
                </a:cubicBezTo>
                <a:cubicBezTo>
                  <a:pt x="244" y="47"/>
                  <a:pt x="245" y="47"/>
                  <a:pt x="246" y="48"/>
                </a:cubicBezTo>
                <a:cubicBezTo>
                  <a:pt x="246" y="49"/>
                  <a:pt x="247" y="49"/>
                  <a:pt x="248" y="49"/>
                </a:cubicBezTo>
                <a:close/>
                <a:moveTo>
                  <a:pt x="63" y="279"/>
                </a:moveTo>
                <a:cubicBezTo>
                  <a:pt x="63" y="279"/>
                  <a:pt x="63" y="279"/>
                  <a:pt x="63" y="279"/>
                </a:cubicBezTo>
                <a:cubicBezTo>
                  <a:pt x="66" y="277"/>
                  <a:pt x="68" y="275"/>
                  <a:pt x="71" y="273"/>
                </a:cubicBezTo>
                <a:cubicBezTo>
                  <a:pt x="71" y="272"/>
                  <a:pt x="71" y="271"/>
                  <a:pt x="71" y="270"/>
                </a:cubicBezTo>
                <a:cubicBezTo>
                  <a:pt x="68" y="273"/>
                  <a:pt x="65" y="276"/>
                  <a:pt x="63" y="279"/>
                </a:cubicBezTo>
                <a:close/>
                <a:moveTo>
                  <a:pt x="23" y="121"/>
                </a:moveTo>
                <a:cubicBezTo>
                  <a:pt x="22" y="124"/>
                  <a:pt x="23" y="128"/>
                  <a:pt x="24" y="131"/>
                </a:cubicBezTo>
                <a:cubicBezTo>
                  <a:pt x="25" y="129"/>
                  <a:pt x="25" y="128"/>
                  <a:pt x="25" y="127"/>
                </a:cubicBezTo>
                <a:cubicBezTo>
                  <a:pt x="26" y="125"/>
                  <a:pt x="25" y="123"/>
                  <a:pt x="23" y="121"/>
                </a:cubicBezTo>
                <a:close/>
                <a:moveTo>
                  <a:pt x="160" y="37"/>
                </a:moveTo>
                <a:cubicBezTo>
                  <a:pt x="163" y="36"/>
                  <a:pt x="165" y="33"/>
                  <a:pt x="167" y="31"/>
                </a:cubicBezTo>
                <a:cubicBezTo>
                  <a:pt x="165" y="31"/>
                  <a:pt x="163" y="32"/>
                  <a:pt x="162" y="32"/>
                </a:cubicBezTo>
                <a:cubicBezTo>
                  <a:pt x="161" y="32"/>
                  <a:pt x="161" y="32"/>
                  <a:pt x="161" y="33"/>
                </a:cubicBezTo>
                <a:cubicBezTo>
                  <a:pt x="161" y="34"/>
                  <a:pt x="160" y="36"/>
                  <a:pt x="160" y="37"/>
                </a:cubicBezTo>
                <a:close/>
                <a:moveTo>
                  <a:pt x="5" y="138"/>
                </a:moveTo>
                <a:cubicBezTo>
                  <a:pt x="7" y="142"/>
                  <a:pt x="8" y="147"/>
                  <a:pt x="11" y="151"/>
                </a:cubicBezTo>
                <a:cubicBezTo>
                  <a:pt x="11" y="151"/>
                  <a:pt x="11" y="150"/>
                  <a:pt x="11" y="150"/>
                </a:cubicBezTo>
                <a:cubicBezTo>
                  <a:pt x="10" y="149"/>
                  <a:pt x="10" y="147"/>
                  <a:pt x="10" y="146"/>
                </a:cubicBezTo>
                <a:cubicBezTo>
                  <a:pt x="9" y="143"/>
                  <a:pt x="8" y="141"/>
                  <a:pt x="7" y="138"/>
                </a:cubicBezTo>
                <a:cubicBezTo>
                  <a:pt x="7" y="138"/>
                  <a:pt x="6" y="138"/>
                  <a:pt x="5" y="138"/>
                </a:cubicBezTo>
                <a:close/>
                <a:moveTo>
                  <a:pt x="245" y="95"/>
                </a:moveTo>
                <a:cubicBezTo>
                  <a:pt x="244" y="96"/>
                  <a:pt x="243" y="96"/>
                  <a:pt x="243" y="96"/>
                </a:cubicBezTo>
                <a:cubicBezTo>
                  <a:pt x="242" y="97"/>
                  <a:pt x="241" y="98"/>
                  <a:pt x="239" y="99"/>
                </a:cubicBezTo>
                <a:cubicBezTo>
                  <a:pt x="238" y="99"/>
                  <a:pt x="238" y="100"/>
                  <a:pt x="237" y="101"/>
                </a:cubicBezTo>
                <a:cubicBezTo>
                  <a:pt x="239" y="101"/>
                  <a:pt x="240" y="101"/>
                  <a:pt x="241" y="100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3" y="99"/>
                  <a:pt x="244" y="98"/>
                  <a:pt x="245" y="96"/>
                </a:cubicBezTo>
                <a:cubicBezTo>
                  <a:pt x="245" y="96"/>
                  <a:pt x="245" y="96"/>
                  <a:pt x="245" y="95"/>
                </a:cubicBezTo>
                <a:close/>
                <a:moveTo>
                  <a:pt x="35" y="115"/>
                </a:moveTo>
                <a:cubicBezTo>
                  <a:pt x="34" y="118"/>
                  <a:pt x="35" y="121"/>
                  <a:pt x="37" y="124"/>
                </a:cubicBezTo>
                <a:cubicBezTo>
                  <a:pt x="37" y="121"/>
                  <a:pt x="38" y="117"/>
                  <a:pt x="35" y="115"/>
                </a:cubicBezTo>
                <a:close/>
                <a:moveTo>
                  <a:pt x="7" y="127"/>
                </a:moveTo>
                <a:cubicBezTo>
                  <a:pt x="7" y="123"/>
                  <a:pt x="7" y="114"/>
                  <a:pt x="6" y="112"/>
                </a:cubicBezTo>
                <a:cubicBezTo>
                  <a:pt x="6" y="117"/>
                  <a:pt x="5" y="122"/>
                  <a:pt x="6" y="127"/>
                </a:cubicBezTo>
                <a:cubicBezTo>
                  <a:pt x="6" y="127"/>
                  <a:pt x="7" y="127"/>
                  <a:pt x="7" y="127"/>
                </a:cubicBezTo>
                <a:close/>
                <a:moveTo>
                  <a:pt x="248" y="163"/>
                </a:moveTo>
                <a:cubicBezTo>
                  <a:pt x="248" y="163"/>
                  <a:pt x="248" y="163"/>
                  <a:pt x="248" y="163"/>
                </a:cubicBezTo>
                <a:cubicBezTo>
                  <a:pt x="251" y="160"/>
                  <a:pt x="253" y="157"/>
                  <a:pt x="256" y="153"/>
                </a:cubicBezTo>
                <a:cubicBezTo>
                  <a:pt x="256" y="153"/>
                  <a:pt x="256" y="152"/>
                  <a:pt x="256" y="151"/>
                </a:cubicBezTo>
                <a:cubicBezTo>
                  <a:pt x="256" y="151"/>
                  <a:pt x="256" y="151"/>
                  <a:pt x="256" y="151"/>
                </a:cubicBezTo>
                <a:cubicBezTo>
                  <a:pt x="253" y="155"/>
                  <a:pt x="251" y="158"/>
                  <a:pt x="248" y="161"/>
                </a:cubicBezTo>
                <a:cubicBezTo>
                  <a:pt x="248" y="161"/>
                  <a:pt x="248" y="162"/>
                  <a:pt x="248" y="163"/>
                </a:cubicBezTo>
                <a:close/>
                <a:moveTo>
                  <a:pt x="246" y="122"/>
                </a:moveTo>
                <a:cubicBezTo>
                  <a:pt x="246" y="122"/>
                  <a:pt x="246" y="122"/>
                  <a:pt x="245" y="122"/>
                </a:cubicBezTo>
                <a:cubicBezTo>
                  <a:pt x="244" y="125"/>
                  <a:pt x="242" y="127"/>
                  <a:pt x="240" y="129"/>
                </a:cubicBezTo>
                <a:cubicBezTo>
                  <a:pt x="240" y="130"/>
                  <a:pt x="241" y="130"/>
                  <a:pt x="241" y="131"/>
                </a:cubicBezTo>
                <a:cubicBezTo>
                  <a:pt x="242" y="129"/>
                  <a:pt x="244" y="127"/>
                  <a:pt x="245" y="126"/>
                </a:cubicBezTo>
                <a:cubicBezTo>
                  <a:pt x="245" y="126"/>
                  <a:pt x="246" y="125"/>
                  <a:pt x="246" y="125"/>
                </a:cubicBezTo>
                <a:cubicBezTo>
                  <a:pt x="246" y="124"/>
                  <a:pt x="246" y="123"/>
                  <a:pt x="246" y="122"/>
                </a:cubicBezTo>
                <a:close/>
                <a:moveTo>
                  <a:pt x="48" y="36"/>
                </a:moveTo>
                <a:cubicBezTo>
                  <a:pt x="48" y="36"/>
                  <a:pt x="49" y="36"/>
                  <a:pt x="49" y="36"/>
                </a:cubicBezTo>
                <a:cubicBezTo>
                  <a:pt x="49" y="36"/>
                  <a:pt x="50" y="36"/>
                  <a:pt x="51" y="35"/>
                </a:cubicBezTo>
                <a:cubicBezTo>
                  <a:pt x="53" y="33"/>
                  <a:pt x="56" y="32"/>
                  <a:pt x="58" y="30"/>
                </a:cubicBezTo>
                <a:cubicBezTo>
                  <a:pt x="59" y="29"/>
                  <a:pt x="61" y="28"/>
                  <a:pt x="63" y="27"/>
                </a:cubicBezTo>
                <a:cubicBezTo>
                  <a:pt x="63" y="27"/>
                  <a:pt x="64" y="26"/>
                  <a:pt x="64" y="26"/>
                </a:cubicBezTo>
                <a:cubicBezTo>
                  <a:pt x="64" y="26"/>
                  <a:pt x="65" y="25"/>
                  <a:pt x="65" y="25"/>
                </a:cubicBezTo>
                <a:cubicBezTo>
                  <a:pt x="59" y="28"/>
                  <a:pt x="54" y="32"/>
                  <a:pt x="48" y="36"/>
                </a:cubicBezTo>
                <a:close/>
                <a:moveTo>
                  <a:pt x="211" y="182"/>
                </a:move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0" y="182"/>
                  <a:pt x="210" y="182"/>
                </a:cubicBezTo>
                <a:cubicBezTo>
                  <a:pt x="207" y="183"/>
                  <a:pt x="204" y="185"/>
                  <a:pt x="201" y="186"/>
                </a:cubicBezTo>
                <a:cubicBezTo>
                  <a:pt x="200" y="187"/>
                  <a:pt x="200" y="187"/>
                  <a:pt x="200" y="188"/>
                </a:cubicBezTo>
                <a:cubicBezTo>
                  <a:pt x="204" y="186"/>
                  <a:pt x="208" y="185"/>
                  <a:pt x="211" y="182"/>
                </a:cubicBezTo>
                <a:close/>
                <a:moveTo>
                  <a:pt x="61" y="138"/>
                </a:moveTo>
                <a:cubicBezTo>
                  <a:pt x="62" y="140"/>
                  <a:pt x="68" y="149"/>
                  <a:pt x="69" y="150"/>
                </a:cubicBezTo>
                <a:cubicBezTo>
                  <a:pt x="69" y="149"/>
                  <a:pt x="69" y="148"/>
                  <a:pt x="68" y="147"/>
                </a:cubicBezTo>
                <a:cubicBezTo>
                  <a:pt x="67" y="145"/>
                  <a:pt x="66" y="143"/>
                  <a:pt x="64" y="141"/>
                </a:cubicBezTo>
                <a:cubicBezTo>
                  <a:pt x="63" y="140"/>
                  <a:pt x="62" y="139"/>
                  <a:pt x="61" y="138"/>
                </a:cubicBezTo>
                <a:close/>
                <a:moveTo>
                  <a:pt x="29" y="136"/>
                </a:moveTo>
                <a:cubicBezTo>
                  <a:pt x="29" y="137"/>
                  <a:pt x="29" y="138"/>
                  <a:pt x="28" y="139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9" y="140"/>
                  <a:pt x="30" y="141"/>
                  <a:pt x="31" y="142"/>
                </a:cubicBezTo>
                <a:cubicBezTo>
                  <a:pt x="31" y="142"/>
                  <a:pt x="32" y="142"/>
                  <a:pt x="33" y="141"/>
                </a:cubicBezTo>
                <a:cubicBezTo>
                  <a:pt x="32" y="140"/>
                  <a:pt x="31" y="138"/>
                  <a:pt x="29" y="136"/>
                </a:cubicBezTo>
                <a:close/>
                <a:moveTo>
                  <a:pt x="132" y="204"/>
                </a:moveTo>
                <a:cubicBezTo>
                  <a:pt x="139" y="204"/>
                  <a:pt x="147" y="204"/>
                  <a:pt x="154" y="204"/>
                </a:cubicBezTo>
                <a:cubicBezTo>
                  <a:pt x="153" y="204"/>
                  <a:pt x="151" y="204"/>
                  <a:pt x="150" y="204"/>
                </a:cubicBezTo>
                <a:cubicBezTo>
                  <a:pt x="146" y="204"/>
                  <a:pt x="142" y="204"/>
                  <a:pt x="138" y="203"/>
                </a:cubicBezTo>
                <a:cubicBezTo>
                  <a:pt x="136" y="203"/>
                  <a:pt x="135" y="203"/>
                  <a:pt x="133" y="203"/>
                </a:cubicBezTo>
                <a:cubicBezTo>
                  <a:pt x="133" y="203"/>
                  <a:pt x="132" y="203"/>
                  <a:pt x="132" y="204"/>
                </a:cubicBezTo>
                <a:close/>
                <a:moveTo>
                  <a:pt x="38" y="152"/>
                </a:moveTo>
                <a:cubicBezTo>
                  <a:pt x="38" y="152"/>
                  <a:pt x="38" y="152"/>
                  <a:pt x="38" y="152"/>
                </a:cubicBezTo>
                <a:cubicBezTo>
                  <a:pt x="36" y="150"/>
                  <a:pt x="35" y="147"/>
                  <a:pt x="34" y="144"/>
                </a:cubicBezTo>
                <a:cubicBezTo>
                  <a:pt x="33" y="144"/>
                  <a:pt x="32" y="145"/>
                  <a:pt x="31" y="145"/>
                </a:cubicBezTo>
                <a:cubicBezTo>
                  <a:pt x="31" y="145"/>
                  <a:pt x="31" y="145"/>
                  <a:pt x="31" y="146"/>
                </a:cubicBezTo>
                <a:cubicBezTo>
                  <a:pt x="33" y="148"/>
                  <a:pt x="36" y="150"/>
                  <a:pt x="38" y="152"/>
                </a:cubicBezTo>
                <a:close/>
                <a:moveTo>
                  <a:pt x="264" y="134"/>
                </a:moveTo>
                <a:cubicBezTo>
                  <a:pt x="264" y="134"/>
                  <a:pt x="264" y="134"/>
                  <a:pt x="264" y="134"/>
                </a:cubicBezTo>
                <a:cubicBezTo>
                  <a:pt x="264" y="135"/>
                  <a:pt x="264" y="136"/>
                  <a:pt x="263" y="136"/>
                </a:cubicBezTo>
                <a:cubicBezTo>
                  <a:pt x="263" y="139"/>
                  <a:pt x="262" y="141"/>
                  <a:pt x="262" y="143"/>
                </a:cubicBezTo>
                <a:cubicBezTo>
                  <a:pt x="261" y="144"/>
                  <a:pt x="261" y="145"/>
                  <a:pt x="260" y="145"/>
                </a:cubicBezTo>
                <a:cubicBezTo>
                  <a:pt x="260" y="145"/>
                  <a:pt x="259" y="145"/>
                  <a:pt x="259" y="145"/>
                </a:cubicBezTo>
                <a:cubicBezTo>
                  <a:pt x="259" y="146"/>
                  <a:pt x="258" y="147"/>
                  <a:pt x="257" y="149"/>
                </a:cubicBezTo>
                <a:cubicBezTo>
                  <a:pt x="258" y="149"/>
                  <a:pt x="258" y="149"/>
                  <a:pt x="258" y="149"/>
                </a:cubicBezTo>
                <a:cubicBezTo>
                  <a:pt x="259" y="149"/>
                  <a:pt x="259" y="149"/>
                  <a:pt x="259" y="148"/>
                </a:cubicBezTo>
                <a:cubicBezTo>
                  <a:pt x="260" y="146"/>
                  <a:pt x="261" y="144"/>
                  <a:pt x="262" y="142"/>
                </a:cubicBezTo>
                <a:cubicBezTo>
                  <a:pt x="264" y="140"/>
                  <a:pt x="264" y="137"/>
                  <a:pt x="264" y="134"/>
                </a:cubicBezTo>
                <a:close/>
                <a:moveTo>
                  <a:pt x="179" y="161"/>
                </a:moveTo>
                <a:cubicBezTo>
                  <a:pt x="175" y="164"/>
                  <a:pt x="171" y="166"/>
                  <a:pt x="168" y="170"/>
                </a:cubicBezTo>
                <a:cubicBezTo>
                  <a:pt x="169" y="170"/>
                  <a:pt x="170" y="170"/>
                  <a:pt x="170" y="170"/>
                </a:cubicBezTo>
                <a:cubicBezTo>
                  <a:pt x="174" y="167"/>
                  <a:pt x="176" y="164"/>
                  <a:pt x="179" y="161"/>
                </a:cubicBezTo>
                <a:close/>
                <a:moveTo>
                  <a:pt x="20" y="93"/>
                </a:moveTo>
                <a:cubicBezTo>
                  <a:pt x="21" y="92"/>
                  <a:pt x="22" y="93"/>
                  <a:pt x="23" y="94"/>
                </a:cubicBezTo>
                <a:cubicBezTo>
                  <a:pt x="23" y="90"/>
                  <a:pt x="23" y="87"/>
                  <a:pt x="24" y="83"/>
                </a:cubicBezTo>
                <a:cubicBezTo>
                  <a:pt x="24" y="83"/>
                  <a:pt x="24" y="84"/>
                  <a:pt x="24" y="84"/>
                </a:cubicBezTo>
                <a:cubicBezTo>
                  <a:pt x="22" y="87"/>
                  <a:pt x="21" y="90"/>
                  <a:pt x="20" y="93"/>
                </a:cubicBezTo>
                <a:close/>
                <a:moveTo>
                  <a:pt x="18" y="108"/>
                </a:moveTo>
                <a:cubicBezTo>
                  <a:pt x="19" y="107"/>
                  <a:pt x="20" y="97"/>
                  <a:pt x="19" y="95"/>
                </a:cubicBezTo>
                <a:cubicBezTo>
                  <a:pt x="18" y="96"/>
                  <a:pt x="18" y="97"/>
                  <a:pt x="18" y="98"/>
                </a:cubicBezTo>
                <a:cubicBezTo>
                  <a:pt x="18" y="101"/>
                  <a:pt x="18" y="104"/>
                  <a:pt x="18" y="107"/>
                </a:cubicBezTo>
                <a:cubicBezTo>
                  <a:pt x="18" y="107"/>
                  <a:pt x="18" y="107"/>
                  <a:pt x="18" y="108"/>
                </a:cubicBezTo>
                <a:close/>
                <a:moveTo>
                  <a:pt x="54" y="143"/>
                </a:moveTo>
                <a:cubicBezTo>
                  <a:pt x="54" y="142"/>
                  <a:pt x="48" y="133"/>
                  <a:pt x="47" y="132"/>
                </a:cubicBezTo>
                <a:cubicBezTo>
                  <a:pt x="47" y="133"/>
                  <a:pt x="47" y="134"/>
                  <a:pt x="48" y="135"/>
                </a:cubicBezTo>
                <a:cubicBezTo>
                  <a:pt x="50" y="138"/>
                  <a:pt x="52" y="140"/>
                  <a:pt x="53" y="142"/>
                </a:cubicBezTo>
                <a:cubicBezTo>
                  <a:pt x="54" y="143"/>
                  <a:pt x="54" y="143"/>
                  <a:pt x="54" y="143"/>
                </a:cubicBezTo>
                <a:close/>
                <a:moveTo>
                  <a:pt x="241" y="165"/>
                </a:moveTo>
                <a:cubicBezTo>
                  <a:pt x="240" y="164"/>
                  <a:pt x="240" y="163"/>
                  <a:pt x="239" y="163"/>
                </a:cubicBezTo>
                <a:cubicBezTo>
                  <a:pt x="238" y="164"/>
                  <a:pt x="234" y="169"/>
                  <a:pt x="233" y="170"/>
                </a:cubicBezTo>
                <a:cubicBezTo>
                  <a:pt x="236" y="168"/>
                  <a:pt x="238" y="167"/>
                  <a:pt x="241" y="165"/>
                </a:cubicBezTo>
                <a:close/>
                <a:moveTo>
                  <a:pt x="216" y="160"/>
                </a:moveTo>
                <a:cubicBezTo>
                  <a:pt x="218" y="160"/>
                  <a:pt x="220" y="157"/>
                  <a:pt x="219" y="155"/>
                </a:cubicBezTo>
                <a:cubicBezTo>
                  <a:pt x="218" y="155"/>
                  <a:pt x="217" y="155"/>
                  <a:pt x="216" y="156"/>
                </a:cubicBezTo>
                <a:cubicBezTo>
                  <a:pt x="216" y="157"/>
                  <a:pt x="216" y="159"/>
                  <a:pt x="215" y="160"/>
                </a:cubicBezTo>
                <a:cubicBezTo>
                  <a:pt x="215" y="160"/>
                  <a:pt x="216" y="160"/>
                  <a:pt x="216" y="160"/>
                </a:cubicBezTo>
                <a:close/>
                <a:moveTo>
                  <a:pt x="175" y="18"/>
                </a:moveTo>
                <a:cubicBezTo>
                  <a:pt x="174" y="17"/>
                  <a:pt x="171" y="17"/>
                  <a:pt x="169" y="18"/>
                </a:cubicBezTo>
                <a:cubicBezTo>
                  <a:pt x="170" y="19"/>
                  <a:pt x="169" y="20"/>
                  <a:pt x="171" y="21"/>
                </a:cubicBezTo>
                <a:cubicBezTo>
                  <a:pt x="172" y="20"/>
                  <a:pt x="174" y="19"/>
                  <a:pt x="175" y="18"/>
                </a:cubicBezTo>
                <a:close/>
                <a:moveTo>
                  <a:pt x="191" y="148"/>
                </a:moveTo>
                <a:cubicBezTo>
                  <a:pt x="191" y="148"/>
                  <a:pt x="191" y="147"/>
                  <a:pt x="191" y="147"/>
                </a:cubicBezTo>
                <a:cubicBezTo>
                  <a:pt x="188" y="150"/>
                  <a:pt x="185" y="152"/>
                  <a:pt x="183" y="155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4" y="155"/>
                  <a:pt x="185" y="155"/>
                  <a:pt x="186" y="154"/>
                </a:cubicBezTo>
                <a:cubicBezTo>
                  <a:pt x="186" y="154"/>
                  <a:pt x="187" y="154"/>
                  <a:pt x="187" y="153"/>
                </a:cubicBezTo>
                <a:cubicBezTo>
                  <a:pt x="188" y="151"/>
                  <a:pt x="190" y="149"/>
                  <a:pt x="191" y="148"/>
                </a:cubicBezTo>
                <a:close/>
                <a:moveTo>
                  <a:pt x="128" y="31"/>
                </a:moveTo>
                <a:cubicBezTo>
                  <a:pt x="126" y="30"/>
                  <a:pt x="125" y="30"/>
                  <a:pt x="123" y="30"/>
                </a:cubicBezTo>
                <a:cubicBezTo>
                  <a:pt x="123" y="31"/>
                  <a:pt x="122" y="32"/>
                  <a:pt x="122" y="33"/>
                </a:cubicBezTo>
                <a:cubicBezTo>
                  <a:pt x="123" y="33"/>
                  <a:pt x="123" y="33"/>
                  <a:pt x="124" y="33"/>
                </a:cubicBezTo>
                <a:cubicBezTo>
                  <a:pt x="124" y="33"/>
                  <a:pt x="125" y="33"/>
                  <a:pt x="125" y="33"/>
                </a:cubicBezTo>
                <a:cubicBezTo>
                  <a:pt x="126" y="32"/>
                  <a:pt x="127" y="32"/>
                  <a:pt x="128" y="31"/>
                </a:cubicBezTo>
                <a:close/>
                <a:moveTo>
                  <a:pt x="215" y="126"/>
                </a:moveTo>
                <a:cubicBezTo>
                  <a:pt x="212" y="128"/>
                  <a:pt x="209" y="130"/>
                  <a:pt x="207" y="134"/>
                </a:cubicBezTo>
                <a:cubicBezTo>
                  <a:pt x="207" y="133"/>
                  <a:pt x="207" y="133"/>
                  <a:pt x="208" y="133"/>
                </a:cubicBezTo>
                <a:cubicBezTo>
                  <a:pt x="210" y="132"/>
                  <a:pt x="211" y="130"/>
                  <a:pt x="213" y="129"/>
                </a:cubicBezTo>
                <a:cubicBezTo>
                  <a:pt x="215" y="128"/>
                  <a:pt x="215" y="127"/>
                  <a:pt x="215" y="126"/>
                </a:cubicBezTo>
                <a:close/>
                <a:moveTo>
                  <a:pt x="56" y="123"/>
                </a:moveTo>
                <a:cubicBezTo>
                  <a:pt x="56" y="124"/>
                  <a:pt x="56" y="124"/>
                  <a:pt x="56" y="125"/>
                </a:cubicBezTo>
                <a:cubicBezTo>
                  <a:pt x="56" y="126"/>
                  <a:pt x="56" y="127"/>
                  <a:pt x="56" y="127"/>
                </a:cubicBezTo>
                <a:cubicBezTo>
                  <a:pt x="58" y="129"/>
                  <a:pt x="59" y="130"/>
                  <a:pt x="60" y="132"/>
                </a:cubicBezTo>
                <a:cubicBezTo>
                  <a:pt x="60" y="132"/>
                  <a:pt x="61" y="132"/>
                  <a:pt x="61" y="133"/>
                </a:cubicBezTo>
                <a:cubicBezTo>
                  <a:pt x="59" y="129"/>
                  <a:pt x="58" y="126"/>
                  <a:pt x="56" y="123"/>
                </a:cubicBezTo>
                <a:close/>
                <a:moveTo>
                  <a:pt x="245" y="157"/>
                </a:moveTo>
                <a:cubicBezTo>
                  <a:pt x="245" y="157"/>
                  <a:pt x="245" y="157"/>
                  <a:pt x="245" y="157"/>
                </a:cubicBezTo>
                <a:cubicBezTo>
                  <a:pt x="244" y="158"/>
                  <a:pt x="242" y="160"/>
                  <a:pt x="241" y="161"/>
                </a:cubicBezTo>
                <a:cubicBezTo>
                  <a:pt x="242" y="162"/>
                  <a:pt x="242" y="162"/>
                  <a:pt x="243" y="163"/>
                </a:cubicBezTo>
                <a:cubicBezTo>
                  <a:pt x="244" y="162"/>
                  <a:pt x="244" y="161"/>
                  <a:pt x="245" y="161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159"/>
                  <a:pt x="245" y="158"/>
                  <a:pt x="245" y="157"/>
                </a:cubicBezTo>
                <a:close/>
                <a:moveTo>
                  <a:pt x="86" y="270"/>
                </a:moveTo>
                <a:cubicBezTo>
                  <a:pt x="86" y="270"/>
                  <a:pt x="85" y="270"/>
                  <a:pt x="85" y="270"/>
                </a:cubicBezTo>
                <a:cubicBezTo>
                  <a:pt x="83" y="271"/>
                  <a:pt x="82" y="272"/>
                  <a:pt x="80" y="273"/>
                </a:cubicBezTo>
                <a:cubicBezTo>
                  <a:pt x="78" y="275"/>
                  <a:pt x="76" y="276"/>
                  <a:pt x="74" y="278"/>
                </a:cubicBezTo>
                <a:cubicBezTo>
                  <a:pt x="78" y="276"/>
                  <a:pt x="82" y="273"/>
                  <a:pt x="86" y="270"/>
                </a:cubicBezTo>
                <a:close/>
                <a:moveTo>
                  <a:pt x="225" y="151"/>
                </a:moveTo>
                <a:cubicBezTo>
                  <a:pt x="226" y="149"/>
                  <a:pt x="227" y="147"/>
                  <a:pt x="228" y="145"/>
                </a:cubicBezTo>
                <a:cubicBezTo>
                  <a:pt x="227" y="145"/>
                  <a:pt x="226" y="146"/>
                  <a:pt x="226" y="146"/>
                </a:cubicBezTo>
                <a:cubicBezTo>
                  <a:pt x="223" y="148"/>
                  <a:pt x="223" y="148"/>
                  <a:pt x="224" y="151"/>
                </a:cubicBezTo>
                <a:cubicBezTo>
                  <a:pt x="224" y="151"/>
                  <a:pt x="224" y="151"/>
                  <a:pt x="225" y="151"/>
                </a:cubicBezTo>
                <a:close/>
                <a:moveTo>
                  <a:pt x="42" y="158"/>
                </a:moveTo>
                <a:cubicBezTo>
                  <a:pt x="43" y="159"/>
                  <a:pt x="44" y="160"/>
                  <a:pt x="46" y="161"/>
                </a:cubicBezTo>
                <a:cubicBezTo>
                  <a:pt x="46" y="161"/>
                  <a:pt x="46" y="160"/>
                  <a:pt x="47" y="160"/>
                </a:cubicBezTo>
                <a:cubicBezTo>
                  <a:pt x="46" y="158"/>
                  <a:pt x="45" y="157"/>
                  <a:pt x="44" y="156"/>
                </a:cubicBezTo>
                <a:cubicBezTo>
                  <a:pt x="43" y="156"/>
                  <a:pt x="42" y="157"/>
                  <a:pt x="42" y="158"/>
                </a:cubicBezTo>
                <a:close/>
                <a:moveTo>
                  <a:pt x="249" y="122"/>
                </a:moveTo>
                <a:cubicBezTo>
                  <a:pt x="250" y="121"/>
                  <a:pt x="251" y="120"/>
                  <a:pt x="252" y="118"/>
                </a:cubicBezTo>
                <a:cubicBezTo>
                  <a:pt x="252" y="117"/>
                  <a:pt x="251" y="117"/>
                  <a:pt x="251" y="116"/>
                </a:cubicBezTo>
                <a:cubicBezTo>
                  <a:pt x="249" y="118"/>
                  <a:pt x="248" y="119"/>
                  <a:pt x="249" y="122"/>
                </a:cubicBezTo>
                <a:close/>
                <a:moveTo>
                  <a:pt x="122" y="18"/>
                </a:moveTo>
                <a:cubicBezTo>
                  <a:pt x="122" y="18"/>
                  <a:pt x="121" y="18"/>
                  <a:pt x="121" y="18"/>
                </a:cubicBezTo>
                <a:cubicBezTo>
                  <a:pt x="119" y="18"/>
                  <a:pt x="118" y="18"/>
                  <a:pt x="117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5" y="19"/>
                  <a:pt x="115" y="20"/>
                </a:cubicBezTo>
                <a:cubicBezTo>
                  <a:pt x="116" y="20"/>
                  <a:pt x="117" y="20"/>
                  <a:pt x="117" y="20"/>
                </a:cubicBezTo>
                <a:cubicBezTo>
                  <a:pt x="118" y="20"/>
                  <a:pt x="119" y="20"/>
                  <a:pt x="120" y="20"/>
                </a:cubicBezTo>
                <a:cubicBezTo>
                  <a:pt x="121" y="19"/>
                  <a:pt x="122" y="19"/>
                  <a:pt x="122" y="18"/>
                </a:cubicBezTo>
                <a:close/>
                <a:moveTo>
                  <a:pt x="197" y="194"/>
                </a:moveTo>
                <a:cubicBezTo>
                  <a:pt x="198" y="194"/>
                  <a:pt x="198" y="195"/>
                  <a:pt x="199" y="195"/>
                </a:cubicBezTo>
                <a:cubicBezTo>
                  <a:pt x="201" y="194"/>
                  <a:pt x="203" y="193"/>
                  <a:pt x="205" y="192"/>
                </a:cubicBezTo>
                <a:cubicBezTo>
                  <a:pt x="203" y="192"/>
                  <a:pt x="200" y="192"/>
                  <a:pt x="197" y="194"/>
                </a:cubicBezTo>
                <a:close/>
                <a:moveTo>
                  <a:pt x="41" y="130"/>
                </a:moveTo>
                <a:cubicBezTo>
                  <a:pt x="41" y="130"/>
                  <a:pt x="41" y="130"/>
                  <a:pt x="40" y="130"/>
                </a:cubicBezTo>
                <a:cubicBezTo>
                  <a:pt x="40" y="130"/>
                  <a:pt x="40" y="131"/>
                  <a:pt x="40" y="131"/>
                </a:cubicBezTo>
                <a:cubicBezTo>
                  <a:pt x="41" y="133"/>
                  <a:pt x="42" y="135"/>
                  <a:pt x="43" y="137"/>
                </a:cubicBezTo>
                <a:cubicBezTo>
                  <a:pt x="43" y="137"/>
                  <a:pt x="43" y="137"/>
                  <a:pt x="43" y="138"/>
                </a:cubicBezTo>
                <a:cubicBezTo>
                  <a:pt x="43" y="137"/>
                  <a:pt x="44" y="136"/>
                  <a:pt x="44" y="135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3" y="132"/>
                  <a:pt x="42" y="131"/>
                  <a:pt x="41" y="130"/>
                </a:cubicBezTo>
                <a:close/>
                <a:moveTo>
                  <a:pt x="53" y="101"/>
                </a:moveTo>
                <a:cubicBezTo>
                  <a:pt x="53" y="101"/>
                  <a:pt x="53" y="102"/>
                  <a:pt x="53" y="102"/>
                </a:cubicBezTo>
                <a:cubicBezTo>
                  <a:pt x="53" y="104"/>
                  <a:pt x="54" y="106"/>
                  <a:pt x="54" y="108"/>
                </a:cubicBezTo>
                <a:cubicBezTo>
                  <a:pt x="55" y="108"/>
                  <a:pt x="55" y="108"/>
                  <a:pt x="57" y="109"/>
                </a:cubicBezTo>
                <a:cubicBezTo>
                  <a:pt x="56" y="106"/>
                  <a:pt x="54" y="104"/>
                  <a:pt x="53" y="101"/>
                </a:cubicBezTo>
                <a:close/>
                <a:moveTo>
                  <a:pt x="209" y="161"/>
                </a:moveTo>
                <a:cubicBezTo>
                  <a:pt x="210" y="161"/>
                  <a:pt x="210" y="162"/>
                  <a:pt x="211" y="162"/>
                </a:cubicBezTo>
                <a:cubicBezTo>
                  <a:pt x="212" y="162"/>
                  <a:pt x="212" y="162"/>
                  <a:pt x="213" y="161"/>
                </a:cubicBezTo>
                <a:cubicBezTo>
                  <a:pt x="213" y="160"/>
                  <a:pt x="213" y="159"/>
                  <a:pt x="213" y="157"/>
                </a:cubicBezTo>
                <a:cubicBezTo>
                  <a:pt x="211" y="158"/>
                  <a:pt x="210" y="159"/>
                  <a:pt x="209" y="161"/>
                </a:cubicBezTo>
                <a:close/>
                <a:moveTo>
                  <a:pt x="246" y="74"/>
                </a:moveTo>
                <a:cubicBezTo>
                  <a:pt x="246" y="74"/>
                  <a:pt x="246" y="74"/>
                  <a:pt x="246" y="74"/>
                </a:cubicBezTo>
                <a:cubicBezTo>
                  <a:pt x="246" y="75"/>
                  <a:pt x="246" y="76"/>
                  <a:pt x="245" y="77"/>
                </a:cubicBezTo>
                <a:cubicBezTo>
                  <a:pt x="245" y="78"/>
                  <a:pt x="245" y="79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2"/>
                  <a:pt x="244" y="82"/>
                  <a:pt x="245" y="82"/>
                </a:cubicBezTo>
                <a:cubicBezTo>
                  <a:pt x="247" y="79"/>
                  <a:pt x="247" y="79"/>
                  <a:pt x="246" y="75"/>
                </a:cubicBezTo>
                <a:cubicBezTo>
                  <a:pt x="246" y="75"/>
                  <a:pt x="246" y="75"/>
                  <a:pt x="246" y="74"/>
                </a:cubicBezTo>
                <a:cubicBezTo>
                  <a:pt x="246" y="74"/>
                  <a:pt x="246" y="74"/>
                  <a:pt x="246" y="74"/>
                </a:cubicBezTo>
                <a:close/>
                <a:moveTo>
                  <a:pt x="255" y="68"/>
                </a:moveTo>
                <a:cubicBezTo>
                  <a:pt x="255" y="70"/>
                  <a:pt x="255" y="72"/>
                  <a:pt x="256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7" y="75"/>
                  <a:pt x="257" y="76"/>
                  <a:pt x="257" y="78"/>
                </a:cubicBezTo>
                <a:cubicBezTo>
                  <a:pt x="257" y="78"/>
                  <a:pt x="257" y="79"/>
                  <a:pt x="257" y="80"/>
                </a:cubicBezTo>
                <a:cubicBezTo>
                  <a:pt x="257" y="80"/>
                  <a:pt x="258" y="79"/>
                  <a:pt x="258" y="79"/>
                </a:cubicBezTo>
                <a:cubicBezTo>
                  <a:pt x="258" y="75"/>
                  <a:pt x="256" y="71"/>
                  <a:pt x="255" y="68"/>
                </a:cubicBezTo>
                <a:close/>
                <a:moveTo>
                  <a:pt x="246" y="90"/>
                </a:moveTo>
                <a:cubicBezTo>
                  <a:pt x="247" y="90"/>
                  <a:pt x="247" y="89"/>
                  <a:pt x="248" y="88"/>
                </a:cubicBezTo>
                <a:cubicBezTo>
                  <a:pt x="248" y="88"/>
                  <a:pt x="248" y="85"/>
                  <a:pt x="247" y="84"/>
                </a:cubicBezTo>
                <a:cubicBezTo>
                  <a:pt x="247" y="85"/>
                  <a:pt x="246" y="86"/>
                  <a:pt x="246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45" y="88"/>
                  <a:pt x="246" y="89"/>
                  <a:pt x="246" y="90"/>
                </a:cubicBezTo>
                <a:close/>
                <a:moveTo>
                  <a:pt x="265" y="116"/>
                </a:moveTo>
                <a:cubicBezTo>
                  <a:pt x="266" y="116"/>
                  <a:pt x="266" y="116"/>
                  <a:pt x="266" y="115"/>
                </a:cubicBezTo>
                <a:cubicBezTo>
                  <a:pt x="266" y="114"/>
                  <a:pt x="267" y="112"/>
                  <a:pt x="267" y="110"/>
                </a:cubicBezTo>
                <a:cubicBezTo>
                  <a:pt x="267" y="109"/>
                  <a:pt x="267" y="108"/>
                  <a:pt x="267" y="106"/>
                </a:cubicBezTo>
                <a:cubicBezTo>
                  <a:pt x="265" y="110"/>
                  <a:pt x="266" y="113"/>
                  <a:pt x="265" y="116"/>
                </a:cubicBezTo>
                <a:close/>
                <a:moveTo>
                  <a:pt x="253" y="84"/>
                </a:moveTo>
                <a:cubicBezTo>
                  <a:pt x="253" y="83"/>
                  <a:pt x="253" y="83"/>
                  <a:pt x="253" y="83"/>
                </a:cubicBezTo>
                <a:cubicBezTo>
                  <a:pt x="254" y="82"/>
                  <a:pt x="254" y="80"/>
                  <a:pt x="254" y="79"/>
                </a:cubicBezTo>
                <a:cubicBezTo>
                  <a:pt x="253" y="78"/>
                  <a:pt x="253" y="78"/>
                  <a:pt x="252" y="78"/>
                </a:cubicBezTo>
                <a:cubicBezTo>
                  <a:pt x="251" y="78"/>
                  <a:pt x="251" y="79"/>
                  <a:pt x="251" y="79"/>
                </a:cubicBezTo>
                <a:cubicBezTo>
                  <a:pt x="251" y="80"/>
                  <a:pt x="252" y="80"/>
                  <a:pt x="252" y="81"/>
                </a:cubicBezTo>
                <a:cubicBezTo>
                  <a:pt x="252" y="82"/>
                  <a:pt x="252" y="83"/>
                  <a:pt x="253" y="84"/>
                </a:cubicBezTo>
                <a:close/>
                <a:moveTo>
                  <a:pt x="219" y="143"/>
                </a:moveTo>
                <a:cubicBezTo>
                  <a:pt x="217" y="145"/>
                  <a:pt x="217" y="147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8" y="148"/>
                  <a:pt x="219" y="147"/>
                  <a:pt x="220" y="147"/>
                </a:cubicBezTo>
                <a:cubicBezTo>
                  <a:pt x="220" y="145"/>
                  <a:pt x="219" y="144"/>
                  <a:pt x="219" y="143"/>
                </a:cubicBezTo>
                <a:close/>
                <a:moveTo>
                  <a:pt x="44" y="130"/>
                </a:moveTo>
                <a:cubicBezTo>
                  <a:pt x="44" y="130"/>
                  <a:pt x="44" y="130"/>
                  <a:pt x="45" y="130"/>
                </a:cubicBezTo>
                <a:cubicBezTo>
                  <a:pt x="45" y="129"/>
                  <a:pt x="45" y="128"/>
                  <a:pt x="45" y="127"/>
                </a:cubicBezTo>
                <a:cubicBezTo>
                  <a:pt x="44" y="126"/>
                  <a:pt x="43" y="124"/>
                  <a:pt x="42" y="123"/>
                </a:cubicBezTo>
                <a:cubicBezTo>
                  <a:pt x="42" y="124"/>
                  <a:pt x="41" y="126"/>
                  <a:pt x="42" y="127"/>
                </a:cubicBezTo>
                <a:cubicBezTo>
                  <a:pt x="43" y="128"/>
                  <a:pt x="43" y="128"/>
                  <a:pt x="44" y="129"/>
                </a:cubicBezTo>
                <a:cubicBezTo>
                  <a:pt x="44" y="129"/>
                  <a:pt x="44" y="129"/>
                  <a:pt x="44" y="130"/>
                </a:cubicBezTo>
                <a:close/>
                <a:moveTo>
                  <a:pt x="227" y="117"/>
                </a:moveTo>
                <a:cubicBezTo>
                  <a:pt x="227" y="115"/>
                  <a:pt x="228" y="113"/>
                  <a:pt x="229" y="112"/>
                </a:cubicBezTo>
                <a:cubicBezTo>
                  <a:pt x="229" y="111"/>
                  <a:pt x="229" y="110"/>
                  <a:pt x="229" y="109"/>
                </a:cubicBezTo>
                <a:cubicBezTo>
                  <a:pt x="227" y="112"/>
                  <a:pt x="226" y="114"/>
                  <a:pt x="225" y="117"/>
                </a:cubicBezTo>
                <a:cubicBezTo>
                  <a:pt x="225" y="117"/>
                  <a:pt x="226" y="117"/>
                  <a:pt x="227" y="117"/>
                </a:cubicBezTo>
                <a:close/>
                <a:moveTo>
                  <a:pt x="244" y="59"/>
                </a:moveTo>
                <a:cubicBezTo>
                  <a:pt x="245" y="58"/>
                  <a:pt x="245" y="57"/>
                  <a:pt x="245" y="57"/>
                </a:cubicBezTo>
                <a:cubicBezTo>
                  <a:pt x="245" y="57"/>
                  <a:pt x="245" y="56"/>
                  <a:pt x="245" y="56"/>
                </a:cubicBezTo>
                <a:cubicBezTo>
                  <a:pt x="245" y="55"/>
                  <a:pt x="244" y="54"/>
                  <a:pt x="244" y="53"/>
                </a:cubicBezTo>
                <a:cubicBezTo>
                  <a:pt x="243" y="54"/>
                  <a:pt x="242" y="54"/>
                  <a:pt x="242" y="54"/>
                </a:cubicBezTo>
                <a:cubicBezTo>
                  <a:pt x="243" y="56"/>
                  <a:pt x="243" y="57"/>
                  <a:pt x="244" y="59"/>
                </a:cubicBezTo>
                <a:close/>
                <a:moveTo>
                  <a:pt x="70" y="263"/>
                </a:moveTo>
                <a:cubicBezTo>
                  <a:pt x="70" y="263"/>
                  <a:pt x="70" y="263"/>
                  <a:pt x="71" y="263"/>
                </a:cubicBezTo>
                <a:cubicBezTo>
                  <a:pt x="72" y="262"/>
                  <a:pt x="73" y="261"/>
                  <a:pt x="74" y="260"/>
                </a:cubicBezTo>
                <a:cubicBezTo>
                  <a:pt x="74" y="259"/>
                  <a:pt x="75" y="258"/>
                  <a:pt x="75" y="257"/>
                </a:cubicBezTo>
                <a:cubicBezTo>
                  <a:pt x="74" y="257"/>
                  <a:pt x="73" y="257"/>
                  <a:pt x="73" y="257"/>
                </a:cubicBezTo>
                <a:cubicBezTo>
                  <a:pt x="72" y="259"/>
                  <a:pt x="71" y="261"/>
                  <a:pt x="70" y="263"/>
                </a:cubicBezTo>
                <a:close/>
                <a:moveTo>
                  <a:pt x="103" y="156"/>
                </a:moveTo>
                <a:cubicBezTo>
                  <a:pt x="104" y="158"/>
                  <a:pt x="111" y="166"/>
                  <a:pt x="112" y="167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9" y="163"/>
                  <a:pt x="107" y="160"/>
                  <a:pt x="104" y="157"/>
                </a:cubicBezTo>
                <a:cubicBezTo>
                  <a:pt x="104" y="157"/>
                  <a:pt x="104" y="157"/>
                  <a:pt x="103" y="156"/>
                </a:cubicBezTo>
                <a:close/>
                <a:moveTo>
                  <a:pt x="71" y="158"/>
                </a:moveTo>
                <a:cubicBezTo>
                  <a:pt x="70" y="157"/>
                  <a:pt x="71" y="156"/>
                  <a:pt x="70" y="155"/>
                </a:cubicBezTo>
                <a:cubicBezTo>
                  <a:pt x="69" y="154"/>
                  <a:pt x="68" y="153"/>
                  <a:pt x="67" y="152"/>
                </a:cubicBezTo>
                <a:cubicBezTo>
                  <a:pt x="67" y="151"/>
                  <a:pt x="66" y="151"/>
                  <a:pt x="66" y="151"/>
                </a:cubicBezTo>
                <a:cubicBezTo>
                  <a:pt x="67" y="153"/>
                  <a:pt x="68" y="156"/>
                  <a:pt x="69" y="158"/>
                </a:cubicBezTo>
                <a:cubicBezTo>
                  <a:pt x="70" y="158"/>
                  <a:pt x="70" y="158"/>
                  <a:pt x="71" y="158"/>
                </a:cubicBezTo>
                <a:close/>
                <a:moveTo>
                  <a:pt x="166" y="36"/>
                </a:moveTo>
                <a:cubicBezTo>
                  <a:pt x="166" y="36"/>
                  <a:pt x="166" y="36"/>
                  <a:pt x="166" y="36"/>
                </a:cubicBezTo>
                <a:cubicBezTo>
                  <a:pt x="168" y="35"/>
                  <a:pt x="170" y="34"/>
                  <a:pt x="171" y="32"/>
                </a:cubicBezTo>
                <a:cubicBezTo>
                  <a:pt x="171" y="32"/>
                  <a:pt x="171" y="31"/>
                  <a:pt x="172" y="30"/>
                </a:cubicBezTo>
                <a:cubicBezTo>
                  <a:pt x="172" y="30"/>
                  <a:pt x="173" y="29"/>
                  <a:pt x="174" y="29"/>
                </a:cubicBezTo>
                <a:cubicBezTo>
                  <a:pt x="173" y="29"/>
                  <a:pt x="173" y="29"/>
                  <a:pt x="172" y="29"/>
                </a:cubicBezTo>
                <a:cubicBezTo>
                  <a:pt x="170" y="31"/>
                  <a:pt x="168" y="33"/>
                  <a:pt x="166" y="36"/>
                </a:cubicBezTo>
                <a:close/>
                <a:moveTo>
                  <a:pt x="49" y="185"/>
                </a:moveTo>
                <a:cubicBezTo>
                  <a:pt x="49" y="185"/>
                  <a:pt x="49" y="185"/>
                  <a:pt x="49" y="185"/>
                </a:cubicBezTo>
                <a:cubicBezTo>
                  <a:pt x="52" y="187"/>
                  <a:pt x="55" y="189"/>
                  <a:pt x="58" y="190"/>
                </a:cubicBezTo>
                <a:cubicBezTo>
                  <a:pt x="57" y="189"/>
                  <a:pt x="55" y="187"/>
                  <a:pt x="53" y="186"/>
                </a:cubicBezTo>
                <a:cubicBezTo>
                  <a:pt x="52" y="186"/>
                  <a:pt x="50" y="185"/>
                  <a:pt x="49" y="185"/>
                </a:cubicBezTo>
                <a:close/>
                <a:moveTo>
                  <a:pt x="221" y="132"/>
                </a:moveTo>
                <a:cubicBezTo>
                  <a:pt x="221" y="133"/>
                  <a:pt x="221" y="133"/>
                  <a:pt x="221" y="133"/>
                </a:cubicBezTo>
                <a:cubicBezTo>
                  <a:pt x="223" y="130"/>
                  <a:pt x="225" y="128"/>
                  <a:pt x="226" y="125"/>
                </a:cubicBezTo>
                <a:cubicBezTo>
                  <a:pt x="226" y="125"/>
                  <a:pt x="225" y="125"/>
                  <a:pt x="224" y="125"/>
                </a:cubicBezTo>
                <a:cubicBezTo>
                  <a:pt x="223" y="128"/>
                  <a:pt x="222" y="130"/>
                  <a:pt x="221" y="132"/>
                </a:cubicBezTo>
                <a:close/>
                <a:moveTo>
                  <a:pt x="139" y="38"/>
                </a:moveTo>
                <a:cubicBezTo>
                  <a:pt x="140" y="37"/>
                  <a:pt x="140" y="37"/>
                  <a:pt x="141" y="36"/>
                </a:cubicBezTo>
                <a:cubicBezTo>
                  <a:pt x="140" y="36"/>
                  <a:pt x="140" y="35"/>
                  <a:pt x="140" y="35"/>
                </a:cubicBezTo>
                <a:cubicBezTo>
                  <a:pt x="139" y="34"/>
                  <a:pt x="137" y="35"/>
                  <a:pt x="136" y="37"/>
                </a:cubicBezTo>
                <a:cubicBezTo>
                  <a:pt x="137" y="37"/>
                  <a:pt x="138" y="38"/>
                  <a:pt x="139" y="38"/>
                </a:cubicBezTo>
                <a:close/>
                <a:moveTo>
                  <a:pt x="72" y="134"/>
                </a:moveTo>
                <a:cubicBezTo>
                  <a:pt x="73" y="137"/>
                  <a:pt x="76" y="140"/>
                  <a:pt x="78" y="142"/>
                </a:cubicBezTo>
                <a:cubicBezTo>
                  <a:pt x="77" y="139"/>
                  <a:pt x="74" y="136"/>
                  <a:pt x="72" y="134"/>
                </a:cubicBezTo>
                <a:close/>
                <a:moveTo>
                  <a:pt x="41" y="290"/>
                </a:moveTo>
                <a:cubicBezTo>
                  <a:pt x="43" y="290"/>
                  <a:pt x="45" y="290"/>
                  <a:pt x="47" y="290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4" y="289"/>
                  <a:pt x="44" y="289"/>
                  <a:pt x="44" y="287"/>
                </a:cubicBezTo>
                <a:cubicBezTo>
                  <a:pt x="43" y="288"/>
                  <a:pt x="42" y="289"/>
                  <a:pt x="41" y="290"/>
                </a:cubicBezTo>
                <a:close/>
                <a:moveTo>
                  <a:pt x="233" y="128"/>
                </a:moveTo>
                <a:cubicBezTo>
                  <a:pt x="233" y="128"/>
                  <a:pt x="234" y="128"/>
                  <a:pt x="234" y="128"/>
                </a:cubicBezTo>
                <a:cubicBezTo>
                  <a:pt x="234" y="128"/>
                  <a:pt x="235" y="127"/>
                  <a:pt x="236" y="126"/>
                </a:cubicBezTo>
                <a:cubicBezTo>
                  <a:pt x="236" y="126"/>
                  <a:pt x="236" y="125"/>
                  <a:pt x="236" y="125"/>
                </a:cubicBezTo>
                <a:cubicBezTo>
                  <a:pt x="235" y="124"/>
                  <a:pt x="235" y="123"/>
                  <a:pt x="235" y="123"/>
                </a:cubicBezTo>
                <a:cubicBezTo>
                  <a:pt x="235" y="122"/>
                  <a:pt x="234" y="122"/>
                  <a:pt x="234" y="122"/>
                </a:cubicBezTo>
                <a:cubicBezTo>
                  <a:pt x="234" y="124"/>
                  <a:pt x="234" y="126"/>
                  <a:pt x="233" y="128"/>
                </a:cubicBezTo>
                <a:close/>
                <a:moveTo>
                  <a:pt x="248" y="157"/>
                </a:moveTo>
                <a:cubicBezTo>
                  <a:pt x="248" y="157"/>
                  <a:pt x="248" y="157"/>
                  <a:pt x="248" y="157"/>
                </a:cubicBezTo>
                <a:cubicBezTo>
                  <a:pt x="250" y="155"/>
                  <a:pt x="251" y="153"/>
                  <a:pt x="252" y="151"/>
                </a:cubicBezTo>
                <a:cubicBezTo>
                  <a:pt x="251" y="152"/>
                  <a:pt x="250" y="153"/>
                  <a:pt x="248" y="154"/>
                </a:cubicBezTo>
                <a:cubicBezTo>
                  <a:pt x="248" y="154"/>
                  <a:pt x="248" y="154"/>
                  <a:pt x="248" y="155"/>
                </a:cubicBezTo>
                <a:cubicBezTo>
                  <a:pt x="248" y="155"/>
                  <a:pt x="248" y="156"/>
                  <a:pt x="248" y="157"/>
                </a:cubicBezTo>
                <a:close/>
                <a:moveTo>
                  <a:pt x="194" y="28"/>
                </a:moveTo>
                <a:cubicBezTo>
                  <a:pt x="194" y="27"/>
                  <a:pt x="194" y="27"/>
                  <a:pt x="194" y="27"/>
                </a:cubicBezTo>
                <a:cubicBezTo>
                  <a:pt x="193" y="27"/>
                  <a:pt x="193" y="27"/>
                  <a:pt x="192" y="26"/>
                </a:cubicBezTo>
                <a:cubicBezTo>
                  <a:pt x="192" y="26"/>
                  <a:pt x="192" y="25"/>
                  <a:pt x="192" y="24"/>
                </a:cubicBezTo>
                <a:cubicBezTo>
                  <a:pt x="192" y="24"/>
                  <a:pt x="191" y="24"/>
                  <a:pt x="190" y="24"/>
                </a:cubicBezTo>
                <a:cubicBezTo>
                  <a:pt x="190" y="25"/>
                  <a:pt x="190" y="26"/>
                  <a:pt x="190" y="27"/>
                </a:cubicBezTo>
                <a:cubicBezTo>
                  <a:pt x="191" y="27"/>
                  <a:pt x="192" y="27"/>
                  <a:pt x="194" y="28"/>
                </a:cubicBezTo>
                <a:close/>
                <a:moveTo>
                  <a:pt x="35" y="93"/>
                </a:move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4" y="95"/>
                  <a:pt x="34" y="97"/>
                </a:cubicBezTo>
                <a:cubicBezTo>
                  <a:pt x="33" y="98"/>
                  <a:pt x="34" y="99"/>
                  <a:pt x="35" y="100"/>
                </a:cubicBezTo>
                <a:cubicBezTo>
                  <a:pt x="35" y="98"/>
                  <a:pt x="35" y="95"/>
                  <a:pt x="35" y="93"/>
                </a:cubicBezTo>
                <a:close/>
                <a:moveTo>
                  <a:pt x="169" y="197"/>
                </a:moveTo>
                <a:cubicBezTo>
                  <a:pt x="165" y="197"/>
                  <a:pt x="160" y="198"/>
                  <a:pt x="156" y="198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60" y="199"/>
                  <a:pt x="165" y="198"/>
                  <a:pt x="169" y="197"/>
                </a:cubicBezTo>
                <a:close/>
                <a:moveTo>
                  <a:pt x="238" y="47"/>
                </a:moveTo>
                <a:cubicBezTo>
                  <a:pt x="238" y="47"/>
                  <a:pt x="238" y="47"/>
                  <a:pt x="238" y="47"/>
                </a:cubicBezTo>
                <a:cubicBezTo>
                  <a:pt x="239" y="49"/>
                  <a:pt x="240" y="50"/>
                  <a:pt x="241" y="52"/>
                </a:cubicBezTo>
                <a:cubicBezTo>
                  <a:pt x="241" y="52"/>
                  <a:pt x="242" y="51"/>
                  <a:pt x="242" y="51"/>
                </a:cubicBezTo>
                <a:cubicBezTo>
                  <a:pt x="241" y="49"/>
                  <a:pt x="240" y="47"/>
                  <a:pt x="238" y="47"/>
                </a:cubicBezTo>
                <a:close/>
                <a:moveTo>
                  <a:pt x="59" y="271"/>
                </a:moveTo>
                <a:cubicBezTo>
                  <a:pt x="59" y="271"/>
                  <a:pt x="59" y="271"/>
                  <a:pt x="59" y="271"/>
                </a:cubicBezTo>
                <a:cubicBezTo>
                  <a:pt x="60" y="270"/>
                  <a:pt x="61" y="269"/>
                  <a:pt x="61" y="268"/>
                </a:cubicBezTo>
                <a:cubicBezTo>
                  <a:pt x="62" y="268"/>
                  <a:pt x="62" y="268"/>
                  <a:pt x="62" y="267"/>
                </a:cubicBezTo>
                <a:cubicBezTo>
                  <a:pt x="61" y="267"/>
                  <a:pt x="62" y="266"/>
                  <a:pt x="62" y="265"/>
                </a:cubicBezTo>
                <a:cubicBezTo>
                  <a:pt x="63" y="264"/>
                  <a:pt x="64" y="262"/>
                  <a:pt x="64" y="260"/>
                </a:cubicBezTo>
                <a:cubicBezTo>
                  <a:pt x="64" y="260"/>
                  <a:pt x="65" y="259"/>
                  <a:pt x="65" y="259"/>
                </a:cubicBezTo>
                <a:cubicBezTo>
                  <a:pt x="65" y="259"/>
                  <a:pt x="65" y="259"/>
                  <a:pt x="64" y="259"/>
                </a:cubicBezTo>
                <a:cubicBezTo>
                  <a:pt x="63" y="263"/>
                  <a:pt x="61" y="267"/>
                  <a:pt x="59" y="271"/>
                </a:cubicBezTo>
                <a:close/>
                <a:moveTo>
                  <a:pt x="144" y="67"/>
                </a:moveTo>
                <a:cubicBezTo>
                  <a:pt x="145" y="65"/>
                  <a:pt x="147" y="64"/>
                  <a:pt x="148" y="63"/>
                </a:cubicBezTo>
                <a:cubicBezTo>
                  <a:pt x="147" y="62"/>
                  <a:pt x="147" y="62"/>
                  <a:pt x="146" y="62"/>
                </a:cubicBezTo>
                <a:cubicBezTo>
                  <a:pt x="145" y="63"/>
                  <a:pt x="145" y="64"/>
                  <a:pt x="143" y="65"/>
                </a:cubicBezTo>
                <a:cubicBezTo>
                  <a:pt x="144" y="65"/>
                  <a:pt x="144" y="66"/>
                  <a:pt x="144" y="67"/>
                </a:cubicBezTo>
                <a:close/>
                <a:moveTo>
                  <a:pt x="234" y="34"/>
                </a:moveTo>
                <a:cubicBezTo>
                  <a:pt x="232" y="32"/>
                  <a:pt x="229" y="30"/>
                  <a:pt x="228" y="29"/>
                </a:cubicBezTo>
                <a:cubicBezTo>
                  <a:pt x="228" y="31"/>
                  <a:pt x="229" y="31"/>
                  <a:pt x="230" y="32"/>
                </a:cubicBezTo>
                <a:cubicBezTo>
                  <a:pt x="231" y="33"/>
                  <a:pt x="232" y="34"/>
                  <a:pt x="234" y="34"/>
                </a:cubicBezTo>
                <a:close/>
                <a:moveTo>
                  <a:pt x="200" y="158"/>
                </a:moveTo>
                <a:cubicBezTo>
                  <a:pt x="200" y="157"/>
                  <a:pt x="199" y="157"/>
                  <a:pt x="199" y="156"/>
                </a:cubicBezTo>
                <a:cubicBezTo>
                  <a:pt x="198" y="158"/>
                  <a:pt x="197" y="159"/>
                  <a:pt x="196" y="161"/>
                </a:cubicBezTo>
                <a:cubicBezTo>
                  <a:pt x="198" y="161"/>
                  <a:pt x="199" y="159"/>
                  <a:pt x="200" y="158"/>
                </a:cubicBezTo>
                <a:close/>
                <a:moveTo>
                  <a:pt x="178" y="23"/>
                </a:moveTo>
                <a:cubicBezTo>
                  <a:pt x="178" y="24"/>
                  <a:pt x="181" y="25"/>
                  <a:pt x="183" y="25"/>
                </a:cubicBezTo>
                <a:cubicBezTo>
                  <a:pt x="183" y="25"/>
                  <a:pt x="183" y="24"/>
                  <a:pt x="183" y="23"/>
                </a:cubicBezTo>
                <a:cubicBezTo>
                  <a:pt x="181" y="23"/>
                  <a:pt x="179" y="23"/>
                  <a:pt x="178" y="23"/>
                </a:cubicBezTo>
                <a:close/>
                <a:moveTo>
                  <a:pt x="205" y="19"/>
                </a:moveTo>
                <a:cubicBezTo>
                  <a:pt x="205" y="20"/>
                  <a:pt x="205" y="20"/>
                  <a:pt x="205" y="21"/>
                </a:cubicBezTo>
                <a:cubicBezTo>
                  <a:pt x="207" y="21"/>
                  <a:pt x="209" y="22"/>
                  <a:pt x="211" y="23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09" y="22"/>
                  <a:pt x="207" y="20"/>
                  <a:pt x="205" y="19"/>
                </a:cubicBezTo>
                <a:close/>
                <a:moveTo>
                  <a:pt x="233" y="160"/>
                </a:moveTo>
                <a:cubicBezTo>
                  <a:pt x="230" y="161"/>
                  <a:pt x="228" y="165"/>
                  <a:pt x="227" y="167"/>
                </a:cubicBezTo>
                <a:cubicBezTo>
                  <a:pt x="228" y="166"/>
                  <a:pt x="232" y="162"/>
                  <a:pt x="233" y="160"/>
                </a:cubicBezTo>
                <a:close/>
                <a:moveTo>
                  <a:pt x="226" y="34"/>
                </a:moveTo>
                <a:cubicBezTo>
                  <a:pt x="226" y="34"/>
                  <a:pt x="226" y="34"/>
                  <a:pt x="226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8" y="36"/>
                  <a:pt x="230" y="38"/>
                  <a:pt x="231" y="39"/>
                </a:cubicBezTo>
                <a:cubicBezTo>
                  <a:pt x="231" y="39"/>
                  <a:pt x="232" y="39"/>
                  <a:pt x="232" y="39"/>
                </a:cubicBezTo>
                <a:cubicBezTo>
                  <a:pt x="232" y="38"/>
                  <a:pt x="231" y="38"/>
                  <a:pt x="231" y="37"/>
                </a:cubicBezTo>
                <a:cubicBezTo>
                  <a:pt x="229" y="36"/>
                  <a:pt x="228" y="35"/>
                  <a:pt x="226" y="34"/>
                </a:cubicBezTo>
                <a:close/>
                <a:moveTo>
                  <a:pt x="152" y="32"/>
                </a:moveTo>
                <a:cubicBezTo>
                  <a:pt x="154" y="32"/>
                  <a:pt x="156" y="31"/>
                  <a:pt x="158" y="30"/>
                </a:cubicBezTo>
                <a:cubicBezTo>
                  <a:pt x="158" y="30"/>
                  <a:pt x="158" y="30"/>
                  <a:pt x="157" y="30"/>
                </a:cubicBezTo>
                <a:cubicBezTo>
                  <a:pt x="156" y="30"/>
                  <a:pt x="155" y="30"/>
                  <a:pt x="154" y="30"/>
                </a:cubicBezTo>
                <a:cubicBezTo>
                  <a:pt x="153" y="30"/>
                  <a:pt x="152" y="31"/>
                  <a:pt x="152" y="32"/>
                </a:cubicBezTo>
                <a:close/>
                <a:moveTo>
                  <a:pt x="142" y="33"/>
                </a:moveTo>
                <a:cubicBezTo>
                  <a:pt x="144" y="33"/>
                  <a:pt x="145" y="33"/>
                  <a:pt x="145" y="32"/>
                </a:cubicBezTo>
                <a:cubicBezTo>
                  <a:pt x="144" y="32"/>
                  <a:pt x="144" y="31"/>
                  <a:pt x="143" y="30"/>
                </a:cubicBezTo>
                <a:cubicBezTo>
                  <a:pt x="142" y="31"/>
                  <a:pt x="142" y="32"/>
                  <a:pt x="142" y="33"/>
                </a:cubicBezTo>
                <a:close/>
                <a:moveTo>
                  <a:pt x="253" y="100"/>
                </a:moveTo>
                <a:cubicBezTo>
                  <a:pt x="253" y="100"/>
                  <a:pt x="253" y="100"/>
                  <a:pt x="253" y="100"/>
                </a:cubicBezTo>
                <a:cubicBezTo>
                  <a:pt x="252" y="102"/>
                  <a:pt x="252" y="103"/>
                  <a:pt x="251" y="105"/>
                </a:cubicBezTo>
                <a:cubicBezTo>
                  <a:pt x="251" y="105"/>
                  <a:pt x="251" y="105"/>
                  <a:pt x="251" y="106"/>
                </a:cubicBezTo>
                <a:cubicBezTo>
                  <a:pt x="252" y="105"/>
                  <a:pt x="253" y="105"/>
                  <a:pt x="253" y="104"/>
                </a:cubicBezTo>
                <a:cubicBezTo>
                  <a:pt x="253" y="103"/>
                  <a:pt x="253" y="101"/>
                  <a:pt x="253" y="100"/>
                </a:cubicBezTo>
                <a:close/>
                <a:moveTo>
                  <a:pt x="183" y="21"/>
                </a:moveTo>
                <a:cubicBezTo>
                  <a:pt x="183" y="21"/>
                  <a:pt x="183" y="21"/>
                  <a:pt x="183" y="20"/>
                </a:cubicBezTo>
                <a:cubicBezTo>
                  <a:pt x="181" y="20"/>
                  <a:pt x="180" y="20"/>
                  <a:pt x="178" y="19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7" y="20"/>
                  <a:pt x="176" y="20"/>
                  <a:pt x="176" y="21"/>
                </a:cubicBezTo>
                <a:cubicBezTo>
                  <a:pt x="178" y="21"/>
                  <a:pt x="180" y="21"/>
                  <a:pt x="183" y="21"/>
                </a:cubicBezTo>
                <a:close/>
                <a:moveTo>
                  <a:pt x="66" y="178"/>
                </a:moveTo>
                <a:cubicBezTo>
                  <a:pt x="66" y="178"/>
                  <a:pt x="66" y="178"/>
                  <a:pt x="66" y="178"/>
                </a:cubicBezTo>
                <a:cubicBezTo>
                  <a:pt x="66" y="178"/>
                  <a:pt x="66" y="177"/>
                  <a:pt x="66" y="177"/>
                </a:cubicBezTo>
                <a:cubicBezTo>
                  <a:pt x="66" y="177"/>
                  <a:pt x="66" y="176"/>
                  <a:pt x="66" y="176"/>
                </a:cubicBezTo>
                <a:cubicBezTo>
                  <a:pt x="64" y="175"/>
                  <a:pt x="63" y="174"/>
                  <a:pt x="61" y="174"/>
                </a:cubicBezTo>
                <a:cubicBezTo>
                  <a:pt x="63" y="176"/>
                  <a:pt x="64" y="177"/>
                  <a:pt x="66" y="178"/>
                </a:cubicBezTo>
                <a:close/>
                <a:moveTo>
                  <a:pt x="22" y="132"/>
                </a:moveTo>
                <a:cubicBezTo>
                  <a:pt x="22" y="132"/>
                  <a:pt x="22" y="132"/>
                  <a:pt x="22" y="132"/>
                </a:cubicBezTo>
                <a:cubicBezTo>
                  <a:pt x="22" y="134"/>
                  <a:pt x="22" y="135"/>
                  <a:pt x="21" y="137"/>
                </a:cubicBezTo>
                <a:cubicBezTo>
                  <a:pt x="22" y="137"/>
                  <a:pt x="23" y="137"/>
                  <a:pt x="24" y="138"/>
                </a:cubicBezTo>
                <a:cubicBezTo>
                  <a:pt x="24" y="136"/>
                  <a:pt x="22" y="134"/>
                  <a:pt x="22" y="132"/>
                </a:cubicBezTo>
                <a:close/>
                <a:moveTo>
                  <a:pt x="22" y="140"/>
                </a:moveTo>
                <a:cubicBezTo>
                  <a:pt x="22" y="141"/>
                  <a:pt x="22" y="141"/>
                  <a:pt x="22" y="142"/>
                </a:cubicBezTo>
                <a:cubicBezTo>
                  <a:pt x="22" y="142"/>
                  <a:pt x="22" y="142"/>
                  <a:pt x="22" y="143"/>
                </a:cubicBezTo>
                <a:cubicBezTo>
                  <a:pt x="21" y="144"/>
                  <a:pt x="21" y="145"/>
                  <a:pt x="22" y="146"/>
                </a:cubicBezTo>
                <a:cubicBezTo>
                  <a:pt x="23" y="145"/>
                  <a:pt x="23" y="143"/>
                  <a:pt x="23" y="141"/>
                </a:cubicBezTo>
                <a:cubicBezTo>
                  <a:pt x="23" y="141"/>
                  <a:pt x="23" y="140"/>
                  <a:pt x="22" y="140"/>
                </a:cubicBezTo>
                <a:close/>
                <a:moveTo>
                  <a:pt x="231" y="167"/>
                </a:moveTo>
                <a:cubicBezTo>
                  <a:pt x="232" y="167"/>
                  <a:pt x="232" y="167"/>
                  <a:pt x="233" y="167"/>
                </a:cubicBezTo>
                <a:cubicBezTo>
                  <a:pt x="234" y="165"/>
                  <a:pt x="236" y="163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7" y="161"/>
                  <a:pt x="237" y="161"/>
                  <a:pt x="237" y="161"/>
                </a:cubicBezTo>
                <a:cubicBezTo>
                  <a:pt x="235" y="163"/>
                  <a:pt x="233" y="165"/>
                  <a:pt x="231" y="167"/>
                </a:cubicBezTo>
                <a:close/>
                <a:moveTo>
                  <a:pt x="107" y="178"/>
                </a:moveTo>
                <a:cubicBezTo>
                  <a:pt x="110" y="180"/>
                  <a:pt x="112" y="181"/>
                  <a:pt x="114" y="182"/>
                </a:cubicBezTo>
                <a:cubicBezTo>
                  <a:pt x="112" y="180"/>
                  <a:pt x="111" y="178"/>
                  <a:pt x="107" y="178"/>
                </a:cubicBezTo>
                <a:close/>
                <a:moveTo>
                  <a:pt x="208" y="153"/>
                </a:moveTo>
                <a:cubicBezTo>
                  <a:pt x="209" y="151"/>
                  <a:pt x="211" y="149"/>
                  <a:pt x="211" y="147"/>
                </a:cubicBezTo>
                <a:cubicBezTo>
                  <a:pt x="210" y="148"/>
                  <a:pt x="209" y="149"/>
                  <a:pt x="209" y="150"/>
                </a:cubicBezTo>
                <a:cubicBezTo>
                  <a:pt x="208" y="151"/>
                  <a:pt x="208" y="152"/>
                  <a:pt x="208" y="153"/>
                </a:cubicBezTo>
                <a:close/>
                <a:moveTo>
                  <a:pt x="240" y="95"/>
                </a:moveTo>
                <a:cubicBezTo>
                  <a:pt x="241" y="95"/>
                  <a:pt x="242" y="94"/>
                  <a:pt x="243" y="93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244" y="91"/>
                  <a:pt x="243" y="91"/>
                  <a:pt x="243" y="90"/>
                </a:cubicBezTo>
                <a:cubicBezTo>
                  <a:pt x="242" y="92"/>
                  <a:pt x="241" y="94"/>
                  <a:pt x="240" y="95"/>
                </a:cubicBezTo>
                <a:close/>
                <a:moveTo>
                  <a:pt x="14" y="152"/>
                </a:moveTo>
                <a:cubicBezTo>
                  <a:pt x="14" y="152"/>
                  <a:pt x="14" y="152"/>
                  <a:pt x="14" y="152"/>
                </a:cubicBezTo>
                <a:cubicBezTo>
                  <a:pt x="15" y="153"/>
                  <a:pt x="15" y="154"/>
                  <a:pt x="16" y="155"/>
                </a:cubicBezTo>
                <a:cubicBezTo>
                  <a:pt x="17" y="156"/>
                  <a:pt x="18" y="157"/>
                  <a:pt x="19" y="158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8" y="156"/>
                  <a:pt x="16" y="154"/>
                  <a:pt x="14" y="152"/>
                </a:cubicBezTo>
                <a:close/>
                <a:moveTo>
                  <a:pt x="110" y="169"/>
                </a:moveTo>
                <a:cubicBezTo>
                  <a:pt x="109" y="168"/>
                  <a:pt x="102" y="165"/>
                  <a:pt x="101" y="165"/>
                </a:cubicBezTo>
                <a:cubicBezTo>
                  <a:pt x="102" y="166"/>
                  <a:pt x="103" y="166"/>
                  <a:pt x="104" y="167"/>
                </a:cubicBezTo>
                <a:cubicBezTo>
                  <a:pt x="105" y="167"/>
                  <a:pt x="106" y="167"/>
                  <a:pt x="107" y="168"/>
                </a:cubicBezTo>
                <a:cubicBezTo>
                  <a:pt x="108" y="168"/>
                  <a:pt x="109" y="169"/>
                  <a:pt x="110" y="169"/>
                </a:cubicBezTo>
                <a:close/>
                <a:moveTo>
                  <a:pt x="81" y="264"/>
                </a:moveTo>
                <a:cubicBezTo>
                  <a:pt x="82" y="262"/>
                  <a:pt x="84" y="260"/>
                  <a:pt x="85" y="259"/>
                </a:cubicBezTo>
                <a:cubicBezTo>
                  <a:pt x="84" y="258"/>
                  <a:pt x="84" y="258"/>
                  <a:pt x="84" y="259"/>
                </a:cubicBezTo>
                <a:cubicBezTo>
                  <a:pt x="82" y="260"/>
                  <a:pt x="81" y="262"/>
                  <a:pt x="80" y="264"/>
                </a:cubicBezTo>
                <a:cubicBezTo>
                  <a:pt x="80" y="264"/>
                  <a:pt x="80" y="264"/>
                  <a:pt x="81" y="264"/>
                </a:cubicBezTo>
                <a:close/>
                <a:moveTo>
                  <a:pt x="155" y="41"/>
                </a:moveTo>
                <a:cubicBezTo>
                  <a:pt x="155" y="41"/>
                  <a:pt x="155" y="41"/>
                  <a:pt x="155" y="41"/>
                </a:cubicBezTo>
                <a:cubicBezTo>
                  <a:pt x="154" y="41"/>
                  <a:pt x="153" y="41"/>
                  <a:pt x="152" y="41"/>
                </a:cubicBezTo>
                <a:cubicBezTo>
                  <a:pt x="152" y="41"/>
                  <a:pt x="152" y="42"/>
                  <a:pt x="152" y="42"/>
                </a:cubicBezTo>
                <a:cubicBezTo>
                  <a:pt x="151" y="42"/>
                  <a:pt x="151" y="43"/>
                  <a:pt x="150" y="43"/>
                </a:cubicBezTo>
                <a:cubicBezTo>
                  <a:pt x="151" y="43"/>
                  <a:pt x="152" y="43"/>
                  <a:pt x="153" y="43"/>
                </a:cubicBezTo>
                <a:cubicBezTo>
                  <a:pt x="154" y="43"/>
                  <a:pt x="154" y="42"/>
                  <a:pt x="155" y="41"/>
                </a:cubicBezTo>
                <a:close/>
                <a:moveTo>
                  <a:pt x="244" y="67"/>
                </a:moveTo>
                <a:cubicBezTo>
                  <a:pt x="244" y="67"/>
                  <a:pt x="243" y="67"/>
                  <a:pt x="243" y="67"/>
                </a:cubicBezTo>
                <a:cubicBezTo>
                  <a:pt x="243" y="68"/>
                  <a:pt x="243" y="70"/>
                  <a:pt x="243" y="71"/>
                </a:cubicBezTo>
                <a:cubicBezTo>
                  <a:pt x="244" y="71"/>
                  <a:pt x="245" y="71"/>
                  <a:pt x="245" y="71"/>
                </a:cubicBezTo>
                <a:cubicBezTo>
                  <a:pt x="245" y="70"/>
                  <a:pt x="244" y="68"/>
                  <a:pt x="244" y="67"/>
                </a:cubicBezTo>
                <a:close/>
                <a:moveTo>
                  <a:pt x="148" y="29"/>
                </a:moveTo>
                <a:cubicBezTo>
                  <a:pt x="150" y="29"/>
                  <a:pt x="151" y="28"/>
                  <a:pt x="152" y="26"/>
                </a:cubicBezTo>
                <a:cubicBezTo>
                  <a:pt x="151" y="26"/>
                  <a:pt x="149" y="26"/>
                  <a:pt x="149" y="26"/>
                </a:cubicBezTo>
                <a:cubicBezTo>
                  <a:pt x="148" y="27"/>
                  <a:pt x="148" y="27"/>
                  <a:pt x="148" y="28"/>
                </a:cubicBezTo>
                <a:cubicBezTo>
                  <a:pt x="148" y="28"/>
                  <a:pt x="148" y="28"/>
                  <a:pt x="148" y="29"/>
                </a:cubicBezTo>
                <a:close/>
                <a:moveTo>
                  <a:pt x="250" y="127"/>
                </a:moveTo>
                <a:cubicBezTo>
                  <a:pt x="248" y="130"/>
                  <a:pt x="247" y="130"/>
                  <a:pt x="248" y="132"/>
                </a:cubicBezTo>
                <a:cubicBezTo>
                  <a:pt x="250" y="131"/>
                  <a:pt x="250" y="129"/>
                  <a:pt x="250" y="127"/>
                </a:cubicBezTo>
                <a:close/>
                <a:moveTo>
                  <a:pt x="238" y="123"/>
                </a:moveTo>
                <a:cubicBezTo>
                  <a:pt x="239" y="121"/>
                  <a:pt x="241" y="120"/>
                  <a:pt x="242" y="118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0" y="119"/>
                  <a:pt x="239" y="120"/>
                  <a:pt x="237" y="122"/>
                </a:cubicBezTo>
                <a:cubicBezTo>
                  <a:pt x="237" y="122"/>
                  <a:pt x="238" y="123"/>
                  <a:pt x="238" y="123"/>
                </a:cubicBezTo>
                <a:close/>
                <a:moveTo>
                  <a:pt x="83" y="31"/>
                </a:moveTo>
                <a:cubicBezTo>
                  <a:pt x="82" y="31"/>
                  <a:pt x="82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2"/>
                  <a:pt x="79" y="33"/>
                  <a:pt x="78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9" y="33"/>
                  <a:pt x="81" y="33"/>
                  <a:pt x="83" y="31"/>
                </a:cubicBezTo>
                <a:close/>
                <a:moveTo>
                  <a:pt x="227" y="155"/>
                </a:moveTo>
                <a:cubicBezTo>
                  <a:pt x="227" y="155"/>
                  <a:pt x="226" y="156"/>
                  <a:pt x="226" y="156"/>
                </a:cubicBezTo>
                <a:cubicBezTo>
                  <a:pt x="227" y="157"/>
                  <a:pt x="227" y="158"/>
                  <a:pt x="228" y="159"/>
                </a:cubicBezTo>
                <a:cubicBezTo>
                  <a:pt x="228" y="158"/>
                  <a:pt x="228" y="157"/>
                  <a:pt x="228" y="155"/>
                </a:cubicBezTo>
                <a:cubicBezTo>
                  <a:pt x="228" y="155"/>
                  <a:pt x="227" y="155"/>
                  <a:pt x="227" y="155"/>
                </a:cubicBezTo>
                <a:close/>
                <a:moveTo>
                  <a:pt x="25" y="113"/>
                </a:moveTo>
                <a:cubicBezTo>
                  <a:pt x="25" y="116"/>
                  <a:pt x="26" y="119"/>
                  <a:pt x="27" y="120"/>
                </a:cubicBezTo>
                <a:cubicBezTo>
                  <a:pt x="27" y="120"/>
                  <a:pt x="27" y="119"/>
                  <a:pt x="27" y="119"/>
                </a:cubicBezTo>
                <a:cubicBezTo>
                  <a:pt x="27" y="117"/>
                  <a:pt x="26" y="115"/>
                  <a:pt x="26" y="114"/>
                </a:cubicBezTo>
                <a:cubicBezTo>
                  <a:pt x="26" y="113"/>
                  <a:pt x="26" y="113"/>
                  <a:pt x="25" y="113"/>
                </a:cubicBezTo>
                <a:close/>
                <a:moveTo>
                  <a:pt x="110" y="18"/>
                </a:moveTo>
                <a:cubicBezTo>
                  <a:pt x="109" y="18"/>
                  <a:pt x="107" y="18"/>
                  <a:pt x="106" y="18"/>
                </a:cubicBezTo>
                <a:cubicBezTo>
                  <a:pt x="105" y="19"/>
                  <a:pt x="105" y="19"/>
                  <a:pt x="105" y="20"/>
                </a:cubicBezTo>
                <a:cubicBezTo>
                  <a:pt x="106" y="20"/>
                  <a:pt x="107" y="20"/>
                  <a:pt x="108" y="20"/>
                </a:cubicBezTo>
                <a:cubicBezTo>
                  <a:pt x="109" y="20"/>
                  <a:pt x="110" y="19"/>
                  <a:pt x="110" y="18"/>
                </a:cubicBezTo>
                <a:close/>
                <a:moveTo>
                  <a:pt x="245" y="15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4" y="153"/>
                  <a:pt x="244" y="154"/>
                  <a:pt x="243" y="155"/>
                </a:cubicBezTo>
                <a:cubicBezTo>
                  <a:pt x="242" y="155"/>
                  <a:pt x="242" y="156"/>
                  <a:pt x="241" y="156"/>
                </a:cubicBezTo>
                <a:cubicBezTo>
                  <a:pt x="240" y="157"/>
                  <a:pt x="239" y="158"/>
                  <a:pt x="239" y="159"/>
                </a:cubicBezTo>
                <a:cubicBezTo>
                  <a:pt x="239" y="159"/>
                  <a:pt x="239" y="159"/>
                  <a:pt x="240" y="159"/>
                </a:cubicBezTo>
                <a:cubicBezTo>
                  <a:pt x="241" y="157"/>
                  <a:pt x="243" y="155"/>
                  <a:pt x="245" y="153"/>
                </a:cubicBezTo>
                <a:cubicBezTo>
                  <a:pt x="245" y="153"/>
                  <a:pt x="245" y="153"/>
                  <a:pt x="245" y="152"/>
                </a:cubicBezTo>
                <a:close/>
                <a:moveTo>
                  <a:pt x="135" y="50"/>
                </a:moveTo>
                <a:cubicBezTo>
                  <a:pt x="136" y="50"/>
                  <a:pt x="136" y="50"/>
                  <a:pt x="136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3" y="48"/>
                  <a:pt x="132" y="46"/>
                  <a:pt x="129" y="45"/>
                </a:cubicBezTo>
                <a:cubicBezTo>
                  <a:pt x="131" y="47"/>
                  <a:pt x="133" y="49"/>
                  <a:pt x="135" y="50"/>
                </a:cubicBezTo>
                <a:close/>
                <a:moveTo>
                  <a:pt x="220" y="152"/>
                </a:moveTo>
                <a:cubicBezTo>
                  <a:pt x="220" y="151"/>
                  <a:pt x="220" y="151"/>
                  <a:pt x="221" y="150"/>
                </a:cubicBezTo>
                <a:cubicBezTo>
                  <a:pt x="219" y="151"/>
                  <a:pt x="217" y="152"/>
                  <a:pt x="217" y="153"/>
                </a:cubicBezTo>
                <a:cubicBezTo>
                  <a:pt x="218" y="152"/>
                  <a:pt x="219" y="152"/>
                  <a:pt x="220" y="152"/>
                </a:cubicBezTo>
                <a:close/>
                <a:moveTo>
                  <a:pt x="178" y="180"/>
                </a:moveTo>
                <a:cubicBezTo>
                  <a:pt x="179" y="179"/>
                  <a:pt x="180" y="178"/>
                  <a:pt x="181" y="177"/>
                </a:cubicBezTo>
                <a:cubicBezTo>
                  <a:pt x="179" y="176"/>
                  <a:pt x="178" y="178"/>
                  <a:pt x="177" y="178"/>
                </a:cubicBezTo>
                <a:cubicBezTo>
                  <a:pt x="178" y="179"/>
                  <a:pt x="178" y="179"/>
                  <a:pt x="178" y="180"/>
                </a:cubicBezTo>
                <a:close/>
                <a:moveTo>
                  <a:pt x="73" y="192"/>
                </a:moveTo>
                <a:cubicBezTo>
                  <a:pt x="73" y="190"/>
                  <a:pt x="72" y="189"/>
                  <a:pt x="71" y="188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1" y="190"/>
                  <a:pt x="71" y="191"/>
                  <a:pt x="72" y="192"/>
                </a:cubicBezTo>
                <a:cubicBezTo>
                  <a:pt x="72" y="192"/>
                  <a:pt x="72" y="192"/>
                  <a:pt x="73" y="192"/>
                </a:cubicBezTo>
                <a:close/>
                <a:moveTo>
                  <a:pt x="243" y="147"/>
                </a:moveTo>
                <a:cubicBezTo>
                  <a:pt x="245" y="145"/>
                  <a:pt x="246" y="143"/>
                  <a:pt x="247" y="141"/>
                </a:cubicBezTo>
                <a:cubicBezTo>
                  <a:pt x="247" y="141"/>
                  <a:pt x="247" y="141"/>
                  <a:pt x="247" y="141"/>
                </a:cubicBezTo>
                <a:cubicBezTo>
                  <a:pt x="245" y="143"/>
                  <a:pt x="243" y="145"/>
                  <a:pt x="242" y="147"/>
                </a:cubicBezTo>
                <a:cubicBezTo>
                  <a:pt x="242" y="147"/>
                  <a:pt x="243" y="147"/>
                  <a:pt x="243" y="147"/>
                </a:cubicBezTo>
                <a:close/>
                <a:moveTo>
                  <a:pt x="262" y="129"/>
                </a:moveTo>
                <a:cubicBezTo>
                  <a:pt x="262" y="129"/>
                  <a:pt x="262" y="129"/>
                  <a:pt x="262" y="129"/>
                </a:cubicBezTo>
                <a:cubicBezTo>
                  <a:pt x="262" y="129"/>
                  <a:pt x="263" y="129"/>
                  <a:pt x="263" y="128"/>
                </a:cubicBezTo>
                <a:cubicBezTo>
                  <a:pt x="263" y="126"/>
                  <a:pt x="264" y="124"/>
                  <a:pt x="265" y="122"/>
                </a:cubicBezTo>
                <a:cubicBezTo>
                  <a:pt x="264" y="122"/>
                  <a:pt x="264" y="122"/>
                  <a:pt x="264" y="122"/>
                </a:cubicBezTo>
                <a:cubicBezTo>
                  <a:pt x="263" y="124"/>
                  <a:pt x="263" y="127"/>
                  <a:pt x="262" y="129"/>
                </a:cubicBezTo>
                <a:close/>
                <a:moveTo>
                  <a:pt x="166" y="8"/>
                </a:moveTo>
                <a:cubicBezTo>
                  <a:pt x="166" y="8"/>
                  <a:pt x="166" y="8"/>
                  <a:pt x="166" y="8"/>
                </a:cubicBezTo>
                <a:cubicBezTo>
                  <a:pt x="166" y="8"/>
                  <a:pt x="166" y="8"/>
                  <a:pt x="166" y="8"/>
                </a:cubicBezTo>
                <a:cubicBezTo>
                  <a:pt x="168" y="8"/>
                  <a:pt x="170" y="9"/>
                  <a:pt x="171" y="9"/>
                </a:cubicBezTo>
                <a:cubicBezTo>
                  <a:pt x="172" y="9"/>
                  <a:pt x="173" y="9"/>
                  <a:pt x="173" y="8"/>
                </a:cubicBezTo>
                <a:cubicBezTo>
                  <a:pt x="171" y="8"/>
                  <a:pt x="168" y="8"/>
                  <a:pt x="166" y="8"/>
                </a:cubicBezTo>
                <a:close/>
                <a:moveTo>
                  <a:pt x="185" y="14"/>
                </a:moveTo>
                <a:cubicBezTo>
                  <a:pt x="185" y="13"/>
                  <a:pt x="185" y="12"/>
                  <a:pt x="185" y="12"/>
                </a:cubicBezTo>
                <a:cubicBezTo>
                  <a:pt x="184" y="12"/>
                  <a:pt x="183" y="12"/>
                  <a:pt x="181" y="12"/>
                </a:cubicBezTo>
                <a:cubicBezTo>
                  <a:pt x="183" y="13"/>
                  <a:pt x="184" y="13"/>
                  <a:pt x="185" y="14"/>
                </a:cubicBezTo>
                <a:close/>
                <a:moveTo>
                  <a:pt x="238" y="132"/>
                </a:moveTo>
                <a:cubicBezTo>
                  <a:pt x="237" y="134"/>
                  <a:pt x="235" y="135"/>
                  <a:pt x="234" y="137"/>
                </a:cubicBezTo>
                <a:cubicBezTo>
                  <a:pt x="236" y="136"/>
                  <a:pt x="237" y="134"/>
                  <a:pt x="239" y="133"/>
                </a:cubicBezTo>
                <a:cubicBezTo>
                  <a:pt x="239" y="132"/>
                  <a:pt x="238" y="132"/>
                  <a:pt x="238" y="132"/>
                </a:cubicBezTo>
                <a:close/>
                <a:moveTo>
                  <a:pt x="147" y="57"/>
                </a:moveTo>
                <a:cubicBezTo>
                  <a:pt x="147" y="55"/>
                  <a:pt x="148" y="54"/>
                  <a:pt x="148" y="53"/>
                </a:cubicBezTo>
                <a:cubicBezTo>
                  <a:pt x="148" y="53"/>
                  <a:pt x="147" y="53"/>
                  <a:pt x="147" y="53"/>
                </a:cubicBezTo>
                <a:cubicBezTo>
                  <a:pt x="146" y="55"/>
                  <a:pt x="146" y="55"/>
                  <a:pt x="147" y="57"/>
                </a:cubicBezTo>
                <a:close/>
                <a:moveTo>
                  <a:pt x="97" y="28"/>
                </a:moveTo>
                <a:cubicBezTo>
                  <a:pt x="97" y="28"/>
                  <a:pt x="97" y="28"/>
                  <a:pt x="97" y="28"/>
                </a:cubicBezTo>
                <a:cubicBezTo>
                  <a:pt x="98" y="28"/>
                  <a:pt x="100" y="29"/>
                  <a:pt x="101" y="28"/>
                </a:cubicBezTo>
                <a:cubicBezTo>
                  <a:pt x="100" y="27"/>
                  <a:pt x="98" y="27"/>
                  <a:pt x="97" y="27"/>
                </a:cubicBezTo>
                <a:cubicBezTo>
                  <a:pt x="97" y="27"/>
                  <a:pt x="97" y="28"/>
                  <a:pt x="97" y="28"/>
                </a:cubicBezTo>
                <a:close/>
                <a:moveTo>
                  <a:pt x="121" y="176"/>
                </a:moveTo>
                <a:cubicBezTo>
                  <a:pt x="122" y="177"/>
                  <a:pt x="125" y="179"/>
                  <a:pt x="125" y="179"/>
                </a:cubicBezTo>
                <a:cubicBezTo>
                  <a:pt x="125" y="179"/>
                  <a:pt x="125" y="178"/>
                  <a:pt x="124" y="177"/>
                </a:cubicBezTo>
                <a:cubicBezTo>
                  <a:pt x="123" y="176"/>
                  <a:pt x="122" y="176"/>
                  <a:pt x="121" y="176"/>
                </a:cubicBezTo>
                <a:close/>
                <a:moveTo>
                  <a:pt x="158" y="34"/>
                </a:moveTo>
                <a:cubicBezTo>
                  <a:pt x="156" y="35"/>
                  <a:pt x="155" y="37"/>
                  <a:pt x="154" y="38"/>
                </a:cubicBezTo>
                <a:cubicBezTo>
                  <a:pt x="156" y="37"/>
                  <a:pt x="157" y="36"/>
                  <a:pt x="158" y="34"/>
                </a:cubicBezTo>
                <a:close/>
                <a:moveTo>
                  <a:pt x="25" y="101"/>
                </a:moveTo>
                <a:cubicBezTo>
                  <a:pt x="24" y="103"/>
                  <a:pt x="23" y="104"/>
                  <a:pt x="24" y="106"/>
                </a:cubicBezTo>
                <a:cubicBezTo>
                  <a:pt x="25" y="104"/>
                  <a:pt x="25" y="103"/>
                  <a:pt x="25" y="101"/>
                </a:cubicBezTo>
                <a:close/>
                <a:moveTo>
                  <a:pt x="189" y="165"/>
                </a:moveTo>
                <a:cubicBezTo>
                  <a:pt x="189" y="165"/>
                  <a:pt x="189" y="165"/>
                  <a:pt x="189" y="165"/>
                </a:cubicBezTo>
                <a:cubicBezTo>
                  <a:pt x="187" y="166"/>
                  <a:pt x="185" y="166"/>
                  <a:pt x="185" y="169"/>
                </a:cubicBezTo>
                <a:cubicBezTo>
                  <a:pt x="186" y="168"/>
                  <a:pt x="188" y="166"/>
                  <a:pt x="189" y="165"/>
                </a:cubicBezTo>
                <a:close/>
                <a:moveTo>
                  <a:pt x="50" y="116"/>
                </a:moveTo>
                <a:cubicBezTo>
                  <a:pt x="50" y="116"/>
                  <a:pt x="50" y="116"/>
                  <a:pt x="50" y="117"/>
                </a:cubicBezTo>
                <a:cubicBezTo>
                  <a:pt x="51" y="118"/>
                  <a:pt x="52" y="119"/>
                  <a:pt x="53" y="121"/>
                </a:cubicBezTo>
                <a:cubicBezTo>
                  <a:pt x="53" y="118"/>
                  <a:pt x="52" y="117"/>
                  <a:pt x="50" y="116"/>
                </a:cubicBezTo>
                <a:close/>
                <a:moveTo>
                  <a:pt x="116" y="15"/>
                </a:moveTo>
                <a:cubicBezTo>
                  <a:pt x="117" y="15"/>
                  <a:pt x="120" y="15"/>
                  <a:pt x="121" y="15"/>
                </a:cubicBezTo>
                <a:cubicBezTo>
                  <a:pt x="119" y="14"/>
                  <a:pt x="118" y="14"/>
                  <a:pt x="116" y="15"/>
                </a:cubicBezTo>
                <a:close/>
                <a:moveTo>
                  <a:pt x="134" y="44"/>
                </a:moveTo>
                <a:cubicBezTo>
                  <a:pt x="135" y="45"/>
                  <a:pt x="136" y="45"/>
                  <a:pt x="137" y="46"/>
                </a:cubicBezTo>
                <a:cubicBezTo>
                  <a:pt x="137" y="45"/>
                  <a:pt x="138" y="45"/>
                  <a:pt x="138" y="44"/>
                </a:cubicBezTo>
                <a:cubicBezTo>
                  <a:pt x="137" y="44"/>
                  <a:pt x="136" y="43"/>
                  <a:pt x="134" y="44"/>
                </a:cubicBezTo>
                <a:close/>
                <a:moveTo>
                  <a:pt x="214" y="149"/>
                </a:moveTo>
                <a:cubicBezTo>
                  <a:pt x="213" y="150"/>
                  <a:pt x="212" y="150"/>
                  <a:pt x="212" y="152"/>
                </a:cubicBezTo>
                <a:cubicBezTo>
                  <a:pt x="213" y="152"/>
                  <a:pt x="215" y="151"/>
                  <a:pt x="214" y="149"/>
                </a:cubicBezTo>
                <a:close/>
                <a:moveTo>
                  <a:pt x="209" y="135"/>
                </a:moveTo>
                <a:cubicBezTo>
                  <a:pt x="208" y="136"/>
                  <a:pt x="204" y="139"/>
                  <a:pt x="203" y="140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5" y="138"/>
                  <a:pt x="206" y="138"/>
                  <a:pt x="207" y="138"/>
                </a:cubicBezTo>
                <a:cubicBezTo>
                  <a:pt x="208" y="137"/>
                  <a:pt x="209" y="136"/>
                  <a:pt x="209" y="135"/>
                </a:cubicBezTo>
                <a:close/>
                <a:moveTo>
                  <a:pt x="257" y="119"/>
                </a:moveTo>
                <a:cubicBezTo>
                  <a:pt x="258" y="118"/>
                  <a:pt x="259" y="114"/>
                  <a:pt x="260" y="113"/>
                </a:cubicBezTo>
                <a:cubicBezTo>
                  <a:pt x="259" y="113"/>
                  <a:pt x="259" y="113"/>
                  <a:pt x="259" y="113"/>
                </a:cubicBezTo>
                <a:cubicBezTo>
                  <a:pt x="258" y="115"/>
                  <a:pt x="258" y="117"/>
                  <a:pt x="257" y="119"/>
                </a:cubicBezTo>
                <a:close/>
                <a:moveTo>
                  <a:pt x="247" y="150"/>
                </a:moveTo>
                <a:cubicBezTo>
                  <a:pt x="248" y="150"/>
                  <a:pt x="248" y="150"/>
                  <a:pt x="248" y="151"/>
                </a:cubicBezTo>
                <a:cubicBezTo>
                  <a:pt x="249" y="151"/>
                  <a:pt x="249" y="150"/>
                  <a:pt x="250" y="150"/>
                </a:cubicBezTo>
                <a:cubicBezTo>
                  <a:pt x="250" y="149"/>
                  <a:pt x="250" y="148"/>
                  <a:pt x="249" y="148"/>
                </a:cubicBezTo>
                <a:cubicBezTo>
                  <a:pt x="249" y="148"/>
                  <a:pt x="248" y="149"/>
                  <a:pt x="247" y="150"/>
                </a:cubicBezTo>
                <a:close/>
                <a:moveTo>
                  <a:pt x="105" y="164"/>
                </a:moveTo>
                <a:cubicBezTo>
                  <a:pt x="105" y="163"/>
                  <a:pt x="105" y="163"/>
                  <a:pt x="105" y="163"/>
                </a:cubicBezTo>
                <a:cubicBezTo>
                  <a:pt x="105" y="163"/>
                  <a:pt x="104" y="162"/>
                  <a:pt x="104" y="161"/>
                </a:cubicBezTo>
                <a:cubicBezTo>
                  <a:pt x="102" y="161"/>
                  <a:pt x="102" y="161"/>
                  <a:pt x="100" y="161"/>
                </a:cubicBezTo>
                <a:cubicBezTo>
                  <a:pt x="102" y="162"/>
                  <a:pt x="104" y="163"/>
                  <a:pt x="105" y="164"/>
                </a:cubicBezTo>
                <a:close/>
                <a:moveTo>
                  <a:pt x="221" y="177"/>
                </a:moveTo>
                <a:cubicBezTo>
                  <a:pt x="223" y="176"/>
                  <a:pt x="225" y="175"/>
                  <a:pt x="227" y="174"/>
                </a:cubicBezTo>
                <a:cubicBezTo>
                  <a:pt x="227" y="174"/>
                  <a:pt x="227" y="174"/>
                  <a:pt x="227" y="173"/>
                </a:cubicBezTo>
                <a:cubicBezTo>
                  <a:pt x="225" y="175"/>
                  <a:pt x="223" y="175"/>
                  <a:pt x="221" y="177"/>
                </a:cubicBezTo>
                <a:close/>
                <a:moveTo>
                  <a:pt x="251" y="61"/>
                </a:moveTo>
                <a:cubicBezTo>
                  <a:pt x="251" y="59"/>
                  <a:pt x="250" y="57"/>
                  <a:pt x="249" y="56"/>
                </a:cubicBezTo>
                <a:cubicBezTo>
                  <a:pt x="249" y="56"/>
                  <a:pt x="248" y="56"/>
                  <a:pt x="248" y="56"/>
                </a:cubicBezTo>
                <a:cubicBezTo>
                  <a:pt x="249" y="58"/>
                  <a:pt x="250" y="59"/>
                  <a:pt x="251" y="61"/>
                </a:cubicBezTo>
                <a:close/>
                <a:moveTo>
                  <a:pt x="143" y="38"/>
                </a:moveTo>
                <a:cubicBezTo>
                  <a:pt x="142" y="38"/>
                  <a:pt x="142" y="39"/>
                  <a:pt x="142" y="39"/>
                </a:cubicBezTo>
                <a:cubicBezTo>
                  <a:pt x="142" y="40"/>
                  <a:pt x="143" y="40"/>
                  <a:pt x="144" y="40"/>
                </a:cubicBezTo>
                <a:cubicBezTo>
                  <a:pt x="144" y="40"/>
                  <a:pt x="144" y="39"/>
                  <a:pt x="145" y="39"/>
                </a:cubicBezTo>
                <a:cubicBezTo>
                  <a:pt x="144" y="38"/>
                  <a:pt x="144" y="38"/>
                  <a:pt x="143" y="38"/>
                </a:cubicBezTo>
                <a:close/>
                <a:moveTo>
                  <a:pt x="79" y="22"/>
                </a:moveTo>
                <a:cubicBezTo>
                  <a:pt x="76" y="22"/>
                  <a:pt x="74" y="23"/>
                  <a:pt x="73" y="25"/>
                </a:cubicBezTo>
                <a:cubicBezTo>
                  <a:pt x="75" y="24"/>
                  <a:pt x="77" y="23"/>
                  <a:pt x="79" y="22"/>
                </a:cubicBezTo>
                <a:close/>
                <a:moveTo>
                  <a:pt x="184" y="18"/>
                </a:moveTo>
                <a:cubicBezTo>
                  <a:pt x="182" y="17"/>
                  <a:pt x="180" y="16"/>
                  <a:pt x="178" y="16"/>
                </a:cubicBezTo>
                <a:cubicBezTo>
                  <a:pt x="180" y="17"/>
                  <a:pt x="182" y="17"/>
                  <a:pt x="184" y="18"/>
                </a:cubicBezTo>
                <a:close/>
                <a:moveTo>
                  <a:pt x="34" y="85"/>
                </a:moveTo>
                <a:cubicBezTo>
                  <a:pt x="35" y="84"/>
                  <a:pt x="36" y="82"/>
                  <a:pt x="35" y="80"/>
                </a:cubicBezTo>
                <a:cubicBezTo>
                  <a:pt x="35" y="82"/>
                  <a:pt x="34" y="83"/>
                  <a:pt x="34" y="85"/>
                </a:cubicBezTo>
                <a:close/>
                <a:moveTo>
                  <a:pt x="60" y="162"/>
                </a:moveTo>
                <a:cubicBezTo>
                  <a:pt x="61" y="163"/>
                  <a:pt x="62" y="164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2" y="164"/>
                  <a:pt x="62" y="162"/>
                  <a:pt x="61" y="161"/>
                </a:cubicBezTo>
                <a:cubicBezTo>
                  <a:pt x="61" y="162"/>
                  <a:pt x="60" y="162"/>
                  <a:pt x="60" y="162"/>
                </a:cubicBezTo>
                <a:close/>
                <a:moveTo>
                  <a:pt x="190" y="40"/>
                </a:moveTo>
                <a:cubicBezTo>
                  <a:pt x="193" y="40"/>
                  <a:pt x="196" y="40"/>
                  <a:pt x="199" y="40"/>
                </a:cubicBezTo>
                <a:cubicBezTo>
                  <a:pt x="196" y="39"/>
                  <a:pt x="194" y="39"/>
                  <a:pt x="190" y="40"/>
                </a:cubicBezTo>
                <a:close/>
                <a:moveTo>
                  <a:pt x="74" y="270"/>
                </a:moveTo>
                <a:cubicBezTo>
                  <a:pt x="76" y="269"/>
                  <a:pt x="77" y="268"/>
                  <a:pt x="78" y="266"/>
                </a:cubicBezTo>
                <a:cubicBezTo>
                  <a:pt x="77" y="267"/>
                  <a:pt x="76" y="268"/>
                  <a:pt x="75" y="268"/>
                </a:cubicBezTo>
                <a:cubicBezTo>
                  <a:pt x="75" y="268"/>
                  <a:pt x="75" y="268"/>
                  <a:pt x="75" y="268"/>
                </a:cubicBezTo>
                <a:cubicBezTo>
                  <a:pt x="75" y="269"/>
                  <a:pt x="74" y="269"/>
                  <a:pt x="74" y="270"/>
                </a:cubicBezTo>
                <a:close/>
                <a:moveTo>
                  <a:pt x="14" y="143"/>
                </a:moveTo>
                <a:cubicBezTo>
                  <a:pt x="14" y="145"/>
                  <a:pt x="16" y="149"/>
                  <a:pt x="17" y="150"/>
                </a:cubicBezTo>
                <a:cubicBezTo>
                  <a:pt x="16" y="147"/>
                  <a:pt x="15" y="145"/>
                  <a:pt x="14" y="143"/>
                </a:cubicBezTo>
                <a:close/>
                <a:moveTo>
                  <a:pt x="212" y="172"/>
                </a:moveTo>
                <a:cubicBezTo>
                  <a:pt x="215" y="172"/>
                  <a:pt x="215" y="171"/>
                  <a:pt x="214" y="169"/>
                </a:cubicBezTo>
                <a:cubicBezTo>
                  <a:pt x="213" y="170"/>
                  <a:pt x="213" y="171"/>
                  <a:pt x="212" y="172"/>
                </a:cubicBezTo>
                <a:close/>
                <a:moveTo>
                  <a:pt x="116" y="192"/>
                </a:moveTo>
                <a:cubicBezTo>
                  <a:pt x="116" y="194"/>
                  <a:pt x="117" y="194"/>
                  <a:pt x="117" y="195"/>
                </a:cubicBezTo>
                <a:cubicBezTo>
                  <a:pt x="118" y="194"/>
                  <a:pt x="118" y="193"/>
                  <a:pt x="118" y="192"/>
                </a:cubicBezTo>
                <a:cubicBezTo>
                  <a:pt x="117" y="192"/>
                  <a:pt x="117" y="192"/>
                  <a:pt x="116" y="192"/>
                </a:cubicBezTo>
                <a:close/>
                <a:moveTo>
                  <a:pt x="147" y="189"/>
                </a:moveTo>
                <a:cubicBezTo>
                  <a:pt x="148" y="188"/>
                  <a:pt x="149" y="187"/>
                  <a:pt x="150" y="187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48" y="187"/>
                  <a:pt x="147" y="187"/>
                  <a:pt x="146" y="188"/>
                </a:cubicBezTo>
                <a:cubicBezTo>
                  <a:pt x="146" y="188"/>
                  <a:pt x="146" y="188"/>
                  <a:pt x="147" y="189"/>
                </a:cubicBezTo>
                <a:close/>
                <a:moveTo>
                  <a:pt x="104" y="32"/>
                </a:moveTo>
                <a:cubicBezTo>
                  <a:pt x="103" y="32"/>
                  <a:pt x="103" y="32"/>
                  <a:pt x="103" y="32"/>
                </a:cubicBezTo>
                <a:cubicBezTo>
                  <a:pt x="102" y="32"/>
                  <a:pt x="101" y="31"/>
                  <a:pt x="100" y="33"/>
                </a:cubicBezTo>
                <a:cubicBezTo>
                  <a:pt x="101" y="33"/>
                  <a:pt x="102" y="32"/>
                  <a:pt x="104" y="32"/>
                </a:cubicBezTo>
                <a:close/>
                <a:moveTo>
                  <a:pt x="59" y="280"/>
                </a:moveTo>
                <a:cubicBezTo>
                  <a:pt x="59" y="280"/>
                  <a:pt x="59" y="279"/>
                  <a:pt x="59" y="279"/>
                </a:cubicBezTo>
                <a:cubicBezTo>
                  <a:pt x="58" y="280"/>
                  <a:pt x="57" y="281"/>
                  <a:pt x="56" y="282"/>
                </a:cubicBezTo>
                <a:cubicBezTo>
                  <a:pt x="58" y="282"/>
                  <a:pt x="59" y="281"/>
                  <a:pt x="59" y="280"/>
                </a:cubicBezTo>
                <a:close/>
                <a:moveTo>
                  <a:pt x="77" y="245"/>
                </a:moveTo>
                <a:cubicBezTo>
                  <a:pt x="78" y="243"/>
                  <a:pt x="78" y="242"/>
                  <a:pt x="78" y="240"/>
                </a:cubicBezTo>
                <a:cubicBezTo>
                  <a:pt x="77" y="241"/>
                  <a:pt x="77" y="243"/>
                  <a:pt x="77" y="245"/>
                </a:cubicBezTo>
                <a:close/>
                <a:moveTo>
                  <a:pt x="234" y="45"/>
                </a:moveTo>
                <a:cubicBezTo>
                  <a:pt x="234" y="44"/>
                  <a:pt x="233" y="43"/>
                  <a:pt x="233" y="42"/>
                </a:cubicBezTo>
                <a:cubicBezTo>
                  <a:pt x="233" y="42"/>
                  <a:pt x="232" y="43"/>
                  <a:pt x="232" y="43"/>
                </a:cubicBezTo>
                <a:cubicBezTo>
                  <a:pt x="233" y="44"/>
                  <a:pt x="233" y="45"/>
                  <a:pt x="234" y="45"/>
                </a:cubicBezTo>
                <a:close/>
                <a:moveTo>
                  <a:pt x="113" y="41"/>
                </a:moveTo>
                <a:cubicBezTo>
                  <a:pt x="112" y="39"/>
                  <a:pt x="110" y="39"/>
                  <a:pt x="109" y="40"/>
                </a:cubicBezTo>
                <a:cubicBezTo>
                  <a:pt x="110" y="40"/>
                  <a:pt x="111" y="40"/>
                  <a:pt x="113" y="41"/>
                </a:cubicBezTo>
                <a:close/>
                <a:moveTo>
                  <a:pt x="238" y="71"/>
                </a:moveTo>
                <a:cubicBezTo>
                  <a:pt x="238" y="72"/>
                  <a:pt x="239" y="73"/>
                  <a:pt x="239" y="74"/>
                </a:cubicBezTo>
                <a:cubicBezTo>
                  <a:pt x="239" y="74"/>
                  <a:pt x="239" y="74"/>
                  <a:pt x="240" y="74"/>
                </a:cubicBezTo>
                <a:cubicBezTo>
                  <a:pt x="240" y="73"/>
                  <a:pt x="240" y="72"/>
                  <a:pt x="238" y="71"/>
                </a:cubicBezTo>
                <a:close/>
                <a:moveTo>
                  <a:pt x="99" y="183"/>
                </a:moveTo>
                <a:cubicBezTo>
                  <a:pt x="99" y="184"/>
                  <a:pt x="98" y="184"/>
                  <a:pt x="98" y="185"/>
                </a:cubicBezTo>
                <a:cubicBezTo>
                  <a:pt x="99" y="185"/>
                  <a:pt x="100" y="185"/>
                  <a:pt x="100" y="185"/>
                </a:cubicBezTo>
                <a:cubicBezTo>
                  <a:pt x="100" y="184"/>
                  <a:pt x="99" y="183"/>
                  <a:pt x="99" y="183"/>
                </a:cubicBezTo>
                <a:close/>
                <a:moveTo>
                  <a:pt x="182" y="180"/>
                </a:moveTo>
                <a:cubicBezTo>
                  <a:pt x="182" y="180"/>
                  <a:pt x="182" y="180"/>
                  <a:pt x="182" y="180"/>
                </a:cubicBezTo>
                <a:cubicBezTo>
                  <a:pt x="184" y="179"/>
                  <a:pt x="185" y="178"/>
                  <a:pt x="187" y="176"/>
                </a:cubicBezTo>
                <a:cubicBezTo>
                  <a:pt x="186" y="176"/>
                  <a:pt x="186" y="176"/>
                  <a:pt x="185" y="177"/>
                </a:cubicBezTo>
                <a:cubicBezTo>
                  <a:pt x="184" y="178"/>
                  <a:pt x="183" y="179"/>
                  <a:pt x="182" y="180"/>
                </a:cubicBezTo>
                <a:close/>
                <a:moveTo>
                  <a:pt x="72" y="236"/>
                </a:moveTo>
                <a:cubicBezTo>
                  <a:pt x="74" y="234"/>
                  <a:pt x="74" y="233"/>
                  <a:pt x="73" y="232"/>
                </a:cubicBezTo>
                <a:cubicBezTo>
                  <a:pt x="73" y="233"/>
                  <a:pt x="72" y="235"/>
                  <a:pt x="72" y="236"/>
                </a:cubicBezTo>
                <a:close/>
                <a:moveTo>
                  <a:pt x="96" y="148"/>
                </a:moveTo>
                <a:cubicBezTo>
                  <a:pt x="96" y="149"/>
                  <a:pt x="99" y="151"/>
                  <a:pt x="100" y="151"/>
                </a:cubicBezTo>
                <a:cubicBezTo>
                  <a:pt x="99" y="150"/>
                  <a:pt x="97" y="149"/>
                  <a:pt x="96" y="148"/>
                </a:cubicBezTo>
                <a:close/>
                <a:moveTo>
                  <a:pt x="126" y="198"/>
                </a:moveTo>
                <a:cubicBezTo>
                  <a:pt x="126" y="198"/>
                  <a:pt x="126" y="198"/>
                  <a:pt x="126" y="198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1" y="198"/>
                  <a:pt x="121" y="198"/>
                  <a:pt x="121" y="199"/>
                </a:cubicBezTo>
                <a:cubicBezTo>
                  <a:pt x="123" y="199"/>
                  <a:pt x="124" y="198"/>
                  <a:pt x="126" y="198"/>
                </a:cubicBezTo>
                <a:close/>
                <a:moveTo>
                  <a:pt x="208" y="38"/>
                </a:moveTo>
                <a:cubicBezTo>
                  <a:pt x="208" y="38"/>
                  <a:pt x="208" y="38"/>
                  <a:pt x="208" y="38"/>
                </a:cubicBezTo>
                <a:cubicBezTo>
                  <a:pt x="207" y="37"/>
                  <a:pt x="206" y="37"/>
                  <a:pt x="205" y="37"/>
                </a:cubicBezTo>
                <a:cubicBezTo>
                  <a:pt x="205" y="37"/>
                  <a:pt x="205" y="37"/>
                  <a:pt x="204" y="37"/>
                </a:cubicBezTo>
                <a:cubicBezTo>
                  <a:pt x="205" y="38"/>
                  <a:pt x="207" y="38"/>
                  <a:pt x="208" y="38"/>
                </a:cubicBezTo>
                <a:close/>
                <a:moveTo>
                  <a:pt x="253" y="112"/>
                </a:moveTo>
                <a:cubicBezTo>
                  <a:pt x="253" y="111"/>
                  <a:pt x="253" y="110"/>
                  <a:pt x="253" y="108"/>
                </a:cubicBezTo>
                <a:cubicBezTo>
                  <a:pt x="252" y="110"/>
                  <a:pt x="252" y="111"/>
                  <a:pt x="253" y="112"/>
                </a:cubicBezTo>
                <a:close/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1"/>
                  <a:pt x="3" y="118"/>
                  <a:pt x="3" y="115"/>
                </a:cubicBezTo>
                <a:cubicBezTo>
                  <a:pt x="3" y="115"/>
                  <a:pt x="3" y="115"/>
                  <a:pt x="3" y="115"/>
                </a:cubicBezTo>
                <a:cubicBezTo>
                  <a:pt x="3" y="118"/>
                  <a:pt x="3" y="121"/>
                  <a:pt x="3" y="123"/>
                </a:cubicBezTo>
                <a:close/>
                <a:moveTo>
                  <a:pt x="40" y="43"/>
                </a:moveTo>
                <a:cubicBezTo>
                  <a:pt x="42" y="43"/>
                  <a:pt x="42" y="43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2"/>
                  <a:pt x="41" y="42"/>
                  <a:pt x="40" y="43"/>
                </a:cubicBezTo>
                <a:close/>
                <a:moveTo>
                  <a:pt x="194" y="192"/>
                </a:moveTo>
                <a:cubicBezTo>
                  <a:pt x="193" y="192"/>
                  <a:pt x="192" y="192"/>
                  <a:pt x="191" y="193"/>
                </a:cubicBezTo>
                <a:cubicBezTo>
                  <a:pt x="193" y="193"/>
                  <a:pt x="193" y="193"/>
                  <a:pt x="194" y="193"/>
                </a:cubicBezTo>
                <a:cubicBezTo>
                  <a:pt x="194" y="193"/>
                  <a:pt x="194" y="192"/>
                  <a:pt x="194" y="192"/>
                </a:cubicBezTo>
                <a:close/>
                <a:moveTo>
                  <a:pt x="232" y="150"/>
                </a:moveTo>
                <a:cubicBezTo>
                  <a:pt x="233" y="148"/>
                  <a:pt x="233" y="147"/>
                  <a:pt x="234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3" y="147"/>
                  <a:pt x="232" y="148"/>
                  <a:pt x="232" y="150"/>
                </a:cubicBezTo>
                <a:close/>
                <a:moveTo>
                  <a:pt x="272" y="99"/>
                </a:moveTo>
                <a:cubicBezTo>
                  <a:pt x="271" y="100"/>
                  <a:pt x="271" y="101"/>
                  <a:pt x="271" y="103"/>
                </a:cubicBezTo>
                <a:cubicBezTo>
                  <a:pt x="272" y="101"/>
                  <a:pt x="272" y="100"/>
                  <a:pt x="272" y="99"/>
                </a:cubicBezTo>
                <a:close/>
                <a:moveTo>
                  <a:pt x="250" y="96"/>
                </a:moveTo>
                <a:cubicBezTo>
                  <a:pt x="251" y="95"/>
                  <a:pt x="251" y="94"/>
                  <a:pt x="251" y="93"/>
                </a:cubicBezTo>
                <a:cubicBezTo>
                  <a:pt x="250" y="94"/>
                  <a:pt x="250" y="95"/>
                  <a:pt x="250" y="96"/>
                </a:cubicBezTo>
                <a:close/>
                <a:moveTo>
                  <a:pt x="37" y="176"/>
                </a:moveTo>
                <a:cubicBezTo>
                  <a:pt x="38" y="177"/>
                  <a:pt x="40" y="179"/>
                  <a:pt x="41" y="180"/>
                </a:cubicBezTo>
                <a:cubicBezTo>
                  <a:pt x="40" y="178"/>
                  <a:pt x="38" y="177"/>
                  <a:pt x="37" y="176"/>
                </a:cubicBezTo>
                <a:close/>
                <a:moveTo>
                  <a:pt x="129" y="40"/>
                </a:moveTo>
                <a:cubicBezTo>
                  <a:pt x="130" y="41"/>
                  <a:pt x="131" y="42"/>
                  <a:pt x="132" y="42"/>
                </a:cubicBezTo>
                <a:cubicBezTo>
                  <a:pt x="132" y="41"/>
                  <a:pt x="131" y="40"/>
                  <a:pt x="129" y="40"/>
                </a:cubicBezTo>
                <a:close/>
                <a:moveTo>
                  <a:pt x="243" y="141"/>
                </a:moveTo>
                <a:cubicBezTo>
                  <a:pt x="243" y="141"/>
                  <a:pt x="243" y="141"/>
                  <a:pt x="243" y="141"/>
                </a:cubicBezTo>
                <a:cubicBezTo>
                  <a:pt x="242" y="142"/>
                  <a:pt x="240" y="143"/>
                  <a:pt x="240" y="145"/>
                </a:cubicBezTo>
                <a:cubicBezTo>
                  <a:pt x="241" y="143"/>
                  <a:pt x="242" y="142"/>
                  <a:pt x="243" y="141"/>
                </a:cubicBezTo>
                <a:close/>
                <a:moveTo>
                  <a:pt x="95" y="225"/>
                </a:moveTo>
                <a:cubicBezTo>
                  <a:pt x="95" y="225"/>
                  <a:pt x="95" y="225"/>
                  <a:pt x="95" y="225"/>
                </a:cubicBezTo>
                <a:cubicBezTo>
                  <a:pt x="96" y="224"/>
                  <a:pt x="96" y="222"/>
                  <a:pt x="96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6" y="222"/>
                  <a:pt x="95" y="224"/>
                  <a:pt x="95" y="225"/>
                </a:cubicBezTo>
                <a:close/>
                <a:moveTo>
                  <a:pt x="105" y="22"/>
                </a:moveTo>
                <a:cubicBezTo>
                  <a:pt x="103" y="22"/>
                  <a:pt x="102" y="22"/>
                  <a:pt x="100" y="22"/>
                </a:cubicBezTo>
                <a:cubicBezTo>
                  <a:pt x="102" y="23"/>
                  <a:pt x="103" y="23"/>
                  <a:pt x="105" y="22"/>
                </a:cubicBezTo>
                <a:close/>
                <a:moveTo>
                  <a:pt x="89" y="31"/>
                </a:moveTo>
                <a:cubicBezTo>
                  <a:pt x="88" y="31"/>
                  <a:pt x="87" y="31"/>
                  <a:pt x="86" y="32"/>
                </a:cubicBezTo>
                <a:cubicBezTo>
                  <a:pt x="87" y="32"/>
                  <a:pt x="89" y="32"/>
                  <a:pt x="89" y="31"/>
                </a:cubicBezTo>
                <a:close/>
                <a:moveTo>
                  <a:pt x="106" y="175"/>
                </a:moveTo>
                <a:cubicBezTo>
                  <a:pt x="105" y="174"/>
                  <a:pt x="104" y="174"/>
                  <a:pt x="103" y="173"/>
                </a:cubicBezTo>
                <a:cubicBezTo>
                  <a:pt x="104" y="175"/>
                  <a:pt x="104" y="175"/>
                  <a:pt x="106" y="175"/>
                </a:cubicBezTo>
                <a:close/>
                <a:moveTo>
                  <a:pt x="48" y="162"/>
                </a:moveTo>
                <a:cubicBezTo>
                  <a:pt x="48" y="164"/>
                  <a:pt x="48" y="165"/>
                  <a:pt x="49" y="165"/>
                </a:cubicBezTo>
                <a:cubicBezTo>
                  <a:pt x="50" y="164"/>
                  <a:pt x="49" y="163"/>
                  <a:pt x="48" y="162"/>
                </a:cubicBezTo>
                <a:close/>
                <a:moveTo>
                  <a:pt x="229" y="121"/>
                </a:moveTo>
                <a:cubicBezTo>
                  <a:pt x="230" y="119"/>
                  <a:pt x="231" y="118"/>
                  <a:pt x="231" y="116"/>
                </a:cubicBezTo>
                <a:cubicBezTo>
                  <a:pt x="230" y="118"/>
                  <a:pt x="229" y="119"/>
                  <a:pt x="229" y="121"/>
                </a:cubicBezTo>
                <a:close/>
                <a:moveTo>
                  <a:pt x="167" y="186"/>
                </a:moveTo>
                <a:cubicBezTo>
                  <a:pt x="167" y="185"/>
                  <a:pt x="167" y="185"/>
                  <a:pt x="166" y="185"/>
                </a:cubicBezTo>
                <a:cubicBezTo>
                  <a:pt x="166" y="185"/>
                  <a:pt x="165" y="185"/>
                  <a:pt x="165" y="185"/>
                </a:cubicBezTo>
                <a:cubicBezTo>
                  <a:pt x="165" y="186"/>
                  <a:pt x="165" y="186"/>
                  <a:pt x="166" y="186"/>
                </a:cubicBezTo>
                <a:cubicBezTo>
                  <a:pt x="166" y="186"/>
                  <a:pt x="167" y="186"/>
                  <a:pt x="167" y="186"/>
                </a:cubicBezTo>
                <a:close/>
                <a:moveTo>
                  <a:pt x="257" y="108"/>
                </a:moveTo>
                <a:cubicBezTo>
                  <a:pt x="257" y="110"/>
                  <a:pt x="256" y="111"/>
                  <a:pt x="256" y="113"/>
                </a:cubicBezTo>
                <a:cubicBezTo>
                  <a:pt x="257" y="111"/>
                  <a:pt x="257" y="109"/>
                  <a:pt x="257" y="108"/>
                </a:cubicBezTo>
                <a:close/>
                <a:moveTo>
                  <a:pt x="247" y="99"/>
                </a:moveTo>
                <a:cubicBezTo>
                  <a:pt x="247" y="99"/>
                  <a:pt x="246" y="99"/>
                  <a:pt x="246" y="99"/>
                </a:cubicBezTo>
                <a:cubicBezTo>
                  <a:pt x="246" y="99"/>
                  <a:pt x="245" y="100"/>
                  <a:pt x="245" y="101"/>
                </a:cubicBezTo>
                <a:cubicBezTo>
                  <a:pt x="246" y="100"/>
                  <a:pt x="246" y="100"/>
                  <a:pt x="247" y="99"/>
                </a:cubicBezTo>
                <a:close/>
                <a:moveTo>
                  <a:pt x="86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7"/>
                  <a:pt x="85" y="28"/>
                  <a:pt x="84" y="28"/>
                </a:cubicBezTo>
                <a:cubicBezTo>
                  <a:pt x="86" y="29"/>
                  <a:pt x="86" y="29"/>
                  <a:pt x="86" y="28"/>
                </a:cubicBezTo>
                <a:cubicBezTo>
                  <a:pt x="87" y="28"/>
                  <a:pt x="86" y="27"/>
                  <a:pt x="86" y="27"/>
                </a:cubicBezTo>
                <a:close/>
                <a:moveTo>
                  <a:pt x="143" y="46"/>
                </a:moveTo>
                <a:cubicBezTo>
                  <a:pt x="142" y="47"/>
                  <a:pt x="142" y="47"/>
                  <a:pt x="141" y="47"/>
                </a:cubicBezTo>
                <a:cubicBezTo>
                  <a:pt x="141" y="47"/>
                  <a:pt x="142" y="48"/>
                  <a:pt x="142" y="48"/>
                </a:cubicBezTo>
                <a:cubicBezTo>
                  <a:pt x="143" y="48"/>
                  <a:pt x="143" y="47"/>
                  <a:pt x="143" y="46"/>
                </a:cubicBezTo>
                <a:close/>
                <a:moveTo>
                  <a:pt x="123" y="192"/>
                </a:moveTo>
                <a:cubicBezTo>
                  <a:pt x="123" y="191"/>
                  <a:pt x="124" y="190"/>
                  <a:pt x="125" y="190"/>
                </a:cubicBezTo>
                <a:cubicBezTo>
                  <a:pt x="124" y="190"/>
                  <a:pt x="124" y="190"/>
                  <a:pt x="123" y="191"/>
                </a:cubicBezTo>
                <a:cubicBezTo>
                  <a:pt x="123" y="191"/>
                  <a:pt x="123" y="192"/>
                  <a:pt x="123" y="192"/>
                </a:cubicBezTo>
                <a:close/>
                <a:moveTo>
                  <a:pt x="27" y="131"/>
                </a:moveTo>
                <a:cubicBezTo>
                  <a:pt x="27" y="131"/>
                  <a:pt x="27" y="131"/>
                  <a:pt x="27" y="131"/>
                </a:cubicBezTo>
                <a:cubicBezTo>
                  <a:pt x="27" y="132"/>
                  <a:pt x="27" y="133"/>
                  <a:pt x="27" y="134"/>
                </a:cubicBezTo>
                <a:cubicBezTo>
                  <a:pt x="27" y="133"/>
                  <a:pt x="28" y="132"/>
                  <a:pt x="27" y="131"/>
                </a:cubicBezTo>
                <a:close/>
                <a:moveTo>
                  <a:pt x="108" y="219"/>
                </a:moveTo>
                <a:cubicBezTo>
                  <a:pt x="108" y="219"/>
                  <a:pt x="108" y="219"/>
                  <a:pt x="108" y="219"/>
                </a:cubicBezTo>
                <a:cubicBezTo>
                  <a:pt x="108" y="218"/>
                  <a:pt x="110" y="217"/>
                  <a:pt x="109" y="216"/>
                </a:cubicBezTo>
                <a:cubicBezTo>
                  <a:pt x="109" y="217"/>
                  <a:pt x="108" y="218"/>
                  <a:pt x="108" y="219"/>
                </a:cubicBezTo>
                <a:close/>
                <a:moveTo>
                  <a:pt x="205" y="174"/>
                </a:moveTo>
                <a:cubicBezTo>
                  <a:pt x="205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5" y="175"/>
                  <a:pt x="205" y="175"/>
                  <a:pt x="206" y="174"/>
                </a:cubicBezTo>
                <a:cubicBezTo>
                  <a:pt x="206" y="174"/>
                  <a:pt x="206" y="174"/>
                  <a:pt x="205" y="174"/>
                </a:cubicBezTo>
                <a:close/>
                <a:moveTo>
                  <a:pt x="106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07" y="182"/>
                  <a:pt x="108" y="182"/>
                  <a:pt x="109" y="183"/>
                </a:cubicBezTo>
                <a:cubicBezTo>
                  <a:pt x="107" y="181"/>
                  <a:pt x="106" y="181"/>
                  <a:pt x="106" y="181"/>
                </a:cubicBezTo>
                <a:close/>
                <a:moveTo>
                  <a:pt x="266" y="100"/>
                </a:moveTo>
                <a:cubicBezTo>
                  <a:pt x="265" y="102"/>
                  <a:pt x="265" y="103"/>
                  <a:pt x="266" y="104"/>
                </a:cubicBezTo>
                <a:cubicBezTo>
                  <a:pt x="266" y="102"/>
                  <a:pt x="266" y="101"/>
                  <a:pt x="266" y="100"/>
                </a:cubicBezTo>
                <a:close/>
                <a:moveTo>
                  <a:pt x="106" y="237"/>
                </a:moveTo>
                <a:cubicBezTo>
                  <a:pt x="106" y="237"/>
                  <a:pt x="107" y="237"/>
                  <a:pt x="107" y="237"/>
                </a:cubicBezTo>
                <a:cubicBezTo>
                  <a:pt x="107" y="236"/>
                  <a:pt x="108" y="235"/>
                  <a:pt x="108" y="234"/>
                </a:cubicBezTo>
                <a:cubicBezTo>
                  <a:pt x="107" y="235"/>
                  <a:pt x="106" y="235"/>
                  <a:pt x="106" y="237"/>
                </a:cubicBezTo>
                <a:close/>
                <a:moveTo>
                  <a:pt x="72" y="171"/>
                </a:moveTo>
                <a:cubicBezTo>
                  <a:pt x="72" y="171"/>
                  <a:pt x="71" y="170"/>
                  <a:pt x="70" y="169"/>
                </a:cubicBezTo>
                <a:cubicBezTo>
                  <a:pt x="70" y="170"/>
                  <a:pt x="71" y="171"/>
                  <a:pt x="72" y="171"/>
                </a:cubicBezTo>
                <a:close/>
                <a:moveTo>
                  <a:pt x="149" y="14"/>
                </a:moveTo>
                <a:cubicBezTo>
                  <a:pt x="150" y="15"/>
                  <a:pt x="152" y="15"/>
                  <a:pt x="154" y="14"/>
                </a:cubicBezTo>
                <a:cubicBezTo>
                  <a:pt x="152" y="14"/>
                  <a:pt x="151" y="14"/>
                  <a:pt x="149" y="14"/>
                </a:cubicBezTo>
                <a:close/>
                <a:moveTo>
                  <a:pt x="230" y="133"/>
                </a:moveTo>
                <a:cubicBezTo>
                  <a:pt x="230" y="133"/>
                  <a:pt x="230" y="133"/>
                  <a:pt x="230" y="133"/>
                </a:cubicBezTo>
                <a:cubicBezTo>
                  <a:pt x="231" y="132"/>
                  <a:pt x="231" y="130"/>
                  <a:pt x="231" y="129"/>
                </a:cubicBezTo>
                <a:cubicBezTo>
                  <a:pt x="231" y="129"/>
                  <a:pt x="230" y="129"/>
                  <a:pt x="230" y="129"/>
                </a:cubicBezTo>
                <a:cubicBezTo>
                  <a:pt x="230" y="130"/>
                  <a:pt x="230" y="132"/>
                  <a:pt x="230" y="133"/>
                </a:cubicBezTo>
                <a:close/>
                <a:moveTo>
                  <a:pt x="125" y="8"/>
                </a:moveTo>
                <a:cubicBezTo>
                  <a:pt x="125" y="9"/>
                  <a:pt x="125" y="9"/>
                  <a:pt x="125" y="9"/>
                </a:cubicBezTo>
                <a:cubicBezTo>
                  <a:pt x="127" y="9"/>
                  <a:pt x="128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28" y="9"/>
                  <a:pt x="127" y="9"/>
                  <a:pt x="125" y="8"/>
                </a:cubicBezTo>
                <a:close/>
                <a:moveTo>
                  <a:pt x="70" y="181"/>
                </a:moveTo>
                <a:cubicBezTo>
                  <a:pt x="70" y="180"/>
                  <a:pt x="69" y="179"/>
                  <a:pt x="69" y="178"/>
                </a:cubicBezTo>
                <a:cubicBezTo>
                  <a:pt x="69" y="179"/>
                  <a:pt x="68" y="180"/>
                  <a:pt x="70" y="181"/>
                </a:cubicBezTo>
                <a:close/>
                <a:moveTo>
                  <a:pt x="158" y="186"/>
                </a:moveTo>
                <a:cubicBezTo>
                  <a:pt x="157" y="186"/>
                  <a:pt x="157" y="186"/>
                  <a:pt x="156" y="187"/>
                </a:cubicBezTo>
                <a:cubicBezTo>
                  <a:pt x="157" y="188"/>
                  <a:pt x="157" y="188"/>
                  <a:pt x="158" y="186"/>
                </a:cubicBezTo>
                <a:close/>
                <a:moveTo>
                  <a:pt x="52" y="109"/>
                </a:moveTo>
                <a:cubicBezTo>
                  <a:pt x="51" y="111"/>
                  <a:pt x="51" y="111"/>
                  <a:pt x="52" y="112"/>
                </a:cubicBezTo>
                <a:cubicBezTo>
                  <a:pt x="52" y="111"/>
                  <a:pt x="52" y="110"/>
                  <a:pt x="52" y="109"/>
                </a:cubicBezTo>
                <a:close/>
                <a:moveTo>
                  <a:pt x="87" y="38"/>
                </a:moveTo>
                <a:cubicBezTo>
                  <a:pt x="86" y="39"/>
                  <a:pt x="85" y="39"/>
                  <a:pt x="84" y="39"/>
                </a:cubicBezTo>
                <a:cubicBezTo>
                  <a:pt x="85" y="40"/>
                  <a:pt x="86" y="39"/>
                  <a:pt x="87" y="38"/>
                </a:cubicBezTo>
                <a:close/>
                <a:moveTo>
                  <a:pt x="134" y="183"/>
                </a:moveTo>
                <a:cubicBezTo>
                  <a:pt x="133" y="183"/>
                  <a:pt x="132" y="182"/>
                  <a:pt x="131" y="182"/>
                </a:cubicBezTo>
                <a:cubicBezTo>
                  <a:pt x="132" y="184"/>
                  <a:pt x="132" y="184"/>
                  <a:pt x="134" y="183"/>
                </a:cubicBezTo>
                <a:close/>
                <a:moveTo>
                  <a:pt x="209" y="33"/>
                </a:moveTo>
                <a:cubicBezTo>
                  <a:pt x="211" y="34"/>
                  <a:pt x="211" y="34"/>
                  <a:pt x="212" y="33"/>
                </a:cubicBezTo>
                <a:cubicBezTo>
                  <a:pt x="211" y="33"/>
                  <a:pt x="210" y="32"/>
                  <a:pt x="209" y="33"/>
                </a:cubicBezTo>
                <a:close/>
                <a:moveTo>
                  <a:pt x="86" y="23"/>
                </a:moveTo>
                <a:cubicBezTo>
                  <a:pt x="85" y="24"/>
                  <a:pt x="84" y="24"/>
                  <a:pt x="84" y="26"/>
                </a:cubicBezTo>
                <a:cubicBezTo>
                  <a:pt x="85" y="25"/>
                  <a:pt x="85" y="24"/>
                  <a:pt x="86" y="23"/>
                </a:cubicBezTo>
                <a:close/>
                <a:moveTo>
                  <a:pt x="136" y="53"/>
                </a:moveTo>
                <a:cubicBezTo>
                  <a:pt x="135" y="53"/>
                  <a:pt x="135" y="53"/>
                  <a:pt x="135" y="53"/>
                </a:cubicBezTo>
                <a:cubicBezTo>
                  <a:pt x="135" y="54"/>
                  <a:pt x="136" y="54"/>
                  <a:pt x="136" y="55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6" y="54"/>
                  <a:pt x="136" y="54"/>
                  <a:pt x="136" y="53"/>
                </a:cubicBezTo>
                <a:close/>
                <a:moveTo>
                  <a:pt x="93" y="21"/>
                </a:moveTo>
                <a:cubicBezTo>
                  <a:pt x="92" y="22"/>
                  <a:pt x="91" y="23"/>
                  <a:pt x="90" y="24"/>
                </a:cubicBezTo>
                <a:cubicBezTo>
                  <a:pt x="91" y="23"/>
                  <a:pt x="92" y="22"/>
                  <a:pt x="93" y="21"/>
                </a:cubicBezTo>
                <a:close/>
                <a:moveTo>
                  <a:pt x="166" y="173"/>
                </a:moveTo>
                <a:cubicBezTo>
                  <a:pt x="165" y="174"/>
                  <a:pt x="164" y="174"/>
                  <a:pt x="164" y="175"/>
                </a:cubicBezTo>
                <a:cubicBezTo>
                  <a:pt x="165" y="174"/>
                  <a:pt x="165" y="174"/>
                  <a:pt x="166" y="173"/>
                </a:cubicBezTo>
                <a:close/>
                <a:moveTo>
                  <a:pt x="204" y="32"/>
                </a:moveTo>
                <a:cubicBezTo>
                  <a:pt x="205" y="33"/>
                  <a:pt x="205" y="33"/>
                  <a:pt x="206" y="32"/>
                </a:cubicBezTo>
                <a:cubicBezTo>
                  <a:pt x="205" y="32"/>
                  <a:pt x="204" y="31"/>
                  <a:pt x="204" y="32"/>
                </a:cubicBezTo>
                <a:close/>
                <a:moveTo>
                  <a:pt x="176" y="174"/>
                </a:moveTo>
                <a:cubicBezTo>
                  <a:pt x="178" y="174"/>
                  <a:pt x="178" y="174"/>
                  <a:pt x="178" y="173"/>
                </a:cubicBezTo>
                <a:cubicBezTo>
                  <a:pt x="177" y="173"/>
                  <a:pt x="177" y="174"/>
                  <a:pt x="176" y="174"/>
                </a:cubicBezTo>
                <a:close/>
                <a:moveTo>
                  <a:pt x="24" y="151"/>
                </a:moveTo>
                <a:cubicBezTo>
                  <a:pt x="24" y="151"/>
                  <a:pt x="24" y="151"/>
                  <a:pt x="24" y="151"/>
                </a:cubicBezTo>
                <a:cubicBezTo>
                  <a:pt x="24" y="150"/>
                  <a:pt x="24" y="149"/>
                  <a:pt x="24" y="149"/>
                </a:cubicBezTo>
                <a:cubicBezTo>
                  <a:pt x="23" y="150"/>
                  <a:pt x="24" y="150"/>
                  <a:pt x="24" y="151"/>
                </a:cubicBezTo>
                <a:close/>
                <a:moveTo>
                  <a:pt x="117" y="164"/>
                </a:moveTo>
                <a:cubicBezTo>
                  <a:pt x="118" y="166"/>
                  <a:pt x="118" y="166"/>
                  <a:pt x="119" y="165"/>
                </a:cubicBezTo>
                <a:cubicBezTo>
                  <a:pt x="118" y="165"/>
                  <a:pt x="117" y="164"/>
                  <a:pt x="117" y="164"/>
                </a:cubicBezTo>
                <a:close/>
                <a:moveTo>
                  <a:pt x="155" y="23"/>
                </a:moveTo>
                <a:cubicBezTo>
                  <a:pt x="155" y="23"/>
                  <a:pt x="154" y="23"/>
                  <a:pt x="153" y="23"/>
                </a:cubicBezTo>
                <a:cubicBezTo>
                  <a:pt x="155" y="24"/>
                  <a:pt x="155" y="24"/>
                  <a:pt x="155" y="23"/>
                </a:cubicBezTo>
                <a:close/>
                <a:moveTo>
                  <a:pt x="181" y="31"/>
                </a:moveTo>
                <a:cubicBezTo>
                  <a:pt x="181" y="31"/>
                  <a:pt x="181" y="31"/>
                  <a:pt x="181" y="31"/>
                </a:cubicBezTo>
                <a:cubicBezTo>
                  <a:pt x="182" y="31"/>
                  <a:pt x="182" y="31"/>
                  <a:pt x="183" y="31"/>
                </a:cubicBezTo>
                <a:cubicBezTo>
                  <a:pt x="183" y="31"/>
                  <a:pt x="182" y="30"/>
                  <a:pt x="182" y="30"/>
                </a:cubicBezTo>
                <a:cubicBezTo>
                  <a:pt x="182" y="30"/>
                  <a:pt x="181" y="31"/>
                  <a:pt x="181" y="31"/>
                </a:cubicBezTo>
                <a:close/>
                <a:moveTo>
                  <a:pt x="169" y="192"/>
                </a:moveTo>
                <a:cubicBezTo>
                  <a:pt x="169" y="192"/>
                  <a:pt x="169" y="191"/>
                  <a:pt x="169" y="191"/>
                </a:cubicBezTo>
                <a:cubicBezTo>
                  <a:pt x="169" y="191"/>
                  <a:pt x="168" y="191"/>
                  <a:pt x="167" y="192"/>
                </a:cubicBezTo>
                <a:cubicBezTo>
                  <a:pt x="168" y="192"/>
                  <a:pt x="169" y="192"/>
                  <a:pt x="169" y="192"/>
                </a:cubicBezTo>
                <a:close/>
                <a:moveTo>
                  <a:pt x="90" y="252"/>
                </a:moveTo>
                <a:cubicBezTo>
                  <a:pt x="90" y="252"/>
                  <a:pt x="89" y="252"/>
                  <a:pt x="89" y="252"/>
                </a:cubicBezTo>
                <a:cubicBezTo>
                  <a:pt x="89" y="252"/>
                  <a:pt x="88" y="253"/>
                  <a:pt x="88" y="254"/>
                </a:cubicBezTo>
                <a:cubicBezTo>
                  <a:pt x="88" y="254"/>
                  <a:pt x="88" y="254"/>
                  <a:pt x="88" y="254"/>
                </a:cubicBezTo>
                <a:cubicBezTo>
                  <a:pt x="89" y="253"/>
                  <a:pt x="89" y="253"/>
                  <a:pt x="90" y="252"/>
                </a:cubicBezTo>
                <a:close/>
                <a:moveTo>
                  <a:pt x="134" y="178"/>
                </a:moveTo>
                <a:cubicBezTo>
                  <a:pt x="133" y="177"/>
                  <a:pt x="132" y="176"/>
                  <a:pt x="131" y="177"/>
                </a:cubicBezTo>
                <a:cubicBezTo>
                  <a:pt x="132" y="177"/>
                  <a:pt x="133" y="177"/>
                  <a:pt x="134" y="178"/>
                </a:cubicBezTo>
                <a:close/>
                <a:moveTo>
                  <a:pt x="75" y="273"/>
                </a:moveTo>
                <a:cubicBezTo>
                  <a:pt x="75" y="273"/>
                  <a:pt x="74" y="274"/>
                  <a:pt x="73" y="275"/>
                </a:cubicBezTo>
                <a:cubicBezTo>
                  <a:pt x="75" y="274"/>
                  <a:pt x="75" y="274"/>
                  <a:pt x="75" y="273"/>
                </a:cubicBezTo>
                <a:close/>
                <a:moveTo>
                  <a:pt x="40" y="150"/>
                </a:moveTo>
                <a:cubicBezTo>
                  <a:pt x="40" y="150"/>
                  <a:pt x="40" y="150"/>
                  <a:pt x="40" y="150"/>
                </a:cubicBezTo>
                <a:cubicBezTo>
                  <a:pt x="40" y="150"/>
                  <a:pt x="40" y="151"/>
                  <a:pt x="41" y="152"/>
                </a:cubicBezTo>
                <a:cubicBezTo>
                  <a:pt x="41" y="151"/>
                  <a:pt x="41" y="150"/>
                  <a:pt x="40" y="150"/>
                </a:cubicBezTo>
                <a:close/>
                <a:moveTo>
                  <a:pt x="197" y="36"/>
                </a:moveTo>
                <a:cubicBezTo>
                  <a:pt x="197" y="36"/>
                  <a:pt x="197" y="37"/>
                  <a:pt x="197" y="37"/>
                </a:cubicBezTo>
                <a:cubicBezTo>
                  <a:pt x="197" y="37"/>
                  <a:pt x="198" y="37"/>
                  <a:pt x="199" y="37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6"/>
                  <a:pt x="197" y="36"/>
                  <a:pt x="197" y="36"/>
                </a:cubicBezTo>
                <a:close/>
                <a:moveTo>
                  <a:pt x="93" y="39"/>
                </a:moveTo>
                <a:cubicBezTo>
                  <a:pt x="94" y="39"/>
                  <a:pt x="94" y="39"/>
                  <a:pt x="95" y="39"/>
                </a:cubicBezTo>
                <a:cubicBezTo>
                  <a:pt x="95" y="39"/>
                  <a:pt x="94" y="38"/>
                  <a:pt x="93" y="39"/>
                </a:cubicBezTo>
                <a:close/>
                <a:moveTo>
                  <a:pt x="72" y="266"/>
                </a:moveTo>
                <a:cubicBezTo>
                  <a:pt x="73" y="265"/>
                  <a:pt x="73" y="265"/>
                  <a:pt x="73" y="264"/>
                </a:cubicBezTo>
                <a:cubicBezTo>
                  <a:pt x="73" y="265"/>
                  <a:pt x="72" y="265"/>
                  <a:pt x="72" y="266"/>
                </a:cubicBezTo>
                <a:close/>
                <a:moveTo>
                  <a:pt x="80" y="269"/>
                </a:moveTo>
                <a:cubicBezTo>
                  <a:pt x="80" y="269"/>
                  <a:pt x="80" y="270"/>
                  <a:pt x="80" y="270"/>
                </a:cubicBezTo>
                <a:cubicBezTo>
                  <a:pt x="81" y="269"/>
                  <a:pt x="81" y="269"/>
                  <a:pt x="82" y="268"/>
                </a:cubicBezTo>
                <a:cubicBezTo>
                  <a:pt x="80" y="268"/>
                  <a:pt x="80" y="269"/>
                  <a:pt x="80" y="269"/>
                </a:cubicBezTo>
                <a:close/>
                <a:moveTo>
                  <a:pt x="191" y="21"/>
                </a:moveTo>
                <a:cubicBezTo>
                  <a:pt x="191" y="21"/>
                  <a:pt x="191" y="21"/>
                  <a:pt x="191" y="21"/>
                </a:cubicBezTo>
                <a:cubicBezTo>
                  <a:pt x="192" y="22"/>
                  <a:pt x="192" y="22"/>
                  <a:pt x="193" y="22"/>
                </a:cubicBezTo>
                <a:cubicBezTo>
                  <a:pt x="192" y="21"/>
                  <a:pt x="192" y="21"/>
                  <a:pt x="191" y="21"/>
                </a:cubicBezTo>
                <a:close/>
                <a:moveTo>
                  <a:pt x="169" y="25"/>
                </a:moveTo>
                <a:cubicBezTo>
                  <a:pt x="170" y="25"/>
                  <a:pt x="170" y="25"/>
                  <a:pt x="171" y="24"/>
                </a:cubicBezTo>
                <a:cubicBezTo>
                  <a:pt x="170" y="24"/>
                  <a:pt x="170" y="24"/>
                  <a:pt x="169" y="25"/>
                </a:cubicBezTo>
                <a:close/>
                <a:moveTo>
                  <a:pt x="243" y="137"/>
                </a:moveTo>
                <a:cubicBezTo>
                  <a:pt x="244" y="137"/>
                  <a:pt x="245" y="136"/>
                  <a:pt x="244" y="135"/>
                </a:cubicBezTo>
                <a:cubicBezTo>
                  <a:pt x="244" y="136"/>
                  <a:pt x="243" y="136"/>
                  <a:pt x="243" y="137"/>
                </a:cubicBezTo>
                <a:close/>
                <a:moveTo>
                  <a:pt x="37" y="112"/>
                </a:moveTo>
                <a:cubicBezTo>
                  <a:pt x="37" y="112"/>
                  <a:pt x="37" y="111"/>
                  <a:pt x="36" y="111"/>
                </a:cubicBezTo>
                <a:cubicBezTo>
                  <a:pt x="36" y="111"/>
                  <a:pt x="36" y="111"/>
                  <a:pt x="36" y="112"/>
                </a:cubicBezTo>
                <a:cubicBezTo>
                  <a:pt x="36" y="112"/>
                  <a:pt x="36" y="112"/>
                  <a:pt x="37" y="112"/>
                </a:cubicBezTo>
                <a:close/>
                <a:moveTo>
                  <a:pt x="111" y="175"/>
                </a:moveTo>
                <a:cubicBezTo>
                  <a:pt x="111" y="176"/>
                  <a:pt x="111" y="176"/>
                  <a:pt x="111" y="176"/>
                </a:cubicBezTo>
                <a:cubicBezTo>
                  <a:pt x="112" y="176"/>
                  <a:pt x="113" y="177"/>
                  <a:pt x="113" y="177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76"/>
                  <a:pt x="112" y="176"/>
                  <a:pt x="111" y="175"/>
                </a:cubicBezTo>
                <a:close/>
                <a:moveTo>
                  <a:pt x="77" y="234"/>
                </a:moveTo>
                <a:cubicBezTo>
                  <a:pt x="78" y="234"/>
                  <a:pt x="78" y="234"/>
                  <a:pt x="78" y="234"/>
                </a:cubicBezTo>
                <a:cubicBezTo>
                  <a:pt x="78" y="234"/>
                  <a:pt x="78" y="233"/>
                  <a:pt x="78" y="233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8" y="233"/>
                  <a:pt x="78" y="234"/>
                  <a:pt x="77" y="234"/>
                </a:cubicBezTo>
                <a:close/>
                <a:moveTo>
                  <a:pt x="51" y="158"/>
                </a:moveTo>
                <a:cubicBezTo>
                  <a:pt x="51" y="157"/>
                  <a:pt x="51" y="157"/>
                  <a:pt x="50" y="156"/>
                </a:cubicBezTo>
                <a:cubicBezTo>
                  <a:pt x="50" y="157"/>
                  <a:pt x="50" y="157"/>
                  <a:pt x="51" y="158"/>
                </a:cubicBezTo>
                <a:close/>
                <a:moveTo>
                  <a:pt x="115" y="34"/>
                </a:moveTo>
                <a:cubicBezTo>
                  <a:pt x="114" y="33"/>
                  <a:pt x="114" y="33"/>
                  <a:pt x="113" y="34"/>
                </a:cubicBezTo>
                <a:cubicBezTo>
                  <a:pt x="114" y="34"/>
                  <a:pt x="114" y="34"/>
                  <a:pt x="115" y="34"/>
                </a:cubicBezTo>
                <a:close/>
                <a:moveTo>
                  <a:pt x="138" y="182"/>
                </a:moveTo>
                <a:cubicBezTo>
                  <a:pt x="137" y="182"/>
                  <a:pt x="137" y="181"/>
                  <a:pt x="136" y="181"/>
                </a:cubicBezTo>
                <a:cubicBezTo>
                  <a:pt x="137" y="182"/>
                  <a:pt x="137" y="182"/>
                  <a:pt x="138" y="182"/>
                </a:cubicBezTo>
                <a:close/>
                <a:moveTo>
                  <a:pt x="144" y="50"/>
                </a:moveTo>
                <a:cubicBezTo>
                  <a:pt x="144" y="51"/>
                  <a:pt x="144" y="51"/>
                  <a:pt x="145" y="52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1"/>
                  <a:pt x="144" y="51"/>
                  <a:pt x="144" y="50"/>
                </a:cubicBezTo>
                <a:close/>
                <a:moveTo>
                  <a:pt x="194" y="152"/>
                </a:moveTo>
                <a:cubicBezTo>
                  <a:pt x="195" y="152"/>
                  <a:pt x="195" y="152"/>
                  <a:pt x="195" y="151"/>
                </a:cubicBezTo>
                <a:cubicBezTo>
                  <a:pt x="194" y="151"/>
                  <a:pt x="194" y="151"/>
                  <a:pt x="194" y="152"/>
                </a:cubicBezTo>
                <a:close/>
                <a:moveTo>
                  <a:pt x="12" y="118"/>
                </a:moveTo>
                <a:cubicBezTo>
                  <a:pt x="12" y="118"/>
                  <a:pt x="12" y="117"/>
                  <a:pt x="12" y="117"/>
                </a:cubicBezTo>
                <a:cubicBezTo>
                  <a:pt x="12" y="117"/>
                  <a:pt x="12" y="117"/>
                  <a:pt x="11" y="117"/>
                </a:cubicBezTo>
                <a:cubicBezTo>
                  <a:pt x="12" y="117"/>
                  <a:pt x="11" y="118"/>
                  <a:pt x="12" y="118"/>
                </a:cubicBezTo>
                <a:close/>
                <a:moveTo>
                  <a:pt x="124" y="203"/>
                </a:moveTo>
                <a:cubicBezTo>
                  <a:pt x="123" y="202"/>
                  <a:pt x="123" y="202"/>
                  <a:pt x="122" y="203"/>
                </a:cubicBezTo>
                <a:cubicBezTo>
                  <a:pt x="123" y="203"/>
                  <a:pt x="123" y="203"/>
                  <a:pt x="124" y="203"/>
                </a:cubicBezTo>
                <a:close/>
                <a:moveTo>
                  <a:pt x="67" y="166"/>
                </a:moveTo>
                <a:cubicBezTo>
                  <a:pt x="67" y="166"/>
                  <a:pt x="66" y="166"/>
                  <a:pt x="66" y="166"/>
                </a:cubicBezTo>
                <a:cubicBezTo>
                  <a:pt x="67" y="167"/>
                  <a:pt x="67" y="167"/>
                  <a:pt x="68" y="167"/>
                </a:cubicBezTo>
                <a:cubicBezTo>
                  <a:pt x="67" y="167"/>
                  <a:pt x="67" y="166"/>
                  <a:pt x="67" y="166"/>
                </a:cubicBezTo>
                <a:close/>
                <a:moveTo>
                  <a:pt x="161" y="29"/>
                </a:moveTo>
                <a:cubicBezTo>
                  <a:pt x="161" y="29"/>
                  <a:pt x="161" y="29"/>
                  <a:pt x="161" y="29"/>
                </a:cubicBezTo>
                <a:cubicBezTo>
                  <a:pt x="162" y="29"/>
                  <a:pt x="162" y="29"/>
                  <a:pt x="163" y="29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2" y="29"/>
                  <a:pt x="162" y="29"/>
                  <a:pt x="161" y="29"/>
                </a:cubicBezTo>
                <a:close/>
                <a:moveTo>
                  <a:pt x="95" y="195"/>
                </a:moveTo>
                <a:cubicBezTo>
                  <a:pt x="95" y="194"/>
                  <a:pt x="95" y="194"/>
                  <a:pt x="94" y="194"/>
                </a:cubicBezTo>
                <a:cubicBezTo>
                  <a:pt x="94" y="195"/>
                  <a:pt x="94" y="195"/>
                  <a:pt x="95" y="195"/>
                </a:cubicBezTo>
                <a:close/>
                <a:moveTo>
                  <a:pt x="180" y="148"/>
                </a:moveTo>
                <a:cubicBezTo>
                  <a:pt x="179" y="149"/>
                  <a:pt x="179" y="149"/>
                  <a:pt x="179" y="149"/>
                </a:cubicBezTo>
                <a:cubicBezTo>
                  <a:pt x="179" y="149"/>
                  <a:pt x="180" y="148"/>
                  <a:pt x="180" y="148"/>
                </a:cubicBezTo>
                <a:close/>
                <a:moveTo>
                  <a:pt x="162" y="187"/>
                </a:moveTo>
                <a:cubicBezTo>
                  <a:pt x="161" y="187"/>
                  <a:pt x="160" y="187"/>
                  <a:pt x="160" y="188"/>
                </a:cubicBezTo>
                <a:cubicBezTo>
                  <a:pt x="160" y="188"/>
                  <a:pt x="161" y="188"/>
                  <a:pt x="162" y="187"/>
                </a:cubicBezTo>
                <a:close/>
                <a:moveTo>
                  <a:pt x="74" y="175"/>
                </a:moveTo>
                <a:cubicBezTo>
                  <a:pt x="73" y="176"/>
                  <a:pt x="73" y="176"/>
                  <a:pt x="73" y="176"/>
                </a:cubicBezTo>
                <a:cubicBezTo>
                  <a:pt x="73" y="176"/>
                  <a:pt x="74" y="176"/>
                  <a:pt x="74" y="176"/>
                </a:cubicBezTo>
                <a:cubicBezTo>
                  <a:pt x="74" y="176"/>
                  <a:pt x="74" y="176"/>
                  <a:pt x="74" y="175"/>
                </a:cubicBezTo>
                <a:close/>
                <a:moveTo>
                  <a:pt x="245" y="165"/>
                </a:moveTo>
                <a:cubicBezTo>
                  <a:pt x="245" y="165"/>
                  <a:pt x="245" y="165"/>
                  <a:pt x="245" y="164"/>
                </a:cubicBezTo>
                <a:cubicBezTo>
                  <a:pt x="244" y="165"/>
                  <a:pt x="245" y="165"/>
                  <a:pt x="245" y="165"/>
                </a:cubicBezTo>
                <a:close/>
                <a:moveTo>
                  <a:pt x="3" y="111"/>
                </a:moveTo>
                <a:cubicBezTo>
                  <a:pt x="3" y="111"/>
                  <a:pt x="3" y="111"/>
                  <a:pt x="3" y="111"/>
                </a:cubicBezTo>
                <a:cubicBezTo>
                  <a:pt x="3" y="111"/>
                  <a:pt x="3" y="112"/>
                  <a:pt x="3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3" y="111"/>
                  <a:pt x="3" y="111"/>
                </a:cubicBezTo>
                <a:close/>
                <a:moveTo>
                  <a:pt x="202" y="40"/>
                </a:moveTo>
                <a:cubicBezTo>
                  <a:pt x="202" y="40"/>
                  <a:pt x="202" y="40"/>
                  <a:pt x="202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01" y="40"/>
                  <a:pt x="202" y="40"/>
                  <a:pt x="202" y="40"/>
                </a:cubicBezTo>
                <a:close/>
                <a:moveTo>
                  <a:pt x="216" y="28"/>
                </a:moveTo>
                <a:cubicBezTo>
                  <a:pt x="216" y="28"/>
                  <a:pt x="216" y="28"/>
                  <a:pt x="216" y="28"/>
                </a:cubicBezTo>
                <a:cubicBezTo>
                  <a:pt x="216" y="28"/>
                  <a:pt x="217" y="29"/>
                  <a:pt x="217" y="29"/>
                </a:cubicBezTo>
                <a:cubicBezTo>
                  <a:pt x="217" y="29"/>
                  <a:pt x="217" y="29"/>
                  <a:pt x="217" y="29"/>
                </a:cubicBezTo>
                <a:cubicBezTo>
                  <a:pt x="217" y="28"/>
                  <a:pt x="216" y="28"/>
                  <a:pt x="216" y="28"/>
                </a:cubicBezTo>
                <a:close/>
                <a:moveTo>
                  <a:pt x="262" y="132"/>
                </a:moveTo>
                <a:cubicBezTo>
                  <a:pt x="262" y="132"/>
                  <a:pt x="262" y="132"/>
                  <a:pt x="261" y="132"/>
                </a:cubicBezTo>
                <a:cubicBezTo>
                  <a:pt x="261" y="132"/>
                  <a:pt x="261" y="133"/>
                  <a:pt x="261" y="133"/>
                </a:cubicBezTo>
                <a:cubicBezTo>
                  <a:pt x="261" y="133"/>
                  <a:pt x="261" y="133"/>
                  <a:pt x="262" y="133"/>
                </a:cubicBezTo>
                <a:cubicBezTo>
                  <a:pt x="262" y="133"/>
                  <a:pt x="262" y="133"/>
                  <a:pt x="262" y="132"/>
                </a:cubicBezTo>
                <a:close/>
                <a:moveTo>
                  <a:pt x="119" y="202"/>
                </a:moveTo>
                <a:cubicBezTo>
                  <a:pt x="118" y="202"/>
                  <a:pt x="118" y="202"/>
                  <a:pt x="118" y="203"/>
                </a:cubicBezTo>
                <a:cubicBezTo>
                  <a:pt x="118" y="202"/>
                  <a:pt x="119" y="202"/>
                  <a:pt x="119" y="202"/>
                </a:cubicBezTo>
                <a:close/>
                <a:moveTo>
                  <a:pt x="22" y="113"/>
                </a:moveTo>
                <a:cubicBezTo>
                  <a:pt x="22" y="112"/>
                  <a:pt x="22" y="112"/>
                  <a:pt x="22" y="112"/>
                </a:cubicBezTo>
                <a:cubicBezTo>
                  <a:pt x="22" y="113"/>
                  <a:pt x="22" y="113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3"/>
                  <a:pt x="22" y="113"/>
                  <a:pt x="22" y="113"/>
                </a:cubicBezTo>
                <a:close/>
                <a:moveTo>
                  <a:pt x="231" y="153"/>
                </a:moveTo>
                <a:cubicBezTo>
                  <a:pt x="231" y="153"/>
                  <a:pt x="231" y="153"/>
                  <a:pt x="231" y="154"/>
                </a:cubicBezTo>
                <a:cubicBezTo>
                  <a:pt x="231" y="154"/>
                  <a:pt x="231" y="154"/>
                  <a:pt x="232" y="154"/>
                </a:cubicBezTo>
                <a:cubicBezTo>
                  <a:pt x="232" y="153"/>
                  <a:pt x="232" y="153"/>
                  <a:pt x="231" y="153"/>
                </a:cubicBezTo>
                <a:close/>
                <a:moveTo>
                  <a:pt x="109" y="33"/>
                </a:moveTo>
                <a:cubicBezTo>
                  <a:pt x="109" y="33"/>
                  <a:pt x="109" y="33"/>
                  <a:pt x="109" y="33"/>
                </a:cubicBezTo>
                <a:cubicBezTo>
                  <a:pt x="109" y="33"/>
                  <a:pt x="110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lose/>
                <a:moveTo>
                  <a:pt x="119" y="33"/>
                </a:move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8" y="32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9" y="32"/>
                  <a:pt x="119" y="33"/>
                  <a:pt x="119" y="33"/>
                </a:cubicBezTo>
                <a:close/>
                <a:moveTo>
                  <a:pt x="163" y="43"/>
                </a:moveTo>
                <a:cubicBezTo>
                  <a:pt x="162" y="42"/>
                  <a:pt x="162" y="42"/>
                  <a:pt x="162" y="42"/>
                </a:cubicBezTo>
                <a:cubicBezTo>
                  <a:pt x="162" y="43"/>
                  <a:pt x="162" y="43"/>
                  <a:pt x="161" y="43"/>
                </a:cubicBezTo>
                <a:cubicBezTo>
                  <a:pt x="162" y="43"/>
                  <a:pt x="162" y="43"/>
                  <a:pt x="163" y="43"/>
                </a:cubicBezTo>
                <a:close/>
                <a:moveTo>
                  <a:pt x="47" y="140"/>
                </a:moveTo>
                <a:cubicBezTo>
                  <a:pt x="48" y="140"/>
                  <a:pt x="48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lose/>
                <a:moveTo>
                  <a:pt x="127" y="174"/>
                </a:moveTo>
                <a:cubicBezTo>
                  <a:pt x="127" y="174"/>
                  <a:pt x="127" y="174"/>
                  <a:pt x="127" y="174"/>
                </a:cubicBezTo>
                <a:cubicBezTo>
                  <a:pt x="127" y="174"/>
                  <a:pt x="127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7" y="174"/>
                  <a:pt x="127" y="174"/>
                  <a:pt x="127" y="174"/>
                </a:cubicBezTo>
                <a:close/>
                <a:moveTo>
                  <a:pt x="158" y="4"/>
                </a:move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lose/>
                <a:moveTo>
                  <a:pt x="94" y="208"/>
                </a:moveTo>
                <a:cubicBezTo>
                  <a:pt x="94" y="208"/>
                  <a:pt x="94" y="208"/>
                  <a:pt x="94" y="208"/>
                </a:cubicBezTo>
                <a:cubicBezTo>
                  <a:pt x="94" y="208"/>
                  <a:pt x="94" y="207"/>
                  <a:pt x="94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4" y="207"/>
                  <a:pt x="94" y="208"/>
                </a:cubicBezTo>
                <a:close/>
                <a:moveTo>
                  <a:pt x="243" y="133"/>
                </a:moveTo>
                <a:cubicBezTo>
                  <a:pt x="243" y="133"/>
                  <a:pt x="243" y="133"/>
                  <a:pt x="242" y="133"/>
                </a:cubicBezTo>
                <a:cubicBezTo>
                  <a:pt x="242" y="133"/>
                  <a:pt x="242" y="133"/>
                  <a:pt x="242" y="133"/>
                </a:cubicBezTo>
                <a:cubicBezTo>
                  <a:pt x="242" y="133"/>
                  <a:pt x="242" y="134"/>
                  <a:pt x="242" y="134"/>
                </a:cubicBezTo>
                <a:cubicBezTo>
                  <a:pt x="242" y="133"/>
                  <a:pt x="243" y="133"/>
                  <a:pt x="243" y="133"/>
                </a:cubicBezTo>
                <a:close/>
                <a:moveTo>
                  <a:pt x="204" y="40"/>
                </a:moveTo>
                <a:cubicBezTo>
                  <a:pt x="204" y="40"/>
                  <a:pt x="204" y="40"/>
                  <a:pt x="204" y="40"/>
                </a:cubicBezTo>
                <a:cubicBezTo>
                  <a:pt x="204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4" y="40"/>
                  <a:pt x="204" y="40"/>
                </a:cubicBezTo>
                <a:close/>
                <a:moveTo>
                  <a:pt x="77" y="181"/>
                </a:moveTo>
                <a:cubicBezTo>
                  <a:pt x="76" y="181"/>
                  <a:pt x="76" y="181"/>
                  <a:pt x="76" y="181"/>
                </a:cubicBezTo>
                <a:cubicBezTo>
                  <a:pt x="76" y="182"/>
                  <a:pt x="76" y="182"/>
                  <a:pt x="76" y="182"/>
                </a:cubicBezTo>
                <a:cubicBezTo>
                  <a:pt x="76" y="182"/>
                  <a:pt x="77" y="182"/>
                  <a:pt x="77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77" y="182"/>
                  <a:pt x="77" y="182"/>
                  <a:pt x="77" y="181"/>
                </a:cubicBezTo>
                <a:close/>
                <a:moveTo>
                  <a:pt x="121" y="194"/>
                </a:moveTo>
                <a:cubicBezTo>
                  <a:pt x="121" y="194"/>
                  <a:pt x="121" y="194"/>
                  <a:pt x="121" y="194"/>
                </a:cubicBezTo>
                <a:cubicBezTo>
                  <a:pt x="121" y="194"/>
                  <a:pt x="121" y="194"/>
                  <a:pt x="120" y="194"/>
                </a:cubicBezTo>
                <a:cubicBezTo>
                  <a:pt x="120" y="194"/>
                  <a:pt x="121" y="194"/>
                  <a:pt x="121" y="194"/>
                </a:cubicBezTo>
                <a:cubicBezTo>
                  <a:pt x="121" y="194"/>
                  <a:pt x="121" y="194"/>
                  <a:pt x="121" y="194"/>
                </a:cubicBezTo>
                <a:close/>
                <a:moveTo>
                  <a:pt x="239" y="136"/>
                </a:moveTo>
                <a:cubicBezTo>
                  <a:pt x="239" y="136"/>
                  <a:pt x="239" y="136"/>
                  <a:pt x="239" y="136"/>
                </a:cubicBezTo>
                <a:cubicBezTo>
                  <a:pt x="239" y="136"/>
                  <a:pt x="240" y="136"/>
                  <a:pt x="240" y="136"/>
                </a:cubicBezTo>
                <a:cubicBezTo>
                  <a:pt x="240" y="136"/>
                  <a:pt x="240" y="136"/>
                  <a:pt x="240" y="136"/>
                </a:cubicBezTo>
                <a:cubicBezTo>
                  <a:pt x="240" y="136"/>
                  <a:pt x="239" y="136"/>
                  <a:pt x="239" y="136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1" y="58"/>
                </a:cubicBezTo>
                <a:cubicBezTo>
                  <a:pt x="41" y="58"/>
                  <a:pt x="41" y="57"/>
                  <a:pt x="41" y="57"/>
                </a:cubicBezTo>
                <a:cubicBezTo>
                  <a:pt x="40" y="58"/>
                  <a:pt x="40" y="58"/>
                  <a:pt x="40" y="58"/>
                </a:cubicBezTo>
                <a:close/>
                <a:moveTo>
                  <a:pt x="39" y="137"/>
                </a:move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8" y="137"/>
                  <a:pt x="38" y="136"/>
                </a:cubicBezTo>
                <a:cubicBezTo>
                  <a:pt x="38" y="136"/>
                  <a:pt x="38" y="137"/>
                  <a:pt x="38" y="137"/>
                </a:cubicBezTo>
                <a:cubicBezTo>
                  <a:pt x="38" y="137"/>
                  <a:pt x="38" y="137"/>
                  <a:pt x="39" y="137"/>
                </a:cubicBezTo>
                <a:close/>
                <a:moveTo>
                  <a:pt x="206" y="40"/>
                </a:moveTo>
                <a:cubicBezTo>
                  <a:pt x="206" y="40"/>
                  <a:pt x="206" y="40"/>
                  <a:pt x="206" y="40"/>
                </a:cubicBezTo>
                <a:cubicBezTo>
                  <a:pt x="206" y="40"/>
                  <a:pt x="206" y="40"/>
                  <a:pt x="205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6" y="40"/>
                  <a:pt x="206" y="40"/>
                  <a:pt x="206" y="40"/>
                </a:cubicBezTo>
                <a:close/>
                <a:moveTo>
                  <a:pt x="86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36"/>
                  <a:pt x="85" y="135"/>
                  <a:pt x="85" y="135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6"/>
                  <a:pt x="86" y="136"/>
                  <a:pt x="86" y="136"/>
                </a:cubicBezTo>
                <a:close/>
                <a:moveTo>
                  <a:pt x="9" y="111"/>
                </a:moveTo>
                <a:cubicBezTo>
                  <a:pt x="9" y="111"/>
                  <a:pt x="9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1"/>
                  <a:pt x="9" y="111"/>
                  <a:pt x="9" y="111"/>
                </a:cubicBezTo>
                <a:close/>
                <a:moveTo>
                  <a:pt x="241" y="35"/>
                </a:moveTo>
                <a:cubicBezTo>
                  <a:pt x="241" y="35"/>
                  <a:pt x="241" y="35"/>
                  <a:pt x="241" y="35"/>
                </a:cubicBezTo>
                <a:cubicBezTo>
                  <a:pt x="241" y="34"/>
                  <a:pt x="240" y="34"/>
                  <a:pt x="240" y="34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0" y="34"/>
                  <a:pt x="240" y="35"/>
                  <a:pt x="241" y="35"/>
                </a:cubicBezTo>
                <a:close/>
                <a:moveTo>
                  <a:pt x="147" y="176"/>
                </a:moveTo>
                <a:cubicBezTo>
                  <a:pt x="147" y="176"/>
                  <a:pt x="147" y="177"/>
                  <a:pt x="147" y="177"/>
                </a:cubicBezTo>
                <a:cubicBezTo>
                  <a:pt x="147" y="176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6"/>
                  <a:pt x="147" y="176"/>
                  <a:pt x="147" y="176"/>
                </a:cubicBezTo>
                <a:close/>
                <a:moveTo>
                  <a:pt x="33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182"/>
                  <a:pt x="33" y="182"/>
                  <a:pt x="34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3" y="182"/>
                  <a:pt x="33" y="181"/>
                  <a:pt x="33" y="181"/>
                </a:cubicBezTo>
                <a:close/>
                <a:moveTo>
                  <a:pt x="87" y="147"/>
                </a:moveTo>
                <a:cubicBezTo>
                  <a:pt x="87" y="147"/>
                  <a:pt x="87" y="147"/>
                  <a:pt x="87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7"/>
                </a:cubicBezTo>
                <a:close/>
                <a:moveTo>
                  <a:pt x="41" y="166"/>
                </a:moveTo>
                <a:cubicBezTo>
                  <a:pt x="41" y="166"/>
                  <a:pt x="41" y="166"/>
                  <a:pt x="41" y="166"/>
                </a:cubicBezTo>
                <a:cubicBezTo>
                  <a:pt x="41" y="166"/>
                  <a:pt x="41" y="166"/>
                  <a:pt x="40" y="165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0" y="166"/>
                  <a:pt x="40" y="166"/>
                  <a:pt x="41" y="166"/>
                </a:cubicBezTo>
                <a:close/>
                <a:moveTo>
                  <a:pt x="32" y="181"/>
                </a:moveTo>
                <a:cubicBezTo>
                  <a:pt x="32" y="181"/>
                  <a:pt x="32" y="181"/>
                  <a:pt x="32" y="181"/>
                </a:cubicBezTo>
                <a:cubicBezTo>
                  <a:pt x="32" y="181"/>
                  <a:pt x="32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2" y="181"/>
                  <a:pt x="32" y="181"/>
                  <a:pt x="32" y="181"/>
                </a:cubicBezTo>
                <a:close/>
                <a:moveTo>
                  <a:pt x="82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8"/>
                  <a:pt x="82" y="168"/>
                </a:cubicBezTo>
                <a:close/>
                <a:moveTo>
                  <a:pt x="30" y="179"/>
                </a:moveTo>
                <a:cubicBezTo>
                  <a:pt x="30" y="179"/>
                  <a:pt x="30" y="179"/>
                  <a:pt x="30" y="179"/>
                </a:cubicBezTo>
                <a:cubicBezTo>
                  <a:pt x="30" y="179"/>
                  <a:pt x="31" y="180"/>
                  <a:pt x="31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0" y="179"/>
                  <a:pt x="30" y="179"/>
                </a:cubicBezTo>
                <a:close/>
                <a:moveTo>
                  <a:pt x="247" y="93"/>
                </a:move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7" y="93"/>
                  <a:pt x="247" y="93"/>
                  <a:pt x="247" y="93"/>
                </a:cubicBezTo>
                <a:close/>
                <a:moveTo>
                  <a:pt x="230" y="135"/>
                </a:move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0" y="135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lose/>
                <a:moveTo>
                  <a:pt x="96" y="23"/>
                </a:move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6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358"/>
          <p:cNvSpPr>
            <a:spLocks noEditPoints="1"/>
          </p:cNvSpPr>
          <p:nvPr/>
        </p:nvSpPr>
        <p:spPr bwMode="auto">
          <a:xfrm>
            <a:off x="7164289" y="2708920"/>
            <a:ext cx="1242138" cy="1656184"/>
          </a:xfrm>
          <a:custGeom>
            <a:avLst/>
            <a:gdLst>
              <a:gd name="T0" fmla="*/ 163 w 298"/>
              <a:gd name="T1" fmla="*/ 2 h 275"/>
              <a:gd name="T2" fmla="*/ 51 w 298"/>
              <a:gd name="T3" fmla="*/ 40 h 275"/>
              <a:gd name="T4" fmla="*/ 114 w 298"/>
              <a:gd name="T5" fmla="*/ 111 h 275"/>
              <a:gd name="T6" fmla="*/ 51 w 298"/>
              <a:gd name="T7" fmla="*/ 74 h 275"/>
              <a:gd name="T8" fmla="*/ 28 w 298"/>
              <a:gd name="T9" fmla="*/ 166 h 275"/>
              <a:gd name="T10" fmla="*/ 251 w 298"/>
              <a:gd name="T11" fmla="*/ 125 h 275"/>
              <a:gd name="T12" fmla="*/ 242 w 298"/>
              <a:gd name="T13" fmla="*/ 33 h 275"/>
              <a:gd name="T14" fmla="*/ 203 w 298"/>
              <a:gd name="T15" fmla="*/ 17 h 275"/>
              <a:gd name="T16" fmla="*/ 112 w 298"/>
              <a:gd name="T17" fmla="*/ 67 h 275"/>
              <a:gd name="T18" fmla="*/ 4 w 298"/>
              <a:gd name="T19" fmla="*/ 115 h 275"/>
              <a:gd name="T20" fmla="*/ 83 w 298"/>
              <a:gd name="T21" fmla="*/ 183 h 275"/>
              <a:gd name="T22" fmla="*/ 86 w 298"/>
              <a:gd name="T23" fmla="*/ 41 h 275"/>
              <a:gd name="T24" fmla="*/ 247 w 298"/>
              <a:gd name="T25" fmla="*/ 69 h 275"/>
              <a:gd name="T26" fmla="*/ 71 w 298"/>
              <a:gd name="T27" fmla="*/ 47 h 275"/>
              <a:gd name="T28" fmla="*/ 42 w 298"/>
              <a:gd name="T29" fmla="*/ 157 h 275"/>
              <a:gd name="T30" fmla="*/ 270 w 298"/>
              <a:gd name="T31" fmla="*/ 149 h 275"/>
              <a:gd name="T32" fmla="*/ 146 w 298"/>
              <a:gd name="T33" fmla="*/ 159 h 275"/>
              <a:gd name="T34" fmla="*/ 155 w 298"/>
              <a:gd name="T35" fmla="*/ 179 h 275"/>
              <a:gd name="T36" fmla="*/ 99 w 298"/>
              <a:gd name="T37" fmla="*/ 135 h 275"/>
              <a:gd name="T38" fmla="*/ 152 w 298"/>
              <a:gd name="T39" fmla="*/ 47 h 275"/>
              <a:gd name="T40" fmla="*/ 164 w 298"/>
              <a:gd name="T41" fmla="*/ 36 h 275"/>
              <a:gd name="T42" fmla="*/ 172 w 298"/>
              <a:gd name="T43" fmla="*/ 132 h 275"/>
              <a:gd name="T44" fmla="*/ 195 w 298"/>
              <a:gd name="T45" fmla="*/ 124 h 275"/>
              <a:gd name="T46" fmla="*/ 90 w 298"/>
              <a:gd name="T47" fmla="*/ 217 h 275"/>
              <a:gd name="T48" fmla="*/ 207 w 298"/>
              <a:gd name="T49" fmla="*/ 158 h 275"/>
              <a:gd name="T50" fmla="*/ 208 w 298"/>
              <a:gd name="T51" fmla="*/ 13 h 275"/>
              <a:gd name="T52" fmla="*/ 77 w 298"/>
              <a:gd name="T53" fmla="*/ 162 h 275"/>
              <a:gd name="T54" fmla="*/ 157 w 298"/>
              <a:gd name="T55" fmla="*/ 19 h 275"/>
              <a:gd name="T56" fmla="*/ 96 w 298"/>
              <a:gd name="T57" fmla="*/ 67 h 275"/>
              <a:gd name="T58" fmla="*/ 213 w 298"/>
              <a:gd name="T59" fmla="*/ 157 h 275"/>
              <a:gd name="T60" fmla="*/ 137 w 298"/>
              <a:gd name="T61" fmla="*/ 165 h 275"/>
              <a:gd name="T62" fmla="*/ 109 w 298"/>
              <a:gd name="T63" fmla="*/ 218 h 275"/>
              <a:gd name="T64" fmla="*/ 95 w 298"/>
              <a:gd name="T65" fmla="*/ 118 h 275"/>
              <a:gd name="T66" fmla="*/ 200 w 298"/>
              <a:gd name="T67" fmla="*/ 167 h 275"/>
              <a:gd name="T68" fmla="*/ 81 w 298"/>
              <a:gd name="T69" fmla="*/ 148 h 275"/>
              <a:gd name="T70" fmla="*/ 237 w 298"/>
              <a:gd name="T71" fmla="*/ 159 h 275"/>
              <a:gd name="T72" fmla="*/ 242 w 298"/>
              <a:gd name="T73" fmla="*/ 149 h 275"/>
              <a:gd name="T74" fmla="*/ 125 w 298"/>
              <a:gd name="T75" fmla="*/ 188 h 275"/>
              <a:gd name="T76" fmla="*/ 200 w 298"/>
              <a:gd name="T77" fmla="*/ 175 h 275"/>
              <a:gd name="T78" fmla="*/ 132 w 298"/>
              <a:gd name="T79" fmla="*/ 38 h 275"/>
              <a:gd name="T80" fmla="*/ 163 w 298"/>
              <a:gd name="T81" fmla="*/ 55 h 275"/>
              <a:gd name="T82" fmla="*/ 130 w 298"/>
              <a:gd name="T83" fmla="*/ 191 h 275"/>
              <a:gd name="T84" fmla="*/ 270 w 298"/>
              <a:gd name="T85" fmla="*/ 85 h 275"/>
              <a:gd name="T86" fmla="*/ 138 w 298"/>
              <a:gd name="T87" fmla="*/ 174 h 275"/>
              <a:gd name="T88" fmla="*/ 149 w 298"/>
              <a:gd name="T89" fmla="*/ 183 h 275"/>
              <a:gd name="T90" fmla="*/ 194 w 298"/>
              <a:gd name="T91" fmla="*/ 159 h 275"/>
              <a:gd name="T92" fmla="*/ 143 w 298"/>
              <a:gd name="T93" fmla="*/ 173 h 275"/>
              <a:gd name="T94" fmla="*/ 86 w 298"/>
              <a:gd name="T95" fmla="*/ 52 h 275"/>
              <a:gd name="T96" fmla="*/ 33 w 298"/>
              <a:gd name="T97" fmla="*/ 157 h 275"/>
              <a:gd name="T98" fmla="*/ 110 w 298"/>
              <a:gd name="T99" fmla="*/ 142 h 275"/>
              <a:gd name="T100" fmla="*/ 118 w 298"/>
              <a:gd name="T101" fmla="*/ 138 h 275"/>
              <a:gd name="T102" fmla="*/ 175 w 298"/>
              <a:gd name="T103" fmla="*/ 44 h 275"/>
              <a:gd name="T104" fmla="*/ 125 w 298"/>
              <a:gd name="T105" fmla="*/ 44 h 275"/>
              <a:gd name="T106" fmla="*/ 84 w 298"/>
              <a:gd name="T107" fmla="*/ 59 h 275"/>
              <a:gd name="T108" fmla="*/ 86 w 298"/>
              <a:gd name="T109" fmla="*/ 49 h 275"/>
              <a:gd name="T110" fmla="*/ 50 w 298"/>
              <a:gd name="T111" fmla="*/ 52 h 275"/>
              <a:gd name="T112" fmla="*/ 216 w 298"/>
              <a:gd name="T113" fmla="*/ 170 h 275"/>
              <a:gd name="T114" fmla="*/ 207 w 298"/>
              <a:gd name="T115" fmla="*/ 142 h 275"/>
              <a:gd name="T116" fmla="*/ 123 w 298"/>
              <a:gd name="T117" fmla="*/ 52 h 275"/>
              <a:gd name="T118" fmla="*/ 152 w 298"/>
              <a:gd name="T119" fmla="*/ 29 h 275"/>
              <a:gd name="T120" fmla="*/ 41 w 298"/>
              <a:gd name="T121" fmla="*/ 53 h 275"/>
              <a:gd name="T122" fmla="*/ 58 w 298"/>
              <a:gd name="T123" fmla="*/ 147 h 275"/>
              <a:gd name="T124" fmla="*/ 145 w 298"/>
              <a:gd name="T125" fmla="*/ 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75">
                <a:moveTo>
                  <a:pt x="142" y="208"/>
                </a:moveTo>
                <a:cubicBezTo>
                  <a:pt x="141" y="209"/>
                  <a:pt x="141" y="211"/>
                  <a:pt x="140" y="212"/>
                </a:cubicBezTo>
                <a:cubicBezTo>
                  <a:pt x="135" y="222"/>
                  <a:pt x="129" y="231"/>
                  <a:pt x="122" y="239"/>
                </a:cubicBezTo>
                <a:cubicBezTo>
                  <a:pt x="111" y="251"/>
                  <a:pt x="99" y="261"/>
                  <a:pt x="84" y="268"/>
                </a:cubicBezTo>
                <a:cubicBezTo>
                  <a:pt x="78" y="271"/>
                  <a:pt x="71" y="274"/>
                  <a:pt x="63" y="275"/>
                </a:cubicBezTo>
                <a:cubicBezTo>
                  <a:pt x="62" y="275"/>
                  <a:pt x="60" y="275"/>
                  <a:pt x="58" y="274"/>
                </a:cubicBezTo>
                <a:cubicBezTo>
                  <a:pt x="56" y="274"/>
                  <a:pt x="56" y="273"/>
                  <a:pt x="57" y="271"/>
                </a:cubicBezTo>
                <a:cubicBezTo>
                  <a:pt x="58" y="268"/>
                  <a:pt x="60" y="265"/>
                  <a:pt x="62" y="263"/>
                </a:cubicBezTo>
                <a:cubicBezTo>
                  <a:pt x="66" y="255"/>
                  <a:pt x="71" y="248"/>
                  <a:pt x="75" y="239"/>
                </a:cubicBezTo>
                <a:cubicBezTo>
                  <a:pt x="76" y="237"/>
                  <a:pt x="77" y="234"/>
                  <a:pt x="79" y="231"/>
                </a:cubicBezTo>
                <a:cubicBezTo>
                  <a:pt x="80" y="229"/>
                  <a:pt x="80" y="226"/>
                  <a:pt x="81" y="224"/>
                </a:cubicBezTo>
                <a:cubicBezTo>
                  <a:pt x="81" y="220"/>
                  <a:pt x="82" y="217"/>
                  <a:pt x="81" y="214"/>
                </a:cubicBezTo>
                <a:cubicBezTo>
                  <a:pt x="81" y="209"/>
                  <a:pt x="81" y="204"/>
                  <a:pt x="81" y="200"/>
                </a:cubicBezTo>
                <a:cubicBezTo>
                  <a:pt x="81" y="199"/>
                  <a:pt x="80" y="198"/>
                  <a:pt x="79" y="198"/>
                </a:cubicBezTo>
                <a:cubicBezTo>
                  <a:pt x="72" y="196"/>
                  <a:pt x="65" y="193"/>
                  <a:pt x="58" y="190"/>
                </a:cubicBezTo>
                <a:cubicBezTo>
                  <a:pt x="47" y="185"/>
                  <a:pt x="36" y="179"/>
                  <a:pt x="27" y="170"/>
                </a:cubicBezTo>
                <a:cubicBezTo>
                  <a:pt x="17" y="160"/>
                  <a:pt x="9" y="148"/>
                  <a:pt x="4" y="134"/>
                </a:cubicBezTo>
                <a:cubicBezTo>
                  <a:pt x="3" y="129"/>
                  <a:pt x="2" y="125"/>
                  <a:pt x="1" y="120"/>
                </a:cubicBezTo>
                <a:cubicBezTo>
                  <a:pt x="0" y="114"/>
                  <a:pt x="0" y="107"/>
                  <a:pt x="1" y="100"/>
                </a:cubicBezTo>
                <a:cubicBezTo>
                  <a:pt x="2" y="93"/>
                  <a:pt x="4" y="86"/>
                  <a:pt x="6" y="79"/>
                </a:cubicBezTo>
                <a:cubicBezTo>
                  <a:pt x="10" y="69"/>
                  <a:pt x="15" y="61"/>
                  <a:pt x="22" y="54"/>
                </a:cubicBezTo>
                <a:cubicBezTo>
                  <a:pt x="25" y="50"/>
                  <a:pt x="29" y="46"/>
                  <a:pt x="33" y="42"/>
                </a:cubicBezTo>
                <a:cubicBezTo>
                  <a:pt x="34" y="42"/>
                  <a:pt x="34" y="41"/>
                  <a:pt x="34" y="41"/>
                </a:cubicBezTo>
                <a:cubicBezTo>
                  <a:pt x="35" y="40"/>
                  <a:pt x="35" y="40"/>
                  <a:pt x="36" y="40"/>
                </a:cubicBezTo>
                <a:cubicBezTo>
                  <a:pt x="36" y="39"/>
                  <a:pt x="37" y="39"/>
                  <a:pt x="38" y="39"/>
                </a:cubicBezTo>
                <a:cubicBezTo>
                  <a:pt x="50" y="30"/>
                  <a:pt x="63" y="22"/>
                  <a:pt x="77" y="16"/>
                </a:cubicBezTo>
                <a:cubicBezTo>
                  <a:pt x="90" y="11"/>
                  <a:pt x="104" y="7"/>
                  <a:pt x="118" y="4"/>
                </a:cubicBezTo>
                <a:cubicBezTo>
                  <a:pt x="133" y="1"/>
                  <a:pt x="148" y="0"/>
                  <a:pt x="163" y="2"/>
                </a:cubicBezTo>
                <a:cubicBezTo>
                  <a:pt x="172" y="2"/>
                  <a:pt x="180" y="3"/>
                  <a:pt x="189" y="4"/>
                </a:cubicBezTo>
                <a:cubicBezTo>
                  <a:pt x="193" y="5"/>
                  <a:pt x="198" y="6"/>
                  <a:pt x="202" y="6"/>
                </a:cubicBezTo>
                <a:cubicBezTo>
                  <a:pt x="211" y="8"/>
                  <a:pt x="220" y="12"/>
                  <a:pt x="228" y="18"/>
                </a:cubicBezTo>
                <a:cubicBezTo>
                  <a:pt x="236" y="23"/>
                  <a:pt x="244" y="28"/>
                  <a:pt x="251" y="34"/>
                </a:cubicBezTo>
                <a:cubicBezTo>
                  <a:pt x="256" y="39"/>
                  <a:pt x="261" y="43"/>
                  <a:pt x="266" y="47"/>
                </a:cubicBezTo>
                <a:cubicBezTo>
                  <a:pt x="277" y="58"/>
                  <a:pt x="286" y="70"/>
                  <a:pt x="291" y="84"/>
                </a:cubicBezTo>
                <a:cubicBezTo>
                  <a:pt x="296" y="97"/>
                  <a:pt x="298" y="109"/>
                  <a:pt x="297" y="122"/>
                </a:cubicBezTo>
                <a:cubicBezTo>
                  <a:pt x="296" y="139"/>
                  <a:pt x="289" y="154"/>
                  <a:pt x="277" y="166"/>
                </a:cubicBezTo>
                <a:cubicBezTo>
                  <a:pt x="271" y="172"/>
                  <a:pt x="265" y="177"/>
                  <a:pt x="258" y="181"/>
                </a:cubicBezTo>
                <a:cubicBezTo>
                  <a:pt x="245" y="189"/>
                  <a:pt x="232" y="195"/>
                  <a:pt x="217" y="198"/>
                </a:cubicBezTo>
                <a:cubicBezTo>
                  <a:pt x="207" y="201"/>
                  <a:pt x="196" y="203"/>
                  <a:pt x="185" y="204"/>
                </a:cubicBezTo>
                <a:cubicBezTo>
                  <a:pt x="181" y="205"/>
                  <a:pt x="178" y="205"/>
                  <a:pt x="174" y="206"/>
                </a:cubicBezTo>
                <a:cubicBezTo>
                  <a:pt x="164" y="207"/>
                  <a:pt x="154" y="208"/>
                  <a:pt x="144" y="208"/>
                </a:cubicBezTo>
                <a:cubicBezTo>
                  <a:pt x="143" y="208"/>
                  <a:pt x="143" y="208"/>
                  <a:pt x="142" y="208"/>
                </a:cubicBezTo>
                <a:close/>
                <a:moveTo>
                  <a:pt x="120" y="17"/>
                </a:moveTo>
                <a:cubicBezTo>
                  <a:pt x="121" y="17"/>
                  <a:pt x="122" y="17"/>
                  <a:pt x="122" y="17"/>
                </a:cubicBezTo>
                <a:cubicBezTo>
                  <a:pt x="123" y="16"/>
                  <a:pt x="124" y="16"/>
                  <a:pt x="125" y="16"/>
                </a:cubicBezTo>
                <a:cubicBezTo>
                  <a:pt x="125" y="16"/>
                  <a:pt x="126" y="16"/>
                  <a:pt x="127" y="16"/>
                </a:cubicBezTo>
                <a:cubicBezTo>
                  <a:pt x="126" y="16"/>
                  <a:pt x="125" y="15"/>
                  <a:pt x="125" y="16"/>
                </a:cubicBezTo>
                <a:cubicBezTo>
                  <a:pt x="124" y="16"/>
                  <a:pt x="123" y="16"/>
                  <a:pt x="122" y="17"/>
                </a:cubicBezTo>
                <a:cubicBezTo>
                  <a:pt x="122" y="17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9" y="17"/>
                  <a:pt x="120" y="17"/>
                  <a:pt x="120" y="17"/>
                </a:cubicBezTo>
                <a:close/>
                <a:moveTo>
                  <a:pt x="50" y="41"/>
                </a:moveTo>
                <a:cubicBezTo>
                  <a:pt x="48" y="42"/>
                  <a:pt x="45" y="44"/>
                  <a:pt x="45" y="45"/>
                </a:cubicBezTo>
                <a:cubicBezTo>
                  <a:pt x="47" y="43"/>
                  <a:pt x="48" y="42"/>
                  <a:pt x="50" y="41"/>
                </a:cubicBezTo>
                <a:cubicBezTo>
                  <a:pt x="50" y="41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lose/>
                <a:moveTo>
                  <a:pt x="103" y="87"/>
                </a:moveTo>
                <a:cubicBezTo>
                  <a:pt x="102" y="88"/>
                  <a:pt x="101" y="89"/>
                  <a:pt x="99" y="88"/>
                </a:cubicBezTo>
                <a:cubicBezTo>
                  <a:pt x="100" y="90"/>
                  <a:pt x="100" y="93"/>
                  <a:pt x="100" y="95"/>
                </a:cubicBezTo>
                <a:cubicBezTo>
                  <a:pt x="101" y="92"/>
                  <a:pt x="102" y="89"/>
                  <a:pt x="103" y="87"/>
                </a:cubicBezTo>
                <a:cubicBezTo>
                  <a:pt x="103" y="86"/>
                  <a:pt x="104" y="85"/>
                  <a:pt x="104" y="83"/>
                </a:cubicBezTo>
                <a:cubicBezTo>
                  <a:pt x="104" y="83"/>
                  <a:pt x="103" y="84"/>
                  <a:pt x="103" y="84"/>
                </a:cubicBezTo>
                <a:cubicBezTo>
                  <a:pt x="103" y="85"/>
                  <a:pt x="103" y="86"/>
                  <a:pt x="103" y="87"/>
                </a:cubicBezTo>
                <a:close/>
                <a:moveTo>
                  <a:pt x="288" y="100"/>
                </a:moveTo>
                <a:cubicBezTo>
                  <a:pt x="288" y="101"/>
                  <a:pt x="288" y="101"/>
                  <a:pt x="288" y="102"/>
                </a:cubicBezTo>
                <a:cubicBezTo>
                  <a:pt x="288" y="102"/>
                  <a:pt x="288" y="102"/>
                  <a:pt x="288" y="102"/>
                </a:cubicBezTo>
                <a:cubicBezTo>
                  <a:pt x="288" y="101"/>
                  <a:pt x="288" y="101"/>
                  <a:pt x="288" y="100"/>
                </a:cubicBezTo>
                <a:cubicBezTo>
                  <a:pt x="287" y="96"/>
                  <a:pt x="287" y="91"/>
                  <a:pt x="286" y="86"/>
                </a:cubicBezTo>
                <a:cubicBezTo>
                  <a:pt x="284" y="78"/>
                  <a:pt x="280" y="70"/>
                  <a:pt x="273" y="64"/>
                </a:cubicBezTo>
                <a:cubicBezTo>
                  <a:pt x="273" y="64"/>
                  <a:pt x="273" y="64"/>
                  <a:pt x="272" y="64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74" y="67"/>
                  <a:pt x="276" y="69"/>
                  <a:pt x="277" y="72"/>
                </a:cubicBezTo>
                <a:cubicBezTo>
                  <a:pt x="279" y="75"/>
                  <a:pt x="280" y="78"/>
                  <a:pt x="282" y="82"/>
                </a:cubicBezTo>
                <a:cubicBezTo>
                  <a:pt x="283" y="85"/>
                  <a:pt x="283" y="88"/>
                  <a:pt x="284" y="91"/>
                </a:cubicBezTo>
                <a:cubicBezTo>
                  <a:pt x="286" y="91"/>
                  <a:pt x="286" y="92"/>
                  <a:pt x="287" y="93"/>
                </a:cubicBezTo>
                <a:cubicBezTo>
                  <a:pt x="287" y="95"/>
                  <a:pt x="287" y="96"/>
                  <a:pt x="288" y="98"/>
                </a:cubicBezTo>
                <a:cubicBezTo>
                  <a:pt x="288" y="98"/>
                  <a:pt x="288" y="100"/>
                  <a:pt x="288" y="100"/>
                </a:cubicBezTo>
                <a:close/>
                <a:moveTo>
                  <a:pt x="141" y="71"/>
                </a:moveTo>
                <a:cubicBezTo>
                  <a:pt x="140" y="71"/>
                  <a:pt x="140" y="71"/>
                  <a:pt x="139" y="71"/>
                </a:cubicBezTo>
                <a:cubicBezTo>
                  <a:pt x="137" y="72"/>
                  <a:pt x="134" y="73"/>
                  <a:pt x="132" y="73"/>
                </a:cubicBezTo>
                <a:cubicBezTo>
                  <a:pt x="130" y="74"/>
                  <a:pt x="129" y="75"/>
                  <a:pt x="128" y="76"/>
                </a:cubicBezTo>
                <a:cubicBezTo>
                  <a:pt x="118" y="86"/>
                  <a:pt x="113" y="97"/>
                  <a:pt x="114" y="111"/>
                </a:cubicBezTo>
                <a:cubicBezTo>
                  <a:pt x="115" y="118"/>
                  <a:pt x="115" y="118"/>
                  <a:pt x="122" y="123"/>
                </a:cubicBezTo>
                <a:cubicBezTo>
                  <a:pt x="127" y="127"/>
                  <a:pt x="133" y="129"/>
                  <a:pt x="139" y="130"/>
                </a:cubicBezTo>
                <a:cubicBezTo>
                  <a:pt x="141" y="131"/>
                  <a:pt x="143" y="131"/>
                  <a:pt x="146" y="131"/>
                </a:cubicBezTo>
                <a:cubicBezTo>
                  <a:pt x="154" y="130"/>
                  <a:pt x="161" y="127"/>
                  <a:pt x="167" y="121"/>
                </a:cubicBezTo>
                <a:cubicBezTo>
                  <a:pt x="173" y="116"/>
                  <a:pt x="176" y="109"/>
                  <a:pt x="178" y="100"/>
                </a:cubicBezTo>
                <a:cubicBezTo>
                  <a:pt x="179" y="95"/>
                  <a:pt x="178" y="90"/>
                  <a:pt x="176" y="86"/>
                </a:cubicBezTo>
                <a:cubicBezTo>
                  <a:pt x="172" y="79"/>
                  <a:pt x="166" y="75"/>
                  <a:pt x="159" y="72"/>
                </a:cubicBezTo>
                <a:cubicBezTo>
                  <a:pt x="157" y="71"/>
                  <a:pt x="154" y="71"/>
                  <a:pt x="152" y="72"/>
                </a:cubicBezTo>
                <a:cubicBezTo>
                  <a:pt x="150" y="72"/>
                  <a:pt x="149" y="73"/>
                  <a:pt x="147" y="73"/>
                </a:cubicBezTo>
                <a:cubicBezTo>
                  <a:pt x="147" y="74"/>
                  <a:pt x="146" y="74"/>
                  <a:pt x="145" y="74"/>
                </a:cubicBezTo>
                <a:cubicBezTo>
                  <a:pt x="144" y="75"/>
                  <a:pt x="142" y="74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lose/>
                <a:moveTo>
                  <a:pt x="41" y="77"/>
                </a:moveTo>
                <a:cubicBezTo>
                  <a:pt x="40" y="78"/>
                  <a:pt x="40" y="78"/>
                  <a:pt x="40" y="78"/>
                </a:cubicBezTo>
                <a:cubicBezTo>
                  <a:pt x="34" y="84"/>
                  <a:pt x="32" y="91"/>
                  <a:pt x="31" y="99"/>
                </a:cubicBezTo>
                <a:cubicBezTo>
                  <a:pt x="31" y="105"/>
                  <a:pt x="33" y="111"/>
                  <a:pt x="36" y="115"/>
                </a:cubicBezTo>
                <a:cubicBezTo>
                  <a:pt x="44" y="125"/>
                  <a:pt x="54" y="130"/>
                  <a:pt x="66" y="131"/>
                </a:cubicBezTo>
                <a:cubicBezTo>
                  <a:pt x="70" y="131"/>
                  <a:pt x="73" y="131"/>
                  <a:pt x="77" y="129"/>
                </a:cubicBezTo>
                <a:cubicBezTo>
                  <a:pt x="83" y="126"/>
                  <a:pt x="88" y="121"/>
                  <a:pt x="91" y="114"/>
                </a:cubicBezTo>
                <a:cubicBezTo>
                  <a:pt x="92" y="111"/>
                  <a:pt x="93" y="107"/>
                  <a:pt x="94" y="103"/>
                </a:cubicBezTo>
                <a:cubicBezTo>
                  <a:pt x="94" y="102"/>
                  <a:pt x="94" y="100"/>
                  <a:pt x="94" y="99"/>
                </a:cubicBezTo>
                <a:cubicBezTo>
                  <a:pt x="94" y="96"/>
                  <a:pt x="93" y="94"/>
                  <a:pt x="92" y="91"/>
                </a:cubicBezTo>
                <a:cubicBezTo>
                  <a:pt x="88" y="82"/>
                  <a:pt x="81" y="76"/>
                  <a:pt x="72" y="72"/>
                </a:cubicBezTo>
                <a:cubicBezTo>
                  <a:pt x="69" y="70"/>
                  <a:pt x="65" y="69"/>
                  <a:pt x="61" y="68"/>
                </a:cubicBezTo>
                <a:cubicBezTo>
                  <a:pt x="61" y="69"/>
                  <a:pt x="60" y="69"/>
                  <a:pt x="60" y="69"/>
                </a:cubicBezTo>
                <a:cubicBezTo>
                  <a:pt x="59" y="70"/>
                  <a:pt x="58" y="70"/>
                  <a:pt x="57" y="70"/>
                </a:cubicBezTo>
                <a:cubicBezTo>
                  <a:pt x="56" y="69"/>
                  <a:pt x="56" y="70"/>
                  <a:pt x="55" y="70"/>
                </a:cubicBezTo>
                <a:cubicBezTo>
                  <a:pt x="54" y="72"/>
                  <a:pt x="52" y="73"/>
                  <a:pt x="51" y="74"/>
                </a:cubicBezTo>
                <a:cubicBezTo>
                  <a:pt x="49" y="76"/>
                  <a:pt x="48" y="77"/>
                  <a:pt x="46" y="78"/>
                </a:cubicBezTo>
                <a:cubicBezTo>
                  <a:pt x="44" y="80"/>
                  <a:pt x="42" y="80"/>
                  <a:pt x="41" y="78"/>
                </a:cubicBezTo>
                <a:cubicBezTo>
                  <a:pt x="41" y="78"/>
                  <a:pt x="41" y="78"/>
                  <a:pt x="41" y="77"/>
                </a:cubicBezTo>
                <a:close/>
                <a:moveTo>
                  <a:pt x="207" y="88"/>
                </a:moveTo>
                <a:cubicBezTo>
                  <a:pt x="206" y="89"/>
                  <a:pt x="206" y="89"/>
                  <a:pt x="206" y="89"/>
                </a:cubicBezTo>
                <a:cubicBezTo>
                  <a:pt x="203" y="94"/>
                  <a:pt x="202" y="98"/>
                  <a:pt x="201" y="103"/>
                </a:cubicBezTo>
                <a:cubicBezTo>
                  <a:pt x="201" y="107"/>
                  <a:pt x="201" y="111"/>
                  <a:pt x="202" y="115"/>
                </a:cubicBezTo>
                <a:cubicBezTo>
                  <a:pt x="203" y="122"/>
                  <a:pt x="207" y="127"/>
                  <a:pt x="213" y="131"/>
                </a:cubicBezTo>
                <a:cubicBezTo>
                  <a:pt x="216" y="133"/>
                  <a:pt x="220" y="134"/>
                  <a:pt x="224" y="135"/>
                </a:cubicBezTo>
                <a:cubicBezTo>
                  <a:pt x="226" y="135"/>
                  <a:pt x="228" y="135"/>
                  <a:pt x="230" y="135"/>
                </a:cubicBezTo>
                <a:cubicBezTo>
                  <a:pt x="238" y="133"/>
                  <a:pt x="244" y="129"/>
                  <a:pt x="249" y="122"/>
                </a:cubicBezTo>
                <a:cubicBezTo>
                  <a:pt x="254" y="114"/>
                  <a:pt x="256" y="105"/>
                  <a:pt x="254" y="95"/>
                </a:cubicBezTo>
                <a:cubicBezTo>
                  <a:pt x="253" y="86"/>
                  <a:pt x="248" y="79"/>
                  <a:pt x="240" y="75"/>
                </a:cubicBezTo>
                <a:cubicBezTo>
                  <a:pt x="238" y="74"/>
                  <a:pt x="237" y="74"/>
                  <a:pt x="236" y="74"/>
                </a:cubicBezTo>
                <a:cubicBezTo>
                  <a:pt x="234" y="73"/>
                  <a:pt x="231" y="74"/>
                  <a:pt x="229" y="74"/>
                </a:cubicBezTo>
                <a:cubicBezTo>
                  <a:pt x="221" y="76"/>
                  <a:pt x="216" y="80"/>
                  <a:pt x="212" y="87"/>
                </a:cubicBezTo>
                <a:cubicBezTo>
                  <a:pt x="210" y="89"/>
                  <a:pt x="209" y="89"/>
                  <a:pt x="207" y="88"/>
                </a:cubicBezTo>
                <a:close/>
                <a:moveTo>
                  <a:pt x="28" y="166"/>
                </a:moveTo>
                <a:cubicBezTo>
                  <a:pt x="42" y="181"/>
                  <a:pt x="60" y="189"/>
                  <a:pt x="79" y="195"/>
                </a:cubicBezTo>
                <a:cubicBezTo>
                  <a:pt x="79" y="195"/>
                  <a:pt x="80" y="195"/>
                  <a:pt x="80" y="195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7" y="194"/>
                  <a:pt x="77" y="194"/>
                  <a:pt x="77" y="194"/>
                </a:cubicBezTo>
                <a:cubicBezTo>
                  <a:pt x="77" y="192"/>
                  <a:pt x="76" y="192"/>
                  <a:pt x="75" y="191"/>
                </a:cubicBezTo>
                <a:cubicBezTo>
                  <a:pt x="66" y="188"/>
                  <a:pt x="57" y="184"/>
                  <a:pt x="49" y="179"/>
                </a:cubicBezTo>
                <a:cubicBezTo>
                  <a:pt x="48" y="178"/>
                  <a:pt x="47" y="178"/>
                  <a:pt x="46" y="177"/>
                </a:cubicBezTo>
                <a:cubicBezTo>
                  <a:pt x="40" y="174"/>
                  <a:pt x="35" y="171"/>
                  <a:pt x="29" y="167"/>
                </a:cubicBezTo>
                <a:cubicBezTo>
                  <a:pt x="29" y="167"/>
                  <a:pt x="28" y="166"/>
                  <a:pt x="28" y="166"/>
                </a:cubicBezTo>
                <a:close/>
                <a:moveTo>
                  <a:pt x="28" y="104"/>
                </a:moveTo>
                <a:cubicBezTo>
                  <a:pt x="28" y="104"/>
                  <a:pt x="28" y="104"/>
                  <a:pt x="28" y="105"/>
                </a:cubicBezTo>
                <a:cubicBezTo>
                  <a:pt x="28" y="106"/>
                  <a:pt x="28" y="107"/>
                  <a:pt x="28" y="107"/>
                </a:cubicBezTo>
                <a:cubicBezTo>
                  <a:pt x="28" y="116"/>
                  <a:pt x="32" y="123"/>
                  <a:pt x="39" y="128"/>
                </a:cubicBezTo>
                <a:cubicBezTo>
                  <a:pt x="42" y="129"/>
                  <a:pt x="45" y="131"/>
                  <a:pt x="48" y="132"/>
                </a:cubicBezTo>
                <a:cubicBezTo>
                  <a:pt x="50" y="132"/>
                  <a:pt x="53" y="133"/>
                  <a:pt x="55" y="133"/>
                </a:cubicBezTo>
                <a:cubicBezTo>
                  <a:pt x="56" y="133"/>
                  <a:pt x="58" y="133"/>
                  <a:pt x="59" y="133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9" y="133"/>
                  <a:pt x="59" y="133"/>
                  <a:pt x="58" y="133"/>
                </a:cubicBezTo>
                <a:cubicBezTo>
                  <a:pt x="49" y="130"/>
                  <a:pt x="41" y="126"/>
                  <a:pt x="35" y="118"/>
                </a:cubicBezTo>
                <a:cubicBezTo>
                  <a:pt x="32" y="114"/>
                  <a:pt x="30" y="110"/>
                  <a:pt x="28" y="105"/>
                </a:cubicBezTo>
                <a:cubicBezTo>
                  <a:pt x="28" y="105"/>
                  <a:pt x="28" y="105"/>
                  <a:pt x="28" y="104"/>
                </a:cubicBezTo>
                <a:close/>
                <a:moveTo>
                  <a:pt x="290" y="90"/>
                </a:moveTo>
                <a:cubicBezTo>
                  <a:pt x="290" y="91"/>
                  <a:pt x="290" y="91"/>
                  <a:pt x="290" y="91"/>
                </a:cubicBezTo>
                <a:cubicBezTo>
                  <a:pt x="290" y="91"/>
                  <a:pt x="290" y="91"/>
                  <a:pt x="290" y="92"/>
                </a:cubicBezTo>
                <a:cubicBezTo>
                  <a:pt x="291" y="97"/>
                  <a:pt x="292" y="103"/>
                  <a:pt x="292" y="109"/>
                </a:cubicBezTo>
                <a:cubicBezTo>
                  <a:pt x="292" y="116"/>
                  <a:pt x="291" y="124"/>
                  <a:pt x="290" y="131"/>
                </a:cubicBezTo>
                <a:cubicBezTo>
                  <a:pt x="289" y="138"/>
                  <a:pt x="287" y="145"/>
                  <a:pt x="283" y="151"/>
                </a:cubicBezTo>
                <a:cubicBezTo>
                  <a:pt x="282" y="153"/>
                  <a:pt x="281" y="155"/>
                  <a:pt x="280" y="158"/>
                </a:cubicBezTo>
                <a:cubicBezTo>
                  <a:pt x="280" y="158"/>
                  <a:pt x="279" y="158"/>
                  <a:pt x="279" y="159"/>
                </a:cubicBezTo>
                <a:cubicBezTo>
                  <a:pt x="280" y="158"/>
                  <a:pt x="280" y="158"/>
                  <a:pt x="281" y="157"/>
                </a:cubicBezTo>
                <a:cubicBezTo>
                  <a:pt x="289" y="146"/>
                  <a:pt x="294" y="133"/>
                  <a:pt x="294" y="118"/>
                </a:cubicBezTo>
                <a:cubicBezTo>
                  <a:pt x="294" y="110"/>
                  <a:pt x="293" y="102"/>
                  <a:pt x="291" y="94"/>
                </a:cubicBezTo>
                <a:cubicBezTo>
                  <a:pt x="291" y="93"/>
                  <a:pt x="290" y="92"/>
                  <a:pt x="290" y="90"/>
                </a:cubicBezTo>
                <a:close/>
                <a:moveTo>
                  <a:pt x="251" y="80"/>
                </a:moveTo>
                <a:cubicBezTo>
                  <a:pt x="252" y="82"/>
                  <a:pt x="253" y="83"/>
                  <a:pt x="254" y="85"/>
                </a:cubicBezTo>
                <a:cubicBezTo>
                  <a:pt x="257" y="92"/>
                  <a:pt x="258" y="99"/>
                  <a:pt x="257" y="107"/>
                </a:cubicBezTo>
                <a:cubicBezTo>
                  <a:pt x="256" y="113"/>
                  <a:pt x="254" y="119"/>
                  <a:pt x="251" y="125"/>
                </a:cubicBezTo>
                <a:cubicBezTo>
                  <a:pt x="250" y="125"/>
                  <a:pt x="251" y="125"/>
                  <a:pt x="251" y="125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8" y="117"/>
                  <a:pt x="261" y="107"/>
                  <a:pt x="261" y="97"/>
                </a:cubicBezTo>
                <a:cubicBezTo>
                  <a:pt x="261" y="90"/>
                  <a:pt x="257" y="84"/>
                  <a:pt x="251" y="80"/>
                </a:cubicBezTo>
                <a:close/>
                <a:moveTo>
                  <a:pt x="147" y="9"/>
                </a:moveTo>
                <a:cubicBezTo>
                  <a:pt x="145" y="9"/>
                  <a:pt x="143" y="9"/>
                  <a:pt x="141" y="9"/>
                </a:cubicBezTo>
                <a:cubicBezTo>
                  <a:pt x="137" y="9"/>
                  <a:pt x="133" y="9"/>
                  <a:pt x="129" y="9"/>
                </a:cubicBezTo>
                <a:cubicBezTo>
                  <a:pt x="125" y="10"/>
                  <a:pt x="120" y="10"/>
                  <a:pt x="115" y="11"/>
                </a:cubicBezTo>
                <a:cubicBezTo>
                  <a:pt x="102" y="12"/>
                  <a:pt x="88" y="16"/>
                  <a:pt x="76" y="21"/>
                </a:cubicBezTo>
                <a:cubicBezTo>
                  <a:pt x="71" y="23"/>
                  <a:pt x="67" y="24"/>
                  <a:pt x="64" y="26"/>
                </a:cubicBezTo>
                <a:cubicBezTo>
                  <a:pt x="64" y="27"/>
                  <a:pt x="63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90" y="15"/>
                  <a:pt x="118" y="10"/>
                  <a:pt x="147" y="9"/>
                </a:cubicBezTo>
                <a:close/>
                <a:moveTo>
                  <a:pt x="59" y="62"/>
                </a:moveTo>
                <a:cubicBezTo>
                  <a:pt x="57" y="62"/>
                  <a:pt x="55" y="61"/>
                  <a:pt x="54" y="62"/>
                </a:cubicBezTo>
                <a:cubicBezTo>
                  <a:pt x="50" y="63"/>
                  <a:pt x="46" y="64"/>
                  <a:pt x="43" y="65"/>
                </a:cubicBezTo>
                <a:cubicBezTo>
                  <a:pt x="42" y="65"/>
                  <a:pt x="41" y="66"/>
                  <a:pt x="41" y="66"/>
                </a:cubicBezTo>
                <a:cubicBezTo>
                  <a:pt x="37" y="69"/>
                  <a:pt x="33" y="72"/>
                  <a:pt x="30" y="75"/>
                </a:cubicBezTo>
                <a:cubicBezTo>
                  <a:pt x="28" y="77"/>
                  <a:pt x="28" y="79"/>
                  <a:pt x="28" y="81"/>
                </a:cubicBezTo>
                <a:cubicBezTo>
                  <a:pt x="28" y="80"/>
                  <a:pt x="28" y="80"/>
                  <a:pt x="29" y="79"/>
                </a:cubicBezTo>
                <a:cubicBezTo>
                  <a:pt x="32" y="75"/>
                  <a:pt x="36" y="71"/>
                  <a:pt x="41" y="69"/>
                </a:cubicBezTo>
                <a:cubicBezTo>
                  <a:pt x="44" y="67"/>
                  <a:pt x="48" y="65"/>
                  <a:pt x="52" y="64"/>
                </a:cubicBezTo>
                <a:cubicBezTo>
                  <a:pt x="53" y="63"/>
                  <a:pt x="55" y="63"/>
                  <a:pt x="57" y="63"/>
                </a:cubicBezTo>
                <a:cubicBezTo>
                  <a:pt x="57" y="62"/>
                  <a:pt x="58" y="62"/>
                  <a:pt x="59" y="62"/>
                </a:cubicBezTo>
                <a:close/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54" y="43"/>
                  <a:pt x="253" y="42"/>
                  <a:pt x="252" y="41"/>
                </a:cubicBezTo>
                <a:cubicBezTo>
                  <a:pt x="249" y="38"/>
                  <a:pt x="245" y="35"/>
                  <a:pt x="242" y="33"/>
                </a:cubicBezTo>
                <a:cubicBezTo>
                  <a:pt x="241" y="32"/>
                  <a:pt x="239" y="30"/>
                  <a:pt x="238" y="30"/>
                </a:cubicBezTo>
                <a:cubicBezTo>
                  <a:pt x="231" y="26"/>
                  <a:pt x="224" y="22"/>
                  <a:pt x="217" y="19"/>
                </a:cubicBezTo>
                <a:cubicBezTo>
                  <a:pt x="217" y="19"/>
                  <a:pt x="216" y="19"/>
                  <a:pt x="216" y="19"/>
                </a:cubicBezTo>
                <a:cubicBezTo>
                  <a:pt x="230" y="26"/>
                  <a:pt x="243" y="35"/>
                  <a:pt x="255" y="45"/>
                </a:cubicBezTo>
                <a:close/>
                <a:moveTo>
                  <a:pt x="124" y="130"/>
                </a:moveTo>
                <a:cubicBezTo>
                  <a:pt x="132" y="137"/>
                  <a:pt x="151" y="139"/>
                  <a:pt x="158" y="133"/>
                </a:cubicBezTo>
                <a:cubicBezTo>
                  <a:pt x="154" y="134"/>
                  <a:pt x="151" y="135"/>
                  <a:pt x="147" y="134"/>
                </a:cubicBezTo>
                <a:cubicBezTo>
                  <a:pt x="145" y="134"/>
                  <a:pt x="143" y="134"/>
                  <a:pt x="141" y="134"/>
                </a:cubicBezTo>
                <a:cubicBezTo>
                  <a:pt x="136" y="134"/>
                  <a:pt x="130" y="133"/>
                  <a:pt x="125" y="130"/>
                </a:cubicBezTo>
                <a:cubicBezTo>
                  <a:pt x="125" y="130"/>
                  <a:pt x="125" y="130"/>
                  <a:pt x="124" y="130"/>
                </a:cubicBezTo>
                <a:close/>
                <a:moveTo>
                  <a:pt x="236" y="62"/>
                </a:moveTo>
                <a:cubicBezTo>
                  <a:pt x="235" y="64"/>
                  <a:pt x="234" y="64"/>
                  <a:pt x="233" y="64"/>
                </a:cubicBezTo>
                <a:cubicBezTo>
                  <a:pt x="230" y="65"/>
                  <a:pt x="227" y="66"/>
                  <a:pt x="225" y="67"/>
                </a:cubicBezTo>
                <a:cubicBezTo>
                  <a:pt x="221" y="67"/>
                  <a:pt x="218" y="68"/>
                  <a:pt x="215" y="69"/>
                </a:cubicBezTo>
                <a:cubicBezTo>
                  <a:pt x="214" y="69"/>
                  <a:pt x="214" y="69"/>
                  <a:pt x="214" y="70"/>
                </a:cubicBezTo>
                <a:cubicBezTo>
                  <a:pt x="214" y="70"/>
                  <a:pt x="215" y="70"/>
                  <a:pt x="215" y="70"/>
                </a:cubicBezTo>
                <a:cubicBezTo>
                  <a:pt x="220" y="68"/>
                  <a:pt x="225" y="67"/>
                  <a:pt x="229" y="68"/>
                </a:cubicBezTo>
                <a:cubicBezTo>
                  <a:pt x="233" y="69"/>
                  <a:pt x="236" y="68"/>
                  <a:pt x="240" y="68"/>
                </a:cubicBezTo>
                <a:cubicBezTo>
                  <a:pt x="239" y="67"/>
                  <a:pt x="239" y="66"/>
                  <a:pt x="239" y="65"/>
                </a:cubicBezTo>
                <a:cubicBezTo>
                  <a:pt x="238" y="64"/>
                  <a:pt x="238" y="63"/>
                  <a:pt x="237" y="63"/>
                </a:cubicBezTo>
                <a:cubicBezTo>
                  <a:pt x="237" y="62"/>
                  <a:pt x="236" y="62"/>
                  <a:pt x="236" y="62"/>
                </a:cubicBezTo>
                <a:close/>
                <a:moveTo>
                  <a:pt x="166" y="11"/>
                </a:moveTo>
                <a:cubicBezTo>
                  <a:pt x="169" y="11"/>
                  <a:pt x="173" y="11"/>
                  <a:pt x="176" y="12"/>
                </a:cubicBezTo>
                <a:cubicBezTo>
                  <a:pt x="179" y="12"/>
                  <a:pt x="182" y="13"/>
                  <a:pt x="186" y="13"/>
                </a:cubicBezTo>
                <a:cubicBezTo>
                  <a:pt x="189" y="14"/>
                  <a:pt x="192" y="15"/>
                  <a:pt x="195" y="15"/>
                </a:cubicBezTo>
                <a:cubicBezTo>
                  <a:pt x="198" y="16"/>
                  <a:pt x="202" y="17"/>
                  <a:pt x="205" y="18"/>
                </a:cubicBezTo>
                <a:cubicBezTo>
                  <a:pt x="205" y="17"/>
                  <a:pt x="204" y="17"/>
                  <a:pt x="204" y="17"/>
                </a:cubicBezTo>
                <a:cubicBezTo>
                  <a:pt x="204" y="17"/>
                  <a:pt x="204" y="17"/>
                  <a:pt x="203" y="17"/>
                </a:cubicBezTo>
                <a:cubicBezTo>
                  <a:pt x="192" y="12"/>
                  <a:pt x="180" y="10"/>
                  <a:pt x="168" y="9"/>
                </a:cubicBezTo>
                <a:cubicBezTo>
                  <a:pt x="167" y="9"/>
                  <a:pt x="167" y="10"/>
                  <a:pt x="166" y="11"/>
                </a:cubicBezTo>
                <a:close/>
                <a:moveTo>
                  <a:pt x="250" y="182"/>
                </a:moveTo>
                <a:cubicBezTo>
                  <a:pt x="250" y="182"/>
                  <a:pt x="250" y="182"/>
                  <a:pt x="250" y="182"/>
                </a:cubicBezTo>
                <a:cubicBezTo>
                  <a:pt x="245" y="184"/>
                  <a:pt x="240" y="185"/>
                  <a:pt x="235" y="187"/>
                </a:cubicBezTo>
                <a:cubicBezTo>
                  <a:pt x="235" y="187"/>
                  <a:pt x="234" y="187"/>
                  <a:pt x="233" y="187"/>
                </a:cubicBezTo>
                <a:cubicBezTo>
                  <a:pt x="228" y="190"/>
                  <a:pt x="223" y="192"/>
                  <a:pt x="218" y="194"/>
                </a:cubicBezTo>
                <a:cubicBezTo>
                  <a:pt x="218" y="194"/>
                  <a:pt x="217" y="195"/>
                  <a:pt x="217" y="195"/>
                </a:cubicBezTo>
                <a:cubicBezTo>
                  <a:pt x="229" y="192"/>
                  <a:pt x="240" y="188"/>
                  <a:pt x="250" y="182"/>
                </a:cubicBezTo>
                <a:close/>
                <a:moveTo>
                  <a:pt x="68" y="66"/>
                </a:moveTo>
                <a:cubicBezTo>
                  <a:pt x="79" y="70"/>
                  <a:pt x="87" y="77"/>
                  <a:pt x="93" y="87"/>
                </a:cubicBezTo>
                <a:cubicBezTo>
                  <a:pt x="93" y="84"/>
                  <a:pt x="92" y="82"/>
                  <a:pt x="91" y="80"/>
                </a:cubicBezTo>
                <a:cubicBezTo>
                  <a:pt x="87" y="74"/>
                  <a:pt x="81" y="70"/>
                  <a:pt x="75" y="68"/>
                </a:cubicBezTo>
                <a:cubicBezTo>
                  <a:pt x="73" y="67"/>
                  <a:pt x="70" y="66"/>
                  <a:pt x="68" y="66"/>
                </a:cubicBezTo>
                <a:close/>
                <a:moveTo>
                  <a:pt x="155" y="57"/>
                </a:moveTo>
                <a:cubicBezTo>
                  <a:pt x="155" y="57"/>
                  <a:pt x="155" y="57"/>
                  <a:pt x="155" y="58"/>
                </a:cubicBezTo>
                <a:cubicBezTo>
                  <a:pt x="163" y="60"/>
                  <a:pt x="172" y="64"/>
                  <a:pt x="179" y="70"/>
                </a:cubicBezTo>
                <a:cubicBezTo>
                  <a:pt x="179" y="68"/>
                  <a:pt x="179" y="68"/>
                  <a:pt x="178" y="67"/>
                </a:cubicBezTo>
                <a:cubicBezTo>
                  <a:pt x="177" y="65"/>
                  <a:pt x="175" y="64"/>
                  <a:pt x="174" y="62"/>
                </a:cubicBezTo>
                <a:cubicBezTo>
                  <a:pt x="174" y="62"/>
                  <a:pt x="173" y="62"/>
                  <a:pt x="172" y="61"/>
                </a:cubicBezTo>
                <a:cubicBezTo>
                  <a:pt x="167" y="61"/>
                  <a:pt x="163" y="59"/>
                  <a:pt x="159" y="58"/>
                </a:cubicBezTo>
                <a:cubicBezTo>
                  <a:pt x="157" y="58"/>
                  <a:pt x="156" y="57"/>
                  <a:pt x="155" y="57"/>
                </a:cubicBezTo>
                <a:close/>
                <a:moveTo>
                  <a:pt x="107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11" y="74"/>
                  <a:pt x="116" y="70"/>
                  <a:pt x="122" y="66"/>
                </a:cubicBezTo>
                <a:cubicBezTo>
                  <a:pt x="121" y="66"/>
                  <a:pt x="121" y="67"/>
                  <a:pt x="120" y="67"/>
                </a:cubicBezTo>
                <a:cubicBezTo>
                  <a:pt x="119" y="67"/>
                  <a:pt x="118" y="68"/>
                  <a:pt x="117" y="68"/>
                </a:cubicBezTo>
                <a:cubicBezTo>
                  <a:pt x="115" y="68"/>
                  <a:pt x="113" y="68"/>
                  <a:pt x="112" y="67"/>
                </a:cubicBezTo>
                <a:cubicBezTo>
                  <a:pt x="111" y="67"/>
                  <a:pt x="110" y="69"/>
                  <a:pt x="110" y="70"/>
                </a:cubicBezTo>
                <a:cubicBezTo>
                  <a:pt x="109" y="72"/>
                  <a:pt x="108" y="75"/>
                  <a:pt x="107" y="77"/>
                </a:cubicBezTo>
                <a:cubicBezTo>
                  <a:pt x="107" y="78"/>
                  <a:pt x="107" y="79"/>
                  <a:pt x="107" y="80"/>
                </a:cubicBezTo>
                <a:close/>
                <a:moveTo>
                  <a:pt x="197" y="117"/>
                </a:moveTo>
                <a:cubicBezTo>
                  <a:pt x="197" y="117"/>
                  <a:pt x="197" y="117"/>
                  <a:pt x="197" y="117"/>
                </a:cubicBezTo>
                <a:cubicBezTo>
                  <a:pt x="197" y="116"/>
                  <a:pt x="197" y="116"/>
                  <a:pt x="196" y="115"/>
                </a:cubicBezTo>
                <a:cubicBezTo>
                  <a:pt x="195" y="112"/>
                  <a:pt x="195" y="109"/>
                  <a:pt x="195" y="105"/>
                </a:cubicBezTo>
                <a:cubicBezTo>
                  <a:pt x="196" y="99"/>
                  <a:pt x="198" y="93"/>
                  <a:pt x="201" y="87"/>
                </a:cubicBezTo>
                <a:cubicBezTo>
                  <a:pt x="203" y="84"/>
                  <a:pt x="205" y="81"/>
                  <a:pt x="207" y="78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7" y="78"/>
                  <a:pt x="206" y="79"/>
                  <a:pt x="206" y="79"/>
                </a:cubicBezTo>
                <a:cubicBezTo>
                  <a:pt x="200" y="85"/>
                  <a:pt x="196" y="92"/>
                  <a:pt x="195" y="101"/>
                </a:cubicBezTo>
                <a:cubicBezTo>
                  <a:pt x="194" y="106"/>
                  <a:pt x="194" y="111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lose/>
                <a:moveTo>
                  <a:pt x="164" y="17"/>
                </a:move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5" y="18"/>
                  <a:pt x="166" y="18"/>
                </a:cubicBezTo>
                <a:cubicBezTo>
                  <a:pt x="167" y="19"/>
                  <a:pt x="168" y="19"/>
                  <a:pt x="169" y="19"/>
                </a:cubicBezTo>
                <a:cubicBezTo>
                  <a:pt x="169" y="19"/>
                  <a:pt x="169" y="19"/>
                  <a:pt x="170" y="19"/>
                </a:cubicBezTo>
                <a:cubicBezTo>
                  <a:pt x="173" y="20"/>
                  <a:pt x="177" y="21"/>
                  <a:pt x="181" y="23"/>
                </a:cubicBezTo>
                <a:cubicBezTo>
                  <a:pt x="182" y="24"/>
                  <a:pt x="183" y="24"/>
                  <a:pt x="184" y="23"/>
                </a:cubicBezTo>
                <a:cubicBezTo>
                  <a:pt x="184" y="22"/>
                  <a:pt x="184" y="22"/>
                  <a:pt x="184" y="21"/>
                </a:cubicBezTo>
                <a:cubicBezTo>
                  <a:pt x="183" y="20"/>
                  <a:pt x="182" y="20"/>
                  <a:pt x="181" y="20"/>
                </a:cubicBezTo>
                <a:cubicBezTo>
                  <a:pt x="179" y="20"/>
                  <a:pt x="177" y="19"/>
                  <a:pt x="176" y="19"/>
                </a:cubicBezTo>
                <a:cubicBezTo>
                  <a:pt x="175" y="19"/>
                  <a:pt x="174" y="19"/>
                  <a:pt x="173" y="18"/>
                </a:cubicBezTo>
                <a:cubicBezTo>
                  <a:pt x="173" y="18"/>
                  <a:pt x="172" y="17"/>
                  <a:pt x="171" y="17"/>
                </a:cubicBezTo>
                <a:cubicBezTo>
                  <a:pt x="168" y="17"/>
                  <a:pt x="166" y="17"/>
                  <a:pt x="164" y="17"/>
                </a:cubicBezTo>
                <a:close/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6" y="133"/>
                  <a:pt x="12" y="148"/>
                  <a:pt x="25" y="160"/>
                </a:cubicBezTo>
                <a:cubicBezTo>
                  <a:pt x="23" y="157"/>
                  <a:pt x="21" y="154"/>
                  <a:pt x="19" y="151"/>
                </a:cubicBezTo>
                <a:cubicBezTo>
                  <a:pt x="13" y="145"/>
                  <a:pt x="9" y="137"/>
                  <a:pt x="7" y="127"/>
                </a:cubicBezTo>
                <a:cubicBezTo>
                  <a:pt x="7" y="126"/>
                  <a:pt x="7" y="125"/>
                  <a:pt x="6" y="124"/>
                </a:cubicBezTo>
                <a:cubicBezTo>
                  <a:pt x="6" y="123"/>
                  <a:pt x="6" y="122"/>
                  <a:pt x="5" y="120"/>
                </a:cubicBezTo>
                <a:cubicBezTo>
                  <a:pt x="5" y="119"/>
                  <a:pt x="5" y="117"/>
                  <a:pt x="4" y="115"/>
                </a:cubicBezTo>
                <a:close/>
                <a:moveTo>
                  <a:pt x="108" y="241"/>
                </a:moveTo>
                <a:cubicBezTo>
                  <a:pt x="113" y="237"/>
                  <a:pt x="117" y="233"/>
                  <a:pt x="120" y="228"/>
                </a:cubicBezTo>
                <a:cubicBezTo>
                  <a:pt x="120" y="227"/>
                  <a:pt x="119" y="226"/>
                  <a:pt x="118" y="225"/>
                </a:cubicBezTo>
                <a:cubicBezTo>
                  <a:pt x="115" y="231"/>
                  <a:pt x="111" y="236"/>
                  <a:pt x="108" y="241"/>
                </a:cubicBezTo>
                <a:close/>
                <a:moveTo>
                  <a:pt x="225" y="179"/>
                </a:moveTo>
                <a:cubicBezTo>
                  <a:pt x="225" y="180"/>
                  <a:pt x="225" y="180"/>
                  <a:pt x="225" y="180"/>
                </a:cubicBezTo>
                <a:cubicBezTo>
                  <a:pt x="226" y="180"/>
                  <a:pt x="226" y="180"/>
                  <a:pt x="227" y="179"/>
                </a:cubicBezTo>
                <a:cubicBezTo>
                  <a:pt x="235" y="177"/>
                  <a:pt x="242" y="173"/>
                  <a:pt x="249" y="168"/>
                </a:cubicBezTo>
                <a:cubicBezTo>
                  <a:pt x="250" y="167"/>
                  <a:pt x="252" y="165"/>
                  <a:pt x="252" y="164"/>
                </a:cubicBezTo>
                <a:cubicBezTo>
                  <a:pt x="249" y="166"/>
                  <a:pt x="247" y="168"/>
                  <a:pt x="244" y="170"/>
                </a:cubicBezTo>
                <a:cubicBezTo>
                  <a:pt x="241" y="172"/>
                  <a:pt x="238" y="174"/>
                  <a:pt x="235" y="175"/>
                </a:cubicBezTo>
                <a:cubicBezTo>
                  <a:pt x="232" y="177"/>
                  <a:pt x="228" y="178"/>
                  <a:pt x="225" y="179"/>
                </a:cubicBezTo>
                <a:close/>
                <a:moveTo>
                  <a:pt x="193" y="65"/>
                </a:moveTo>
                <a:cubicBezTo>
                  <a:pt x="195" y="64"/>
                  <a:pt x="199" y="60"/>
                  <a:pt x="200" y="59"/>
                </a:cubicBezTo>
                <a:cubicBezTo>
                  <a:pt x="200" y="58"/>
                  <a:pt x="200" y="58"/>
                  <a:pt x="200" y="57"/>
                </a:cubicBezTo>
                <a:cubicBezTo>
                  <a:pt x="197" y="57"/>
                  <a:pt x="195" y="58"/>
                  <a:pt x="192" y="58"/>
                </a:cubicBezTo>
                <a:cubicBezTo>
                  <a:pt x="192" y="60"/>
                  <a:pt x="192" y="62"/>
                  <a:pt x="191" y="63"/>
                </a:cubicBezTo>
                <a:cubicBezTo>
                  <a:pt x="192" y="64"/>
                  <a:pt x="193" y="64"/>
                  <a:pt x="193" y="65"/>
                </a:cubicBezTo>
                <a:close/>
                <a:moveTo>
                  <a:pt x="71" y="179"/>
                </a:moveTo>
                <a:cubicBezTo>
                  <a:pt x="74" y="181"/>
                  <a:pt x="83" y="186"/>
                  <a:pt x="84" y="186"/>
                </a:cubicBezTo>
                <a:cubicBezTo>
                  <a:pt x="84" y="185"/>
                  <a:pt x="84" y="184"/>
                  <a:pt x="83" y="183"/>
                </a:cubicBezTo>
                <a:cubicBezTo>
                  <a:pt x="82" y="182"/>
                  <a:pt x="81" y="181"/>
                  <a:pt x="80" y="179"/>
                </a:cubicBezTo>
                <a:cubicBezTo>
                  <a:pt x="80" y="179"/>
                  <a:pt x="79" y="178"/>
                  <a:pt x="78" y="178"/>
                </a:cubicBezTo>
                <a:cubicBezTo>
                  <a:pt x="76" y="179"/>
                  <a:pt x="74" y="179"/>
                  <a:pt x="71" y="179"/>
                </a:cubicBezTo>
                <a:close/>
                <a:moveTo>
                  <a:pt x="113" y="42"/>
                </a:moveTo>
                <a:cubicBezTo>
                  <a:pt x="112" y="45"/>
                  <a:pt x="111" y="48"/>
                  <a:pt x="110" y="50"/>
                </a:cubicBezTo>
                <a:cubicBezTo>
                  <a:pt x="112" y="51"/>
                  <a:pt x="113" y="52"/>
                  <a:pt x="113" y="54"/>
                </a:cubicBezTo>
                <a:cubicBezTo>
                  <a:pt x="114" y="52"/>
                  <a:pt x="115" y="51"/>
                  <a:pt x="115" y="50"/>
                </a:cubicBezTo>
                <a:cubicBezTo>
                  <a:pt x="115" y="50"/>
                  <a:pt x="116" y="50"/>
                  <a:pt x="116" y="50"/>
                </a:cubicBezTo>
                <a:cubicBezTo>
                  <a:pt x="116" y="47"/>
                  <a:pt x="116" y="45"/>
                  <a:pt x="116" y="42"/>
                </a:cubicBezTo>
                <a:cubicBezTo>
                  <a:pt x="115" y="42"/>
                  <a:pt x="114" y="42"/>
                  <a:pt x="113" y="42"/>
                </a:cubicBezTo>
                <a:close/>
                <a:moveTo>
                  <a:pt x="53" y="139"/>
                </a:moveTo>
                <a:cubicBezTo>
                  <a:pt x="53" y="139"/>
                  <a:pt x="53" y="139"/>
                  <a:pt x="53" y="139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6" y="140"/>
                  <a:pt x="59" y="140"/>
                  <a:pt x="61" y="140"/>
                </a:cubicBezTo>
                <a:cubicBezTo>
                  <a:pt x="62" y="141"/>
                  <a:pt x="63" y="141"/>
                  <a:pt x="65" y="140"/>
                </a:cubicBezTo>
                <a:cubicBezTo>
                  <a:pt x="66" y="140"/>
                  <a:pt x="68" y="140"/>
                  <a:pt x="69" y="139"/>
                </a:cubicBezTo>
                <a:cubicBezTo>
                  <a:pt x="72" y="139"/>
                  <a:pt x="74" y="138"/>
                  <a:pt x="77" y="137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7" y="136"/>
                  <a:pt x="77" y="136"/>
                  <a:pt x="77" y="135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6" y="136"/>
                  <a:pt x="76" y="136"/>
                  <a:pt x="75" y="136"/>
                </a:cubicBezTo>
                <a:cubicBezTo>
                  <a:pt x="70" y="138"/>
                  <a:pt x="64" y="139"/>
                  <a:pt x="58" y="138"/>
                </a:cubicBezTo>
                <a:cubicBezTo>
                  <a:pt x="57" y="138"/>
                  <a:pt x="55" y="139"/>
                  <a:pt x="53" y="139"/>
                </a:cubicBezTo>
                <a:close/>
                <a:moveTo>
                  <a:pt x="98" y="36"/>
                </a:moveTo>
                <a:cubicBezTo>
                  <a:pt x="97" y="36"/>
                  <a:pt x="95" y="36"/>
                  <a:pt x="94" y="36"/>
                </a:cubicBezTo>
                <a:cubicBezTo>
                  <a:pt x="91" y="37"/>
                  <a:pt x="89" y="38"/>
                  <a:pt x="86" y="39"/>
                </a:cubicBezTo>
                <a:cubicBezTo>
                  <a:pt x="86" y="39"/>
                  <a:pt x="86" y="39"/>
                  <a:pt x="85" y="39"/>
                </a:cubicBezTo>
                <a:cubicBezTo>
                  <a:pt x="86" y="40"/>
                  <a:pt x="86" y="40"/>
                  <a:pt x="86" y="41"/>
                </a:cubicBezTo>
                <a:cubicBezTo>
                  <a:pt x="87" y="41"/>
                  <a:pt x="87" y="41"/>
                  <a:pt x="87" y="42"/>
                </a:cubicBezTo>
                <a:cubicBezTo>
                  <a:pt x="88" y="41"/>
                  <a:pt x="88" y="40"/>
                  <a:pt x="89" y="40"/>
                </a:cubicBezTo>
                <a:cubicBezTo>
                  <a:pt x="90" y="38"/>
                  <a:pt x="92" y="38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5" y="40"/>
                  <a:pt x="96" y="40"/>
                  <a:pt x="98" y="39"/>
                </a:cubicBezTo>
                <a:cubicBezTo>
                  <a:pt x="98" y="38"/>
                  <a:pt x="98" y="37"/>
                  <a:pt x="98" y="36"/>
                </a:cubicBezTo>
                <a:close/>
                <a:moveTo>
                  <a:pt x="76" y="244"/>
                </a:moveTo>
                <a:cubicBezTo>
                  <a:pt x="76" y="244"/>
                  <a:pt x="76" y="244"/>
                  <a:pt x="76" y="244"/>
                </a:cubicBezTo>
                <a:cubicBezTo>
                  <a:pt x="76" y="244"/>
                  <a:pt x="76" y="245"/>
                  <a:pt x="75" y="245"/>
                </a:cubicBezTo>
                <a:cubicBezTo>
                  <a:pt x="73" y="250"/>
                  <a:pt x="70" y="255"/>
                  <a:pt x="67" y="259"/>
                </a:cubicBezTo>
                <a:cubicBezTo>
                  <a:pt x="65" y="263"/>
                  <a:pt x="63" y="266"/>
                  <a:pt x="61" y="270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0" y="271"/>
                  <a:pt x="60" y="272"/>
                  <a:pt x="60" y="272"/>
                </a:cubicBezTo>
                <a:cubicBezTo>
                  <a:pt x="60" y="272"/>
                  <a:pt x="61" y="272"/>
                  <a:pt x="61" y="271"/>
                </a:cubicBezTo>
                <a:cubicBezTo>
                  <a:pt x="62" y="271"/>
                  <a:pt x="62" y="270"/>
                  <a:pt x="62" y="270"/>
                </a:cubicBezTo>
                <a:cubicBezTo>
                  <a:pt x="68" y="262"/>
                  <a:pt x="72" y="254"/>
                  <a:pt x="76" y="246"/>
                </a:cubicBezTo>
                <a:cubicBezTo>
                  <a:pt x="76" y="245"/>
                  <a:pt x="76" y="244"/>
                  <a:pt x="76" y="244"/>
                </a:cubicBezTo>
                <a:close/>
                <a:moveTo>
                  <a:pt x="189" y="135"/>
                </a:moveTo>
                <a:cubicBezTo>
                  <a:pt x="188" y="137"/>
                  <a:pt x="187" y="138"/>
                  <a:pt x="187" y="139"/>
                </a:cubicBezTo>
                <a:cubicBezTo>
                  <a:pt x="188" y="141"/>
                  <a:pt x="188" y="144"/>
                  <a:pt x="190" y="146"/>
                </a:cubicBezTo>
                <a:cubicBezTo>
                  <a:pt x="190" y="146"/>
                  <a:pt x="190" y="146"/>
                  <a:pt x="191" y="147"/>
                </a:cubicBezTo>
                <a:cubicBezTo>
                  <a:pt x="191" y="146"/>
                  <a:pt x="192" y="145"/>
                  <a:pt x="192" y="144"/>
                </a:cubicBezTo>
                <a:cubicBezTo>
                  <a:pt x="193" y="143"/>
                  <a:pt x="193" y="142"/>
                  <a:pt x="192" y="140"/>
                </a:cubicBezTo>
                <a:cubicBezTo>
                  <a:pt x="191" y="140"/>
                  <a:pt x="191" y="139"/>
                  <a:pt x="191" y="138"/>
                </a:cubicBezTo>
                <a:cubicBezTo>
                  <a:pt x="190" y="137"/>
                  <a:pt x="190" y="136"/>
                  <a:pt x="189" y="135"/>
                </a:cubicBezTo>
                <a:close/>
                <a:moveTo>
                  <a:pt x="253" y="72"/>
                </a:moveTo>
                <a:cubicBezTo>
                  <a:pt x="251" y="70"/>
                  <a:pt x="251" y="70"/>
                  <a:pt x="248" y="69"/>
                </a:cubicBezTo>
                <a:cubicBezTo>
                  <a:pt x="248" y="69"/>
                  <a:pt x="248" y="69"/>
                  <a:pt x="247" y="69"/>
                </a:cubicBezTo>
                <a:cubicBezTo>
                  <a:pt x="246" y="69"/>
                  <a:pt x="245" y="69"/>
                  <a:pt x="243" y="70"/>
                </a:cubicBezTo>
                <a:cubicBezTo>
                  <a:pt x="244" y="70"/>
                  <a:pt x="244" y="71"/>
                  <a:pt x="244" y="72"/>
                </a:cubicBezTo>
                <a:cubicBezTo>
                  <a:pt x="246" y="73"/>
                  <a:pt x="249" y="74"/>
                  <a:pt x="252" y="75"/>
                </a:cubicBezTo>
                <a:cubicBezTo>
                  <a:pt x="252" y="74"/>
                  <a:pt x="252" y="73"/>
                  <a:pt x="253" y="72"/>
                </a:cubicBezTo>
                <a:close/>
                <a:moveTo>
                  <a:pt x="62" y="41"/>
                </a:moveTo>
                <a:cubicBezTo>
                  <a:pt x="62" y="41"/>
                  <a:pt x="62" y="41"/>
                  <a:pt x="62" y="41"/>
                </a:cubicBezTo>
                <a:cubicBezTo>
                  <a:pt x="60" y="42"/>
                  <a:pt x="58" y="44"/>
                  <a:pt x="55" y="45"/>
                </a:cubicBezTo>
                <a:cubicBezTo>
                  <a:pt x="55" y="45"/>
                  <a:pt x="55" y="46"/>
                  <a:pt x="55" y="46"/>
                </a:cubicBezTo>
                <a:cubicBezTo>
                  <a:pt x="55" y="47"/>
                  <a:pt x="55" y="49"/>
                  <a:pt x="54" y="51"/>
                </a:cubicBezTo>
                <a:cubicBezTo>
                  <a:pt x="55" y="51"/>
                  <a:pt x="56" y="50"/>
                  <a:pt x="56" y="50"/>
                </a:cubicBezTo>
                <a:cubicBezTo>
                  <a:pt x="57" y="50"/>
                  <a:pt x="57" y="50"/>
                  <a:pt x="58" y="49"/>
                </a:cubicBezTo>
                <a:cubicBezTo>
                  <a:pt x="59" y="47"/>
                  <a:pt x="60" y="45"/>
                  <a:pt x="62" y="43"/>
                </a:cubicBezTo>
                <a:cubicBezTo>
                  <a:pt x="62" y="42"/>
                  <a:pt x="62" y="42"/>
                  <a:pt x="62" y="41"/>
                </a:cubicBezTo>
                <a:close/>
                <a:moveTo>
                  <a:pt x="117" y="64"/>
                </a:moveTo>
                <a:cubicBezTo>
                  <a:pt x="117" y="64"/>
                  <a:pt x="117" y="64"/>
                  <a:pt x="117" y="64"/>
                </a:cubicBezTo>
                <a:cubicBezTo>
                  <a:pt x="121" y="63"/>
                  <a:pt x="124" y="62"/>
                  <a:pt x="127" y="60"/>
                </a:cubicBezTo>
                <a:cubicBezTo>
                  <a:pt x="130" y="59"/>
                  <a:pt x="134" y="58"/>
                  <a:pt x="137" y="57"/>
                </a:cubicBezTo>
                <a:cubicBezTo>
                  <a:pt x="136" y="56"/>
                  <a:pt x="135" y="56"/>
                  <a:pt x="133" y="56"/>
                </a:cubicBezTo>
                <a:cubicBezTo>
                  <a:pt x="132" y="56"/>
                  <a:pt x="131" y="56"/>
                  <a:pt x="130" y="57"/>
                </a:cubicBezTo>
                <a:cubicBezTo>
                  <a:pt x="127" y="59"/>
                  <a:pt x="123" y="60"/>
                  <a:pt x="120" y="62"/>
                </a:cubicBezTo>
                <a:cubicBezTo>
                  <a:pt x="119" y="63"/>
                  <a:pt x="118" y="63"/>
                  <a:pt x="117" y="64"/>
                </a:cubicBezTo>
                <a:close/>
                <a:moveTo>
                  <a:pt x="271" y="156"/>
                </a:moveTo>
                <a:cubicBezTo>
                  <a:pt x="266" y="162"/>
                  <a:pt x="261" y="168"/>
                  <a:pt x="255" y="173"/>
                </a:cubicBezTo>
                <a:cubicBezTo>
                  <a:pt x="262" y="169"/>
                  <a:pt x="268" y="164"/>
                  <a:pt x="271" y="156"/>
                </a:cubicBezTo>
                <a:close/>
                <a:moveTo>
                  <a:pt x="68" y="53"/>
                </a:moveTo>
                <a:cubicBezTo>
                  <a:pt x="69" y="52"/>
                  <a:pt x="69" y="52"/>
                  <a:pt x="69" y="51"/>
                </a:cubicBezTo>
                <a:cubicBezTo>
                  <a:pt x="70" y="51"/>
                  <a:pt x="70" y="50"/>
                  <a:pt x="70" y="49"/>
                </a:cubicBezTo>
                <a:cubicBezTo>
                  <a:pt x="69" y="48"/>
                  <a:pt x="70" y="48"/>
                  <a:pt x="71" y="47"/>
                </a:cubicBezTo>
                <a:cubicBezTo>
                  <a:pt x="71" y="47"/>
                  <a:pt x="72" y="47"/>
                  <a:pt x="72" y="46"/>
                </a:cubicBezTo>
                <a:cubicBezTo>
                  <a:pt x="73" y="45"/>
                  <a:pt x="73" y="44"/>
                  <a:pt x="74" y="42"/>
                </a:cubicBezTo>
                <a:cubicBezTo>
                  <a:pt x="73" y="43"/>
                  <a:pt x="71" y="43"/>
                  <a:pt x="70" y="43"/>
                </a:cubicBezTo>
                <a:cubicBezTo>
                  <a:pt x="69" y="43"/>
                  <a:pt x="69" y="44"/>
                  <a:pt x="69" y="44"/>
                </a:cubicBezTo>
                <a:cubicBezTo>
                  <a:pt x="68" y="46"/>
                  <a:pt x="68" y="48"/>
                  <a:pt x="68" y="49"/>
                </a:cubicBezTo>
                <a:cubicBezTo>
                  <a:pt x="67" y="50"/>
                  <a:pt x="67" y="52"/>
                  <a:pt x="68" y="53"/>
                </a:cubicBezTo>
                <a:close/>
                <a:moveTo>
                  <a:pt x="59" y="153"/>
                </a:moveTo>
                <a:cubicBezTo>
                  <a:pt x="59" y="153"/>
                  <a:pt x="59" y="153"/>
                  <a:pt x="59" y="152"/>
                </a:cubicBezTo>
                <a:cubicBezTo>
                  <a:pt x="58" y="152"/>
                  <a:pt x="57" y="151"/>
                  <a:pt x="56" y="150"/>
                </a:cubicBezTo>
                <a:cubicBezTo>
                  <a:pt x="55" y="150"/>
                  <a:pt x="54" y="149"/>
                  <a:pt x="53" y="149"/>
                </a:cubicBezTo>
                <a:cubicBezTo>
                  <a:pt x="50" y="148"/>
                  <a:pt x="48" y="148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4" y="147"/>
                  <a:pt x="44" y="147"/>
                  <a:pt x="45" y="148"/>
                </a:cubicBezTo>
                <a:cubicBezTo>
                  <a:pt x="46" y="149"/>
                  <a:pt x="47" y="150"/>
                  <a:pt x="49" y="150"/>
                </a:cubicBezTo>
                <a:cubicBezTo>
                  <a:pt x="52" y="152"/>
                  <a:pt x="56" y="152"/>
                  <a:pt x="59" y="153"/>
                </a:cubicBezTo>
                <a:close/>
                <a:moveTo>
                  <a:pt x="264" y="86"/>
                </a:moveTo>
                <a:cubicBezTo>
                  <a:pt x="264" y="85"/>
                  <a:pt x="264" y="84"/>
                  <a:pt x="265" y="83"/>
                </a:cubicBezTo>
                <a:cubicBezTo>
                  <a:pt x="265" y="83"/>
                  <a:pt x="265" y="82"/>
                  <a:pt x="265" y="82"/>
                </a:cubicBezTo>
                <a:cubicBezTo>
                  <a:pt x="264" y="81"/>
                  <a:pt x="263" y="79"/>
                  <a:pt x="262" y="78"/>
                </a:cubicBezTo>
                <a:cubicBezTo>
                  <a:pt x="261" y="77"/>
                  <a:pt x="261" y="77"/>
                  <a:pt x="260" y="78"/>
                </a:cubicBezTo>
                <a:cubicBezTo>
                  <a:pt x="259" y="78"/>
                  <a:pt x="259" y="79"/>
                  <a:pt x="258" y="79"/>
                </a:cubicBezTo>
                <a:cubicBezTo>
                  <a:pt x="260" y="81"/>
                  <a:pt x="262" y="84"/>
                  <a:pt x="264" y="86"/>
                </a:cubicBezTo>
                <a:close/>
                <a:moveTo>
                  <a:pt x="42" y="157"/>
                </a:moveTo>
                <a:cubicBezTo>
                  <a:pt x="40" y="154"/>
                  <a:pt x="39" y="152"/>
                  <a:pt x="38" y="150"/>
                </a:cubicBezTo>
                <a:cubicBezTo>
                  <a:pt x="36" y="151"/>
                  <a:pt x="35" y="152"/>
                  <a:pt x="35" y="153"/>
                </a:cubicBezTo>
                <a:cubicBezTo>
                  <a:pt x="35" y="155"/>
                  <a:pt x="36" y="156"/>
                  <a:pt x="38" y="157"/>
                </a:cubicBezTo>
                <a:cubicBezTo>
                  <a:pt x="38" y="157"/>
                  <a:pt x="38" y="157"/>
                  <a:pt x="38" y="157"/>
                </a:cubicBezTo>
                <a:cubicBezTo>
                  <a:pt x="39" y="157"/>
                  <a:pt x="40" y="157"/>
                  <a:pt x="42" y="157"/>
                </a:cubicBezTo>
                <a:close/>
                <a:moveTo>
                  <a:pt x="97" y="43"/>
                </a:moveTo>
                <a:cubicBezTo>
                  <a:pt x="96" y="43"/>
                  <a:pt x="96" y="43"/>
                  <a:pt x="95" y="43"/>
                </a:cubicBezTo>
                <a:cubicBezTo>
                  <a:pt x="94" y="43"/>
                  <a:pt x="93" y="44"/>
                  <a:pt x="93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1" y="46"/>
                  <a:pt x="91" y="47"/>
                  <a:pt x="93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4" y="50"/>
                  <a:pt x="95" y="50"/>
                  <a:pt x="96" y="48"/>
                </a:cubicBezTo>
                <a:cubicBezTo>
                  <a:pt x="97" y="47"/>
                  <a:pt x="97" y="45"/>
                  <a:pt x="97" y="43"/>
                </a:cubicBezTo>
                <a:close/>
                <a:moveTo>
                  <a:pt x="100" y="166"/>
                </a:moveTo>
                <a:cubicBezTo>
                  <a:pt x="99" y="164"/>
                  <a:pt x="98" y="164"/>
                  <a:pt x="96" y="164"/>
                </a:cubicBezTo>
                <a:cubicBezTo>
                  <a:pt x="93" y="164"/>
                  <a:pt x="91" y="164"/>
                  <a:pt x="88" y="164"/>
                </a:cubicBezTo>
                <a:cubicBezTo>
                  <a:pt x="88" y="164"/>
                  <a:pt x="87" y="164"/>
                  <a:pt x="87" y="165"/>
                </a:cubicBezTo>
                <a:cubicBezTo>
                  <a:pt x="89" y="167"/>
                  <a:pt x="90" y="167"/>
                  <a:pt x="93" y="166"/>
                </a:cubicBezTo>
                <a:cubicBezTo>
                  <a:pt x="93" y="166"/>
                  <a:pt x="94" y="166"/>
                  <a:pt x="95" y="166"/>
                </a:cubicBezTo>
                <a:cubicBezTo>
                  <a:pt x="97" y="166"/>
                  <a:pt x="99" y="166"/>
                  <a:pt x="100" y="166"/>
                </a:cubicBezTo>
                <a:close/>
                <a:moveTo>
                  <a:pt x="157" y="26"/>
                </a:moveTo>
                <a:cubicBezTo>
                  <a:pt x="157" y="27"/>
                  <a:pt x="157" y="28"/>
                  <a:pt x="158" y="28"/>
                </a:cubicBezTo>
                <a:cubicBezTo>
                  <a:pt x="159" y="29"/>
                  <a:pt x="160" y="30"/>
                  <a:pt x="161" y="30"/>
                </a:cubicBezTo>
                <a:cubicBezTo>
                  <a:pt x="161" y="30"/>
                  <a:pt x="161" y="31"/>
                  <a:pt x="162" y="31"/>
                </a:cubicBezTo>
                <a:cubicBezTo>
                  <a:pt x="164" y="31"/>
                  <a:pt x="166" y="31"/>
                  <a:pt x="169" y="31"/>
                </a:cubicBezTo>
                <a:cubicBezTo>
                  <a:pt x="165" y="28"/>
                  <a:pt x="161" y="28"/>
                  <a:pt x="157" y="26"/>
                </a:cubicBezTo>
                <a:close/>
                <a:moveTo>
                  <a:pt x="252" y="157"/>
                </a:moveTo>
                <a:cubicBezTo>
                  <a:pt x="253" y="157"/>
                  <a:pt x="253" y="157"/>
                  <a:pt x="254" y="157"/>
                </a:cubicBezTo>
                <a:cubicBezTo>
                  <a:pt x="256" y="155"/>
                  <a:pt x="258" y="154"/>
                  <a:pt x="260" y="152"/>
                </a:cubicBezTo>
                <a:cubicBezTo>
                  <a:pt x="261" y="151"/>
                  <a:pt x="261" y="151"/>
                  <a:pt x="261" y="149"/>
                </a:cubicBezTo>
                <a:cubicBezTo>
                  <a:pt x="256" y="150"/>
                  <a:pt x="254" y="153"/>
                  <a:pt x="252" y="157"/>
                </a:cubicBezTo>
                <a:close/>
                <a:moveTo>
                  <a:pt x="274" y="138"/>
                </a:moveTo>
                <a:cubicBezTo>
                  <a:pt x="271" y="142"/>
                  <a:pt x="269" y="147"/>
                  <a:pt x="270" y="149"/>
                </a:cubicBezTo>
                <a:cubicBezTo>
                  <a:pt x="271" y="149"/>
                  <a:pt x="271" y="149"/>
                  <a:pt x="272" y="148"/>
                </a:cubicBezTo>
                <a:cubicBezTo>
                  <a:pt x="274" y="145"/>
                  <a:pt x="274" y="141"/>
                  <a:pt x="274" y="138"/>
                </a:cubicBezTo>
                <a:close/>
                <a:moveTo>
                  <a:pt x="13" y="134"/>
                </a:moveTo>
                <a:cubicBezTo>
                  <a:pt x="14" y="138"/>
                  <a:pt x="19" y="147"/>
                  <a:pt x="21" y="149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0" y="146"/>
                  <a:pt x="18" y="143"/>
                  <a:pt x="18" y="140"/>
                </a:cubicBezTo>
                <a:cubicBezTo>
                  <a:pt x="18" y="140"/>
                  <a:pt x="18" y="139"/>
                  <a:pt x="18" y="139"/>
                </a:cubicBezTo>
                <a:cubicBezTo>
                  <a:pt x="17" y="137"/>
                  <a:pt x="16" y="135"/>
                  <a:pt x="15" y="133"/>
                </a:cubicBezTo>
                <a:cubicBezTo>
                  <a:pt x="14" y="133"/>
                  <a:pt x="14" y="134"/>
                  <a:pt x="13" y="134"/>
                </a:cubicBezTo>
                <a:close/>
                <a:moveTo>
                  <a:pt x="193" y="164"/>
                </a:moveTo>
                <a:cubicBezTo>
                  <a:pt x="193" y="164"/>
                  <a:pt x="192" y="164"/>
                  <a:pt x="192" y="164"/>
                </a:cubicBezTo>
                <a:cubicBezTo>
                  <a:pt x="190" y="163"/>
                  <a:pt x="188" y="164"/>
                  <a:pt x="188" y="166"/>
                </a:cubicBezTo>
                <a:cubicBezTo>
                  <a:pt x="187" y="167"/>
                  <a:pt x="187" y="168"/>
                  <a:pt x="187" y="169"/>
                </a:cubicBezTo>
                <a:cubicBezTo>
                  <a:pt x="186" y="170"/>
                  <a:pt x="186" y="171"/>
                  <a:pt x="186" y="172"/>
                </a:cubicBezTo>
                <a:cubicBezTo>
                  <a:pt x="186" y="172"/>
                  <a:pt x="186" y="171"/>
                  <a:pt x="186" y="171"/>
                </a:cubicBezTo>
                <a:cubicBezTo>
                  <a:pt x="188" y="169"/>
                  <a:pt x="190" y="167"/>
                  <a:pt x="193" y="166"/>
                </a:cubicBezTo>
                <a:cubicBezTo>
                  <a:pt x="194" y="165"/>
                  <a:pt x="194" y="165"/>
                  <a:pt x="193" y="164"/>
                </a:cubicBezTo>
                <a:close/>
                <a:moveTo>
                  <a:pt x="146" y="159"/>
                </a:moveTo>
                <a:cubicBezTo>
                  <a:pt x="146" y="159"/>
                  <a:pt x="145" y="159"/>
                  <a:pt x="145" y="159"/>
                </a:cubicBezTo>
                <a:cubicBezTo>
                  <a:pt x="143" y="159"/>
                  <a:pt x="140" y="158"/>
                  <a:pt x="137" y="158"/>
                </a:cubicBezTo>
                <a:cubicBezTo>
                  <a:pt x="137" y="158"/>
                  <a:pt x="136" y="158"/>
                  <a:pt x="136" y="158"/>
                </a:cubicBezTo>
                <a:cubicBezTo>
                  <a:pt x="134" y="159"/>
                  <a:pt x="133" y="159"/>
                  <a:pt x="132" y="157"/>
                </a:cubicBezTo>
                <a:cubicBezTo>
                  <a:pt x="131" y="156"/>
                  <a:pt x="131" y="156"/>
                  <a:pt x="130" y="156"/>
                </a:cubicBezTo>
                <a:cubicBezTo>
                  <a:pt x="131" y="157"/>
                  <a:pt x="132" y="158"/>
                  <a:pt x="132" y="159"/>
                </a:cubicBezTo>
                <a:cubicBezTo>
                  <a:pt x="133" y="159"/>
                  <a:pt x="133" y="159"/>
                  <a:pt x="133" y="159"/>
                </a:cubicBezTo>
                <a:cubicBezTo>
                  <a:pt x="135" y="160"/>
                  <a:pt x="138" y="160"/>
                  <a:pt x="140" y="160"/>
                </a:cubicBezTo>
                <a:cubicBezTo>
                  <a:pt x="142" y="160"/>
                  <a:pt x="143" y="160"/>
                  <a:pt x="145" y="160"/>
                </a:cubicBezTo>
                <a:cubicBezTo>
                  <a:pt x="145" y="160"/>
                  <a:pt x="146" y="160"/>
                  <a:pt x="146" y="159"/>
                </a:cubicBezTo>
                <a:close/>
                <a:moveTo>
                  <a:pt x="142" y="147"/>
                </a:moveTo>
                <a:cubicBezTo>
                  <a:pt x="143" y="147"/>
                  <a:pt x="144" y="147"/>
                  <a:pt x="145" y="146"/>
                </a:cubicBezTo>
                <a:cubicBezTo>
                  <a:pt x="144" y="146"/>
                  <a:pt x="143" y="145"/>
                  <a:pt x="142" y="145"/>
                </a:cubicBezTo>
                <a:cubicBezTo>
                  <a:pt x="140" y="144"/>
                  <a:pt x="139" y="143"/>
                  <a:pt x="137" y="143"/>
                </a:cubicBezTo>
                <a:cubicBezTo>
                  <a:pt x="136" y="143"/>
                  <a:pt x="135" y="143"/>
                  <a:pt x="133" y="143"/>
                </a:cubicBezTo>
                <a:cubicBezTo>
                  <a:pt x="133" y="142"/>
                  <a:pt x="133" y="142"/>
                  <a:pt x="132" y="142"/>
                </a:cubicBezTo>
                <a:cubicBezTo>
                  <a:pt x="132" y="143"/>
                  <a:pt x="133" y="144"/>
                  <a:pt x="133" y="144"/>
                </a:cubicBezTo>
                <a:cubicBezTo>
                  <a:pt x="137" y="145"/>
                  <a:pt x="140" y="146"/>
                  <a:pt x="142" y="147"/>
                </a:cubicBezTo>
                <a:close/>
                <a:moveTo>
                  <a:pt x="274" y="111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71" y="118"/>
                  <a:pt x="267" y="125"/>
                  <a:pt x="263" y="131"/>
                </a:cubicBezTo>
                <a:cubicBezTo>
                  <a:pt x="266" y="130"/>
                  <a:pt x="266" y="129"/>
                  <a:pt x="267" y="127"/>
                </a:cubicBezTo>
                <a:cubicBezTo>
                  <a:pt x="269" y="123"/>
                  <a:pt x="271" y="119"/>
                  <a:pt x="272" y="116"/>
                </a:cubicBezTo>
                <a:cubicBezTo>
                  <a:pt x="273" y="114"/>
                  <a:pt x="273" y="113"/>
                  <a:pt x="274" y="111"/>
                </a:cubicBezTo>
                <a:close/>
                <a:moveTo>
                  <a:pt x="286" y="130"/>
                </a:moveTo>
                <a:cubicBezTo>
                  <a:pt x="284" y="139"/>
                  <a:pt x="281" y="147"/>
                  <a:pt x="277" y="155"/>
                </a:cubicBezTo>
                <a:cubicBezTo>
                  <a:pt x="282" y="149"/>
                  <a:pt x="286" y="138"/>
                  <a:pt x="286" y="130"/>
                </a:cubicBezTo>
                <a:close/>
                <a:moveTo>
                  <a:pt x="110" y="177"/>
                </a:moveTo>
                <a:cubicBezTo>
                  <a:pt x="107" y="177"/>
                  <a:pt x="105" y="177"/>
                  <a:pt x="102" y="176"/>
                </a:cubicBezTo>
                <a:cubicBezTo>
                  <a:pt x="102" y="177"/>
                  <a:pt x="102" y="178"/>
                  <a:pt x="103" y="179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0" y="179"/>
                  <a:pt x="110" y="178"/>
                  <a:pt x="110" y="177"/>
                </a:cubicBezTo>
                <a:close/>
                <a:moveTo>
                  <a:pt x="154" y="179"/>
                </a:moveTo>
                <a:cubicBezTo>
                  <a:pt x="157" y="180"/>
                  <a:pt x="162" y="179"/>
                  <a:pt x="163" y="178"/>
                </a:cubicBezTo>
                <a:cubicBezTo>
                  <a:pt x="163" y="178"/>
                  <a:pt x="162" y="177"/>
                  <a:pt x="162" y="176"/>
                </a:cubicBezTo>
                <a:cubicBezTo>
                  <a:pt x="161" y="176"/>
                  <a:pt x="161" y="175"/>
                  <a:pt x="160" y="174"/>
                </a:cubicBezTo>
                <a:cubicBezTo>
                  <a:pt x="159" y="176"/>
                  <a:pt x="157" y="177"/>
                  <a:pt x="156" y="179"/>
                </a:cubicBezTo>
                <a:cubicBezTo>
                  <a:pt x="156" y="179"/>
                  <a:pt x="155" y="179"/>
                  <a:pt x="155" y="179"/>
                </a:cubicBezTo>
                <a:cubicBezTo>
                  <a:pt x="155" y="179"/>
                  <a:pt x="155" y="179"/>
                  <a:pt x="154" y="179"/>
                </a:cubicBezTo>
                <a:close/>
                <a:moveTo>
                  <a:pt x="178" y="197"/>
                </a:moveTo>
                <a:cubicBezTo>
                  <a:pt x="175" y="197"/>
                  <a:pt x="172" y="196"/>
                  <a:pt x="168" y="196"/>
                </a:cubicBezTo>
                <a:cubicBezTo>
                  <a:pt x="167" y="196"/>
                  <a:pt x="166" y="196"/>
                  <a:pt x="165" y="197"/>
                </a:cubicBezTo>
                <a:cubicBezTo>
                  <a:pt x="169" y="198"/>
                  <a:pt x="174" y="199"/>
                  <a:pt x="178" y="197"/>
                </a:cubicBezTo>
                <a:close/>
                <a:moveTo>
                  <a:pt x="90" y="155"/>
                </a:moveTo>
                <a:cubicBezTo>
                  <a:pt x="88" y="153"/>
                  <a:pt x="85" y="153"/>
                  <a:pt x="82" y="152"/>
                </a:cubicBezTo>
                <a:cubicBezTo>
                  <a:pt x="82" y="152"/>
                  <a:pt x="81" y="153"/>
                  <a:pt x="81" y="154"/>
                </a:cubicBezTo>
                <a:cubicBezTo>
                  <a:pt x="81" y="154"/>
                  <a:pt x="82" y="154"/>
                  <a:pt x="82" y="154"/>
                </a:cubicBezTo>
                <a:cubicBezTo>
                  <a:pt x="84" y="155"/>
                  <a:pt x="85" y="155"/>
                  <a:pt x="87" y="156"/>
                </a:cubicBezTo>
                <a:cubicBezTo>
                  <a:pt x="88" y="156"/>
                  <a:pt x="89" y="156"/>
                  <a:pt x="90" y="155"/>
                </a:cubicBezTo>
                <a:close/>
                <a:moveTo>
                  <a:pt x="116" y="141"/>
                </a:moveTo>
                <a:cubicBezTo>
                  <a:pt x="115" y="139"/>
                  <a:pt x="115" y="137"/>
                  <a:pt x="114" y="136"/>
                </a:cubicBezTo>
                <a:cubicBezTo>
                  <a:pt x="114" y="134"/>
                  <a:pt x="113" y="134"/>
                  <a:pt x="112" y="133"/>
                </a:cubicBezTo>
                <a:cubicBezTo>
                  <a:pt x="111" y="135"/>
                  <a:pt x="113" y="141"/>
                  <a:pt x="114" y="142"/>
                </a:cubicBezTo>
                <a:cubicBezTo>
                  <a:pt x="114" y="142"/>
                  <a:pt x="115" y="141"/>
                  <a:pt x="116" y="141"/>
                </a:cubicBezTo>
                <a:close/>
                <a:moveTo>
                  <a:pt x="219" y="36"/>
                </a:moveTo>
                <a:cubicBezTo>
                  <a:pt x="216" y="34"/>
                  <a:pt x="208" y="31"/>
                  <a:pt x="206" y="31"/>
                </a:cubicBezTo>
                <a:cubicBezTo>
                  <a:pt x="210" y="33"/>
                  <a:pt x="214" y="35"/>
                  <a:pt x="218" y="37"/>
                </a:cubicBezTo>
                <a:cubicBezTo>
                  <a:pt x="218" y="37"/>
                  <a:pt x="219" y="36"/>
                  <a:pt x="219" y="36"/>
                </a:cubicBezTo>
                <a:close/>
                <a:moveTo>
                  <a:pt x="200" y="51"/>
                </a:moveTo>
                <a:cubicBezTo>
                  <a:pt x="200" y="51"/>
                  <a:pt x="200" y="51"/>
                  <a:pt x="199" y="51"/>
                </a:cubicBezTo>
                <a:cubicBezTo>
                  <a:pt x="198" y="50"/>
                  <a:pt x="198" y="50"/>
                  <a:pt x="197" y="51"/>
                </a:cubicBezTo>
                <a:cubicBezTo>
                  <a:pt x="196" y="52"/>
                  <a:pt x="195" y="53"/>
                  <a:pt x="194" y="53"/>
                </a:cubicBezTo>
                <a:cubicBezTo>
                  <a:pt x="192" y="54"/>
                  <a:pt x="192" y="54"/>
                  <a:pt x="193" y="55"/>
                </a:cubicBezTo>
                <a:cubicBezTo>
                  <a:pt x="195" y="55"/>
                  <a:pt x="197" y="54"/>
                  <a:pt x="200" y="54"/>
                </a:cubicBezTo>
                <a:cubicBezTo>
                  <a:pt x="200" y="53"/>
                  <a:pt x="200" y="52"/>
                  <a:pt x="200" y="51"/>
                </a:cubicBezTo>
                <a:close/>
                <a:moveTo>
                  <a:pt x="99" y="135"/>
                </a:moveTo>
                <a:cubicBezTo>
                  <a:pt x="98" y="136"/>
                  <a:pt x="97" y="137"/>
                  <a:pt x="96" y="136"/>
                </a:cubicBezTo>
                <a:cubicBezTo>
                  <a:pt x="96" y="137"/>
                  <a:pt x="97" y="139"/>
                  <a:pt x="97" y="140"/>
                </a:cubicBezTo>
                <a:cubicBezTo>
                  <a:pt x="97" y="141"/>
                  <a:pt x="97" y="143"/>
                  <a:pt x="97" y="145"/>
                </a:cubicBezTo>
                <a:cubicBezTo>
                  <a:pt x="97" y="145"/>
                  <a:pt x="97" y="146"/>
                  <a:pt x="98" y="146"/>
                </a:cubicBezTo>
                <a:cubicBezTo>
                  <a:pt x="99" y="142"/>
                  <a:pt x="99" y="139"/>
                  <a:pt x="99" y="135"/>
                </a:cubicBezTo>
                <a:close/>
                <a:moveTo>
                  <a:pt x="145" y="25"/>
                </a:moveTo>
                <a:cubicBezTo>
                  <a:pt x="145" y="27"/>
                  <a:pt x="144" y="27"/>
                  <a:pt x="143" y="27"/>
                </a:cubicBezTo>
                <a:cubicBezTo>
                  <a:pt x="142" y="27"/>
                  <a:pt x="141" y="28"/>
                  <a:pt x="140" y="28"/>
                </a:cubicBezTo>
                <a:cubicBezTo>
                  <a:pt x="140" y="29"/>
                  <a:pt x="140" y="29"/>
                  <a:pt x="140" y="30"/>
                </a:cubicBezTo>
                <a:cubicBezTo>
                  <a:pt x="142" y="30"/>
                  <a:pt x="144" y="30"/>
                  <a:pt x="146" y="30"/>
                </a:cubicBezTo>
                <a:cubicBezTo>
                  <a:pt x="146" y="29"/>
                  <a:pt x="146" y="28"/>
                  <a:pt x="146" y="27"/>
                </a:cubicBezTo>
                <a:cubicBezTo>
                  <a:pt x="146" y="26"/>
                  <a:pt x="146" y="26"/>
                  <a:pt x="145" y="25"/>
                </a:cubicBezTo>
                <a:close/>
                <a:moveTo>
                  <a:pt x="175" y="169"/>
                </a:moveTo>
                <a:cubicBezTo>
                  <a:pt x="176" y="169"/>
                  <a:pt x="177" y="169"/>
                  <a:pt x="177" y="170"/>
                </a:cubicBezTo>
                <a:cubicBezTo>
                  <a:pt x="178" y="170"/>
                  <a:pt x="178" y="171"/>
                  <a:pt x="179" y="172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80" y="170"/>
                  <a:pt x="180" y="168"/>
                  <a:pt x="180" y="166"/>
                </a:cubicBezTo>
                <a:cubicBezTo>
                  <a:pt x="179" y="166"/>
                  <a:pt x="178" y="166"/>
                  <a:pt x="178" y="166"/>
                </a:cubicBezTo>
                <a:cubicBezTo>
                  <a:pt x="177" y="166"/>
                  <a:pt x="176" y="166"/>
                  <a:pt x="176" y="166"/>
                </a:cubicBezTo>
                <a:cubicBezTo>
                  <a:pt x="175" y="167"/>
                  <a:pt x="175" y="168"/>
                  <a:pt x="175" y="169"/>
                </a:cubicBezTo>
                <a:close/>
                <a:moveTo>
                  <a:pt x="30" y="84"/>
                </a:moveTo>
                <a:cubicBezTo>
                  <a:pt x="26" y="90"/>
                  <a:pt x="24" y="97"/>
                  <a:pt x="25" y="105"/>
                </a:cubicBezTo>
                <a:cubicBezTo>
                  <a:pt x="25" y="97"/>
                  <a:pt x="27" y="90"/>
                  <a:pt x="30" y="84"/>
                </a:cubicBezTo>
                <a:close/>
                <a:moveTo>
                  <a:pt x="152" y="47"/>
                </a:moveTo>
                <a:cubicBezTo>
                  <a:pt x="152" y="45"/>
                  <a:pt x="152" y="43"/>
                  <a:pt x="151" y="42"/>
                </a:cubicBezTo>
                <a:cubicBezTo>
                  <a:pt x="150" y="42"/>
                  <a:pt x="149" y="42"/>
                  <a:pt x="148" y="42"/>
                </a:cubicBezTo>
                <a:cubicBezTo>
                  <a:pt x="148" y="44"/>
                  <a:pt x="148" y="45"/>
                  <a:pt x="148" y="47"/>
                </a:cubicBezTo>
                <a:cubicBezTo>
                  <a:pt x="149" y="47"/>
                  <a:pt x="150" y="47"/>
                  <a:pt x="152" y="47"/>
                </a:cubicBezTo>
                <a:close/>
                <a:moveTo>
                  <a:pt x="48" y="174"/>
                </a:moveTo>
                <a:cubicBezTo>
                  <a:pt x="46" y="173"/>
                  <a:pt x="44" y="171"/>
                  <a:pt x="42" y="169"/>
                </a:cubicBezTo>
                <a:cubicBezTo>
                  <a:pt x="40" y="166"/>
                  <a:pt x="37" y="165"/>
                  <a:pt x="34" y="163"/>
                </a:cubicBezTo>
                <a:cubicBezTo>
                  <a:pt x="38" y="167"/>
                  <a:pt x="43" y="171"/>
                  <a:pt x="48" y="174"/>
                </a:cubicBezTo>
                <a:close/>
                <a:moveTo>
                  <a:pt x="107" y="116"/>
                </a:moveTo>
                <a:cubicBezTo>
                  <a:pt x="107" y="114"/>
                  <a:pt x="106" y="112"/>
                  <a:pt x="106" y="109"/>
                </a:cubicBezTo>
                <a:cubicBezTo>
                  <a:pt x="104" y="114"/>
                  <a:pt x="104" y="116"/>
                  <a:pt x="106" y="120"/>
                </a:cubicBezTo>
                <a:cubicBezTo>
                  <a:pt x="106" y="121"/>
                  <a:pt x="107" y="121"/>
                  <a:pt x="107" y="122"/>
                </a:cubicBezTo>
                <a:cubicBezTo>
                  <a:pt x="107" y="122"/>
                  <a:pt x="107" y="123"/>
                  <a:pt x="108" y="123"/>
                </a:cubicBezTo>
                <a:cubicBezTo>
                  <a:pt x="107" y="122"/>
                  <a:pt x="107" y="121"/>
                  <a:pt x="106" y="120"/>
                </a:cubicBezTo>
                <a:cubicBezTo>
                  <a:pt x="106" y="118"/>
                  <a:pt x="106" y="118"/>
                  <a:pt x="107" y="116"/>
                </a:cubicBezTo>
                <a:close/>
                <a:moveTo>
                  <a:pt x="99" y="25"/>
                </a:moveTo>
                <a:cubicBezTo>
                  <a:pt x="94" y="26"/>
                  <a:pt x="90" y="28"/>
                  <a:pt x="85" y="30"/>
                </a:cubicBezTo>
                <a:cubicBezTo>
                  <a:pt x="85" y="30"/>
                  <a:pt x="85" y="30"/>
                  <a:pt x="86" y="30"/>
                </a:cubicBezTo>
                <a:cubicBezTo>
                  <a:pt x="90" y="29"/>
                  <a:pt x="94" y="28"/>
                  <a:pt x="99" y="27"/>
                </a:cubicBezTo>
                <a:cubicBezTo>
                  <a:pt x="99" y="26"/>
                  <a:pt x="99" y="26"/>
                  <a:pt x="99" y="25"/>
                </a:cubicBezTo>
                <a:close/>
                <a:moveTo>
                  <a:pt x="108" y="160"/>
                </a:moveTo>
                <a:cubicBezTo>
                  <a:pt x="109" y="160"/>
                  <a:pt x="111" y="160"/>
                  <a:pt x="113" y="160"/>
                </a:cubicBezTo>
                <a:cubicBezTo>
                  <a:pt x="115" y="160"/>
                  <a:pt x="117" y="159"/>
                  <a:pt x="118" y="161"/>
                </a:cubicBezTo>
                <a:cubicBezTo>
                  <a:pt x="118" y="160"/>
                  <a:pt x="117" y="160"/>
                  <a:pt x="116" y="159"/>
                </a:cubicBezTo>
                <a:cubicBezTo>
                  <a:pt x="113" y="159"/>
                  <a:pt x="110" y="158"/>
                  <a:pt x="108" y="156"/>
                </a:cubicBezTo>
                <a:cubicBezTo>
                  <a:pt x="107" y="156"/>
                  <a:pt x="107" y="156"/>
                  <a:pt x="106" y="156"/>
                </a:cubicBezTo>
                <a:cubicBezTo>
                  <a:pt x="107" y="157"/>
                  <a:pt x="107" y="157"/>
                  <a:pt x="107" y="158"/>
                </a:cubicBezTo>
                <a:cubicBezTo>
                  <a:pt x="107" y="158"/>
                  <a:pt x="107" y="159"/>
                  <a:pt x="108" y="160"/>
                </a:cubicBezTo>
                <a:close/>
                <a:moveTo>
                  <a:pt x="158" y="34"/>
                </a:moveTo>
                <a:cubicBezTo>
                  <a:pt x="158" y="35"/>
                  <a:pt x="159" y="36"/>
                  <a:pt x="159" y="37"/>
                </a:cubicBezTo>
                <a:cubicBezTo>
                  <a:pt x="160" y="38"/>
                  <a:pt x="162" y="39"/>
                  <a:pt x="163" y="38"/>
                </a:cubicBezTo>
                <a:cubicBezTo>
                  <a:pt x="163" y="37"/>
                  <a:pt x="164" y="37"/>
                  <a:pt x="164" y="36"/>
                </a:cubicBezTo>
                <a:cubicBezTo>
                  <a:pt x="162" y="35"/>
                  <a:pt x="160" y="33"/>
                  <a:pt x="158" y="34"/>
                </a:cubicBezTo>
                <a:close/>
                <a:moveTo>
                  <a:pt x="16" y="101"/>
                </a:moveTo>
                <a:cubicBezTo>
                  <a:pt x="16" y="101"/>
                  <a:pt x="16" y="101"/>
                  <a:pt x="16" y="101"/>
                </a:cubicBezTo>
                <a:cubicBezTo>
                  <a:pt x="16" y="96"/>
                  <a:pt x="17" y="92"/>
                  <a:pt x="18" y="87"/>
                </a:cubicBezTo>
                <a:cubicBezTo>
                  <a:pt x="17" y="89"/>
                  <a:pt x="16" y="90"/>
                  <a:pt x="15" y="92"/>
                </a:cubicBezTo>
                <a:cubicBezTo>
                  <a:pt x="15" y="92"/>
                  <a:pt x="15" y="92"/>
                  <a:pt x="15" y="93"/>
                </a:cubicBezTo>
                <a:cubicBezTo>
                  <a:pt x="15" y="95"/>
                  <a:pt x="15" y="98"/>
                  <a:pt x="15" y="100"/>
                </a:cubicBezTo>
                <a:cubicBezTo>
                  <a:pt x="15" y="101"/>
                  <a:pt x="15" y="101"/>
                  <a:pt x="16" y="101"/>
                </a:cubicBezTo>
                <a:close/>
                <a:moveTo>
                  <a:pt x="125" y="227"/>
                </a:moveTo>
                <a:cubicBezTo>
                  <a:pt x="128" y="223"/>
                  <a:pt x="131" y="219"/>
                  <a:pt x="134" y="214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0" y="219"/>
                  <a:pt x="127" y="223"/>
                  <a:pt x="125" y="227"/>
                </a:cubicBezTo>
                <a:close/>
                <a:moveTo>
                  <a:pt x="243" y="138"/>
                </a:moveTo>
                <a:cubicBezTo>
                  <a:pt x="241" y="138"/>
                  <a:pt x="239" y="139"/>
                  <a:pt x="237" y="140"/>
                </a:cubicBezTo>
                <a:cubicBezTo>
                  <a:pt x="235" y="140"/>
                  <a:pt x="233" y="141"/>
                  <a:pt x="231" y="141"/>
                </a:cubicBezTo>
                <a:cubicBezTo>
                  <a:pt x="229" y="141"/>
                  <a:pt x="227" y="141"/>
                  <a:pt x="225" y="141"/>
                </a:cubicBezTo>
                <a:cubicBezTo>
                  <a:pt x="226" y="141"/>
                  <a:pt x="227" y="142"/>
                  <a:pt x="229" y="142"/>
                </a:cubicBezTo>
                <a:cubicBezTo>
                  <a:pt x="230" y="142"/>
                  <a:pt x="231" y="142"/>
                  <a:pt x="232" y="142"/>
                </a:cubicBezTo>
                <a:cubicBezTo>
                  <a:pt x="233" y="141"/>
                  <a:pt x="233" y="141"/>
                  <a:pt x="234" y="141"/>
                </a:cubicBezTo>
                <a:cubicBezTo>
                  <a:pt x="236" y="141"/>
                  <a:pt x="237" y="140"/>
                  <a:pt x="239" y="140"/>
                </a:cubicBezTo>
                <a:cubicBezTo>
                  <a:pt x="241" y="140"/>
                  <a:pt x="242" y="139"/>
                  <a:pt x="243" y="138"/>
                </a:cubicBezTo>
                <a:close/>
                <a:moveTo>
                  <a:pt x="130" y="201"/>
                </a:moveTo>
                <a:cubicBezTo>
                  <a:pt x="131" y="201"/>
                  <a:pt x="131" y="201"/>
                  <a:pt x="132" y="200"/>
                </a:cubicBezTo>
                <a:cubicBezTo>
                  <a:pt x="132" y="199"/>
                  <a:pt x="133" y="198"/>
                  <a:pt x="134" y="197"/>
                </a:cubicBezTo>
                <a:cubicBezTo>
                  <a:pt x="134" y="196"/>
                  <a:pt x="135" y="195"/>
                  <a:pt x="134" y="194"/>
                </a:cubicBezTo>
                <a:cubicBezTo>
                  <a:pt x="134" y="194"/>
                  <a:pt x="133" y="194"/>
                  <a:pt x="132" y="194"/>
                </a:cubicBezTo>
                <a:cubicBezTo>
                  <a:pt x="131" y="196"/>
                  <a:pt x="131" y="198"/>
                  <a:pt x="130" y="201"/>
                </a:cubicBezTo>
                <a:close/>
                <a:moveTo>
                  <a:pt x="172" y="132"/>
                </a:moveTo>
                <a:cubicBezTo>
                  <a:pt x="173" y="132"/>
                  <a:pt x="173" y="132"/>
                  <a:pt x="173" y="132"/>
                </a:cubicBezTo>
                <a:cubicBezTo>
                  <a:pt x="174" y="133"/>
                  <a:pt x="175" y="132"/>
                  <a:pt x="176" y="131"/>
                </a:cubicBezTo>
                <a:cubicBezTo>
                  <a:pt x="177" y="129"/>
                  <a:pt x="179" y="127"/>
                  <a:pt x="180" y="125"/>
                </a:cubicBezTo>
                <a:cubicBezTo>
                  <a:pt x="180" y="124"/>
                  <a:pt x="180" y="124"/>
                  <a:pt x="181" y="123"/>
                </a:cubicBezTo>
                <a:cubicBezTo>
                  <a:pt x="178" y="126"/>
                  <a:pt x="175" y="129"/>
                  <a:pt x="172" y="132"/>
                </a:cubicBezTo>
                <a:close/>
                <a:moveTo>
                  <a:pt x="204" y="46"/>
                </a:moveTo>
                <a:cubicBezTo>
                  <a:pt x="204" y="47"/>
                  <a:pt x="204" y="47"/>
                  <a:pt x="205" y="48"/>
                </a:cubicBezTo>
                <a:cubicBezTo>
                  <a:pt x="207" y="48"/>
                  <a:pt x="209" y="49"/>
                  <a:pt x="211" y="50"/>
                </a:cubicBezTo>
                <a:cubicBezTo>
                  <a:pt x="212" y="49"/>
                  <a:pt x="212" y="48"/>
                  <a:pt x="212" y="48"/>
                </a:cubicBezTo>
                <a:cubicBezTo>
                  <a:pt x="209" y="47"/>
                  <a:pt x="207" y="46"/>
                  <a:pt x="204" y="46"/>
                </a:cubicBezTo>
                <a:close/>
                <a:moveTo>
                  <a:pt x="131" y="43"/>
                </a:moveTo>
                <a:cubicBezTo>
                  <a:pt x="131" y="44"/>
                  <a:pt x="131" y="44"/>
                  <a:pt x="131" y="45"/>
                </a:cubicBezTo>
                <a:cubicBezTo>
                  <a:pt x="132" y="46"/>
                  <a:pt x="132" y="47"/>
                  <a:pt x="132" y="48"/>
                </a:cubicBezTo>
                <a:cubicBezTo>
                  <a:pt x="132" y="49"/>
                  <a:pt x="133" y="49"/>
                  <a:pt x="133" y="49"/>
                </a:cubicBezTo>
                <a:cubicBezTo>
                  <a:pt x="134" y="47"/>
                  <a:pt x="135" y="44"/>
                  <a:pt x="134" y="43"/>
                </a:cubicBezTo>
                <a:cubicBezTo>
                  <a:pt x="134" y="43"/>
                  <a:pt x="133" y="43"/>
                  <a:pt x="131" y="43"/>
                </a:cubicBezTo>
                <a:close/>
                <a:moveTo>
                  <a:pt x="91" y="255"/>
                </a:moveTo>
                <a:cubicBezTo>
                  <a:pt x="89" y="254"/>
                  <a:pt x="88" y="255"/>
                  <a:pt x="86" y="255"/>
                </a:cubicBezTo>
                <a:cubicBezTo>
                  <a:pt x="84" y="256"/>
                  <a:pt x="84" y="257"/>
                  <a:pt x="83" y="259"/>
                </a:cubicBezTo>
                <a:cubicBezTo>
                  <a:pt x="86" y="258"/>
                  <a:pt x="89" y="257"/>
                  <a:pt x="91" y="255"/>
                </a:cubicBezTo>
                <a:close/>
                <a:moveTo>
                  <a:pt x="195" y="124"/>
                </a:moveTo>
                <a:cubicBezTo>
                  <a:pt x="195" y="124"/>
                  <a:pt x="195" y="124"/>
                  <a:pt x="195" y="124"/>
                </a:cubicBezTo>
                <a:cubicBezTo>
                  <a:pt x="195" y="124"/>
                  <a:pt x="195" y="125"/>
                  <a:pt x="195" y="125"/>
                </a:cubicBezTo>
                <a:cubicBezTo>
                  <a:pt x="195" y="127"/>
                  <a:pt x="195" y="130"/>
                  <a:pt x="194" y="132"/>
                </a:cubicBezTo>
                <a:cubicBezTo>
                  <a:pt x="194" y="132"/>
                  <a:pt x="195" y="132"/>
                  <a:pt x="195" y="132"/>
                </a:cubicBezTo>
                <a:cubicBezTo>
                  <a:pt x="195" y="131"/>
                  <a:pt x="195" y="130"/>
                  <a:pt x="196" y="130"/>
                </a:cubicBezTo>
                <a:cubicBezTo>
                  <a:pt x="197" y="130"/>
                  <a:pt x="198" y="130"/>
                  <a:pt x="199" y="130"/>
                </a:cubicBezTo>
                <a:cubicBezTo>
                  <a:pt x="197" y="128"/>
                  <a:pt x="196" y="126"/>
                  <a:pt x="195" y="124"/>
                </a:cubicBezTo>
                <a:close/>
                <a:moveTo>
                  <a:pt x="187" y="66"/>
                </a:moveTo>
                <a:cubicBezTo>
                  <a:pt x="188" y="64"/>
                  <a:pt x="189" y="63"/>
                  <a:pt x="188" y="60"/>
                </a:cubicBezTo>
                <a:cubicBezTo>
                  <a:pt x="187" y="60"/>
                  <a:pt x="186" y="60"/>
                  <a:pt x="185" y="61"/>
                </a:cubicBezTo>
                <a:cubicBezTo>
                  <a:pt x="185" y="62"/>
                  <a:pt x="185" y="62"/>
                  <a:pt x="185" y="63"/>
                </a:cubicBezTo>
                <a:cubicBezTo>
                  <a:pt x="185" y="63"/>
                  <a:pt x="185" y="64"/>
                  <a:pt x="185" y="65"/>
                </a:cubicBezTo>
                <a:cubicBezTo>
                  <a:pt x="186" y="65"/>
                  <a:pt x="186" y="65"/>
                  <a:pt x="187" y="66"/>
                </a:cubicBezTo>
                <a:close/>
                <a:moveTo>
                  <a:pt x="222" y="184"/>
                </a:moveTo>
                <a:cubicBezTo>
                  <a:pt x="219" y="184"/>
                  <a:pt x="217" y="183"/>
                  <a:pt x="215" y="185"/>
                </a:cubicBezTo>
                <a:cubicBezTo>
                  <a:pt x="214" y="185"/>
                  <a:pt x="213" y="186"/>
                  <a:pt x="211" y="186"/>
                </a:cubicBezTo>
                <a:cubicBezTo>
                  <a:pt x="211" y="187"/>
                  <a:pt x="211" y="187"/>
                  <a:pt x="210" y="187"/>
                </a:cubicBezTo>
                <a:cubicBezTo>
                  <a:pt x="211" y="187"/>
                  <a:pt x="211" y="187"/>
                  <a:pt x="211" y="187"/>
                </a:cubicBezTo>
                <a:cubicBezTo>
                  <a:pt x="211" y="187"/>
                  <a:pt x="212" y="187"/>
                  <a:pt x="213" y="187"/>
                </a:cubicBezTo>
                <a:cubicBezTo>
                  <a:pt x="216" y="186"/>
                  <a:pt x="218" y="185"/>
                  <a:pt x="221" y="184"/>
                </a:cubicBezTo>
                <a:cubicBezTo>
                  <a:pt x="221" y="184"/>
                  <a:pt x="221" y="184"/>
                  <a:pt x="222" y="184"/>
                </a:cubicBezTo>
                <a:close/>
                <a:moveTo>
                  <a:pt x="62" y="146"/>
                </a:moveTo>
                <a:cubicBezTo>
                  <a:pt x="62" y="146"/>
                  <a:pt x="62" y="147"/>
                  <a:pt x="62" y="147"/>
                </a:cubicBezTo>
                <a:cubicBezTo>
                  <a:pt x="62" y="147"/>
                  <a:pt x="62" y="147"/>
                  <a:pt x="63" y="147"/>
                </a:cubicBezTo>
                <a:cubicBezTo>
                  <a:pt x="67" y="147"/>
                  <a:pt x="71" y="147"/>
                  <a:pt x="75" y="145"/>
                </a:cubicBezTo>
                <a:cubicBezTo>
                  <a:pt x="71" y="145"/>
                  <a:pt x="66" y="146"/>
                  <a:pt x="62" y="146"/>
                </a:cubicBezTo>
                <a:close/>
                <a:moveTo>
                  <a:pt x="174" y="146"/>
                </a:moveTo>
                <a:cubicBezTo>
                  <a:pt x="175" y="146"/>
                  <a:pt x="176" y="146"/>
                  <a:pt x="178" y="146"/>
                </a:cubicBezTo>
                <a:cubicBezTo>
                  <a:pt x="178" y="146"/>
                  <a:pt x="178" y="146"/>
                  <a:pt x="178" y="145"/>
                </a:cubicBezTo>
                <a:cubicBezTo>
                  <a:pt x="180" y="144"/>
                  <a:pt x="179" y="143"/>
                  <a:pt x="178" y="141"/>
                </a:cubicBezTo>
                <a:cubicBezTo>
                  <a:pt x="177" y="143"/>
                  <a:pt x="175" y="144"/>
                  <a:pt x="174" y="146"/>
                </a:cubicBezTo>
                <a:close/>
                <a:moveTo>
                  <a:pt x="227" y="30"/>
                </a:moveTo>
                <a:cubicBezTo>
                  <a:pt x="233" y="34"/>
                  <a:pt x="238" y="37"/>
                  <a:pt x="243" y="41"/>
                </a:cubicBezTo>
                <a:cubicBezTo>
                  <a:pt x="239" y="36"/>
                  <a:pt x="233" y="33"/>
                  <a:pt x="227" y="30"/>
                </a:cubicBezTo>
                <a:close/>
                <a:moveTo>
                  <a:pt x="90" y="217"/>
                </a:moveTo>
                <a:cubicBezTo>
                  <a:pt x="90" y="218"/>
                  <a:pt x="90" y="220"/>
                  <a:pt x="90" y="221"/>
                </a:cubicBezTo>
                <a:cubicBezTo>
                  <a:pt x="88" y="226"/>
                  <a:pt x="87" y="231"/>
                  <a:pt x="86" y="236"/>
                </a:cubicBezTo>
                <a:cubicBezTo>
                  <a:pt x="86" y="237"/>
                  <a:pt x="86" y="237"/>
                  <a:pt x="86" y="238"/>
                </a:cubicBezTo>
                <a:cubicBezTo>
                  <a:pt x="86" y="237"/>
                  <a:pt x="86" y="237"/>
                  <a:pt x="86" y="236"/>
                </a:cubicBezTo>
                <a:cubicBezTo>
                  <a:pt x="88" y="232"/>
                  <a:pt x="89" y="227"/>
                  <a:pt x="90" y="223"/>
                </a:cubicBezTo>
                <a:cubicBezTo>
                  <a:pt x="91" y="221"/>
                  <a:pt x="91" y="219"/>
                  <a:pt x="90" y="217"/>
                </a:cubicBezTo>
                <a:close/>
                <a:moveTo>
                  <a:pt x="149" y="37"/>
                </a:moveTo>
                <a:cubicBezTo>
                  <a:pt x="150" y="37"/>
                  <a:pt x="151" y="37"/>
                  <a:pt x="153" y="37"/>
                </a:cubicBezTo>
                <a:cubicBezTo>
                  <a:pt x="153" y="36"/>
                  <a:pt x="153" y="35"/>
                  <a:pt x="153" y="34"/>
                </a:cubicBezTo>
                <a:cubicBezTo>
                  <a:pt x="152" y="34"/>
                  <a:pt x="151" y="34"/>
                  <a:pt x="149" y="34"/>
                </a:cubicBezTo>
                <a:cubicBezTo>
                  <a:pt x="149" y="35"/>
                  <a:pt x="149" y="36"/>
                  <a:pt x="149" y="37"/>
                </a:cubicBezTo>
                <a:close/>
                <a:moveTo>
                  <a:pt x="226" y="55"/>
                </a:moveTo>
                <a:cubicBezTo>
                  <a:pt x="228" y="55"/>
                  <a:pt x="229" y="55"/>
                  <a:pt x="230" y="55"/>
                </a:cubicBezTo>
                <a:cubicBezTo>
                  <a:pt x="230" y="55"/>
                  <a:pt x="230" y="55"/>
                  <a:pt x="231" y="55"/>
                </a:cubicBezTo>
                <a:cubicBezTo>
                  <a:pt x="231" y="54"/>
                  <a:pt x="231" y="54"/>
                  <a:pt x="232" y="54"/>
                </a:cubicBezTo>
                <a:cubicBezTo>
                  <a:pt x="232" y="53"/>
                  <a:pt x="232" y="52"/>
                  <a:pt x="232" y="51"/>
                </a:cubicBezTo>
                <a:cubicBezTo>
                  <a:pt x="231" y="53"/>
                  <a:pt x="229" y="52"/>
                  <a:pt x="228" y="52"/>
                </a:cubicBezTo>
                <a:cubicBezTo>
                  <a:pt x="227" y="53"/>
                  <a:pt x="227" y="54"/>
                  <a:pt x="226" y="55"/>
                </a:cubicBezTo>
                <a:close/>
                <a:moveTo>
                  <a:pt x="194" y="91"/>
                </a:moveTo>
                <a:cubicBezTo>
                  <a:pt x="194" y="91"/>
                  <a:pt x="194" y="91"/>
                  <a:pt x="194" y="91"/>
                </a:cubicBezTo>
                <a:cubicBezTo>
                  <a:pt x="195" y="89"/>
                  <a:pt x="197" y="86"/>
                  <a:pt x="198" y="83"/>
                </a:cubicBezTo>
                <a:cubicBezTo>
                  <a:pt x="197" y="83"/>
                  <a:pt x="196" y="84"/>
                  <a:pt x="195" y="84"/>
                </a:cubicBezTo>
                <a:cubicBezTo>
                  <a:pt x="194" y="86"/>
                  <a:pt x="194" y="89"/>
                  <a:pt x="194" y="91"/>
                </a:cubicBezTo>
                <a:close/>
                <a:moveTo>
                  <a:pt x="209" y="162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59"/>
                  <a:pt x="209" y="157"/>
                  <a:pt x="209" y="155"/>
                </a:cubicBezTo>
                <a:cubicBezTo>
                  <a:pt x="209" y="155"/>
                  <a:pt x="208" y="155"/>
                  <a:pt x="208" y="154"/>
                </a:cubicBezTo>
                <a:cubicBezTo>
                  <a:pt x="207" y="156"/>
                  <a:pt x="207" y="156"/>
                  <a:pt x="207" y="158"/>
                </a:cubicBezTo>
                <a:cubicBezTo>
                  <a:pt x="207" y="159"/>
                  <a:pt x="208" y="160"/>
                  <a:pt x="208" y="161"/>
                </a:cubicBezTo>
                <a:cubicBezTo>
                  <a:pt x="208" y="162"/>
                  <a:pt x="209" y="162"/>
                  <a:pt x="209" y="162"/>
                </a:cubicBezTo>
                <a:close/>
                <a:moveTo>
                  <a:pt x="74" y="260"/>
                </a:moveTo>
                <a:cubicBezTo>
                  <a:pt x="72" y="262"/>
                  <a:pt x="71" y="264"/>
                  <a:pt x="70" y="265"/>
                </a:cubicBezTo>
                <a:cubicBezTo>
                  <a:pt x="70" y="265"/>
                  <a:pt x="70" y="266"/>
                  <a:pt x="70" y="266"/>
                </a:cubicBezTo>
                <a:cubicBezTo>
                  <a:pt x="72" y="265"/>
                  <a:pt x="74" y="265"/>
                  <a:pt x="76" y="264"/>
                </a:cubicBezTo>
                <a:cubicBezTo>
                  <a:pt x="75" y="263"/>
                  <a:pt x="75" y="262"/>
                  <a:pt x="75" y="262"/>
                </a:cubicBezTo>
                <a:cubicBezTo>
                  <a:pt x="74" y="261"/>
                  <a:pt x="74" y="261"/>
                  <a:pt x="74" y="260"/>
                </a:cubicBezTo>
                <a:close/>
                <a:moveTo>
                  <a:pt x="61" y="50"/>
                </a:moveTo>
                <a:cubicBezTo>
                  <a:pt x="62" y="50"/>
                  <a:pt x="63" y="50"/>
                  <a:pt x="64" y="50"/>
                </a:cubicBezTo>
                <a:cubicBezTo>
                  <a:pt x="65" y="49"/>
                  <a:pt x="66" y="44"/>
                  <a:pt x="65" y="43"/>
                </a:cubicBezTo>
                <a:cubicBezTo>
                  <a:pt x="65" y="44"/>
                  <a:pt x="62" y="49"/>
                  <a:pt x="61" y="50"/>
                </a:cubicBezTo>
                <a:close/>
                <a:moveTo>
                  <a:pt x="80" y="36"/>
                </a:moveTo>
                <a:cubicBezTo>
                  <a:pt x="76" y="37"/>
                  <a:pt x="73" y="38"/>
                  <a:pt x="70" y="39"/>
                </a:cubicBezTo>
                <a:cubicBezTo>
                  <a:pt x="70" y="39"/>
                  <a:pt x="70" y="40"/>
                  <a:pt x="69" y="40"/>
                </a:cubicBezTo>
                <a:cubicBezTo>
                  <a:pt x="71" y="40"/>
                  <a:pt x="76" y="39"/>
                  <a:pt x="77" y="38"/>
                </a:cubicBezTo>
                <a:cubicBezTo>
                  <a:pt x="78" y="37"/>
                  <a:pt x="79" y="37"/>
                  <a:pt x="80" y="37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7"/>
                  <a:pt x="80" y="37"/>
                  <a:pt x="80" y="36"/>
                </a:cubicBezTo>
                <a:cubicBezTo>
                  <a:pt x="80" y="36"/>
                  <a:pt x="80" y="36"/>
                  <a:pt x="80" y="36"/>
                </a:cubicBezTo>
                <a:close/>
                <a:moveTo>
                  <a:pt x="104" y="153"/>
                </a:moveTo>
                <a:cubicBezTo>
                  <a:pt x="105" y="150"/>
                  <a:pt x="106" y="148"/>
                  <a:pt x="106" y="145"/>
                </a:cubicBezTo>
                <a:cubicBezTo>
                  <a:pt x="106" y="145"/>
                  <a:pt x="106" y="144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8"/>
                  <a:pt x="104" y="149"/>
                  <a:pt x="103" y="150"/>
                </a:cubicBezTo>
                <a:cubicBezTo>
                  <a:pt x="103" y="151"/>
                  <a:pt x="103" y="151"/>
                  <a:pt x="104" y="152"/>
                </a:cubicBezTo>
                <a:cubicBezTo>
                  <a:pt x="104" y="153"/>
                  <a:pt x="104" y="153"/>
                  <a:pt x="104" y="153"/>
                </a:cubicBezTo>
                <a:close/>
                <a:moveTo>
                  <a:pt x="208" y="13"/>
                </a:moveTo>
                <a:cubicBezTo>
                  <a:pt x="200" y="10"/>
                  <a:pt x="192" y="8"/>
                  <a:pt x="184" y="7"/>
                </a:cubicBezTo>
                <a:cubicBezTo>
                  <a:pt x="192" y="9"/>
                  <a:pt x="200" y="11"/>
                  <a:pt x="208" y="13"/>
                </a:cubicBezTo>
                <a:close/>
                <a:moveTo>
                  <a:pt x="121" y="146"/>
                </a:moveTo>
                <a:cubicBezTo>
                  <a:pt x="121" y="147"/>
                  <a:pt x="121" y="148"/>
                  <a:pt x="122" y="149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8"/>
                  <a:pt x="124" y="146"/>
                  <a:pt x="124" y="144"/>
                </a:cubicBezTo>
                <a:cubicBezTo>
                  <a:pt x="125" y="143"/>
                  <a:pt x="124" y="143"/>
                  <a:pt x="123" y="142"/>
                </a:cubicBezTo>
                <a:cubicBezTo>
                  <a:pt x="123" y="144"/>
                  <a:pt x="123" y="145"/>
                  <a:pt x="121" y="146"/>
                </a:cubicBezTo>
                <a:close/>
                <a:moveTo>
                  <a:pt x="189" y="129"/>
                </a:moveTo>
                <a:cubicBezTo>
                  <a:pt x="189" y="127"/>
                  <a:pt x="189" y="127"/>
                  <a:pt x="191" y="125"/>
                </a:cubicBezTo>
                <a:cubicBezTo>
                  <a:pt x="190" y="123"/>
                  <a:pt x="190" y="122"/>
                  <a:pt x="190" y="120"/>
                </a:cubicBezTo>
                <a:cubicBezTo>
                  <a:pt x="190" y="121"/>
                  <a:pt x="189" y="121"/>
                  <a:pt x="189" y="122"/>
                </a:cubicBezTo>
                <a:cubicBezTo>
                  <a:pt x="189" y="124"/>
                  <a:pt x="188" y="127"/>
                  <a:pt x="187" y="129"/>
                </a:cubicBezTo>
                <a:cubicBezTo>
                  <a:pt x="187" y="129"/>
                  <a:pt x="187" y="129"/>
                  <a:pt x="188" y="130"/>
                </a:cubicBezTo>
                <a:cubicBezTo>
                  <a:pt x="188" y="130"/>
                  <a:pt x="188" y="130"/>
                  <a:pt x="189" y="129"/>
                </a:cubicBezTo>
                <a:close/>
                <a:moveTo>
                  <a:pt x="204" y="43"/>
                </a:moveTo>
                <a:cubicBezTo>
                  <a:pt x="205" y="43"/>
                  <a:pt x="205" y="43"/>
                  <a:pt x="206" y="43"/>
                </a:cubicBezTo>
                <a:cubicBezTo>
                  <a:pt x="208" y="44"/>
                  <a:pt x="210" y="44"/>
                  <a:pt x="213" y="45"/>
                </a:cubicBezTo>
                <a:cubicBezTo>
                  <a:pt x="214" y="45"/>
                  <a:pt x="214" y="45"/>
                  <a:pt x="214" y="44"/>
                </a:cubicBezTo>
                <a:cubicBezTo>
                  <a:pt x="211" y="43"/>
                  <a:pt x="208" y="42"/>
                  <a:pt x="204" y="41"/>
                </a:cubicBezTo>
                <a:cubicBezTo>
                  <a:pt x="204" y="42"/>
                  <a:pt x="204" y="42"/>
                  <a:pt x="204" y="43"/>
                </a:cubicBezTo>
                <a:close/>
                <a:moveTo>
                  <a:pt x="124" y="179"/>
                </a:moveTo>
                <a:cubicBezTo>
                  <a:pt x="124" y="180"/>
                  <a:pt x="124" y="181"/>
                  <a:pt x="125" y="181"/>
                </a:cubicBezTo>
                <a:cubicBezTo>
                  <a:pt x="127" y="181"/>
                  <a:pt x="128" y="181"/>
                  <a:pt x="130" y="181"/>
                </a:cubicBezTo>
                <a:cubicBezTo>
                  <a:pt x="130" y="181"/>
                  <a:pt x="131" y="181"/>
                  <a:pt x="131" y="180"/>
                </a:cubicBezTo>
                <a:cubicBezTo>
                  <a:pt x="129" y="178"/>
                  <a:pt x="126" y="178"/>
                  <a:pt x="124" y="179"/>
                </a:cubicBezTo>
                <a:close/>
                <a:moveTo>
                  <a:pt x="77" y="162"/>
                </a:moveTo>
                <a:cubicBezTo>
                  <a:pt x="77" y="162"/>
                  <a:pt x="77" y="162"/>
                  <a:pt x="77" y="162"/>
                </a:cubicBezTo>
                <a:cubicBezTo>
                  <a:pt x="73" y="161"/>
                  <a:pt x="69" y="160"/>
                  <a:pt x="66" y="159"/>
                </a:cubicBezTo>
                <a:cubicBezTo>
                  <a:pt x="68" y="161"/>
                  <a:pt x="70" y="162"/>
                  <a:pt x="72" y="163"/>
                </a:cubicBezTo>
                <a:cubicBezTo>
                  <a:pt x="72" y="163"/>
                  <a:pt x="73" y="163"/>
                  <a:pt x="73" y="163"/>
                </a:cubicBezTo>
                <a:cubicBezTo>
                  <a:pt x="74" y="163"/>
                  <a:pt x="76" y="162"/>
                  <a:pt x="77" y="162"/>
                </a:cubicBezTo>
                <a:close/>
                <a:moveTo>
                  <a:pt x="23" y="68"/>
                </a:move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4" y="68"/>
                  <a:pt x="24" y="68"/>
                </a:cubicBezTo>
                <a:cubicBezTo>
                  <a:pt x="26" y="65"/>
                  <a:pt x="29" y="61"/>
                  <a:pt x="31" y="58"/>
                </a:cubicBezTo>
                <a:cubicBezTo>
                  <a:pt x="32" y="58"/>
                  <a:pt x="32" y="57"/>
                  <a:pt x="32" y="57"/>
                </a:cubicBezTo>
                <a:cubicBezTo>
                  <a:pt x="32" y="56"/>
                  <a:pt x="32" y="56"/>
                  <a:pt x="33" y="56"/>
                </a:cubicBezTo>
                <a:cubicBezTo>
                  <a:pt x="29" y="59"/>
                  <a:pt x="26" y="64"/>
                  <a:pt x="23" y="68"/>
                </a:cubicBezTo>
                <a:close/>
                <a:moveTo>
                  <a:pt x="163" y="42"/>
                </a:moveTo>
                <a:cubicBezTo>
                  <a:pt x="163" y="43"/>
                  <a:pt x="165" y="44"/>
                  <a:pt x="168" y="45"/>
                </a:cubicBezTo>
                <a:cubicBezTo>
                  <a:pt x="168" y="44"/>
                  <a:pt x="168" y="43"/>
                  <a:pt x="169" y="42"/>
                </a:cubicBezTo>
                <a:cubicBezTo>
                  <a:pt x="165" y="41"/>
                  <a:pt x="163" y="41"/>
                  <a:pt x="163" y="42"/>
                </a:cubicBezTo>
                <a:close/>
                <a:moveTo>
                  <a:pt x="146" y="34"/>
                </a:moveTo>
                <a:cubicBezTo>
                  <a:pt x="144" y="33"/>
                  <a:pt x="142" y="33"/>
                  <a:pt x="140" y="34"/>
                </a:cubicBezTo>
                <a:cubicBezTo>
                  <a:pt x="140" y="34"/>
                  <a:pt x="140" y="35"/>
                  <a:pt x="140" y="36"/>
                </a:cubicBezTo>
                <a:cubicBezTo>
                  <a:pt x="142" y="36"/>
                  <a:pt x="143" y="36"/>
                  <a:pt x="145" y="36"/>
                </a:cubicBezTo>
                <a:cubicBezTo>
                  <a:pt x="145" y="35"/>
                  <a:pt x="145" y="35"/>
                  <a:pt x="146" y="34"/>
                </a:cubicBezTo>
                <a:close/>
                <a:moveTo>
                  <a:pt x="38" y="137"/>
                </a:moveTo>
                <a:cubicBezTo>
                  <a:pt x="37" y="136"/>
                  <a:pt x="36" y="134"/>
                  <a:pt x="33" y="133"/>
                </a:cubicBezTo>
                <a:cubicBezTo>
                  <a:pt x="33" y="134"/>
                  <a:pt x="33" y="135"/>
                  <a:pt x="33" y="136"/>
                </a:cubicBezTo>
                <a:cubicBezTo>
                  <a:pt x="33" y="136"/>
                  <a:pt x="33" y="137"/>
                  <a:pt x="34" y="137"/>
                </a:cubicBezTo>
                <a:cubicBezTo>
                  <a:pt x="35" y="137"/>
                  <a:pt x="37" y="137"/>
                  <a:pt x="38" y="137"/>
                </a:cubicBezTo>
                <a:close/>
                <a:moveTo>
                  <a:pt x="157" y="19"/>
                </a:moveTo>
                <a:cubicBezTo>
                  <a:pt x="157" y="19"/>
                  <a:pt x="157" y="19"/>
                  <a:pt x="157" y="19"/>
                </a:cubicBezTo>
                <a:cubicBezTo>
                  <a:pt x="158" y="20"/>
                  <a:pt x="159" y="21"/>
                  <a:pt x="160" y="21"/>
                </a:cubicBezTo>
                <a:cubicBezTo>
                  <a:pt x="161" y="22"/>
                  <a:pt x="163" y="22"/>
                  <a:pt x="165" y="23"/>
                </a:cubicBezTo>
                <a:cubicBezTo>
                  <a:pt x="165" y="22"/>
                  <a:pt x="164" y="21"/>
                  <a:pt x="164" y="21"/>
                </a:cubicBezTo>
                <a:cubicBezTo>
                  <a:pt x="164" y="21"/>
                  <a:pt x="164" y="20"/>
                  <a:pt x="163" y="20"/>
                </a:cubicBezTo>
                <a:cubicBezTo>
                  <a:pt x="161" y="20"/>
                  <a:pt x="159" y="19"/>
                  <a:pt x="157" y="19"/>
                </a:cubicBezTo>
                <a:close/>
                <a:moveTo>
                  <a:pt x="68" y="181"/>
                </a:moveTo>
                <a:cubicBezTo>
                  <a:pt x="64" y="178"/>
                  <a:pt x="60" y="176"/>
                  <a:pt x="56" y="175"/>
                </a:cubicBezTo>
                <a:cubicBezTo>
                  <a:pt x="60" y="178"/>
                  <a:pt x="64" y="179"/>
                  <a:pt x="68" y="181"/>
                </a:cubicBezTo>
                <a:close/>
                <a:moveTo>
                  <a:pt x="185" y="40"/>
                </a:moveTo>
                <a:cubicBezTo>
                  <a:pt x="185" y="39"/>
                  <a:pt x="185" y="38"/>
                  <a:pt x="185" y="38"/>
                </a:cubicBezTo>
                <a:cubicBezTo>
                  <a:pt x="183" y="37"/>
                  <a:pt x="180" y="36"/>
                  <a:pt x="178" y="36"/>
                </a:cubicBezTo>
                <a:cubicBezTo>
                  <a:pt x="179" y="37"/>
                  <a:pt x="179" y="37"/>
                  <a:pt x="180" y="38"/>
                </a:cubicBezTo>
                <a:cubicBezTo>
                  <a:pt x="180" y="38"/>
                  <a:pt x="181" y="38"/>
                  <a:pt x="182" y="39"/>
                </a:cubicBezTo>
                <a:cubicBezTo>
                  <a:pt x="183" y="40"/>
                  <a:pt x="183" y="40"/>
                  <a:pt x="185" y="40"/>
                </a:cubicBezTo>
                <a:close/>
                <a:moveTo>
                  <a:pt x="210" y="138"/>
                </a:moveTo>
                <a:cubicBezTo>
                  <a:pt x="213" y="141"/>
                  <a:pt x="215" y="144"/>
                  <a:pt x="220" y="144"/>
                </a:cubicBezTo>
                <a:cubicBezTo>
                  <a:pt x="217" y="142"/>
                  <a:pt x="214" y="139"/>
                  <a:pt x="210" y="138"/>
                </a:cubicBezTo>
                <a:close/>
                <a:moveTo>
                  <a:pt x="112" y="225"/>
                </a:moveTo>
                <a:cubicBezTo>
                  <a:pt x="113" y="224"/>
                  <a:pt x="115" y="223"/>
                  <a:pt x="115" y="221"/>
                </a:cubicBezTo>
                <a:cubicBezTo>
                  <a:pt x="116" y="220"/>
                  <a:pt x="116" y="219"/>
                  <a:pt x="115" y="218"/>
                </a:cubicBezTo>
                <a:cubicBezTo>
                  <a:pt x="113" y="220"/>
                  <a:pt x="111" y="222"/>
                  <a:pt x="112" y="225"/>
                </a:cubicBezTo>
                <a:close/>
                <a:moveTo>
                  <a:pt x="96" y="67"/>
                </a:moveTo>
                <a:cubicBezTo>
                  <a:pt x="96" y="66"/>
                  <a:pt x="96" y="66"/>
                  <a:pt x="95" y="65"/>
                </a:cubicBezTo>
                <a:cubicBezTo>
                  <a:pt x="95" y="65"/>
                  <a:pt x="95" y="64"/>
                  <a:pt x="95" y="64"/>
                </a:cubicBezTo>
                <a:cubicBezTo>
                  <a:pt x="95" y="62"/>
                  <a:pt x="93" y="62"/>
                  <a:pt x="92" y="61"/>
                </a:cubicBezTo>
                <a:cubicBezTo>
                  <a:pt x="92" y="62"/>
                  <a:pt x="91" y="63"/>
                  <a:pt x="92" y="64"/>
                </a:cubicBezTo>
                <a:cubicBezTo>
                  <a:pt x="93" y="65"/>
                  <a:pt x="94" y="66"/>
                  <a:pt x="94" y="67"/>
                </a:cubicBezTo>
                <a:cubicBezTo>
                  <a:pt x="95" y="67"/>
                  <a:pt x="95" y="67"/>
                  <a:pt x="96" y="67"/>
                </a:cubicBezTo>
                <a:close/>
                <a:moveTo>
                  <a:pt x="105" y="59"/>
                </a:moveTo>
                <a:cubicBezTo>
                  <a:pt x="105" y="59"/>
                  <a:pt x="104" y="59"/>
                  <a:pt x="104" y="59"/>
                </a:cubicBezTo>
                <a:cubicBezTo>
                  <a:pt x="103" y="61"/>
                  <a:pt x="102" y="61"/>
                  <a:pt x="101" y="63"/>
                </a:cubicBezTo>
                <a:cubicBezTo>
                  <a:pt x="101" y="66"/>
                  <a:pt x="101" y="66"/>
                  <a:pt x="102" y="67"/>
                </a:cubicBezTo>
                <a:cubicBezTo>
                  <a:pt x="103" y="65"/>
                  <a:pt x="104" y="62"/>
                  <a:pt x="105" y="59"/>
                </a:cubicBezTo>
                <a:close/>
                <a:moveTo>
                  <a:pt x="197" y="158"/>
                </a:moveTo>
                <a:cubicBezTo>
                  <a:pt x="197" y="159"/>
                  <a:pt x="197" y="160"/>
                  <a:pt x="197" y="161"/>
                </a:cubicBezTo>
                <a:cubicBezTo>
                  <a:pt x="198" y="162"/>
                  <a:pt x="200" y="162"/>
                  <a:pt x="201" y="163"/>
                </a:cubicBezTo>
                <a:cubicBezTo>
                  <a:pt x="202" y="162"/>
                  <a:pt x="202" y="161"/>
                  <a:pt x="202" y="161"/>
                </a:cubicBezTo>
                <a:cubicBezTo>
                  <a:pt x="200" y="160"/>
                  <a:pt x="199" y="159"/>
                  <a:pt x="197" y="158"/>
                </a:cubicBezTo>
                <a:close/>
                <a:moveTo>
                  <a:pt x="272" y="104"/>
                </a:moveTo>
                <a:cubicBezTo>
                  <a:pt x="272" y="104"/>
                  <a:pt x="272" y="104"/>
                  <a:pt x="272" y="104"/>
                </a:cubicBezTo>
                <a:cubicBezTo>
                  <a:pt x="273" y="102"/>
                  <a:pt x="273" y="100"/>
                  <a:pt x="274" y="97"/>
                </a:cubicBezTo>
                <a:cubicBezTo>
                  <a:pt x="274" y="96"/>
                  <a:pt x="274" y="94"/>
                  <a:pt x="273" y="93"/>
                </a:cubicBezTo>
                <a:cubicBezTo>
                  <a:pt x="272" y="93"/>
                  <a:pt x="272" y="93"/>
                  <a:pt x="272" y="94"/>
                </a:cubicBezTo>
                <a:cubicBezTo>
                  <a:pt x="272" y="97"/>
                  <a:pt x="272" y="100"/>
                  <a:pt x="272" y="103"/>
                </a:cubicBezTo>
                <a:cubicBezTo>
                  <a:pt x="272" y="104"/>
                  <a:pt x="272" y="104"/>
                  <a:pt x="272" y="104"/>
                </a:cubicBezTo>
                <a:close/>
                <a:moveTo>
                  <a:pt x="24" y="117"/>
                </a:move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8"/>
                  <a:pt x="24" y="119"/>
                </a:cubicBezTo>
                <a:cubicBezTo>
                  <a:pt x="24" y="119"/>
                  <a:pt x="24" y="120"/>
                  <a:pt x="24" y="120"/>
                </a:cubicBezTo>
                <a:cubicBezTo>
                  <a:pt x="26" y="121"/>
                  <a:pt x="27" y="122"/>
                  <a:pt x="28" y="123"/>
                </a:cubicBezTo>
                <a:cubicBezTo>
                  <a:pt x="28" y="123"/>
                  <a:pt x="29" y="124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8" y="121"/>
                  <a:pt x="26" y="119"/>
                  <a:pt x="24" y="117"/>
                </a:cubicBezTo>
                <a:close/>
                <a:moveTo>
                  <a:pt x="213" y="162"/>
                </a:moveTo>
                <a:cubicBezTo>
                  <a:pt x="214" y="162"/>
                  <a:pt x="215" y="163"/>
                  <a:pt x="216" y="161"/>
                </a:cubicBezTo>
                <a:cubicBezTo>
                  <a:pt x="215" y="160"/>
                  <a:pt x="214" y="158"/>
                  <a:pt x="213" y="157"/>
                </a:cubicBezTo>
                <a:cubicBezTo>
                  <a:pt x="213" y="159"/>
                  <a:pt x="213" y="160"/>
                  <a:pt x="213" y="162"/>
                </a:cubicBezTo>
                <a:close/>
                <a:moveTo>
                  <a:pt x="63" y="162"/>
                </a:moveTo>
                <a:cubicBezTo>
                  <a:pt x="62" y="162"/>
                  <a:pt x="62" y="163"/>
                  <a:pt x="61" y="163"/>
                </a:cubicBezTo>
                <a:cubicBezTo>
                  <a:pt x="64" y="164"/>
                  <a:pt x="67" y="165"/>
                  <a:pt x="70" y="166"/>
                </a:cubicBezTo>
                <a:cubicBezTo>
                  <a:pt x="70" y="166"/>
                  <a:pt x="70" y="166"/>
                  <a:pt x="71" y="165"/>
                </a:cubicBezTo>
                <a:cubicBezTo>
                  <a:pt x="68" y="164"/>
                  <a:pt x="66" y="163"/>
                  <a:pt x="63" y="162"/>
                </a:cubicBezTo>
                <a:close/>
                <a:moveTo>
                  <a:pt x="190" y="78"/>
                </a:moveTo>
                <a:cubicBezTo>
                  <a:pt x="188" y="77"/>
                  <a:pt x="187" y="76"/>
                  <a:pt x="186" y="75"/>
                </a:cubicBezTo>
                <a:cubicBezTo>
                  <a:pt x="185" y="76"/>
                  <a:pt x="185" y="76"/>
                  <a:pt x="186" y="76"/>
                </a:cubicBezTo>
                <a:cubicBezTo>
                  <a:pt x="187" y="78"/>
                  <a:pt x="188" y="80"/>
                  <a:pt x="189" y="81"/>
                </a:cubicBezTo>
                <a:cubicBezTo>
                  <a:pt x="189" y="81"/>
                  <a:pt x="190" y="82"/>
                  <a:pt x="190" y="82"/>
                </a:cubicBezTo>
                <a:cubicBezTo>
                  <a:pt x="190" y="80"/>
                  <a:pt x="190" y="79"/>
                  <a:pt x="190" y="78"/>
                </a:cubicBezTo>
                <a:close/>
                <a:moveTo>
                  <a:pt x="267" y="87"/>
                </a:moveTo>
                <a:cubicBezTo>
                  <a:pt x="266" y="89"/>
                  <a:pt x="265" y="91"/>
                  <a:pt x="267" y="93"/>
                </a:cubicBezTo>
                <a:cubicBezTo>
                  <a:pt x="267" y="92"/>
                  <a:pt x="268" y="92"/>
                  <a:pt x="269" y="91"/>
                </a:cubicBezTo>
                <a:cubicBezTo>
                  <a:pt x="268" y="90"/>
                  <a:pt x="268" y="88"/>
                  <a:pt x="267" y="87"/>
                </a:cubicBezTo>
                <a:close/>
                <a:moveTo>
                  <a:pt x="80" y="44"/>
                </a:moveTo>
                <a:cubicBezTo>
                  <a:pt x="81" y="44"/>
                  <a:pt x="83" y="43"/>
                  <a:pt x="84" y="43"/>
                </a:cubicBezTo>
                <a:cubicBezTo>
                  <a:pt x="83" y="42"/>
                  <a:pt x="83" y="41"/>
                  <a:pt x="82" y="40"/>
                </a:cubicBezTo>
                <a:cubicBezTo>
                  <a:pt x="82" y="40"/>
                  <a:pt x="81" y="40"/>
                  <a:pt x="81" y="40"/>
                </a:cubicBezTo>
                <a:cubicBezTo>
                  <a:pt x="80" y="42"/>
                  <a:pt x="80" y="43"/>
                  <a:pt x="80" y="44"/>
                </a:cubicBezTo>
                <a:close/>
                <a:moveTo>
                  <a:pt x="184" y="152"/>
                </a:moveTo>
                <a:cubicBezTo>
                  <a:pt x="184" y="152"/>
                  <a:pt x="184" y="152"/>
                  <a:pt x="184" y="152"/>
                </a:cubicBezTo>
                <a:cubicBezTo>
                  <a:pt x="183" y="155"/>
                  <a:pt x="183" y="157"/>
                  <a:pt x="183" y="159"/>
                </a:cubicBezTo>
                <a:cubicBezTo>
                  <a:pt x="184" y="159"/>
                  <a:pt x="185" y="159"/>
                  <a:pt x="186" y="158"/>
                </a:cubicBezTo>
                <a:cubicBezTo>
                  <a:pt x="185" y="156"/>
                  <a:pt x="185" y="154"/>
                  <a:pt x="184" y="152"/>
                </a:cubicBezTo>
                <a:close/>
                <a:moveTo>
                  <a:pt x="145" y="165"/>
                </a:moveTo>
                <a:cubicBezTo>
                  <a:pt x="142" y="165"/>
                  <a:pt x="140" y="165"/>
                  <a:pt x="137" y="165"/>
                </a:cubicBezTo>
                <a:cubicBezTo>
                  <a:pt x="137" y="165"/>
                  <a:pt x="138" y="166"/>
                  <a:pt x="139" y="166"/>
                </a:cubicBezTo>
                <a:cubicBezTo>
                  <a:pt x="140" y="166"/>
                  <a:pt x="142" y="166"/>
                  <a:pt x="144" y="166"/>
                </a:cubicBezTo>
                <a:cubicBezTo>
                  <a:pt x="144" y="166"/>
                  <a:pt x="144" y="165"/>
                  <a:pt x="145" y="165"/>
                </a:cubicBezTo>
                <a:close/>
                <a:moveTo>
                  <a:pt x="174" y="184"/>
                </a:moveTo>
                <a:cubicBezTo>
                  <a:pt x="174" y="183"/>
                  <a:pt x="173" y="183"/>
                  <a:pt x="173" y="184"/>
                </a:cubicBezTo>
                <a:cubicBezTo>
                  <a:pt x="171" y="184"/>
                  <a:pt x="169" y="185"/>
                  <a:pt x="168" y="186"/>
                </a:cubicBezTo>
                <a:cubicBezTo>
                  <a:pt x="168" y="186"/>
                  <a:pt x="167" y="186"/>
                  <a:pt x="167" y="186"/>
                </a:cubicBezTo>
                <a:cubicBezTo>
                  <a:pt x="168" y="186"/>
                  <a:pt x="169" y="186"/>
                  <a:pt x="170" y="186"/>
                </a:cubicBezTo>
                <a:cubicBezTo>
                  <a:pt x="170" y="186"/>
                  <a:pt x="171" y="186"/>
                  <a:pt x="171" y="186"/>
                </a:cubicBezTo>
                <a:cubicBezTo>
                  <a:pt x="172" y="186"/>
                  <a:pt x="173" y="185"/>
                  <a:pt x="174" y="184"/>
                </a:cubicBezTo>
                <a:close/>
                <a:moveTo>
                  <a:pt x="130" y="150"/>
                </a:moveTo>
                <a:cubicBezTo>
                  <a:pt x="129" y="148"/>
                  <a:pt x="129" y="147"/>
                  <a:pt x="127" y="146"/>
                </a:cubicBezTo>
                <a:cubicBezTo>
                  <a:pt x="127" y="146"/>
                  <a:pt x="127" y="147"/>
                  <a:pt x="127" y="147"/>
                </a:cubicBezTo>
                <a:cubicBezTo>
                  <a:pt x="126" y="148"/>
                  <a:pt x="126" y="149"/>
                  <a:pt x="126" y="150"/>
                </a:cubicBezTo>
                <a:cubicBezTo>
                  <a:pt x="127" y="150"/>
                  <a:pt x="128" y="150"/>
                  <a:pt x="130" y="150"/>
                </a:cubicBezTo>
                <a:close/>
                <a:moveTo>
                  <a:pt x="188" y="40"/>
                </a:moveTo>
                <a:cubicBezTo>
                  <a:pt x="190" y="40"/>
                  <a:pt x="191" y="41"/>
                  <a:pt x="193" y="41"/>
                </a:cubicBezTo>
                <a:cubicBezTo>
                  <a:pt x="193" y="40"/>
                  <a:pt x="193" y="40"/>
                  <a:pt x="194" y="39"/>
                </a:cubicBezTo>
                <a:cubicBezTo>
                  <a:pt x="192" y="39"/>
                  <a:pt x="190" y="38"/>
                  <a:pt x="188" y="39"/>
                </a:cubicBezTo>
                <a:cubicBezTo>
                  <a:pt x="188" y="39"/>
                  <a:pt x="188" y="40"/>
                  <a:pt x="188" y="40"/>
                </a:cubicBezTo>
                <a:close/>
                <a:moveTo>
                  <a:pt x="174" y="24"/>
                </a:moveTo>
                <a:cubicBezTo>
                  <a:pt x="172" y="23"/>
                  <a:pt x="171" y="23"/>
                  <a:pt x="169" y="22"/>
                </a:cubicBezTo>
                <a:cubicBezTo>
                  <a:pt x="168" y="22"/>
                  <a:pt x="167" y="22"/>
                  <a:pt x="166" y="23"/>
                </a:cubicBezTo>
                <a:cubicBezTo>
                  <a:pt x="168" y="23"/>
                  <a:pt x="170" y="24"/>
                  <a:pt x="172" y="24"/>
                </a:cubicBezTo>
                <a:cubicBezTo>
                  <a:pt x="173" y="25"/>
                  <a:pt x="173" y="24"/>
                  <a:pt x="174" y="24"/>
                </a:cubicBezTo>
                <a:close/>
                <a:moveTo>
                  <a:pt x="104" y="228"/>
                </a:moveTo>
                <a:cubicBezTo>
                  <a:pt x="106" y="226"/>
                  <a:pt x="108" y="223"/>
                  <a:pt x="109" y="220"/>
                </a:cubicBezTo>
                <a:cubicBezTo>
                  <a:pt x="109" y="219"/>
                  <a:pt x="109" y="219"/>
                  <a:pt x="109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07" y="221"/>
                  <a:pt x="105" y="225"/>
                  <a:pt x="104" y="228"/>
                </a:cubicBezTo>
                <a:close/>
                <a:moveTo>
                  <a:pt x="222" y="165"/>
                </a:moveTo>
                <a:cubicBezTo>
                  <a:pt x="222" y="166"/>
                  <a:pt x="222" y="166"/>
                  <a:pt x="222" y="166"/>
                </a:cubicBezTo>
                <a:cubicBezTo>
                  <a:pt x="225" y="166"/>
                  <a:pt x="227" y="164"/>
                  <a:pt x="229" y="163"/>
                </a:cubicBezTo>
                <a:cubicBezTo>
                  <a:pt x="228" y="163"/>
                  <a:pt x="227" y="162"/>
                  <a:pt x="226" y="163"/>
                </a:cubicBezTo>
                <a:cubicBezTo>
                  <a:pt x="226" y="164"/>
                  <a:pt x="225" y="164"/>
                  <a:pt x="224" y="165"/>
                </a:cubicBezTo>
                <a:cubicBezTo>
                  <a:pt x="223" y="165"/>
                  <a:pt x="223" y="165"/>
                  <a:pt x="222" y="165"/>
                </a:cubicBezTo>
                <a:close/>
                <a:moveTo>
                  <a:pt x="180" y="159"/>
                </a:moveTo>
                <a:cubicBezTo>
                  <a:pt x="180" y="157"/>
                  <a:pt x="181" y="153"/>
                  <a:pt x="180" y="152"/>
                </a:cubicBezTo>
                <a:cubicBezTo>
                  <a:pt x="179" y="154"/>
                  <a:pt x="179" y="156"/>
                  <a:pt x="178" y="159"/>
                </a:cubicBezTo>
                <a:cubicBezTo>
                  <a:pt x="179" y="159"/>
                  <a:pt x="179" y="159"/>
                  <a:pt x="180" y="159"/>
                </a:cubicBezTo>
                <a:close/>
                <a:moveTo>
                  <a:pt x="78" y="261"/>
                </a:moveTo>
                <a:cubicBezTo>
                  <a:pt x="78" y="261"/>
                  <a:pt x="78" y="261"/>
                  <a:pt x="78" y="261"/>
                </a:cubicBezTo>
                <a:cubicBezTo>
                  <a:pt x="78" y="260"/>
                  <a:pt x="79" y="258"/>
                  <a:pt x="79" y="256"/>
                </a:cubicBezTo>
                <a:cubicBezTo>
                  <a:pt x="78" y="256"/>
                  <a:pt x="77" y="256"/>
                  <a:pt x="77" y="256"/>
                </a:cubicBezTo>
                <a:cubicBezTo>
                  <a:pt x="76" y="258"/>
                  <a:pt x="77" y="260"/>
                  <a:pt x="78" y="261"/>
                </a:cubicBezTo>
                <a:close/>
                <a:moveTo>
                  <a:pt x="171" y="51"/>
                </a:moveTo>
                <a:cubicBezTo>
                  <a:pt x="174" y="53"/>
                  <a:pt x="176" y="54"/>
                  <a:pt x="178" y="55"/>
                </a:cubicBezTo>
                <a:cubicBezTo>
                  <a:pt x="178" y="53"/>
                  <a:pt x="177" y="52"/>
                  <a:pt x="176" y="52"/>
                </a:cubicBezTo>
                <a:cubicBezTo>
                  <a:pt x="175" y="52"/>
                  <a:pt x="175" y="52"/>
                  <a:pt x="175" y="51"/>
                </a:cubicBezTo>
                <a:cubicBezTo>
                  <a:pt x="174" y="51"/>
                  <a:pt x="173" y="51"/>
                  <a:pt x="171" y="51"/>
                </a:cubicBezTo>
                <a:close/>
                <a:moveTo>
                  <a:pt x="95" y="118"/>
                </a:moveTo>
                <a:cubicBezTo>
                  <a:pt x="94" y="120"/>
                  <a:pt x="93" y="122"/>
                  <a:pt x="92" y="123"/>
                </a:cubicBezTo>
                <a:cubicBezTo>
                  <a:pt x="91" y="125"/>
                  <a:pt x="89" y="127"/>
                  <a:pt x="88" y="128"/>
                </a:cubicBezTo>
                <a:cubicBezTo>
                  <a:pt x="89" y="128"/>
                  <a:pt x="89" y="128"/>
                  <a:pt x="89" y="127"/>
                </a:cubicBezTo>
                <a:cubicBezTo>
                  <a:pt x="91" y="126"/>
                  <a:pt x="92" y="124"/>
                  <a:pt x="94" y="122"/>
                </a:cubicBezTo>
                <a:cubicBezTo>
                  <a:pt x="95" y="121"/>
                  <a:pt x="95" y="120"/>
                  <a:pt x="95" y="118"/>
                </a:cubicBezTo>
                <a:close/>
                <a:moveTo>
                  <a:pt x="163" y="137"/>
                </a:moveTo>
                <a:cubicBezTo>
                  <a:pt x="167" y="138"/>
                  <a:pt x="169" y="138"/>
                  <a:pt x="171" y="135"/>
                </a:cubicBezTo>
                <a:cubicBezTo>
                  <a:pt x="168" y="136"/>
                  <a:pt x="166" y="136"/>
                  <a:pt x="163" y="137"/>
                </a:cubicBezTo>
                <a:close/>
                <a:moveTo>
                  <a:pt x="183" y="164"/>
                </a:moveTo>
                <a:cubicBezTo>
                  <a:pt x="183" y="166"/>
                  <a:pt x="183" y="168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4" y="168"/>
                  <a:pt x="184" y="166"/>
                  <a:pt x="185" y="164"/>
                </a:cubicBezTo>
                <a:cubicBezTo>
                  <a:pt x="184" y="164"/>
                  <a:pt x="184" y="164"/>
                  <a:pt x="183" y="164"/>
                </a:cubicBezTo>
                <a:close/>
                <a:moveTo>
                  <a:pt x="157" y="203"/>
                </a:moveTo>
                <a:cubicBezTo>
                  <a:pt x="157" y="203"/>
                  <a:pt x="157" y="202"/>
                  <a:pt x="157" y="202"/>
                </a:cubicBezTo>
                <a:cubicBezTo>
                  <a:pt x="156" y="202"/>
                  <a:pt x="154" y="202"/>
                  <a:pt x="152" y="201"/>
                </a:cubicBezTo>
                <a:cubicBezTo>
                  <a:pt x="152" y="201"/>
                  <a:pt x="152" y="201"/>
                  <a:pt x="151" y="201"/>
                </a:cubicBezTo>
                <a:cubicBezTo>
                  <a:pt x="150" y="201"/>
                  <a:pt x="148" y="202"/>
                  <a:pt x="147" y="202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50" y="202"/>
                  <a:pt x="154" y="202"/>
                  <a:pt x="157" y="203"/>
                </a:cubicBezTo>
                <a:close/>
                <a:moveTo>
                  <a:pt x="103" y="26"/>
                </a:moveTo>
                <a:cubicBezTo>
                  <a:pt x="106" y="26"/>
                  <a:pt x="108" y="25"/>
                  <a:pt x="111" y="25"/>
                </a:cubicBezTo>
                <a:cubicBezTo>
                  <a:pt x="111" y="25"/>
                  <a:pt x="111" y="24"/>
                  <a:pt x="111" y="24"/>
                </a:cubicBezTo>
                <a:cubicBezTo>
                  <a:pt x="108" y="24"/>
                  <a:pt x="105" y="24"/>
                  <a:pt x="102" y="24"/>
                </a:cubicBezTo>
                <a:cubicBezTo>
                  <a:pt x="103" y="25"/>
                  <a:pt x="103" y="25"/>
                  <a:pt x="103" y="26"/>
                </a:cubicBezTo>
                <a:close/>
                <a:moveTo>
                  <a:pt x="140" y="184"/>
                </a:moveTo>
                <a:cubicBezTo>
                  <a:pt x="140" y="185"/>
                  <a:pt x="140" y="185"/>
                  <a:pt x="141" y="185"/>
                </a:cubicBezTo>
                <a:cubicBezTo>
                  <a:pt x="143" y="185"/>
                  <a:pt x="144" y="185"/>
                  <a:pt x="146" y="185"/>
                </a:cubicBezTo>
                <a:cubicBezTo>
                  <a:pt x="146" y="185"/>
                  <a:pt x="146" y="184"/>
                  <a:pt x="146" y="184"/>
                </a:cubicBezTo>
                <a:cubicBezTo>
                  <a:pt x="144" y="184"/>
                  <a:pt x="142" y="184"/>
                  <a:pt x="140" y="184"/>
                </a:cubicBezTo>
                <a:close/>
                <a:moveTo>
                  <a:pt x="197" y="170"/>
                </a:moveTo>
                <a:cubicBezTo>
                  <a:pt x="198" y="170"/>
                  <a:pt x="198" y="170"/>
                  <a:pt x="199" y="170"/>
                </a:cubicBezTo>
                <a:cubicBezTo>
                  <a:pt x="199" y="169"/>
                  <a:pt x="200" y="168"/>
                  <a:pt x="200" y="167"/>
                </a:cubicBezTo>
                <a:cubicBezTo>
                  <a:pt x="200" y="167"/>
                  <a:pt x="200" y="166"/>
                  <a:pt x="200" y="166"/>
                </a:cubicBezTo>
                <a:cubicBezTo>
                  <a:pt x="199" y="167"/>
                  <a:pt x="198" y="167"/>
                  <a:pt x="197" y="167"/>
                </a:cubicBezTo>
                <a:cubicBezTo>
                  <a:pt x="197" y="168"/>
                  <a:pt x="197" y="169"/>
                  <a:pt x="197" y="170"/>
                </a:cubicBezTo>
                <a:close/>
                <a:moveTo>
                  <a:pt x="161" y="52"/>
                </a:moveTo>
                <a:cubicBezTo>
                  <a:pt x="158" y="51"/>
                  <a:pt x="151" y="50"/>
                  <a:pt x="150" y="51"/>
                </a:cubicBezTo>
                <a:cubicBezTo>
                  <a:pt x="151" y="51"/>
                  <a:pt x="152" y="52"/>
                  <a:pt x="161" y="52"/>
                </a:cubicBezTo>
                <a:close/>
                <a:moveTo>
                  <a:pt x="90" y="32"/>
                </a:moveTo>
                <a:cubicBezTo>
                  <a:pt x="93" y="33"/>
                  <a:pt x="95" y="32"/>
                  <a:pt x="98" y="31"/>
                </a:cubicBezTo>
                <a:cubicBezTo>
                  <a:pt x="98" y="31"/>
                  <a:pt x="99" y="31"/>
                  <a:pt x="98" y="30"/>
                </a:cubicBezTo>
                <a:cubicBezTo>
                  <a:pt x="96" y="31"/>
                  <a:pt x="93" y="32"/>
                  <a:pt x="90" y="32"/>
                </a:cubicBezTo>
                <a:close/>
                <a:moveTo>
                  <a:pt x="70" y="150"/>
                </a:moveTo>
                <a:cubicBezTo>
                  <a:pt x="69" y="150"/>
                  <a:pt x="67" y="150"/>
                  <a:pt x="65" y="150"/>
                </a:cubicBezTo>
                <a:cubicBezTo>
                  <a:pt x="67" y="152"/>
                  <a:pt x="69" y="152"/>
                  <a:pt x="71" y="153"/>
                </a:cubicBezTo>
                <a:cubicBezTo>
                  <a:pt x="71" y="152"/>
                  <a:pt x="71" y="151"/>
                  <a:pt x="70" y="150"/>
                </a:cubicBezTo>
                <a:close/>
                <a:moveTo>
                  <a:pt x="187" y="57"/>
                </a:moveTo>
                <a:cubicBezTo>
                  <a:pt x="185" y="56"/>
                  <a:pt x="183" y="55"/>
                  <a:pt x="182" y="55"/>
                </a:cubicBezTo>
                <a:cubicBezTo>
                  <a:pt x="182" y="55"/>
                  <a:pt x="181" y="55"/>
                  <a:pt x="181" y="55"/>
                </a:cubicBezTo>
                <a:cubicBezTo>
                  <a:pt x="182" y="56"/>
                  <a:pt x="182" y="57"/>
                  <a:pt x="183" y="58"/>
                </a:cubicBezTo>
                <a:cubicBezTo>
                  <a:pt x="184" y="58"/>
                  <a:pt x="185" y="57"/>
                  <a:pt x="187" y="57"/>
                </a:cubicBezTo>
                <a:close/>
                <a:moveTo>
                  <a:pt x="202" y="33"/>
                </a:moveTo>
                <a:cubicBezTo>
                  <a:pt x="202" y="33"/>
                  <a:pt x="202" y="32"/>
                  <a:pt x="202" y="32"/>
                </a:cubicBezTo>
                <a:cubicBezTo>
                  <a:pt x="200" y="31"/>
                  <a:pt x="197" y="30"/>
                  <a:pt x="195" y="28"/>
                </a:cubicBezTo>
                <a:cubicBezTo>
                  <a:pt x="194" y="28"/>
                  <a:pt x="193" y="28"/>
                  <a:pt x="192" y="28"/>
                </a:cubicBezTo>
                <a:cubicBezTo>
                  <a:pt x="195" y="29"/>
                  <a:pt x="198" y="31"/>
                  <a:pt x="202" y="33"/>
                </a:cubicBezTo>
                <a:close/>
                <a:moveTo>
                  <a:pt x="86" y="145"/>
                </a:moveTo>
                <a:cubicBezTo>
                  <a:pt x="85" y="145"/>
                  <a:pt x="77" y="148"/>
                  <a:pt x="77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8" y="148"/>
                  <a:pt x="79" y="148"/>
                  <a:pt x="81" y="148"/>
                </a:cubicBezTo>
                <a:cubicBezTo>
                  <a:pt x="81" y="148"/>
                  <a:pt x="81" y="148"/>
                  <a:pt x="82" y="148"/>
                </a:cubicBezTo>
                <a:cubicBezTo>
                  <a:pt x="83" y="147"/>
                  <a:pt x="84" y="146"/>
                  <a:pt x="86" y="145"/>
                </a:cubicBezTo>
                <a:close/>
                <a:moveTo>
                  <a:pt x="156" y="63"/>
                </a:moveTo>
                <a:cubicBezTo>
                  <a:pt x="156" y="62"/>
                  <a:pt x="156" y="62"/>
                  <a:pt x="156" y="62"/>
                </a:cubicBezTo>
                <a:cubicBezTo>
                  <a:pt x="154" y="61"/>
                  <a:pt x="151" y="61"/>
                  <a:pt x="149" y="60"/>
                </a:cubicBezTo>
                <a:cubicBezTo>
                  <a:pt x="149" y="60"/>
                  <a:pt x="149" y="61"/>
                  <a:pt x="149" y="62"/>
                </a:cubicBezTo>
                <a:cubicBezTo>
                  <a:pt x="151" y="62"/>
                  <a:pt x="154" y="62"/>
                  <a:pt x="156" y="63"/>
                </a:cubicBezTo>
                <a:close/>
                <a:moveTo>
                  <a:pt x="164" y="128"/>
                </a:moveTo>
                <a:cubicBezTo>
                  <a:pt x="167" y="127"/>
                  <a:pt x="170" y="124"/>
                  <a:pt x="172" y="121"/>
                </a:cubicBezTo>
                <a:cubicBezTo>
                  <a:pt x="169" y="123"/>
                  <a:pt x="166" y="126"/>
                  <a:pt x="164" y="128"/>
                </a:cubicBezTo>
                <a:close/>
                <a:moveTo>
                  <a:pt x="104" y="37"/>
                </a:moveTo>
                <a:cubicBezTo>
                  <a:pt x="108" y="37"/>
                  <a:pt x="109" y="37"/>
                  <a:pt x="109" y="36"/>
                </a:cubicBezTo>
                <a:cubicBezTo>
                  <a:pt x="108" y="35"/>
                  <a:pt x="106" y="35"/>
                  <a:pt x="104" y="36"/>
                </a:cubicBezTo>
                <a:cubicBezTo>
                  <a:pt x="104" y="36"/>
                  <a:pt x="104" y="37"/>
                  <a:pt x="104" y="37"/>
                </a:cubicBezTo>
                <a:close/>
                <a:moveTo>
                  <a:pt x="200" y="63"/>
                </a:moveTo>
                <a:cubicBezTo>
                  <a:pt x="199" y="64"/>
                  <a:pt x="197" y="66"/>
                  <a:pt x="196" y="67"/>
                </a:cubicBezTo>
                <a:cubicBezTo>
                  <a:pt x="196" y="68"/>
                  <a:pt x="197" y="68"/>
                  <a:pt x="197" y="68"/>
                </a:cubicBezTo>
                <a:cubicBezTo>
                  <a:pt x="198" y="67"/>
                  <a:pt x="198" y="67"/>
                  <a:pt x="199" y="66"/>
                </a:cubicBezTo>
                <a:cubicBezTo>
                  <a:pt x="200" y="65"/>
                  <a:pt x="200" y="64"/>
                  <a:pt x="200" y="63"/>
                </a:cubicBezTo>
                <a:close/>
                <a:moveTo>
                  <a:pt x="18" y="126"/>
                </a:moveTo>
                <a:cubicBezTo>
                  <a:pt x="18" y="126"/>
                  <a:pt x="18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7" y="129"/>
                  <a:pt x="18" y="131"/>
                  <a:pt x="18" y="132"/>
                </a:cubicBezTo>
                <a:cubicBezTo>
                  <a:pt x="19" y="130"/>
                  <a:pt x="19" y="128"/>
                  <a:pt x="18" y="126"/>
                </a:cubicBezTo>
                <a:close/>
                <a:moveTo>
                  <a:pt x="243" y="155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1" y="155"/>
                  <a:pt x="239" y="156"/>
                  <a:pt x="237" y="156"/>
                </a:cubicBezTo>
                <a:cubicBezTo>
                  <a:pt x="237" y="157"/>
                  <a:pt x="237" y="158"/>
                  <a:pt x="237" y="159"/>
                </a:cubicBezTo>
                <a:cubicBezTo>
                  <a:pt x="239" y="157"/>
                  <a:pt x="241" y="156"/>
                  <a:pt x="243" y="155"/>
                </a:cubicBezTo>
                <a:close/>
                <a:moveTo>
                  <a:pt x="69" y="33"/>
                </a:moveTo>
                <a:cubicBezTo>
                  <a:pt x="66" y="34"/>
                  <a:pt x="59" y="38"/>
                  <a:pt x="58" y="40"/>
                </a:cubicBezTo>
                <a:cubicBezTo>
                  <a:pt x="61" y="38"/>
                  <a:pt x="65" y="36"/>
                  <a:pt x="69" y="33"/>
                </a:cubicBezTo>
                <a:close/>
                <a:moveTo>
                  <a:pt x="89" y="147"/>
                </a:moveTo>
                <a:cubicBezTo>
                  <a:pt x="88" y="148"/>
                  <a:pt x="86" y="148"/>
                  <a:pt x="85" y="149"/>
                </a:cubicBezTo>
                <a:cubicBezTo>
                  <a:pt x="87" y="150"/>
                  <a:pt x="88" y="150"/>
                  <a:pt x="89" y="151"/>
                </a:cubicBezTo>
                <a:cubicBezTo>
                  <a:pt x="89" y="150"/>
                  <a:pt x="89" y="149"/>
                  <a:pt x="89" y="147"/>
                </a:cubicBezTo>
                <a:close/>
                <a:moveTo>
                  <a:pt x="21" y="137"/>
                </a:moveTo>
                <a:cubicBezTo>
                  <a:pt x="21" y="137"/>
                  <a:pt x="22" y="137"/>
                  <a:pt x="22" y="137"/>
                </a:cubicBezTo>
                <a:cubicBezTo>
                  <a:pt x="22" y="136"/>
                  <a:pt x="23" y="135"/>
                  <a:pt x="24" y="134"/>
                </a:cubicBezTo>
                <a:cubicBezTo>
                  <a:pt x="23" y="133"/>
                  <a:pt x="23" y="133"/>
                  <a:pt x="22" y="132"/>
                </a:cubicBezTo>
                <a:cubicBezTo>
                  <a:pt x="21" y="133"/>
                  <a:pt x="21" y="135"/>
                  <a:pt x="21" y="137"/>
                </a:cubicBezTo>
                <a:close/>
                <a:moveTo>
                  <a:pt x="179" y="175"/>
                </a:moveTo>
                <a:cubicBezTo>
                  <a:pt x="177" y="175"/>
                  <a:pt x="173" y="175"/>
                  <a:pt x="172" y="175"/>
                </a:cubicBezTo>
                <a:cubicBezTo>
                  <a:pt x="174" y="177"/>
                  <a:pt x="176" y="176"/>
                  <a:pt x="178" y="176"/>
                </a:cubicBezTo>
                <a:cubicBezTo>
                  <a:pt x="179" y="176"/>
                  <a:pt x="179" y="176"/>
                  <a:pt x="179" y="175"/>
                </a:cubicBezTo>
                <a:close/>
                <a:moveTo>
                  <a:pt x="124" y="37"/>
                </a:moveTo>
                <a:cubicBezTo>
                  <a:pt x="123" y="37"/>
                  <a:pt x="122" y="37"/>
                  <a:pt x="121" y="37"/>
                </a:cubicBezTo>
                <a:cubicBezTo>
                  <a:pt x="121" y="38"/>
                  <a:pt x="121" y="39"/>
                  <a:pt x="121" y="40"/>
                </a:cubicBezTo>
                <a:cubicBezTo>
                  <a:pt x="122" y="40"/>
                  <a:pt x="123" y="40"/>
                  <a:pt x="123" y="40"/>
                </a:cubicBezTo>
                <a:cubicBezTo>
                  <a:pt x="124" y="39"/>
                  <a:pt x="124" y="38"/>
                  <a:pt x="124" y="37"/>
                </a:cubicBezTo>
                <a:close/>
                <a:moveTo>
                  <a:pt x="111" y="169"/>
                </a:moveTo>
                <a:cubicBezTo>
                  <a:pt x="112" y="170"/>
                  <a:pt x="113" y="170"/>
                  <a:pt x="114" y="170"/>
                </a:cubicBezTo>
                <a:cubicBezTo>
                  <a:pt x="115" y="170"/>
                  <a:pt x="117" y="170"/>
                  <a:pt x="118" y="171"/>
                </a:cubicBezTo>
                <a:cubicBezTo>
                  <a:pt x="116" y="168"/>
                  <a:pt x="114" y="169"/>
                  <a:pt x="111" y="169"/>
                </a:cubicBezTo>
                <a:close/>
                <a:moveTo>
                  <a:pt x="237" y="152"/>
                </a:moveTo>
                <a:cubicBezTo>
                  <a:pt x="239" y="152"/>
                  <a:pt x="241" y="150"/>
                  <a:pt x="242" y="149"/>
                </a:cubicBezTo>
                <a:cubicBezTo>
                  <a:pt x="242" y="149"/>
                  <a:pt x="242" y="148"/>
                  <a:pt x="242" y="149"/>
                </a:cubicBezTo>
                <a:cubicBezTo>
                  <a:pt x="240" y="149"/>
                  <a:pt x="239" y="150"/>
                  <a:pt x="238" y="150"/>
                </a:cubicBezTo>
                <a:cubicBezTo>
                  <a:pt x="237" y="151"/>
                  <a:pt x="237" y="151"/>
                  <a:pt x="237" y="152"/>
                </a:cubicBezTo>
                <a:close/>
                <a:moveTo>
                  <a:pt x="228" y="150"/>
                </a:moveTo>
                <a:cubicBezTo>
                  <a:pt x="226" y="150"/>
                  <a:pt x="224" y="150"/>
                  <a:pt x="222" y="151"/>
                </a:cubicBezTo>
                <a:cubicBezTo>
                  <a:pt x="224" y="151"/>
                  <a:pt x="225" y="152"/>
                  <a:pt x="226" y="152"/>
                </a:cubicBezTo>
                <a:cubicBezTo>
                  <a:pt x="227" y="151"/>
                  <a:pt x="227" y="150"/>
                  <a:pt x="228" y="150"/>
                </a:cubicBezTo>
                <a:close/>
                <a:moveTo>
                  <a:pt x="103" y="122"/>
                </a:moveTo>
                <a:cubicBezTo>
                  <a:pt x="103" y="122"/>
                  <a:pt x="103" y="122"/>
                  <a:pt x="103" y="122"/>
                </a:cubicBezTo>
                <a:cubicBezTo>
                  <a:pt x="102" y="125"/>
                  <a:pt x="101" y="128"/>
                  <a:pt x="100" y="131"/>
                </a:cubicBezTo>
                <a:cubicBezTo>
                  <a:pt x="101" y="130"/>
                  <a:pt x="102" y="129"/>
                  <a:pt x="102" y="129"/>
                </a:cubicBezTo>
                <a:cubicBezTo>
                  <a:pt x="101" y="128"/>
                  <a:pt x="102" y="128"/>
                  <a:pt x="102" y="127"/>
                </a:cubicBezTo>
                <a:cubicBezTo>
                  <a:pt x="102" y="126"/>
                  <a:pt x="102" y="124"/>
                  <a:pt x="104" y="124"/>
                </a:cubicBezTo>
                <a:cubicBezTo>
                  <a:pt x="104" y="123"/>
                  <a:pt x="103" y="122"/>
                  <a:pt x="103" y="122"/>
                </a:cubicBezTo>
                <a:close/>
                <a:moveTo>
                  <a:pt x="213" y="152"/>
                </a:moveTo>
                <a:cubicBezTo>
                  <a:pt x="214" y="154"/>
                  <a:pt x="217" y="153"/>
                  <a:pt x="218" y="154"/>
                </a:cubicBezTo>
                <a:cubicBezTo>
                  <a:pt x="217" y="152"/>
                  <a:pt x="215" y="151"/>
                  <a:pt x="213" y="152"/>
                </a:cubicBezTo>
                <a:close/>
                <a:moveTo>
                  <a:pt x="109" y="183"/>
                </a:moveTo>
                <a:cubicBezTo>
                  <a:pt x="107" y="183"/>
                  <a:pt x="106" y="182"/>
                  <a:pt x="104" y="182"/>
                </a:cubicBezTo>
                <a:cubicBezTo>
                  <a:pt x="104" y="183"/>
                  <a:pt x="104" y="184"/>
                  <a:pt x="104" y="185"/>
                </a:cubicBezTo>
                <a:cubicBezTo>
                  <a:pt x="104" y="184"/>
                  <a:pt x="105" y="184"/>
                  <a:pt x="105" y="184"/>
                </a:cubicBezTo>
                <a:cubicBezTo>
                  <a:pt x="106" y="184"/>
                  <a:pt x="106" y="184"/>
                  <a:pt x="107" y="184"/>
                </a:cubicBezTo>
                <a:cubicBezTo>
                  <a:pt x="108" y="184"/>
                  <a:pt x="108" y="183"/>
                  <a:pt x="109" y="183"/>
                </a:cubicBezTo>
                <a:close/>
                <a:moveTo>
                  <a:pt x="199" y="71"/>
                </a:moveTo>
                <a:cubicBezTo>
                  <a:pt x="197" y="74"/>
                  <a:pt x="196" y="76"/>
                  <a:pt x="196" y="78"/>
                </a:cubicBezTo>
                <a:cubicBezTo>
                  <a:pt x="198" y="76"/>
                  <a:pt x="198" y="74"/>
                  <a:pt x="199" y="71"/>
                </a:cubicBezTo>
                <a:close/>
                <a:moveTo>
                  <a:pt x="125" y="184"/>
                </a:moveTo>
                <a:cubicBezTo>
                  <a:pt x="125" y="185"/>
                  <a:pt x="125" y="186"/>
                  <a:pt x="125" y="188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7" y="187"/>
                  <a:pt x="127" y="185"/>
                  <a:pt x="128" y="184"/>
                </a:cubicBezTo>
                <a:cubicBezTo>
                  <a:pt x="127" y="184"/>
                  <a:pt x="126" y="184"/>
                  <a:pt x="125" y="184"/>
                </a:cubicBezTo>
                <a:close/>
                <a:moveTo>
                  <a:pt x="76" y="61"/>
                </a:moveTo>
                <a:cubicBezTo>
                  <a:pt x="78" y="62"/>
                  <a:pt x="80" y="62"/>
                  <a:pt x="81" y="62"/>
                </a:cubicBezTo>
                <a:cubicBezTo>
                  <a:pt x="81" y="62"/>
                  <a:pt x="81" y="61"/>
                  <a:pt x="80" y="61"/>
                </a:cubicBezTo>
                <a:cubicBezTo>
                  <a:pt x="80" y="61"/>
                  <a:pt x="79" y="61"/>
                  <a:pt x="78" y="60"/>
                </a:cubicBezTo>
                <a:cubicBezTo>
                  <a:pt x="77" y="60"/>
                  <a:pt x="77" y="60"/>
                  <a:pt x="76" y="61"/>
                </a:cubicBezTo>
                <a:close/>
                <a:moveTo>
                  <a:pt x="124" y="74"/>
                </a:moveTo>
                <a:cubicBezTo>
                  <a:pt x="123" y="75"/>
                  <a:pt x="122" y="74"/>
                  <a:pt x="121" y="75"/>
                </a:cubicBezTo>
                <a:cubicBezTo>
                  <a:pt x="120" y="76"/>
                  <a:pt x="119" y="77"/>
                  <a:pt x="119" y="79"/>
                </a:cubicBezTo>
                <a:cubicBezTo>
                  <a:pt x="121" y="77"/>
                  <a:pt x="123" y="76"/>
                  <a:pt x="124" y="74"/>
                </a:cubicBezTo>
                <a:close/>
                <a:moveTo>
                  <a:pt x="164" y="154"/>
                </a:moveTo>
                <a:cubicBezTo>
                  <a:pt x="165" y="153"/>
                  <a:pt x="165" y="153"/>
                  <a:pt x="165" y="152"/>
                </a:cubicBezTo>
                <a:cubicBezTo>
                  <a:pt x="163" y="152"/>
                  <a:pt x="162" y="152"/>
                  <a:pt x="161" y="154"/>
                </a:cubicBezTo>
                <a:cubicBezTo>
                  <a:pt x="162" y="154"/>
                  <a:pt x="163" y="154"/>
                  <a:pt x="164" y="154"/>
                </a:cubicBezTo>
                <a:close/>
                <a:moveTo>
                  <a:pt x="65" y="172"/>
                </a:moveTo>
                <a:cubicBezTo>
                  <a:pt x="65" y="172"/>
                  <a:pt x="65" y="172"/>
                  <a:pt x="65" y="172"/>
                </a:cubicBezTo>
                <a:cubicBezTo>
                  <a:pt x="62" y="171"/>
                  <a:pt x="60" y="169"/>
                  <a:pt x="57" y="169"/>
                </a:cubicBezTo>
                <a:cubicBezTo>
                  <a:pt x="57" y="169"/>
                  <a:pt x="58" y="170"/>
                  <a:pt x="59" y="170"/>
                </a:cubicBezTo>
                <a:cubicBezTo>
                  <a:pt x="61" y="171"/>
                  <a:pt x="63" y="171"/>
                  <a:pt x="65" y="172"/>
                </a:cubicBezTo>
                <a:close/>
                <a:moveTo>
                  <a:pt x="56" y="161"/>
                </a:moveTo>
                <a:cubicBezTo>
                  <a:pt x="53" y="159"/>
                  <a:pt x="51" y="157"/>
                  <a:pt x="48" y="156"/>
                </a:cubicBezTo>
                <a:cubicBezTo>
                  <a:pt x="49" y="158"/>
                  <a:pt x="54" y="161"/>
                  <a:pt x="56" y="161"/>
                </a:cubicBezTo>
                <a:close/>
                <a:moveTo>
                  <a:pt x="206" y="173"/>
                </a:moveTo>
                <a:cubicBezTo>
                  <a:pt x="205" y="173"/>
                  <a:pt x="205" y="173"/>
                  <a:pt x="205" y="172"/>
                </a:cubicBezTo>
                <a:cubicBezTo>
                  <a:pt x="204" y="173"/>
                  <a:pt x="202" y="173"/>
                  <a:pt x="200" y="174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2" y="174"/>
                  <a:pt x="204" y="175"/>
                  <a:pt x="206" y="173"/>
                </a:cubicBezTo>
                <a:close/>
                <a:moveTo>
                  <a:pt x="176" y="150"/>
                </a:moveTo>
                <a:cubicBezTo>
                  <a:pt x="175" y="150"/>
                  <a:pt x="174" y="150"/>
                  <a:pt x="173" y="150"/>
                </a:cubicBezTo>
                <a:cubicBezTo>
                  <a:pt x="173" y="151"/>
                  <a:pt x="173" y="152"/>
                  <a:pt x="173" y="15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4" y="152"/>
                  <a:pt x="175" y="151"/>
                  <a:pt x="176" y="150"/>
                </a:cubicBezTo>
                <a:close/>
                <a:moveTo>
                  <a:pt x="229" y="170"/>
                </a:moveTo>
                <a:cubicBezTo>
                  <a:pt x="227" y="170"/>
                  <a:pt x="219" y="173"/>
                  <a:pt x="218" y="173"/>
                </a:cubicBezTo>
                <a:cubicBezTo>
                  <a:pt x="222" y="173"/>
                  <a:pt x="228" y="171"/>
                  <a:pt x="229" y="170"/>
                </a:cubicBezTo>
                <a:close/>
                <a:moveTo>
                  <a:pt x="255" y="74"/>
                </a:moveTo>
                <a:cubicBezTo>
                  <a:pt x="255" y="75"/>
                  <a:pt x="255" y="75"/>
                  <a:pt x="255" y="76"/>
                </a:cubicBezTo>
                <a:cubicBezTo>
                  <a:pt x="254" y="76"/>
                  <a:pt x="255" y="77"/>
                  <a:pt x="255" y="77"/>
                </a:cubicBezTo>
                <a:cubicBezTo>
                  <a:pt x="255" y="77"/>
                  <a:pt x="255" y="77"/>
                  <a:pt x="256" y="77"/>
                </a:cubicBezTo>
                <a:cubicBezTo>
                  <a:pt x="256" y="77"/>
                  <a:pt x="257" y="76"/>
                  <a:pt x="258" y="76"/>
                </a:cubicBezTo>
                <a:cubicBezTo>
                  <a:pt x="257" y="75"/>
                  <a:pt x="256" y="74"/>
                  <a:pt x="255" y="74"/>
                </a:cubicBezTo>
                <a:close/>
                <a:moveTo>
                  <a:pt x="99" y="176"/>
                </a:moveTo>
                <a:cubicBezTo>
                  <a:pt x="98" y="176"/>
                  <a:pt x="97" y="177"/>
                  <a:pt x="96" y="178"/>
                </a:cubicBezTo>
                <a:cubicBezTo>
                  <a:pt x="97" y="178"/>
                  <a:pt x="98" y="179"/>
                  <a:pt x="99" y="178"/>
                </a:cubicBezTo>
                <a:cubicBezTo>
                  <a:pt x="99" y="178"/>
                  <a:pt x="99" y="177"/>
                  <a:pt x="99" y="176"/>
                </a:cubicBezTo>
                <a:close/>
                <a:moveTo>
                  <a:pt x="214" y="57"/>
                </a:moveTo>
                <a:cubicBezTo>
                  <a:pt x="210" y="56"/>
                  <a:pt x="210" y="56"/>
                  <a:pt x="209" y="59"/>
                </a:cubicBezTo>
                <a:cubicBezTo>
                  <a:pt x="210" y="58"/>
                  <a:pt x="212" y="58"/>
                  <a:pt x="214" y="57"/>
                </a:cubicBezTo>
                <a:close/>
                <a:moveTo>
                  <a:pt x="134" y="166"/>
                </a:moveTo>
                <a:cubicBezTo>
                  <a:pt x="133" y="164"/>
                  <a:pt x="131" y="164"/>
                  <a:pt x="130" y="165"/>
                </a:cubicBezTo>
                <a:cubicBezTo>
                  <a:pt x="130" y="166"/>
                  <a:pt x="130" y="166"/>
                  <a:pt x="131" y="166"/>
                </a:cubicBezTo>
                <a:cubicBezTo>
                  <a:pt x="132" y="166"/>
                  <a:pt x="133" y="166"/>
                  <a:pt x="134" y="166"/>
                </a:cubicBezTo>
                <a:close/>
                <a:moveTo>
                  <a:pt x="135" y="38"/>
                </a:moveTo>
                <a:cubicBezTo>
                  <a:pt x="134" y="38"/>
                  <a:pt x="133" y="38"/>
                  <a:pt x="132" y="38"/>
                </a:cubicBezTo>
                <a:cubicBezTo>
                  <a:pt x="132" y="39"/>
                  <a:pt x="132" y="39"/>
                  <a:pt x="132" y="40"/>
                </a:cubicBezTo>
                <a:cubicBezTo>
                  <a:pt x="133" y="40"/>
                  <a:pt x="133" y="40"/>
                  <a:pt x="134" y="40"/>
                </a:cubicBezTo>
                <a:cubicBezTo>
                  <a:pt x="135" y="40"/>
                  <a:pt x="135" y="39"/>
                  <a:pt x="135" y="38"/>
                </a:cubicBezTo>
                <a:close/>
                <a:moveTo>
                  <a:pt x="89" y="183"/>
                </a:moveTo>
                <a:cubicBezTo>
                  <a:pt x="89" y="183"/>
                  <a:pt x="89" y="183"/>
                  <a:pt x="89" y="183"/>
                </a:cubicBezTo>
                <a:cubicBezTo>
                  <a:pt x="89" y="184"/>
                  <a:pt x="90" y="185"/>
                  <a:pt x="91" y="186"/>
                </a:cubicBezTo>
                <a:cubicBezTo>
                  <a:pt x="92" y="186"/>
                  <a:pt x="92" y="186"/>
                  <a:pt x="92" y="185"/>
                </a:cubicBezTo>
                <a:cubicBezTo>
                  <a:pt x="91" y="184"/>
                  <a:pt x="90" y="183"/>
                  <a:pt x="89" y="183"/>
                </a:cubicBezTo>
                <a:close/>
                <a:moveTo>
                  <a:pt x="97" y="248"/>
                </a:moveTo>
                <a:cubicBezTo>
                  <a:pt x="96" y="250"/>
                  <a:pt x="93" y="251"/>
                  <a:pt x="93" y="253"/>
                </a:cubicBezTo>
                <a:cubicBezTo>
                  <a:pt x="94" y="252"/>
                  <a:pt x="97" y="250"/>
                  <a:pt x="97" y="248"/>
                </a:cubicBezTo>
                <a:close/>
                <a:moveTo>
                  <a:pt x="134" y="30"/>
                </a:moveTo>
                <a:cubicBezTo>
                  <a:pt x="134" y="30"/>
                  <a:pt x="134" y="29"/>
                  <a:pt x="134" y="28"/>
                </a:cubicBezTo>
                <a:cubicBezTo>
                  <a:pt x="133" y="28"/>
                  <a:pt x="132" y="28"/>
                  <a:pt x="132" y="28"/>
                </a:cubicBezTo>
                <a:cubicBezTo>
                  <a:pt x="132" y="29"/>
                  <a:pt x="132" y="30"/>
                  <a:pt x="132" y="30"/>
                </a:cubicBezTo>
                <a:cubicBezTo>
                  <a:pt x="133" y="30"/>
                  <a:pt x="133" y="30"/>
                  <a:pt x="134" y="30"/>
                </a:cubicBezTo>
                <a:close/>
                <a:moveTo>
                  <a:pt x="272" y="58"/>
                </a:moveTo>
                <a:cubicBezTo>
                  <a:pt x="270" y="56"/>
                  <a:pt x="269" y="55"/>
                  <a:pt x="267" y="53"/>
                </a:cubicBezTo>
                <a:cubicBezTo>
                  <a:pt x="268" y="56"/>
                  <a:pt x="270" y="57"/>
                  <a:pt x="272" y="58"/>
                </a:cubicBezTo>
                <a:close/>
                <a:moveTo>
                  <a:pt x="176" y="58"/>
                </a:moveTo>
                <a:cubicBezTo>
                  <a:pt x="175" y="57"/>
                  <a:pt x="173" y="56"/>
                  <a:pt x="171" y="55"/>
                </a:cubicBezTo>
                <a:cubicBezTo>
                  <a:pt x="172" y="57"/>
                  <a:pt x="174" y="58"/>
                  <a:pt x="176" y="58"/>
                </a:cubicBezTo>
                <a:close/>
                <a:moveTo>
                  <a:pt x="35" y="148"/>
                </a:moveTo>
                <a:cubicBezTo>
                  <a:pt x="34" y="148"/>
                  <a:pt x="33" y="147"/>
                  <a:pt x="32" y="147"/>
                </a:cubicBezTo>
                <a:cubicBezTo>
                  <a:pt x="32" y="148"/>
                  <a:pt x="32" y="149"/>
                  <a:pt x="33" y="150"/>
                </a:cubicBezTo>
                <a:cubicBezTo>
                  <a:pt x="33" y="150"/>
                  <a:pt x="34" y="149"/>
                  <a:pt x="35" y="148"/>
                </a:cubicBezTo>
                <a:close/>
                <a:moveTo>
                  <a:pt x="163" y="53"/>
                </a:moveTo>
                <a:cubicBezTo>
                  <a:pt x="163" y="54"/>
                  <a:pt x="163" y="54"/>
                  <a:pt x="163" y="55"/>
                </a:cubicBezTo>
                <a:cubicBezTo>
                  <a:pt x="164" y="55"/>
                  <a:pt x="165" y="56"/>
                  <a:pt x="166" y="56"/>
                </a:cubicBezTo>
                <a:cubicBezTo>
                  <a:pt x="166" y="56"/>
                  <a:pt x="167" y="56"/>
                  <a:pt x="167" y="55"/>
                </a:cubicBezTo>
                <a:cubicBezTo>
                  <a:pt x="166" y="55"/>
                  <a:pt x="165" y="54"/>
                  <a:pt x="163" y="53"/>
                </a:cubicBezTo>
                <a:close/>
                <a:moveTo>
                  <a:pt x="153" y="20"/>
                </a:moveTo>
                <a:cubicBezTo>
                  <a:pt x="153" y="20"/>
                  <a:pt x="153" y="20"/>
                  <a:pt x="153" y="20"/>
                </a:cubicBezTo>
                <a:cubicBezTo>
                  <a:pt x="153" y="19"/>
                  <a:pt x="152" y="19"/>
                  <a:pt x="152" y="19"/>
                </a:cubicBezTo>
                <a:cubicBezTo>
                  <a:pt x="151" y="18"/>
                  <a:pt x="149" y="18"/>
                  <a:pt x="147" y="18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9" y="19"/>
                  <a:pt x="151" y="20"/>
                  <a:pt x="153" y="20"/>
                </a:cubicBezTo>
                <a:close/>
                <a:moveTo>
                  <a:pt x="187" y="71"/>
                </a:moveTo>
                <a:cubicBezTo>
                  <a:pt x="188" y="73"/>
                  <a:pt x="189" y="73"/>
                  <a:pt x="190" y="74"/>
                </a:cubicBezTo>
                <a:cubicBezTo>
                  <a:pt x="190" y="71"/>
                  <a:pt x="190" y="71"/>
                  <a:pt x="187" y="71"/>
                </a:cubicBezTo>
                <a:close/>
                <a:moveTo>
                  <a:pt x="119" y="199"/>
                </a:moveTo>
                <a:cubicBezTo>
                  <a:pt x="120" y="198"/>
                  <a:pt x="120" y="197"/>
                  <a:pt x="121" y="195"/>
                </a:cubicBezTo>
                <a:cubicBezTo>
                  <a:pt x="121" y="195"/>
                  <a:pt x="121" y="194"/>
                  <a:pt x="121" y="193"/>
                </a:cubicBezTo>
                <a:cubicBezTo>
                  <a:pt x="121" y="193"/>
                  <a:pt x="121" y="193"/>
                  <a:pt x="120" y="193"/>
                </a:cubicBezTo>
                <a:cubicBezTo>
                  <a:pt x="121" y="195"/>
                  <a:pt x="120" y="197"/>
                  <a:pt x="118" y="198"/>
                </a:cubicBezTo>
                <a:cubicBezTo>
                  <a:pt x="118" y="198"/>
                  <a:pt x="118" y="199"/>
                  <a:pt x="119" y="199"/>
                </a:cubicBezTo>
                <a:close/>
                <a:moveTo>
                  <a:pt x="159" y="45"/>
                </a:moveTo>
                <a:cubicBezTo>
                  <a:pt x="160" y="47"/>
                  <a:pt x="163" y="49"/>
                  <a:pt x="164" y="49"/>
                </a:cubicBezTo>
                <a:cubicBezTo>
                  <a:pt x="161" y="45"/>
                  <a:pt x="161" y="45"/>
                  <a:pt x="159" y="45"/>
                </a:cubicBezTo>
                <a:close/>
                <a:moveTo>
                  <a:pt x="79" y="48"/>
                </a:moveTo>
                <a:cubicBezTo>
                  <a:pt x="79" y="48"/>
                  <a:pt x="79" y="48"/>
                  <a:pt x="79" y="48"/>
                </a:cubicBezTo>
                <a:cubicBezTo>
                  <a:pt x="82" y="49"/>
                  <a:pt x="83" y="49"/>
                  <a:pt x="83" y="47"/>
                </a:cubicBezTo>
                <a:cubicBezTo>
                  <a:pt x="82" y="47"/>
                  <a:pt x="80" y="47"/>
                  <a:pt x="79" y="48"/>
                </a:cubicBezTo>
                <a:close/>
                <a:moveTo>
                  <a:pt x="130" y="187"/>
                </a:moveTo>
                <a:cubicBezTo>
                  <a:pt x="129" y="189"/>
                  <a:pt x="128" y="189"/>
                  <a:pt x="128" y="191"/>
                </a:cubicBezTo>
                <a:cubicBezTo>
                  <a:pt x="129" y="191"/>
                  <a:pt x="129" y="191"/>
                  <a:pt x="130" y="191"/>
                </a:cubicBezTo>
                <a:cubicBezTo>
                  <a:pt x="131" y="189"/>
                  <a:pt x="130" y="189"/>
                  <a:pt x="130" y="187"/>
                </a:cubicBezTo>
                <a:close/>
                <a:moveTo>
                  <a:pt x="145" y="43"/>
                </a:moveTo>
                <a:cubicBezTo>
                  <a:pt x="144" y="44"/>
                  <a:pt x="144" y="44"/>
                  <a:pt x="143" y="45"/>
                </a:cubicBezTo>
                <a:cubicBezTo>
                  <a:pt x="143" y="46"/>
                  <a:pt x="143" y="47"/>
                  <a:pt x="144" y="47"/>
                </a:cubicBezTo>
                <a:cubicBezTo>
                  <a:pt x="145" y="46"/>
                  <a:pt x="145" y="44"/>
                  <a:pt x="145" y="43"/>
                </a:cubicBezTo>
                <a:close/>
                <a:moveTo>
                  <a:pt x="68" y="59"/>
                </a:moveTo>
                <a:cubicBezTo>
                  <a:pt x="68" y="60"/>
                  <a:pt x="68" y="60"/>
                  <a:pt x="68" y="60"/>
                </a:cubicBezTo>
                <a:cubicBezTo>
                  <a:pt x="69" y="60"/>
                  <a:pt x="71" y="60"/>
                  <a:pt x="73" y="61"/>
                </a:cubicBezTo>
                <a:cubicBezTo>
                  <a:pt x="73" y="60"/>
                  <a:pt x="73" y="60"/>
                  <a:pt x="72" y="59"/>
                </a:cubicBezTo>
                <a:cubicBezTo>
                  <a:pt x="71" y="59"/>
                  <a:pt x="70" y="59"/>
                  <a:pt x="69" y="59"/>
                </a:cubicBezTo>
                <a:cubicBezTo>
                  <a:pt x="68" y="59"/>
                  <a:pt x="68" y="59"/>
                  <a:pt x="68" y="59"/>
                </a:cubicBezTo>
                <a:close/>
                <a:moveTo>
                  <a:pt x="158" y="199"/>
                </a:moveTo>
                <a:cubicBezTo>
                  <a:pt x="158" y="199"/>
                  <a:pt x="158" y="199"/>
                  <a:pt x="158" y="199"/>
                </a:cubicBezTo>
                <a:cubicBezTo>
                  <a:pt x="160" y="199"/>
                  <a:pt x="161" y="200"/>
                  <a:pt x="163" y="199"/>
                </a:cubicBezTo>
                <a:cubicBezTo>
                  <a:pt x="162" y="199"/>
                  <a:pt x="162" y="198"/>
                  <a:pt x="161" y="198"/>
                </a:cubicBezTo>
                <a:cubicBezTo>
                  <a:pt x="160" y="198"/>
                  <a:pt x="159" y="198"/>
                  <a:pt x="158" y="199"/>
                </a:cubicBezTo>
                <a:close/>
                <a:moveTo>
                  <a:pt x="50" y="164"/>
                </a:moveTo>
                <a:cubicBezTo>
                  <a:pt x="49" y="164"/>
                  <a:pt x="48" y="163"/>
                  <a:pt x="47" y="163"/>
                </a:cubicBezTo>
                <a:cubicBezTo>
                  <a:pt x="48" y="164"/>
                  <a:pt x="49" y="165"/>
                  <a:pt x="50" y="166"/>
                </a:cubicBezTo>
                <a:cubicBezTo>
                  <a:pt x="50" y="165"/>
                  <a:pt x="50" y="165"/>
                  <a:pt x="50" y="164"/>
                </a:cubicBezTo>
                <a:close/>
                <a:moveTo>
                  <a:pt x="103" y="138"/>
                </a:moveTo>
                <a:cubicBezTo>
                  <a:pt x="102" y="140"/>
                  <a:pt x="101" y="144"/>
                  <a:pt x="102" y="146"/>
                </a:cubicBezTo>
                <a:cubicBezTo>
                  <a:pt x="102" y="143"/>
                  <a:pt x="103" y="141"/>
                  <a:pt x="103" y="138"/>
                </a:cubicBezTo>
                <a:close/>
                <a:moveTo>
                  <a:pt x="221" y="157"/>
                </a:moveTo>
                <a:cubicBezTo>
                  <a:pt x="219" y="157"/>
                  <a:pt x="218" y="157"/>
                  <a:pt x="217" y="157"/>
                </a:cubicBezTo>
                <a:cubicBezTo>
                  <a:pt x="217" y="158"/>
                  <a:pt x="218" y="159"/>
                  <a:pt x="218" y="159"/>
                </a:cubicBezTo>
                <a:cubicBezTo>
                  <a:pt x="219" y="159"/>
                  <a:pt x="220" y="158"/>
                  <a:pt x="221" y="157"/>
                </a:cubicBezTo>
                <a:close/>
                <a:moveTo>
                  <a:pt x="270" y="85"/>
                </a:moveTo>
                <a:cubicBezTo>
                  <a:pt x="271" y="84"/>
                  <a:pt x="271" y="83"/>
                  <a:pt x="269" y="81"/>
                </a:cubicBezTo>
                <a:cubicBezTo>
                  <a:pt x="268" y="82"/>
                  <a:pt x="269" y="84"/>
                  <a:pt x="270" y="85"/>
                </a:cubicBezTo>
                <a:close/>
                <a:moveTo>
                  <a:pt x="183" y="52"/>
                </a:moveTo>
                <a:cubicBezTo>
                  <a:pt x="182" y="50"/>
                  <a:pt x="181" y="49"/>
                  <a:pt x="180" y="49"/>
                </a:cubicBezTo>
                <a:cubicBezTo>
                  <a:pt x="180" y="51"/>
                  <a:pt x="180" y="51"/>
                  <a:pt x="183" y="52"/>
                </a:cubicBezTo>
                <a:close/>
                <a:moveTo>
                  <a:pt x="13" y="81"/>
                </a:moveTo>
                <a:cubicBezTo>
                  <a:pt x="11" y="83"/>
                  <a:pt x="10" y="86"/>
                  <a:pt x="9" y="88"/>
                </a:cubicBezTo>
                <a:cubicBezTo>
                  <a:pt x="11" y="86"/>
                  <a:pt x="12" y="84"/>
                  <a:pt x="13" y="81"/>
                </a:cubicBezTo>
                <a:close/>
                <a:moveTo>
                  <a:pt x="235" y="165"/>
                </a:moveTo>
                <a:cubicBezTo>
                  <a:pt x="235" y="164"/>
                  <a:pt x="234" y="164"/>
                  <a:pt x="234" y="165"/>
                </a:cubicBezTo>
                <a:cubicBezTo>
                  <a:pt x="233" y="165"/>
                  <a:pt x="232" y="166"/>
                  <a:pt x="231" y="166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32" y="166"/>
                  <a:pt x="234" y="166"/>
                  <a:pt x="235" y="165"/>
                </a:cubicBezTo>
                <a:close/>
                <a:moveTo>
                  <a:pt x="234" y="158"/>
                </a:moveTo>
                <a:cubicBezTo>
                  <a:pt x="233" y="159"/>
                  <a:pt x="232" y="160"/>
                  <a:pt x="231" y="160"/>
                </a:cubicBezTo>
                <a:cubicBezTo>
                  <a:pt x="232" y="161"/>
                  <a:pt x="233" y="161"/>
                  <a:pt x="234" y="161"/>
                </a:cubicBezTo>
                <a:cubicBezTo>
                  <a:pt x="235" y="160"/>
                  <a:pt x="234" y="159"/>
                  <a:pt x="234" y="158"/>
                </a:cubicBezTo>
                <a:close/>
                <a:moveTo>
                  <a:pt x="75" y="51"/>
                </a:moveTo>
                <a:cubicBezTo>
                  <a:pt x="74" y="51"/>
                  <a:pt x="74" y="51"/>
                  <a:pt x="73" y="51"/>
                </a:cubicBezTo>
                <a:cubicBezTo>
                  <a:pt x="73" y="52"/>
                  <a:pt x="72" y="52"/>
                  <a:pt x="72" y="53"/>
                </a:cubicBezTo>
                <a:cubicBezTo>
                  <a:pt x="73" y="53"/>
                  <a:pt x="74" y="53"/>
                  <a:pt x="74" y="53"/>
                </a:cubicBezTo>
                <a:cubicBezTo>
                  <a:pt x="74" y="52"/>
                  <a:pt x="75" y="52"/>
                  <a:pt x="75" y="51"/>
                </a:cubicBezTo>
                <a:close/>
                <a:moveTo>
                  <a:pt x="116" y="174"/>
                </a:moveTo>
                <a:cubicBezTo>
                  <a:pt x="116" y="174"/>
                  <a:pt x="116" y="174"/>
                  <a:pt x="116" y="174"/>
                </a:cubicBezTo>
                <a:cubicBezTo>
                  <a:pt x="118" y="174"/>
                  <a:pt x="121" y="175"/>
                  <a:pt x="124" y="175"/>
                </a:cubicBezTo>
                <a:cubicBezTo>
                  <a:pt x="121" y="174"/>
                  <a:pt x="119" y="174"/>
                  <a:pt x="116" y="174"/>
                </a:cubicBezTo>
                <a:cubicBezTo>
                  <a:pt x="116" y="174"/>
                  <a:pt x="116" y="174"/>
                  <a:pt x="116" y="174"/>
                </a:cubicBezTo>
                <a:close/>
                <a:moveTo>
                  <a:pt x="138" y="174"/>
                </a:moveTo>
                <a:cubicBezTo>
                  <a:pt x="138" y="172"/>
                  <a:pt x="138" y="172"/>
                  <a:pt x="137" y="172"/>
                </a:cubicBezTo>
                <a:cubicBezTo>
                  <a:pt x="136" y="172"/>
                  <a:pt x="135" y="172"/>
                  <a:pt x="134" y="172"/>
                </a:cubicBezTo>
                <a:cubicBezTo>
                  <a:pt x="135" y="174"/>
                  <a:pt x="135" y="174"/>
                  <a:pt x="138" y="174"/>
                </a:cubicBezTo>
                <a:close/>
                <a:moveTo>
                  <a:pt x="226" y="40"/>
                </a:moveTo>
                <a:cubicBezTo>
                  <a:pt x="226" y="40"/>
                  <a:pt x="226" y="40"/>
                  <a:pt x="226" y="40"/>
                </a:cubicBezTo>
                <a:cubicBezTo>
                  <a:pt x="224" y="39"/>
                  <a:pt x="223" y="38"/>
                  <a:pt x="222" y="37"/>
                </a:cubicBezTo>
                <a:cubicBezTo>
                  <a:pt x="222" y="38"/>
                  <a:pt x="221" y="39"/>
                  <a:pt x="222" y="39"/>
                </a:cubicBezTo>
                <a:cubicBezTo>
                  <a:pt x="223" y="39"/>
                  <a:pt x="224" y="40"/>
                  <a:pt x="226" y="40"/>
                </a:cubicBezTo>
                <a:close/>
                <a:moveTo>
                  <a:pt x="35" y="64"/>
                </a:moveTo>
                <a:cubicBezTo>
                  <a:pt x="37" y="64"/>
                  <a:pt x="40" y="63"/>
                  <a:pt x="41" y="62"/>
                </a:cubicBezTo>
                <a:cubicBezTo>
                  <a:pt x="39" y="62"/>
                  <a:pt x="37" y="63"/>
                  <a:pt x="35" y="64"/>
                </a:cubicBezTo>
                <a:close/>
                <a:moveTo>
                  <a:pt x="15" y="123"/>
                </a:moveTo>
                <a:cubicBezTo>
                  <a:pt x="17" y="121"/>
                  <a:pt x="16" y="120"/>
                  <a:pt x="15" y="117"/>
                </a:cubicBezTo>
                <a:cubicBezTo>
                  <a:pt x="15" y="119"/>
                  <a:pt x="15" y="121"/>
                  <a:pt x="15" y="123"/>
                </a:cubicBezTo>
                <a:close/>
                <a:moveTo>
                  <a:pt x="108" y="89"/>
                </a:moveTo>
                <a:cubicBezTo>
                  <a:pt x="107" y="89"/>
                  <a:pt x="107" y="89"/>
                  <a:pt x="107" y="89"/>
                </a:cubicBezTo>
                <a:cubicBezTo>
                  <a:pt x="107" y="90"/>
                  <a:pt x="106" y="92"/>
                  <a:pt x="105" y="94"/>
                </a:cubicBezTo>
                <a:cubicBezTo>
                  <a:pt x="105" y="94"/>
                  <a:pt x="106" y="95"/>
                  <a:pt x="106" y="95"/>
                </a:cubicBezTo>
                <a:cubicBezTo>
                  <a:pt x="107" y="93"/>
                  <a:pt x="107" y="91"/>
                  <a:pt x="108" y="89"/>
                </a:cubicBezTo>
                <a:close/>
                <a:moveTo>
                  <a:pt x="280" y="104"/>
                </a:moveTo>
                <a:cubicBezTo>
                  <a:pt x="279" y="106"/>
                  <a:pt x="280" y="111"/>
                  <a:pt x="280" y="112"/>
                </a:cubicBezTo>
                <a:cubicBezTo>
                  <a:pt x="280" y="109"/>
                  <a:pt x="280" y="107"/>
                  <a:pt x="280" y="104"/>
                </a:cubicBezTo>
                <a:close/>
                <a:moveTo>
                  <a:pt x="114" y="92"/>
                </a:moveTo>
                <a:cubicBezTo>
                  <a:pt x="112" y="94"/>
                  <a:pt x="112" y="97"/>
                  <a:pt x="112" y="100"/>
                </a:cubicBezTo>
                <a:cubicBezTo>
                  <a:pt x="112" y="97"/>
                  <a:pt x="113" y="95"/>
                  <a:pt x="114" y="92"/>
                </a:cubicBezTo>
                <a:close/>
                <a:moveTo>
                  <a:pt x="149" y="186"/>
                </a:moveTo>
                <a:cubicBezTo>
                  <a:pt x="150" y="185"/>
                  <a:pt x="151" y="184"/>
                  <a:pt x="152" y="183"/>
                </a:cubicBezTo>
                <a:cubicBezTo>
                  <a:pt x="151" y="183"/>
                  <a:pt x="150" y="183"/>
                  <a:pt x="149" y="183"/>
                </a:cubicBezTo>
                <a:cubicBezTo>
                  <a:pt x="149" y="184"/>
                  <a:pt x="149" y="185"/>
                  <a:pt x="149" y="186"/>
                </a:cubicBezTo>
                <a:close/>
                <a:moveTo>
                  <a:pt x="239" y="162"/>
                </a:moveTo>
                <a:cubicBezTo>
                  <a:pt x="239" y="162"/>
                  <a:pt x="239" y="162"/>
                  <a:pt x="239" y="162"/>
                </a:cubicBezTo>
                <a:cubicBezTo>
                  <a:pt x="240" y="162"/>
                  <a:pt x="241" y="162"/>
                  <a:pt x="243" y="162"/>
                </a:cubicBezTo>
                <a:cubicBezTo>
                  <a:pt x="242" y="161"/>
                  <a:pt x="241" y="161"/>
                  <a:pt x="241" y="160"/>
                </a:cubicBezTo>
                <a:cubicBezTo>
                  <a:pt x="240" y="161"/>
                  <a:pt x="239" y="161"/>
                  <a:pt x="239" y="162"/>
                </a:cubicBezTo>
                <a:close/>
                <a:moveTo>
                  <a:pt x="210" y="183"/>
                </a:moveTo>
                <a:cubicBezTo>
                  <a:pt x="209" y="183"/>
                  <a:pt x="208" y="183"/>
                  <a:pt x="207" y="184"/>
                </a:cubicBezTo>
                <a:cubicBezTo>
                  <a:pt x="206" y="184"/>
                  <a:pt x="206" y="184"/>
                  <a:pt x="206" y="185"/>
                </a:cubicBezTo>
                <a:cubicBezTo>
                  <a:pt x="207" y="185"/>
                  <a:pt x="209" y="184"/>
                  <a:pt x="210" y="183"/>
                </a:cubicBezTo>
                <a:close/>
                <a:moveTo>
                  <a:pt x="118" y="164"/>
                </a:moveTo>
                <a:cubicBezTo>
                  <a:pt x="117" y="164"/>
                  <a:pt x="116" y="164"/>
                  <a:pt x="115" y="164"/>
                </a:cubicBezTo>
                <a:cubicBezTo>
                  <a:pt x="115" y="165"/>
                  <a:pt x="116" y="165"/>
                  <a:pt x="116" y="165"/>
                </a:cubicBezTo>
                <a:cubicBezTo>
                  <a:pt x="117" y="166"/>
                  <a:pt x="117" y="166"/>
                  <a:pt x="118" y="165"/>
                </a:cubicBezTo>
                <a:cubicBezTo>
                  <a:pt x="118" y="165"/>
                  <a:pt x="118" y="165"/>
                  <a:pt x="118" y="164"/>
                </a:cubicBezTo>
                <a:close/>
                <a:moveTo>
                  <a:pt x="125" y="217"/>
                </a:moveTo>
                <a:cubicBezTo>
                  <a:pt x="124" y="217"/>
                  <a:pt x="124" y="217"/>
                  <a:pt x="124" y="217"/>
                </a:cubicBezTo>
                <a:cubicBezTo>
                  <a:pt x="124" y="217"/>
                  <a:pt x="124" y="218"/>
                  <a:pt x="124" y="218"/>
                </a:cubicBezTo>
                <a:cubicBezTo>
                  <a:pt x="124" y="219"/>
                  <a:pt x="123" y="221"/>
                  <a:pt x="123" y="222"/>
                </a:cubicBezTo>
                <a:cubicBezTo>
                  <a:pt x="123" y="222"/>
                  <a:pt x="123" y="223"/>
                  <a:pt x="123" y="223"/>
                </a:cubicBezTo>
                <a:cubicBezTo>
                  <a:pt x="123" y="223"/>
                  <a:pt x="124" y="223"/>
                  <a:pt x="124" y="223"/>
                </a:cubicBezTo>
                <a:cubicBezTo>
                  <a:pt x="124" y="223"/>
                  <a:pt x="124" y="222"/>
                  <a:pt x="125" y="221"/>
                </a:cubicBezTo>
                <a:cubicBezTo>
                  <a:pt x="123" y="220"/>
                  <a:pt x="124" y="219"/>
                  <a:pt x="125" y="217"/>
                </a:cubicBezTo>
                <a:close/>
                <a:moveTo>
                  <a:pt x="194" y="159"/>
                </a:moveTo>
                <a:cubicBezTo>
                  <a:pt x="193" y="159"/>
                  <a:pt x="191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1" y="161"/>
                  <a:pt x="193" y="161"/>
                  <a:pt x="194" y="161"/>
                </a:cubicBezTo>
                <a:cubicBezTo>
                  <a:pt x="194" y="160"/>
                  <a:pt x="194" y="160"/>
                  <a:pt x="194" y="159"/>
                </a:cubicBezTo>
                <a:close/>
                <a:moveTo>
                  <a:pt x="87" y="60"/>
                </a:moveTo>
                <a:cubicBezTo>
                  <a:pt x="87" y="60"/>
                  <a:pt x="87" y="60"/>
                  <a:pt x="87" y="60"/>
                </a:cubicBezTo>
                <a:cubicBezTo>
                  <a:pt x="88" y="60"/>
                  <a:pt x="89" y="59"/>
                  <a:pt x="90" y="58"/>
                </a:cubicBezTo>
                <a:cubicBezTo>
                  <a:pt x="89" y="58"/>
                  <a:pt x="88" y="58"/>
                  <a:pt x="88" y="58"/>
                </a:cubicBezTo>
                <a:cubicBezTo>
                  <a:pt x="87" y="59"/>
                  <a:pt x="87" y="59"/>
                  <a:pt x="87" y="60"/>
                </a:cubicBezTo>
                <a:close/>
                <a:moveTo>
                  <a:pt x="143" y="181"/>
                </a:moveTo>
                <a:cubicBezTo>
                  <a:pt x="143" y="179"/>
                  <a:pt x="142" y="179"/>
                  <a:pt x="141" y="179"/>
                </a:cubicBezTo>
                <a:cubicBezTo>
                  <a:pt x="140" y="179"/>
                  <a:pt x="140" y="180"/>
                  <a:pt x="139" y="181"/>
                </a:cubicBezTo>
                <a:cubicBezTo>
                  <a:pt x="141" y="181"/>
                  <a:pt x="142" y="181"/>
                  <a:pt x="143" y="181"/>
                </a:cubicBezTo>
                <a:close/>
                <a:moveTo>
                  <a:pt x="135" y="34"/>
                </a:moveTo>
                <a:cubicBezTo>
                  <a:pt x="134" y="34"/>
                  <a:pt x="132" y="33"/>
                  <a:pt x="131" y="35"/>
                </a:cubicBezTo>
                <a:cubicBezTo>
                  <a:pt x="133" y="35"/>
                  <a:pt x="134" y="35"/>
                  <a:pt x="135" y="35"/>
                </a:cubicBezTo>
                <a:cubicBezTo>
                  <a:pt x="135" y="34"/>
                  <a:pt x="135" y="34"/>
                  <a:pt x="135" y="34"/>
                </a:cubicBezTo>
                <a:close/>
                <a:moveTo>
                  <a:pt x="194" y="45"/>
                </a:moveTo>
                <a:cubicBezTo>
                  <a:pt x="195" y="45"/>
                  <a:pt x="196" y="46"/>
                  <a:pt x="197" y="46"/>
                </a:cubicBezTo>
                <a:cubicBezTo>
                  <a:pt x="197" y="46"/>
                  <a:pt x="198" y="45"/>
                  <a:pt x="198" y="45"/>
                </a:cubicBezTo>
                <a:cubicBezTo>
                  <a:pt x="196" y="44"/>
                  <a:pt x="195" y="44"/>
                  <a:pt x="194" y="45"/>
                </a:cubicBezTo>
                <a:close/>
                <a:moveTo>
                  <a:pt x="267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8"/>
                  <a:pt x="268" y="97"/>
                  <a:pt x="268" y="96"/>
                </a:cubicBezTo>
                <a:cubicBezTo>
                  <a:pt x="267" y="96"/>
                  <a:pt x="267" y="96"/>
                  <a:pt x="267" y="99"/>
                </a:cubicBezTo>
                <a:close/>
                <a:moveTo>
                  <a:pt x="36" y="53"/>
                </a:moveTo>
                <a:cubicBezTo>
                  <a:pt x="37" y="51"/>
                  <a:pt x="39" y="51"/>
                  <a:pt x="39" y="49"/>
                </a:cubicBezTo>
                <a:cubicBezTo>
                  <a:pt x="38" y="50"/>
                  <a:pt x="36" y="51"/>
                  <a:pt x="36" y="53"/>
                </a:cubicBezTo>
                <a:close/>
                <a:moveTo>
                  <a:pt x="143" y="173"/>
                </a:moveTo>
                <a:cubicBezTo>
                  <a:pt x="142" y="173"/>
                  <a:pt x="142" y="173"/>
                  <a:pt x="141" y="173"/>
                </a:cubicBezTo>
                <a:cubicBezTo>
                  <a:pt x="141" y="175"/>
                  <a:pt x="141" y="175"/>
                  <a:pt x="143" y="175"/>
                </a:cubicBezTo>
                <a:cubicBezTo>
                  <a:pt x="143" y="174"/>
                  <a:pt x="143" y="174"/>
                  <a:pt x="143" y="173"/>
                </a:cubicBezTo>
                <a:close/>
                <a:moveTo>
                  <a:pt x="26" y="137"/>
                </a:moveTo>
                <a:cubicBezTo>
                  <a:pt x="26" y="137"/>
                  <a:pt x="25" y="138"/>
                  <a:pt x="24" y="139"/>
                </a:cubicBezTo>
                <a:cubicBezTo>
                  <a:pt x="24" y="140"/>
                  <a:pt x="25" y="140"/>
                  <a:pt x="25" y="141"/>
                </a:cubicBezTo>
                <a:cubicBezTo>
                  <a:pt x="25" y="139"/>
                  <a:pt x="25" y="138"/>
                  <a:pt x="26" y="137"/>
                </a:cubicBezTo>
                <a:close/>
                <a:moveTo>
                  <a:pt x="140" y="23"/>
                </a:moveTo>
                <a:cubicBezTo>
                  <a:pt x="138" y="22"/>
                  <a:pt x="137" y="22"/>
                  <a:pt x="136" y="22"/>
                </a:cubicBezTo>
                <a:cubicBezTo>
                  <a:pt x="136" y="23"/>
                  <a:pt x="137" y="23"/>
                  <a:pt x="137" y="23"/>
                </a:cubicBezTo>
                <a:cubicBezTo>
                  <a:pt x="138" y="23"/>
                  <a:pt x="139" y="23"/>
                  <a:pt x="140" y="23"/>
                </a:cubicBezTo>
                <a:close/>
                <a:moveTo>
                  <a:pt x="154" y="4"/>
                </a:moveTo>
                <a:cubicBezTo>
                  <a:pt x="154" y="4"/>
                  <a:pt x="153" y="4"/>
                  <a:pt x="153" y="4"/>
                </a:cubicBezTo>
                <a:cubicBezTo>
                  <a:pt x="150" y="4"/>
                  <a:pt x="147" y="4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47" y="4"/>
                  <a:pt x="150" y="4"/>
                  <a:pt x="154" y="4"/>
                </a:cubicBezTo>
                <a:close/>
                <a:moveTo>
                  <a:pt x="237" y="52"/>
                </a:moveTo>
                <a:cubicBezTo>
                  <a:pt x="236" y="53"/>
                  <a:pt x="236" y="53"/>
                  <a:pt x="236" y="53"/>
                </a:cubicBezTo>
                <a:cubicBezTo>
                  <a:pt x="237" y="54"/>
                  <a:pt x="238" y="54"/>
                  <a:pt x="238" y="55"/>
                </a:cubicBezTo>
                <a:cubicBezTo>
                  <a:pt x="239" y="53"/>
                  <a:pt x="239" y="53"/>
                  <a:pt x="237" y="52"/>
                </a:cubicBezTo>
                <a:close/>
                <a:moveTo>
                  <a:pt x="110" y="151"/>
                </a:moveTo>
                <a:cubicBezTo>
                  <a:pt x="110" y="150"/>
                  <a:pt x="109" y="150"/>
                  <a:pt x="109" y="149"/>
                </a:cubicBezTo>
                <a:cubicBezTo>
                  <a:pt x="108" y="150"/>
                  <a:pt x="108" y="151"/>
                  <a:pt x="108" y="152"/>
                </a:cubicBezTo>
                <a:cubicBezTo>
                  <a:pt x="109" y="151"/>
                  <a:pt x="110" y="151"/>
                  <a:pt x="110" y="151"/>
                </a:cubicBezTo>
                <a:close/>
                <a:moveTo>
                  <a:pt x="140" y="48"/>
                </a:moveTo>
                <a:cubicBezTo>
                  <a:pt x="139" y="47"/>
                  <a:pt x="138" y="47"/>
                  <a:pt x="137" y="46"/>
                </a:cubicBezTo>
                <a:cubicBezTo>
                  <a:pt x="137" y="47"/>
                  <a:pt x="137" y="48"/>
                  <a:pt x="137" y="48"/>
                </a:cubicBezTo>
                <a:cubicBezTo>
                  <a:pt x="138" y="48"/>
                  <a:pt x="139" y="48"/>
                  <a:pt x="140" y="48"/>
                </a:cubicBezTo>
                <a:close/>
                <a:moveTo>
                  <a:pt x="86" y="52"/>
                </a:moveTo>
                <a:cubicBezTo>
                  <a:pt x="84" y="52"/>
                  <a:pt x="84" y="52"/>
                  <a:pt x="83" y="53"/>
                </a:cubicBezTo>
                <a:cubicBezTo>
                  <a:pt x="85" y="53"/>
                  <a:pt x="85" y="53"/>
                  <a:pt x="86" y="52"/>
                </a:cubicBezTo>
                <a:close/>
                <a:moveTo>
                  <a:pt x="252" y="60"/>
                </a:moveTo>
                <a:cubicBezTo>
                  <a:pt x="252" y="60"/>
                  <a:pt x="253" y="60"/>
                  <a:pt x="253" y="60"/>
                </a:cubicBezTo>
                <a:cubicBezTo>
                  <a:pt x="252" y="59"/>
                  <a:pt x="251" y="59"/>
                  <a:pt x="251" y="59"/>
                </a:cubicBezTo>
                <a:cubicBezTo>
                  <a:pt x="250" y="59"/>
                  <a:pt x="249" y="58"/>
                  <a:pt x="248" y="59"/>
                </a:cubicBezTo>
                <a:cubicBezTo>
                  <a:pt x="250" y="59"/>
                  <a:pt x="251" y="60"/>
                  <a:pt x="252" y="60"/>
                </a:cubicBezTo>
                <a:close/>
                <a:moveTo>
                  <a:pt x="127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9" y="64"/>
                  <a:pt x="130" y="63"/>
                  <a:pt x="132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3" y="62"/>
                  <a:pt x="133" y="61"/>
                  <a:pt x="133" y="61"/>
                </a:cubicBezTo>
                <a:cubicBezTo>
                  <a:pt x="131" y="62"/>
                  <a:pt x="129" y="63"/>
                  <a:pt x="127" y="64"/>
                </a:cubicBezTo>
                <a:close/>
                <a:moveTo>
                  <a:pt x="214" y="50"/>
                </a:moveTo>
                <a:cubicBezTo>
                  <a:pt x="215" y="51"/>
                  <a:pt x="216" y="51"/>
                  <a:pt x="216" y="51"/>
                </a:cubicBezTo>
                <a:cubicBezTo>
                  <a:pt x="216" y="50"/>
                  <a:pt x="216" y="50"/>
                  <a:pt x="217" y="49"/>
                </a:cubicBezTo>
                <a:cubicBezTo>
                  <a:pt x="215" y="49"/>
                  <a:pt x="215" y="49"/>
                  <a:pt x="214" y="50"/>
                </a:cubicBezTo>
                <a:close/>
                <a:moveTo>
                  <a:pt x="103" y="74"/>
                </a:moveTo>
                <a:cubicBezTo>
                  <a:pt x="103" y="75"/>
                  <a:pt x="103" y="76"/>
                  <a:pt x="103" y="77"/>
                </a:cubicBezTo>
                <a:cubicBezTo>
                  <a:pt x="104" y="75"/>
                  <a:pt x="104" y="75"/>
                  <a:pt x="104" y="73"/>
                </a:cubicBezTo>
                <a:cubicBezTo>
                  <a:pt x="103" y="73"/>
                  <a:pt x="103" y="74"/>
                  <a:pt x="103" y="74"/>
                </a:cubicBezTo>
                <a:close/>
                <a:moveTo>
                  <a:pt x="89" y="138"/>
                </a:moveTo>
                <a:cubicBezTo>
                  <a:pt x="90" y="138"/>
                  <a:pt x="91" y="137"/>
                  <a:pt x="92" y="137"/>
                </a:cubicBezTo>
                <a:cubicBezTo>
                  <a:pt x="90" y="136"/>
                  <a:pt x="89" y="137"/>
                  <a:pt x="88" y="137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88" y="138"/>
                  <a:pt x="89" y="138"/>
                  <a:pt x="89" y="138"/>
                </a:cubicBezTo>
                <a:close/>
                <a:moveTo>
                  <a:pt x="33" y="157"/>
                </a:moveTo>
                <a:cubicBezTo>
                  <a:pt x="33" y="157"/>
                  <a:pt x="33" y="157"/>
                  <a:pt x="32" y="157"/>
                </a:cubicBezTo>
                <a:cubicBezTo>
                  <a:pt x="34" y="159"/>
                  <a:pt x="36" y="160"/>
                  <a:pt x="37" y="160"/>
                </a:cubicBezTo>
                <a:cubicBezTo>
                  <a:pt x="36" y="159"/>
                  <a:pt x="34" y="158"/>
                  <a:pt x="33" y="157"/>
                </a:cubicBezTo>
                <a:close/>
                <a:moveTo>
                  <a:pt x="127" y="29"/>
                </a:moveTo>
                <a:cubicBezTo>
                  <a:pt x="125" y="30"/>
                  <a:pt x="124" y="30"/>
                  <a:pt x="123" y="31"/>
                </a:cubicBezTo>
                <a:cubicBezTo>
                  <a:pt x="124" y="31"/>
                  <a:pt x="125" y="31"/>
                  <a:pt x="126" y="31"/>
                </a:cubicBezTo>
                <a:cubicBezTo>
                  <a:pt x="126" y="31"/>
                  <a:pt x="127" y="30"/>
                  <a:pt x="127" y="29"/>
                </a:cubicBezTo>
                <a:close/>
                <a:moveTo>
                  <a:pt x="196" y="41"/>
                </a:moveTo>
                <a:cubicBezTo>
                  <a:pt x="197" y="41"/>
                  <a:pt x="198" y="41"/>
                  <a:pt x="199" y="42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8" y="41"/>
                  <a:pt x="198" y="40"/>
                  <a:pt x="197" y="39"/>
                </a:cubicBezTo>
                <a:cubicBezTo>
                  <a:pt x="197" y="40"/>
                  <a:pt x="196" y="40"/>
                  <a:pt x="196" y="41"/>
                </a:cubicBezTo>
                <a:close/>
                <a:moveTo>
                  <a:pt x="266" y="79"/>
                </a:moveTo>
                <a:cubicBezTo>
                  <a:pt x="266" y="79"/>
                  <a:pt x="266" y="79"/>
                  <a:pt x="267" y="79"/>
                </a:cubicBezTo>
                <a:cubicBezTo>
                  <a:pt x="268" y="77"/>
                  <a:pt x="268" y="76"/>
                  <a:pt x="267" y="75"/>
                </a:cubicBezTo>
                <a:cubicBezTo>
                  <a:pt x="266" y="76"/>
                  <a:pt x="266" y="78"/>
                  <a:pt x="266" y="79"/>
                </a:cubicBezTo>
                <a:close/>
                <a:moveTo>
                  <a:pt x="127" y="158"/>
                </a:moveTo>
                <a:cubicBezTo>
                  <a:pt x="127" y="158"/>
                  <a:pt x="127" y="158"/>
                  <a:pt x="127" y="158"/>
                </a:cubicBezTo>
                <a:cubicBezTo>
                  <a:pt x="126" y="157"/>
                  <a:pt x="125" y="157"/>
                  <a:pt x="124" y="156"/>
                </a:cubicBezTo>
                <a:cubicBezTo>
                  <a:pt x="124" y="157"/>
                  <a:pt x="124" y="157"/>
                  <a:pt x="124" y="158"/>
                </a:cubicBezTo>
                <a:cubicBezTo>
                  <a:pt x="125" y="158"/>
                  <a:pt x="126" y="158"/>
                  <a:pt x="127" y="158"/>
                </a:cubicBezTo>
                <a:close/>
                <a:moveTo>
                  <a:pt x="233" y="148"/>
                </a:moveTo>
                <a:cubicBezTo>
                  <a:pt x="232" y="148"/>
                  <a:pt x="232" y="148"/>
                  <a:pt x="231" y="150"/>
                </a:cubicBezTo>
                <a:cubicBezTo>
                  <a:pt x="233" y="150"/>
                  <a:pt x="233" y="149"/>
                  <a:pt x="233" y="148"/>
                </a:cubicBezTo>
                <a:close/>
                <a:moveTo>
                  <a:pt x="118" y="148"/>
                </a:moveTo>
                <a:cubicBezTo>
                  <a:pt x="118" y="148"/>
                  <a:pt x="118" y="148"/>
                  <a:pt x="118" y="148"/>
                </a:cubicBezTo>
                <a:cubicBezTo>
                  <a:pt x="118" y="147"/>
                  <a:pt x="118" y="146"/>
                  <a:pt x="117" y="146"/>
                </a:cubicBezTo>
                <a:cubicBezTo>
                  <a:pt x="117" y="146"/>
                  <a:pt x="116" y="146"/>
                  <a:pt x="11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6" y="147"/>
                  <a:pt x="117" y="147"/>
                  <a:pt x="118" y="148"/>
                </a:cubicBezTo>
                <a:close/>
                <a:moveTo>
                  <a:pt x="110" y="142"/>
                </a:moveTo>
                <a:cubicBezTo>
                  <a:pt x="109" y="144"/>
                  <a:pt x="110" y="145"/>
                  <a:pt x="111" y="146"/>
                </a:cubicBezTo>
                <a:cubicBezTo>
                  <a:pt x="111" y="145"/>
                  <a:pt x="110" y="144"/>
                  <a:pt x="110" y="142"/>
                </a:cubicBezTo>
                <a:close/>
                <a:moveTo>
                  <a:pt x="191" y="171"/>
                </a:moveTo>
                <a:cubicBezTo>
                  <a:pt x="191" y="171"/>
                  <a:pt x="191" y="171"/>
                  <a:pt x="191" y="171"/>
                </a:cubicBezTo>
                <a:cubicBezTo>
                  <a:pt x="192" y="171"/>
                  <a:pt x="193" y="171"/>
                  <a:pt x="193" y="171"/>
                </a:cubicBezTo>
                <a:cubicBezTo>
                  <a:pt x="193" y="170"/>
                  <a:pt x="193" y="170"/>
                  <a:pt x="193" y="169"/>
                </a:cubicBezTo>
                <a:cubicBezTo>
                  <a:pt x="192" y="170"/>
                  <a:pt x="192" y="170"/>
                  <a:pt x="191" y="171"/>
                </a:cubicBezTo>
                <a:close/>
                <a:moveTo>
                  <a:pt x="265" y="154"/>
                </a:moveTo>
                <a:cubicBezTo>
                  <a:pt x="264" y="154"/>
                  <a:pt x="264" y="154"/>
                  <a:pt x="263" y="154"/>
                </a:cubicBezTo>
                <a:cubicBezTo>
                  <a:pt x="263" y="155"/>
                  <a:pt x="264" y="156"/>
                  <a:pt x="264" y="157"/>
                </a:cubicBezTo>
                <a:cubicBezTo>
                  <a:pt x="264" y="156"/>
                  <a:pt x="265" y="155"/>
                  <a:pt x="265" y="154"/>
                </a:cubicBezTo>
                <a:close/>
                <a:moveTo>
                  <a:pt x="243" y="63"/>
                </a:moveTo>
                <a:cubicBezTo>
                  <a:pt x="244" y="64"/>
                  <a:pt x="244" y="65"/>
                  <a:pt x="246" y="65"/>
                </a:cubicBezTo>
                <a:cubicBezTo>
                  <a:pt x="245" y="64"/>
                  <a:pt x="244" y="63"/>
                  <a:pt x="243" y="63"/>
                </a:cubicBezTo>
                <a:close/>
                <a:moveTo>
                  <a:pt x="184" y="48"/>
                </a:moveTo>
                <a:cubicBezTo>
                  <a:pt x="183" y="46"/>
                  <a:pt x="183" y="46"/>
                  <a:pt x="181" y="45"/>
                </a:cubicBezTo>
                <a:cubicBezTo>
                  <a:pt x="182" y="46"/>
                  <a:pt x="183" y="47"/>
                  <a:pt x="184" y="48"/>
                </a:cubicBezTo>
                <a:close/>
                <a:moveTo>
                  <a:pt x="107" y="43"/>
                </a:moveTo>
                <a:cubicBezTo>
                  <a:pt x="107" y="43"/>
                  <a:pt x="107" y="43"/>
                  <a:pt x="107" y="43"/>
                </a:cubicBezTo>
                <a:cubicBezTo>
                  <a:pt x="108" y="42"/>
                  <a:pt x="108" y="41"/>
                  <a:pt x="108" y="40"/>
                </a:cubicBezTo>
                <a:cubicBezTo>
                  <a:pt x="107" y="40"/>
                  <a:pt x="107" y="40"/>
                  <a:pt x="106" y="40"/>
                </a:cubicBezTo>
                <a:cubicBezTo>
                  <a:pt x="107" y="41"/>
                  <a:pt x="107" y="42"/>
                  <a:pt x="107" y="43"/>
                </a:cubicBezTo>
                <a:close/>
                <a:moveTo>
                  <a:pt x="162" y="141"/>
                </a:moveTo>
                <a:cubicBezTo>
                  <a:pt x="160" y="140"/>
                  <a:pt x="158" y="140"/>
                  <a:pt x="157" y="141"/>
                </a:cubicBezTo>
                <a:cubicBezTo>
                  <a:pt x="159" y="141"/>
                  <a:pt x="160" y="141"/>
                  <a:pt x="162" y="141"/>
                </a:cubicBezTo>
                <a:close/>
                <a:moveTo>
                  <a:pt x="119" y="140"/>
                </a:moveTo>
                <a:cubicBezTo>
                  <a:pt x="120" y="140"/>
                  <a:pt x="120" y="140"/>
                  <a:pt x="121" y="139"/>
                </a:cubicBezTo>
                <a:cubicBezTo>
                  <a:pt x="120" y="139"/>
                  <a:pt x="119" y="138"/>
                  <a:pt x="118" y="138"/>
                </a:cubicBezTo>
                <a:cubicBezTo>
                  <a:pt x="118" y="138"/>
                  <a:pt x="119" y="139"/>
                  <a:pt x="119" y="140"/>
                </a:cubicBezTo>
                <a:close/>
                <a:moveTo>
                  <a:pt x="203" y="156"/>
                </a:moveTo>
                <a:cubicBezTo>
                  <a:pt x="203" y="156"/>
                  <a:pt x="203" y="156"/>
                  <a:pt x="203" y="156"/>
                </a:cubicBezTo>
                <a:cubicBezTo>
                  <a:pt x="202" y="155"/>
                  <a:pt x="202" y="154"/>
                  <a:pt x="202" y="153"/>
                </a:cubicBezTo>
                <a:cubicBezTo>
                  <a:pt x="201" y="154"/>
                  <a:pt x="201" y="154"/>
                  <a:pt x="201" y="155"/>
                </a:cubicBezTo>
                <a:cubicBezTo>
                  <a:pt x="201" y="155"/>
                  <a:pt x="202" y="156"/>
                  <a:pt x="203" y="156"/>
                </a:cubicBezTo>
                <a:close/>
                <a:moveTo>
                  <a:pt x="78" y="51"/>
                </a:moveTo>
                <a:cubicBezTo>
                  <a:pt x="78" y="52"/>
                  <a:pt x="78" y="52"/>
                  <a:pt x="78" y="53"/>
                </a:cubicBezTo>
                <a:cubicBezTo>
                  <a:pt x="79" y="53"/>
                  <a:pt x="79" y="53"/>
                  <a:pt x="80" y="52"/>
                </a:cubicBezTo>
                <a:cubicBezTo>
                  <a:pt x="79" y="51"/>
                  <a:pt x="79" y="51"/>
                  <a:pt x="78" y="51"/>
                </a:cubicBezTo>
                <a:close/>
                <a:moveTo>
                  <a:pt x="79" y="165"/>
                </a:moveTo>
                <a:cubicBezTo>
                  <a:pt x="79" y="165"/>
                  <a:pt x="79" y="165"/>
                  <a:pt x="79" y="165"/>
                </a:cubicBezTo>
                <a:cubicBezTo>
                  <a:pt x="80" y="165"/>
                  <a:pt x="82" y="166"/>
                  <a:pt x="83" y="166"/>
                </a:cubicBezTo>
                <a:cubicBezTo>
                  <a:pt x="82" y="164"/>
                  <a:pt x="80" y="165"/>
                  <a:pt x="79" y="165"/>
                </a:cubicBezTo>
                <a:close/>
                <a:moveTo>
                  <a:pt x="86" y="139"/>
                </a:moveTo>
                <a:cubicBezTo>
                  <a:pt x="85" y="139"/>
                  <a:pt x="85" y="140"/>
                  <a:pt x="84" y="140"/>
                </a:cubicBezTo>
                <a:cubicBezTo>
                  <a:pt x="85" y="141"/>
                  <a:pt x="86" y="141"/>
                  <a:pt x="87" y="140"/>
                </a:cubicBezTo>
                <a:cubicBezTo>
                  <a:pt x="86" y="140"/>
                  <a:pt x="86" y="139"/>
                  <a:pt x="86" y="139"/>
                </a:cubicBezTo>
                <a:close/>
                <a:moveTo>
                  <a:pt x="255" y="135"/>
                </a:moveTo>
                <a:cubicBezTo>
                  <a:pt x="257" y="135"/>
                  <a:pt x="257" y="133"/>
                  <a:pt x="258" y="132"/>
                </a:cubicBezTo>
                <a:cubicBezTo>
                  <a:pt x="257" y="133"/>
                  <a:pt x="256" y="134"/>
                  <a:pt x="255" y="135"/>
                </a:cubicBezTo>
                <a:close/>
                <a:moveTo>
                  <a:pt x="24" y="127"/>
                </a:moveTo>
                <a:cubicBezTo>
                  <a:pt x="24" y="129"/>
                  <a:pt x="25" y="130"/>
                  <a:pt x="26" y="131"/>
                </a:cubicBezTo>
                <a:cubicBezTo>
                  <a:pt x="26" y="130"/>
                  <a:pt x="25" y="129"/>
                  <a:pt x="24" y="127"/>
                </a:cubicBezTo>
                <a:close/>
                <a:moveTo>
                  <a:pt x="174" y="47"/>
                </a:moveTo>
                <a:cubicBezTo>
                  <a:pt x="174" y="47"/>
                  <a:pt x="174" y="47"/>
                  <a:pt x="174" y="47"/>
                </a:cubicBezTo>
                <a:cubicBezTo>
                  <a:pt x="174" y="46"/>
                  <a:pt x="175" y="46"/>
                  <a:pt x="176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4" y="45"/>
                  <a:pt x="174" y="46"/>
                  <a:pt x="174" y="47"/>
                </a:cubicBezTo>
                <a:close/>
                <a:moveTo>
                  <a:pt x="170" y="150"/>
                </a:moveTo>
                <a:cubicBezTo>
                  <a:pt x="169" y="150"/>
                  <a:pt x="169" y="151"/>
                  <a:pt x="169" y="152"/>
                </a:cubicBezTo>
                <a:cubicBezTo>
                  <a:pt x="169" y="152"/>
                  <a:pt x="169" y="153"/>
                  <a:pt x="170" y="153"/>
                </a:cubicBezTo>
                <a:cubicBezTo>
                  <a:pt x="170" y="152"/>
                  <a:pt x="170" y="151"/>
                  <a:pt x="170" y="150"/>
                </a:cubicBezTo>
                <a:close/>
                <a:moveTo>
                  <a:pt x="200" y="144"/>
                </a:moveTo>
                <a:cubicBezTo>
                  <a:pt x="200" y="142"/>
                  <a:pt x="200" y="142"/>
                  <a:pt x="198" y="141"/>
                </a:cubicBezTo>
                <a:cubicBezTo>
                  <a:pt x="198" y="143"/>
                  <a:pt x="199" y="143"/>
                  <a:pt x="200" y="144"/>
                </a:cubicBezTo>
                <a:close/>
                <a:moveTo>
                  <a:pt x="120" y="47"/>
                </a:moveTo>
                <a:cubicBezTo>
                  <a:pt x="120" y="47"/>
                  <a:pt x="119" y="46"/>
                  <a:pt x="119" y="45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6"/>
                  <a:pt x="119" y="47"/>
                  <a:pt x="119" y="47"/>
                </a:cubicBezTo>
                <a:cubicBezTo>
                  <a:pt x="119" y="48"/>
                  <a:pt x="120" y="48"/>
                  <a:pt x="120" y="47"/>
                </a:cubicBezTo>
                <a:close/>
                <a:moveTo>
                  <a:pt x="114" y="156"/>
                </a:moveTo>
                <a:cubicBezTo>
                  <a:pt x="113" y="154"/>
                  <a:pt x="113" y="154"/>
                  <a:pt x="111" y="155"/>
                </a:cubicBezTo>
                <a:cubicBezTo>
                  <a:pt x="112" y="155"/>
                  <a:pt x="113" y="155"/>
                  <a:pt x="114" y="156"/>
                </a:cubicBezTo>
                <a:close/>
                <a:moveTo>
                  <a:pt x="223" y="53"/>
                </a:moveTo>
                <a:cubicBezTo>
                  <a:pt x="224" y="53"/>
                  <a:pt x="224" y="53"/>
                  <a:pt x="224" y="53"/>
                </a:cubicBezTo>
                <a:cubicBezTo>
                  <a:pt x="224" y="53"/>
                  <a:pt x="224" y="52"/>
                  <a:pt x="225" y="51"/>
                </a:cubicBezTo>
                <a:cubicBezTo>
                  <a:pt x="224" y="51"/>
                  <a:pt x="224" y="51"/>
                  <a:pt x="223" y="51"/>
                </a:cubicBezTo>
                <a:cubicBezTo>
                  <a:pt x="223" y="52"/>
                  <a:pt x="223" y="52"/>
                  <a:pt x="223" y="53"/>
                </a:cubicBezTo>
                <a:close/>
                <a:moveTo>
                  <a:pt x="95" y="73"/>
                </a:moveTo>
                <a:cubicBezTo>
                  <a:pt x="94" y="71"/>
                  <a:pt x="94" y="70"/>
                  <a:pt x="92" y="70"/>
                </a:cubicBezTo>
                <a:cubicBezTo>
                  <a:pt x="93" y="71"/>
                  <a:pt x="94" y="72"/>
                  <a:pt x="95" y="73"/>
                </a:cubicBezTo>
                <a:close/>
                <a:moveTo>
                  <a:pt x="128" y="43"/>
                </a:moveTo>
                <a:cubicBezTo>
                  <a:pt x="128" y="43"/>
                  <a:pt x="128" y="43"/>
                  <a:pt x="128" y="43"/>
                </a:cubicBezTo>
                <a:cubicBezTo>
                  <a:pt x="127" y="43"/>
                  <a:pt x="127" y="43"/>
                  <a:pt x="126" y="43"/>
                </a:cubicBezTo>
                <a:cubicBezTo>
                  <a:pt x="126" y="43"/>
                  <a:pt x="126" y="44"/>
                  <a:pt x="125" y="44"/>
                </a:cubicBezTo>
                <a:cubicBezTo>
                  <a:pt x="125" y="44"/>
                  <a:pt x="126" y="44"/>
                  <a:pt x="126" y="44"/>
                </a:cubicBezTo>
                <a:cubicBezTo>
                  <a:pt x="126" y="44"/>
                  <a:pt x="127" y="43"/>
                  <a:pt x="128" y="43"/>
                </a:cubicBezTo>
                <a:close/>
                <a:moveTo>
                  <a:pt x="159" y="157"/>
                </a:moveTo>
                <a:cubicBezTo>
                  <a:pt x="160" y="157"/>
                  <a:pt x="161" y="157"/>
                  <a:pt x="163" y="157"/>
                </a:cubicBezTo>
                <a:cubicBezTo>
                  <a:pt x="162" y="157"/>
                  <a:pt x="161" y="156"/>
                  <a:pt x="159" y="157"/>
                </a:cubicBezTo>
                <a:close/>
                <a:moveTo>
                  <a:pt x="189" y="24"/>
                </a:moveTo>
                <a:cubicBezTo>
                  <a:pt x="189" y="24"/>
                  <a:pt x="190" y="24"/>
                  <a:pt x="190" y="24"/>
                </a:cubicBezTo>
                <a:cubicBezTo>
                  <a:pt x="190" y="24"/>
                  <a:pt x="190" y="23"/>
                  <a:pt x="190" y="23"/>
                </a:cubicBezTo>
                <a:cubicBezTo>
                  <a:pt x="190" y="23"/>
                  <a:pt x="189" y="23"/>
                  <a:pt x="189" y="22"/>
                </a:cubicBezTo>
                <a:cubicBezTo>
                  <a:pt x="189" y="23"/>
                  <a:pt x="189" y="23"/>
                  <a:pt x="189" y="24"/>
                </a:cubicBezTo>
                <a:close/>
                <a:moveTo>
                  <a:pt x="243" y="165"/>
                </a:moveTo>
                <a:cubicBezTo>
                  <a:pt x="241" y="165"/>
                  <a:pt x="240" y="165"/>
                  <a:pt x="239" y="165"/>
                </a:cubicBezTo>
                <a:cubicBezTo>
                  <a:pt x="240" y="166"/>
                  <a:pt x="241" y="166"/>
                  <a:pt x="241" y="166"/>
                </a:cubicBezTo>
                <a:cubicBezTo>
                  <a:pt x="241" y="166"/>
                  <a:pt x="242" y="166"/>
                  <a:pt x="242" y="166"/>
                </a:cubicBezTo>
                <a:cubicBezTo>
                  <a:pt x="242" y="166"/>
                  <a:pt x="242" y="165"/>
                  <a:pt x="243" y="165"/>
                </a:cubicBezTo>
                <a:close/>
                <a:moveTo>
                  <a:pt x="189" y="43"/>
                </a:moveTo>
                <a:cubicBezTo>
                  <a:pt x="189" y="43"/>
                  <a:pt x="189" y="44"/>
                  <a:pt x="189" y="44"/>
                </a:cubicBezTo>
                <a:cubicBezTo>
                  <a:pt x="190" y="45"/>
                  <a:pt x="191" y="45"/>
                  <a:pt x="192" y="44"/>
                </a:cubicBezTo>
                <a:cubicBezTo>
                  <a:pt x="190" y="44"/>
                  <a:pt x="189" y="43"/>
                  <a:pt x="189" y="43"/>
                </a:cubicBezTo>
                <a:close/>
                <a:moveTo>
                  <a:pt x="195" y="177"/>
                </a:moveTo>
                <a:cubicBezTo>
                  <a:pt x="195" y="177"/>
                  <a:pt x="195" y="176"/>
                  <a:pt x="195" y="176"/>
                </a:cubicBezTo>
                <a:cubicBezTo>
                  <a:pt x="194" y="176"/>
                  <a:pt x="193" y="176"/>
                  <a:pt x="192" y="177"/>
                </a:cubicBezTo>
                <a:cubicBezTo>
                  <a:pt x="193" y="177"/>
                  <a:pt x="194" y="177"/>
                  <a:pt x="195" y="177"/>
                </a:cubicBezTo>
                <a:close/>
                <a:moveTo>
                  <a:pt x="84" y="59"/>
                </a:move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8"/>
                  <a:pt x="84" y="57"/>
                </a:cubicBezTo>
                <a:cubicBezTo>
                  <a:pt x="84" y="57"/>
                  <a:pt x="83" y="57"/>
                  <a:pt x="82" y="57"/>
                </a:cubicBezTo>
                <a:cubicBezTo>
                  <a:pt x="83" y="58"/>
                  <a:pt x="83" y="58"/>
                  <a:pt x="84" y="59"/>
                </a:cubicBezTo>
                <a:close/>
                <a:moveTo>
                  <a:pt x="127" y="171"/>
                </a:moveTo>
                <a:cubicBezTo>
                  <a:pt x="127" y="171"/>
                  <a:pt x="126" y="171"/>
                  <a:pt x="125" y="171"/>
                </a:cubicBezTo>
                <a:cubicBezTo>
                  <a:pt x="126" y="172"/>
                  <a:pt x="127" y="172"/>
                  <a:pt x="127" y="171"/>
                </a:cubicBezTo>
                <a:close/>
                <a:moveTo>
                  <a:pt x="203" y="146"/>
                </a:moveTo>
                <a:cubicBezTo>
                  <a:pt x="203" y="147"/>
                  <a:pt x="203" y="147"/>
                  <a:pt x="205" y="147"/>
                </a:cubicBezTo>
                <a:cubicBezTo>
                  <a:pt x="204" y="147"/>
                  <a:pt x="204" y="146"/>
                  <a:pt x="203" y="146"/>
                </a:cubicBezTo>
                <a:close/>
                <a:moveTo>
                  <a:pt x="279" y="144"/>
                </a:moveTo>
                <a:cubicBezTo>
                  <a:pt x="277" y="147"/>
                  <a:pt x="277" y="147"/>
                  <a:pt x="277" y="148"/>
                </a:cubicBezTo>
                <a:cubicBezTo>
                  <a:pt x="277" y="147"/>
                  <a:pt x="278" y="146"/>
                  <a:pt x="279" y="144"/>
                </a:cubicBezTo>
                <a:close/>
                <a:moveTo>
                  <a:pt x="99" y="22"/>
                </a:moveTo>
                <a:cubicBezTo>
                  <a:pt x="99" y="22"/>
                  <a:pt x="99" y="21"/>
                  <a:pt x="99" y="21"/>
                </a:cubicBezTo>
                <a:cubicBezTo>
                  <a:pt x="97" y="22"/>
                  <a:pt x="96" y="22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2"/>
                  <a:pt x="99" y="22"/>
                </a:cubicBezTo>
                <a:close/>
                <a:moveTo>
                  <a:pt x="282" y="133"/>
                </a:moveTo>
                <a:cubicBezTo>
                  <a:pt x="282" y="132"/>
                  <a:pt x="283" y="13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2" y="130"/>
                  <a:pt x="282" y="132"/>
                  <a:pt x="282" y="133"/>
                </a:cubicBezTo>
                <a:close/>
                <a:moveTo>
                  <a:pt x="200" y="195"/>
                </a:moveTo>
                <a:cubicBezTo>
                  <a:pt x="200" y="195"/>
                  <a:pt x="200" y="195"/>
                  <a:pt x="200" y="195"/>
                </a:cubicBezTo>
                <a:cubicBezTo>
                  <a:pt x="199" y="195"/>
                  <a:pt x="197" y="195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7" y="196"/>
                  <a:pt x="199" y="195"/>
                  <a:pt x="200" y="195"/>
                </a:cubicBezTo>
                <a:close/>
                <a:moveTo>
                  <a:pt x="83" y="194"/>
                </a:moveTo>
                <a:cubicBezTo>
                  <a:pt x="83" y="196"/>
                  <a:pt x="83" y="196"/>
                  <a:pt x="84" y="196"/>
                </a:cubicBezTo>
                <a:cubicBezTo>
                  <a:pt x="84" y="195"/>
                  <a:pt x="84" y="195"/>
                  <a:pt x="83" y="194"/>
                </a:cubicBezTo>
                <a:close/>
                <a:moveTo>
                  <a:pt x="86" y="49"/>
                </a:moveTo>
                <a:cubicBezTo>
                  <a:pt x="86" y="49"/>
                  <a:pt x="86" y="49"/>
                  <a:pt x="86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8" y="48"/>
                  <a:pt x="88" y="48"/>
                  <a:pt x="87" y="47"/>
                </a:cubicBezTo>
                <a:cubicBezTo>
                  <a:pt x="87" y="48"/>
                  <a:pt x="86" y="48"/>
                  <a:pt x="86" y="49"/>
                </a:cubicBezTo>
                <a:close/>
                <a:moveTo>
                  <a:pt x="229" y="158"/>
                </a:moveTo>
                <a:cubicBezTo>
                  <a:pt x="228" y="158"/>
                  <a:pt x="227" y="158"/>
                  <a:pt x="226" y="158"/>
                </a:cubicBezTo>
                <a:cubicBezTo>
                  <a:pt x="227" y="159"/>
                  <a:pt x="227" y="159"/>
                  <a:pt x="229" y="158"/>
                </a:cubicBezTo>
                <a:close/>
                <a:moveTo>
                  <a:pt x="128" y="38"/>
                </a:moveTo>
                <a:cubicBezTo>
                  <a:pt x="127" y="38"/>
                  <a:pt x="128" y="39"/>
                  <a:pt x="127" y="40"/>
                </a:cubicBezTo>
                <a:cubicBezTo>
                  <a:pt x="128" y="40"/>
                  <a:pt x="128" y="40"/>
                  <a:pt x="128" y="39"/>
                </a:cubicBezTo>
                <a:cubicBezTo>
                  <a:pt x="128" y="39"/>
                  <a:pt x="128" y="38"/>
                  <a:pt x="128" y="38"/>
                </a:cubicBezTo>
                <a:close/>
                <a:moveTo>
                  <a:pt x="89" y="52"/>
                </a:moveTo>
                <a:cubicBezTo>
                  <a:pt x="90" y="53"/>
                  <a:pt x="91" y="53"/>
                  <a:pt x="92" y="53"/>
                </a:cubicBezTo>
                <a:cubicBezTo>
                  <a:pt x="91" y="52"/>
                  <a:pt x="91" y="52"/>
                  <a:pt x="89" y="52"/>
                </a:cubicBezTo>
                <a:close/>
                <a:moveTo>
                  <a:pt x="206" y="165"/>
                </a:moveTo>
                <a:cubicBezTo>
                  <a:pt x="206" y="166"/>
                  <a:pt x="206" y="167"/>
                  <a:pt x="206" y="169"/>
                </a:cubicBezTo>
                <a:cubicBezTo>
                  <a:pt x="207" y="167"/>
                  <a:pt x="206" y="166"/>
                  <a:pt x="206" y="165"/>
                </a:cubicBezTo>
                <a:close/>
                <a:moveTo>
                  <a:pt x="45" y="53"/>
                </a:moveTo>
                <a:cubicBezTo>
                  <a:pt x="46" y="53"/>
                  <a:pt x="46" y="52"/>
                  <a:pt x="46" y="51"/>
                </a:cubicBezTo>
                <a:cubicBezTo>
                  <a:pt x="46" y="52"/>
                  <a:pt x="45" y="52"/>
                  <a:pt x="45" y="53"/>
                </a:cubicBezTo>
                <a:close/>
                <a:moveTo>
                  <a:pt x="157" y="190"/>
                </a:moveTo>
                <a:cubicBezTo>
                  <a:pt x="158" y="191"/>
                  <a:pt x="158" y="191"/>
                  <a:pt x="160" y="190"/>
                </a:cubicBezTo>
                <a:cubicBezTo>
                  <a:pt x="159" y="190"/>
                  <a:pt x="158" y="190"/>
                  <a:pt x="157" y="190"/>
                </a:cubicBezTo>
                <a:close/>
                <a:moveTo>
                  <a:pt x="97" y="77"/>
                </a:moveTo>
                <a:cubicBezTo>
                  <a:pt x="97" y="78"/>
                  <a:pt x="97" y="78"/>
                  <a:pt x="97" y="78"/>
                </a:cubicBezTo>
                <a:cubicBezTo>
                  <a:pt x="97" y="79"/>
                  <a:pt x="98" y="79"/>
                  <a:pt x="98" y="80"/>
                </a:cubicBezTo>
                <a:cubicBezTo>
                  <a:pt x="98" y="80"/>
                  <a:pt x="98" y="80"/>
                  <a:pt x="99" y="80"/>
                </a:cubicBezTo>
                <a:cubicBezTo>
                  <a:pt x="98" y="79"/>
                  <a:pt x="98" y="78"/>
                  <a:pt x="97" y="77"/>
                </a:cubicBezTo>
                <a:close/>
                <a:moveTo>
                  <a:pt x="50" y="52"/>
                </a:moveTo>
                <a:cubicBezTo>
                  <a:pt x="51" y="51"/>
                  <a:pt x="51" y="50"/>
                  <a:pt x="51" y="49"/>
                </a:cubicBezTo>
                <a:cubicBezTo>
                  <a:pt x="51" y="50"/>
                  <a:pt x="50" y="50"/>
                  <a:pt x="50" y="52"/>
                </a:cubicBezTo>
                <a:close/>
                <a:moveTo>
                  <a:pt x="99" y="184"/>
                </a:moveTo>
                <a:cubicBezTo>
                  <a:pt x="100" y="182"/>
                  <a:pt x="100" y="182"/>
                  <a:pt x="98" y="182"/>
                </a:cubicBezTo>
                <a:cubicBezTo>
                  <a:pt x="99" y="182"/>
                  <a:pt x="99" y="183"/>
                  <a:pt x="99" y="184"/>
                </a:cubicBezTo>
                <a:close/>
                <a:moveTo>
                  <a:pt x="137" y="210"/>
                </a:moveTo>
                <a:cubicBezTo>
                  <a:pt x="137" y="209"/>
                  <a:pt x="137" y="208"/>
                  <a:pt x="138" y="208"/>
                </a:cubicBezTo>
                <a:cubicBezTo>
                  <a:pt x="137" y="208"/>
                  <a:pt x="137" y="208"/>
                  <a:pt x="137" y="210"/>
                </a:cubicBezTo>
                <a:close/>
                <a:moveTo>
                  <a:pt x="201" y="36"/>
                </a:moveTo>
                <a:cubicBezTo>
                  <a:pt x="201" y="36"/>
                  <a:pt x="200" y="36"/>
                  <a:pt x="200" y="37"/>
                </a:cubicBezTo>
                <a:cubicBezTo>
                  <a:pt x="201" y="37"/>
                  <a:pt x="201" y="37"/>
                  <a:pt x="202" y="37"/>
                </a:cubicBezTo>
                <a:cubicBezTo>
                  <a:pt x="202" y="36"/>
                  <a:pt x="202" y="36"/>
                  <a:pt x="201" y="36"/>
                </a:cubicBezTo>
                <a:close/>
                <a:moveTo>
                  <a:pt x="104" y="70"/>
                </a:moveTo>
                <a:cubicBezTo>
                  <a:pt x="103" y="71"/>
                  <a:pt x="103" y="71"/>
                  <a:pt x="104" y="72"/>
                </a:cubicBezTo>
                <a:cubicBezTo>
                  <a:pt x="104" y="71"/>
                  <a:pt x="104" y="71"/>
                  <a:pt x="104" y="70"/>
                </a:cubicBezTo>
                <a:close/>
                <a:moveTo>
                  <a:pt x="219" y="163"/>
                </a:moveTo>
                <a:cubicBezTo>
                  <a:pt x="219" y="163"/>
                  <a:pt x="219" y="163"/>
                  <a:pt x="219" y="163"/>
                </a:cubicBezTo>
                <a:cubicBezTo>
                  <a:pt x="220" y="163"/>
                  <a:pt x="221" y="162"/>
                  <a:pt x="221" y="161"/>
                </a:cubicBezTo>
                <a:cubicBezTo>
                  <a:pt x="220" y="162"/>
                  <a:pt x="220" y="162"/>
                  <a:pt x="219" y="163"/>
                </a:cubicBezTo>
                <a:close/>
                <a:moveTo>
                  <a:pt x="114" y="39"/>
                </a:moveTo>
                <a:cubicBezTo>
                  <a:pt x="115" y="39"/>
                  <a:pt x="116" y="39"/>
                  <a:pt x="115" y="38"/>
                </a:cubicBezTo>
                <a:cubicBezTo>
                  <a:pt x="115" y="38"/>
                  <a:pt x="114" y="38"/>
                  <a:pt x="114" y="39"/>
                </a:cubicBezTo>
                <a:close/>
                <a:moveTo>
                  <a:pt x="173" y="202"/>
                </a:moveTo>
                <a:cubicBezTo>
                  <a:pt x="173" y="202"/>
                  <a:pt x="173" y="202"/>
                  <a:pt x="173" y="202"/>
                </a:cubicBezTo>
                <a:cubicBezTo>
                  <a:pt x="174" y="202"/>
                  <a:pt x="175" y="202"/>
                  <a:pt x="176" y="202"/>
                </a:cubicBezTo>
                <a:cubicBezTo>
                  <a:pt x="176" y="202"/>
                  <a:pt x="176" y="202"/>
                  <a:pt x="176" y="202"/>
                </a:cubicBezTo>
                <a:cubicBezTo>
                  <a:pt x="175" y="202"/>
                  <a:pt x="174" y="202"/>
                  <a:pt x="173" y="202"/>
                </a:cubicBezTo>
                <a:close/>
                <a:moveTo>
                  <a:pt x="216" y="170"/>
                </a:moveTo>
                <a:cubicBezTo>
                  <a:pt x="214" y="170"/>
                  <a:pt x="214" y="170"/>
                  <a:pt x="213" y="171"/>
                </a:cubicBezTo>
                <a:cubicBezTo>
                  <a:pt x="214" y="171"/>
                  <a:pt x="215" y="171"/>
                  <a:pt x="216" y="170"/>
                </a:cubicBezTo>
                <a:close/>
                <a:moveTo>
                  <a:pt x="93" y="152"/>
                </a:moveTo>
                <a:cubicBezTo>
                  <a:pt x="93" y="150"/>
                  <a:pt x="93" y="150"/>
                  <a:pt x="92" y="149"/>
                </a:cubicBezTo>
                <a:cubicBezTo>
                  <a:pt x="92" y="150"/>
                  <a:pt x="92" y="151"/>
                  <a:pt x="93" y="152"/>
                </a:cubicBezTo>
                <a:close/>
                <a:moveTo>
                  <a:pt x="251" y="140"/>
                </a:moveTo>
                <a:cubicBezTo>
                  <a:pt x="250" y="141"/>
                  <a:pt x="249" y="141"/>
                  <a:pt x="248" y="141"/>
                </a:cubicBezTo>
                <a:cubicBezTo>
                  <a:pt x="249" y="141"/>
                  <a:pt x="250" y="141"/>
                  <a:pt x="251" y="140"/>
                </a:cubicBezTo>
                <a:close/>
                <a:moveTo>
                  <a:pt x="140" y="169"/>
                </a:moveTo>
                <a:cubicBezTo>
                  <a:pt x="140" y="169"/>
                  <a:pt x="140" y="169"/>
                  <a:pt x="140" y="169"/>
                </a:cubicBezTo>
                <a:cubicBezTo>
                  <a:pt x="141" y="169"/>
                  <a:pt x="142" y="170"/>
                  <a:pt x="143" y="170"/>
                </a:cubicBezTo>
                <a:cubicBezTo>
                  <a:pt x="143" y="170"/>
                  <a:pt x="143" y="169"/>
                  <a:pt x="143" y="169"/>
                </a:cubicBezTo>
                <a:cubicBezTo>
                  <a:pt x="142" y="169"/>
                  <a:pt x="141" y="169"/>
                  <a:pt x="140" y="169"/>
                </a:cubicBezTo>
                <a:close/>
                <a:moveTo>
                  <a:pt x="104" y="51"/>
                </a:moveTo>
                <a:cubicBezTo>
                  <a:pt x="104" y="51"/>
                  <a:pt x="104" y="51"/>
                  <a:pt x="105" y="51"/>
                </a:cubicBezTo>
                <a:cubicBezTo>
                  <a:pt x="105" y="50"/>
                  <a:pt x="105" y="50"/>
                  <a:pt x="105" y="49"/>
                </a:cubicBezTo>
                <a:cubicBezTo>
                  <a:pt x="105" y="49"/>
                  <a:pt x="104" y="49"/>
                  <a:pt x="104" y="49"/>
                </a:cubicBezTo>
                <a:cubicBezTo>
                  <a:pt x="104" y="49"/>
                  <a:pt x="104" y="50"/>
                  <a:pt x="104" y="51"/>
                </a:cubicBezTo>
                <a:close/>
                <a:moveTo>
                  <a:pt x="171" y="168"/>
                </a:moveTo>
                <a:cubicBezTo>
                  <a:pt x="172" y="168"/>
                  <a:pt x="172" y="167"/>
                  <a:pt x="172" y="166"/>
                </a:cubicBezTo>
                <a:cubicBezTo>
                  <a:pt x="171" y="167"/>
                  <a:pt x="171" y="167"/>
                  <a:pt x="171" y="168"/>
                </a:cubicBezTo>
                <a:close/>
                <a:moveTo>
                  <a:pt x="137" y="154"/>
                </a:moveTo>
                <a:cubicBezTo>
                  <a:pt x="138" y="155"/>
                  <a:pt x="139" y="155"/>
                  <a:pt x="140" y="155"/>
                </a:cubicBezTo>
                <a:cubicBezTo>
                  <a:pt x="139" y="154"/>
                  <a:pt x="138" y="154"/>
                  <a:pt x="137" y="154"/>
                </a:cubicBezTo>
                <a:close/>
                <a:moveTo>
                  <a:pt x="207" y="142"/>
                </a:moveTo>
                <a:cubicBezTo>
                  <a:pt x="207" y="142"/>
                  <a:pt x="206" y="142"/>
                  <a:pt x="206" y="142"/>
                </a:cubicBezTo>
                <a:cubicBezTo>
                  <a:pt x="207" y="143"/>
                  <a:pt x="208" y="144"/>
                  <a:pt x="209" y="144"/>
                </a:cubicBezTo>
                <a:cubicBezTo>
                  <a:pt x="208" y="143"/>
                  <a:pt x="207" y="143"/>
                  <a:pt x="207" y="142"/>
                </a:cubicBezTo>
                <a:close/>
                <a:moveTo>
                  <a:pt x="113" y="179"/>
                </a:moveTo>
                <a:cubicBezTo>
                  <a:pt x="114" y="178"/>
                  <a:pt x="114" y="178"/>
                  <a:pt x="113" y="177"/>
                </a:cubicBezTo>
                <a:cubicBezTo>
                  <a:pt x="113" y="178"/>
                  <a:pt x="113" y="178"/>
                  <a:pt x="113" y="179"/>
                </a:cubicBezTo>
                <a:close/>
                <a:moveTo>
                  <a:pt x="98" y="105"/>
                </a:moveTo>
                <a:cubicBezTo>
                  <a:pt x="98" y="105"/>
                  <a:pt x="98" y="105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8" y="104"/>
                  <a:pt x="98" y="105"/>
                  <a:pt x="98" y="105"/>
                </a:cubicBezTo>
                <a:close/>
                <a:moveTo>
                  <a:pt x="92" y="243"/>
                </a:moveTo>
                <a:cubicBezTo>
                  <a:pt x="92" y="243"/>
                  <a:pt x="92" y="243"/>
                  <a:pt x="92" y="243"/>
                </a:cubicBezTo>
                <a:cubicBezTo>
                  <a:pt x="91" y="244"/>
                  <a:pt x="91" y="244"/>
                  <a:pt x="91" y="245"/>
                </a:cubicBezTo>
                <a:cubicBezTo>
                  <a:pt x="91" y="245"/>
                  <a:pt x="91" y="245"/>
                  <a:pt x="91" y="245"/>
                </a:cubicBezTo>
                <a:cubicBezTo>
                  <a:pt x="91" y="244"/>
                  <a:pt x="92" y="244"/>
                  <a:pt x="92" y="243"/>
                </a:cubicBezTo>
                <a:close/>
                <a:moveTo>
                  <a:pt x="235" y="169"/>
                </a:moveTo>
                <a:cubicBezTo>
                  <a:pt x="235" y="169"/>
                  <a:pt x="235" y="169"/>
                  <a:pt x="235" y="169"/>
                </a:cubicBezTo>
                <a:cubicBezTo>
                  <a:pt x="234" y="169"/>
                  <a:pt x="234" y="169"/>
                  <a:pt x="233" y="170"/>
                </a:cubicBezTo>
                <a:cubicBezTo>
                  <a:pt x="234" y="169"/>
                  <a:pt x="234" y="169"/>
                  <a:pt x="235" y="169"/>
                </a:cubicBezTo>
                <a:close/>
                <a:moveTo>
                  <a:pt x="193" y="156"/>
                </a:moveTo>
                <a:cubicBezTo>
                  <a:pt x="192" y="155"/>
                  <a:pt x="192" y="155"/>
                  <a:pt x="192" y="155"/>
                </a:cubicBezTo>
                <a:cubicBezTo>
                  <a:pt x="191" y="155"/>
                  <a:pt x="191" y="156"/>
                  <a:pt x="191" y="156"/>
                </a:cubicBezTo>
                <a:cubicBezTo>
                  <a:pt x="192" y="156"/>
                  <a:pt x="192" y="156"/>
                  <a:pt x="193" y="156"/>
                </a:cubicBezTo>
                <a:close/>
                <a:moveTo>
                  <a:pt x="109" y="186"/>
                </a:moveTo>
                <a:cubicBezTo>
                  <a:pt x="109" y="187"/>
                  <a:pt x="108" y="187"/>
                  <a:pt x="108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9" y="187"/>
                  <a:pt x="109" y="187"/>
                  <a:pt x="109" y="186"/>
                </a:cubicBezTo>
                <a:close/>
                <a:moveTo>
                  <a:pt x="123" y="52"/>
                </a:moveTo>
                <a:cubicBezTo>
                  <a:pt x="123" y="52"/>
                  <a:pt x="123" y="52"/>
                  <a:pt x="123" y="52"/>
                </a:cubicBezTo>
                <a:cubicBezTo>
                  <a:pt x="123" y="51"/>
                  <a:pt x="124" y="51"/>
                  <a:pt x="124" y="50"/>
                </a:cubicBezTo>
                <a:cubicBezTo>
                  <a:pt x="123" y="50"/>
                  <a:pt x="123" y="51"/>
                  <a:pt x="123" y="52"/>
                </a:cubicBezTo>
                <a:close/>
                <a:moveTo>
                  <a:pt x="244" y="51"/>
                </a:moveTo>
                <a:cubicBezTo>
                  <a:pt x="244" y="51"/>
                  <a:pt x="244" y="51"/>
                  <a:pt x="244" y="51"/>
                </a:cubicBezTo>
                <a:cubicBezTo>
                  <a:pt x="244" y="52"/>
                  <a:pt x="245" y="52"/>
                  <a:pt x="245" y="53"/>
                </a:cubicBezTo>
                <a:cubicBezTo>
                  <a:pt x="245" y="53"/>
                  <a:pt x="245" y="53"/>
                  <a:pt x="245" y="52"/>
                </a:cubicBezTo>
                <a:cubicBezTo>
                  <a:pt x="245" y="52"/>
                  <a:pt x="244" y="52"/>
                  <a:pt x="244" y="51"/>
                </a:cubicBezTo>
                <a:close/>
                <a:moveTo>
                  <a:pt x="102" y="57"/>
                </a:moveTo>
                <a:cubicBezTo>
                  <a:pt x="102" y="57"/>
                  <a:pt x="103" y="56"/>
                  <a:pt x="103" y="56"/>
                </a:cubicBezTo>
                <a:cubicBezTo>
                  <a:pt x="102" y="56"/>
                  <a:pt x="102" y="56"/>
                  <a:pt x="102" y="57"/>
                </a:cubicBezTo>
                <a:close/>
                <a:moveTo>
                  <a:pt x="222" y="47"/>
                </a:moveTo>
                <a:cubicBezTo>
                  <a:pt x="221" y="47"/>
                  <a:pt x="221" y="46"/>
                  <a:pt x="220" y="47"/>
                </a:cubicBezTo>
                <a:cubicBezTo>
                  <a:pt x="221" y="47"/>
                  <a:pt x="221" y="47"/>
                  <a:pt x="222" y="47"/>
                </a:cubicBezTo>
                <a:close/>
                <a:moveTo>
                  <a:pt x="189" y="104"/>
                </a:moveTo>
                <a:cubicBezTo>
                  <a:pt x="189" y="104"/>
                  <a:pt x="190" y="104"/>
                  <a:pt x="190" y="104"/>
                </a:cubicBezTo>
                <a:cubicBezTo>
                  <a:pt x="190" y="104"/>
                  <a:pt x="190" y="103"/>
                  <a:pt x="190" y="102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89" y="103"/>
                  <a:pt x="189" y="103"/>
                  <a:pt x="189" y="104"/>
                </a:cubicBezTo>
                <a:close/>
                <a:moveTo>
                  <a:pt x="109" y="172"/>
                </a:moveTo>
                <a:cubicBezTo>
                  <a:pt x="109" y="173"/>
                  <a:pt x="109" y="173"/>
                  <a:pt x="109" y="173"/>
                </a:cubicBezTo>
                <a:cubicBezTo>
                  <a:pt x="109" y="173"/>
                  <a:pt x="110" y="173"/>
                  <a:pt x="111" y="173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110" y="173"/>
                  <a:pt x="110" y="173"/>
                  <a:pt x="109" y="172"/>
                </a:cubicBezTo>
                <a:close/>
                <a:moveTo>
                  <a:pt x="151" y="170"/>
                </a:moveTo>
                <a:cubicBezTo>
                  <a:pt x="152" y="170"/>
                  <a:pt x="152" y="170"/>
                  <a:pt x="153" y="170"/>
                </a:cubicBezTo>
                <a:cubicBezTo>
                  <a:pt x="152" y="170"/>
                  <a:pt x="152" y="170"/>
                  <a:pt x="151" y="170"/>
                </a:cubicBezTo>
                <a:close/>
                <a:moveTo>
                  <a:pt x="152" y="29"/>
                </a:moveTo>
                <a:cubicBezTo>
                  <a:pt x="151" y="29"/>
                  <a:pt x="151" y="29"/>
                  <a:pt x="151" y="30"/>
                </a:cubicBezTo>
                <a:cubicBezTo>
                  <a:pt x="151" y="30"/>
                  <a:pt x="152" y="30"/>
                  <a:pt x="152" y="30"/>
                </a:cubicBezTo>
                <a:cubicBezTo>
                  <a:pt x="152" y="29"/>
                  <a:pt x="152" y="29"/>
                  <a:pt x="152" y="29"/>
                </a:cubicBezTo>
                <a:close/>
                <a:moveTo>
                  <a:pt x="194" y="50"/>
                </a:moveTo>
                <a:cubicBezTo>
                  <a:pt x="194" y="50"/>
                  <a:pt x="194" y="50"/>
                  <a:pt x="194" y="49"/>
                </a:cubicBezTo>
                <a:cubicBezTo>
                  <a:pt x="193" y="49"/>
                  <a:pt x="193" y="49"/>
                  <a:pt x="194" y="50"/>
                </a:cubicBezTo>
                <a:close/>
                <a:moveTo>
                  <a:pt x="85" y="67"/>
                </a:moveTo>
                <a:cubicBezTo>
                  <a:pt x="85" y="67"/>
                  <a:pt x="85" y="67"/>
                  <a:pt x="85" y="68"/>
                </a:cubicBezTo>
                <a:cubicBezTo>
                  <a:pt x="85" y="68"/>
                  <a:pt x="85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7"/>
                  <a:pt x="85" y="67"/>
                </a:cubicBezTo>
                <a:close/>
                <a:moveTo>
                  <a:pt x="10" y="120"/>
                </a:moveTo>
                <a:cubicBezTo>
                  <a:pt x="10" y="120"/>
                  <a:pt x="11" y="120"/>
                  <a:pt x="11" y="120"/>
                </a:cubicBezTo>
                <a:cubicBezTo>
                  <a:pt x="11" y="120"/>
                  <a:pt x="11" y="119"/>
                  <a:pt x="11" y="119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lose/>
                <a:moveTo>
                  <a:pt x="131" y="186"/>
                </a:moveTo>
                <a:cubicBezTo>
                  <a:pt x="132" y="186"/>
                  <a:pt x="132" y="185"/>
                  <a:pt x="132" y="184"/>
                </a:cubicBezTo>
                <a:cubicBezTo>
                  <a:pt x="131" y="185"/>
                  <a:pt x="131" y="185"/>
                  <a:pt x="131" y="186"/>
                </a:cubicBezTo>
                <a:close/>
                <a:moveTo>
                  <a:pt x="159" y="148"/>
                </a:moveTo>
                <a:cubicBezTo>
                  <a:pt x="159" y="148"/>
                  <a:pt x="159" y="148"/>
                  <a:pt x="160" y="147"/>
                </a:cubicBezTo>
                <a:cubicBezTo>
                  <a:pt x="160" y="148"/>
                  <a:pt x="159" y="148"/>
                  <a:pt x="159" y="148"/>
                </a:cubicBezTo>
                <a:close/>
                <a:moveTo>
                  <a:pt x="204" y="189"/>
                </a:moveTo>
                <a:cubicBezTo>
                  <a:pt x="204" y="189"/>
                  <a:pt x="204" y="189"/>
                  <a:pt x="204" y="189"/>
                </a:cubicBezTo>
                <a:cubicBezTo>
                  <a:pt x="205" y="189"/>
                  <a:pt x="205" y="189"/>
                  <a:pt x="206" y="189"/>
                </a:cubicBezTo>
                <a:cubicBezTo>
                  <a:pt x="206" y="189"/>
                  <a:pt x="206" y="189"/>
                  <a:pt x="206" y="189"/>
                </a:cubicBezTo>
                <a:cubicBezTo>
                  <a:pt x="205" y="189"/>
                  <a:pt x="205" y="189"/>
                  <a:pt x="204" y="189"/>
                </a:cubicBezTo>
                <a:close/>
                <a:moveTo>
                  <a:pt x="41" y="54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2" y="54"/>
                </a:cubicBezTo>
                <a:cubicBezTo>
                  <a:pt x="42" y="54"/>
                  <a:pt x="41" y="53"/>
                  <a:pt x="41" y="53"/>
                </a:cubicBezTo>
                <a:cubicBezTo>
                  <a:pt x="41" y="54"/>
                  <a:pt x="41" y="54"/>
                  <a:pt x="41" y="54"/>
                </a:cubicBezTo>
                <a:close/>
                <a:moveTo>
                  <a:pt x="194" y="69"/>
                </a:moveTo>
                <a:cubicBezTo>
                  <a:pt x="193" y="69"/>
                  <a:pt x="193" y="69"/>
                  <a:pt x="193" y="69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0"/>
                  <a:pt x="193" y="70"/>
                  <a:pt x="194" y="69"/>
                </a:cubicBezTo>
                <a:close/>
                <a:moveTo>
                  <a:pt x="155" y="165"/>
                </a:moveTo>
                <a:cubicBezTo>
                  <a:pt x="155" y="166"/>
                  <a:pt x="155" y="166"/>
                  <a:pt x="155" y="166"/>
                </a:cubicBezTo>
                <a:cubicBezTo>
                  <a:pt x="155" y="166"/>
                  <a:pt x="155" y="166"/>
                  <a:pt x="155" y="167"/>
                </a:cubicBezTo>
                <a:cubicBezTo>
                  <a:pt x="156" y="167"/>
                  <a:pt x="156" y="167"/>
                  <a:pt x="156" y="166"/>
                </a:cubicBezTo>
                <a:cubicBezTo>
                  <a:pt x="156" y="166"/>
                  <a:pt x="155" y="166"/>
                  <a:pt x="155" y="165"/>
                </a:cubicBezTo>
                <a:close/>
                <a:moveTo>
                  <a:pt x="107" y="130"/>
                </a:moveTo>
                <a:cubicBezTo>
                  <a:pt x="108" y="130"/>
                  <a:pt x="108" y="130"/>
                  <a:pt x="108" y="130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8" y="129"/>
                  <a:pt x="108" y="129"/>
                  <a:pt x="107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7" y="129"/>
                  <a:pt x="107" y="129"/>
                  <a:pt x="107" y="130"/>
                </a:cubicBezTo>
                <a:close/>
                <a:moveTo>
                  <a:pt x="202" y="71"/>
                </a:moveTo>
                <a:cubicBezTo>
                  <a:pt x="202" y="71"/>
                  <a:pt x="203" y="71"/>
                  <a:pt x="203" y="71"/>
                </a:cubicBezTo>
                <a:cubicBezTo>
                  <a:pt x="203" y="70"/>
                  <a:pt x="203" y="70"/>
                  <a:pt x="203" y="70"/>
                </a:cubicBezTo>
                <a:cubicBezTo>
                  <a:pt x="203" y="70"/>
                  <a:pt x="203" y="70"/>
                  <a:pt x="203" y="69"/>
                </a:cubicBezTo>
                <a:cubicBezTo>
                  <a:pt x="202" y="70"/>
                  <a:pt x="202" y="70"/>
                  <a:pt x="202" y="71"/>
                </a:cubicBezTo>
                <a:close/>
                <a:moveTo>
                  <a:pt x="185" y="68"/>
                </a:moveTo>
                <a:cubicBezTo>
                  <a:pt x="185" y="68"/>
                  <a:pt x="185" y="68"/>
                  <a:pt x="185" y="69"/>
                </a:cubicBezTo>
                <a:cubicBezTo>
                  <a:pt x="185" y="69"/>
                  <a:pt x="185" y="69"/>
                  <a:pt x="186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86" y="69"/>
                  <a:pt x="185" y="69"/>
                  <a:pt x="185" y="68"/>
                </a:cubicBezTo>
                <a:close/>
                <a:moveTo>
                  <a:pt x="58" y="147"/>
                </a:moveTo>
                <a:cubicBezTo>
                  <a:pt x="58" y="147"/>
                  <a:pt x="58" y="147"/>
                  <a:pt x="58" y="147"/>
                </a:cubicBezTo>
                <a:cubicBezTo>
                  <a:pt x="58" y="147"/>
                  <a:pt x="58" y="146"/>
                  <a:pt x="57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6"/>
                  <a:pt x="57" y="147"/>
                  <a:pt x="57" y="147"/>
                </a:cubicBezTo>
                <a:cubicBezTo>
                  <a:pt x="57" y="147"/>
                  <a:pt x="58" y="147"/>
                  <a:pt x="58" y="147"/>
                </a:cubicBezTo>
                <a:close/>
                <a:moveTo>
                  <a:pt x="129" y="16"/>
                </a:moveTo>
                <a:cubicBezTo>
                  <a:pt x="129" y="16"/>
                  <a:pt x="129" y="16"/>
                  <a:pt x="129" y="16"/>
                </a:cubicBezTo>
                <a:cubicBezTo>
                  <a:pt x="129" y="16"/>
                  <a:pt x="129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9" y="16"/>
                  <a:pt x="129" y="16"/>
                  <a:pt x="129" y="16"/>
                </a:cubicBezTo>
                <a:close/>
                <a:moveTo>
                  <a:pt x="119" y="155"/>
                </a:move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4"/>
                  <a:pt x="119" y="154"/>
                  <a:pt x="119" y="155"/>
                </a:cubicBezTo>
                <a:close/>
                <a:moveTo>
                  <a:pt x="252" y="55"/>
                </a:moveTo>
                <a:cubicBezTo>
                  <a:pt x="252" y="56"/>
                  <a:pt x="252" y="56"/>
                  <a:pt x="253" y="56"/>
                </a:cubicBezTo>
                <a:cubicBezTo>
                  <a:pt x="253" y="56"/>
                  <a:pt x="252" y="55"/>
                  <a:pt x="252" y="55"/>
                </a:cubicBezTo>
                <a:close/>
                <a:moveTo>
                  <a:pt x="189" y="48"/>
                </a:moveTo>
                <a:cubicBezTo>
                  <a:pt x="190" y="48"/>
                  <a:pt x="190" y="48"/>
                  <a:pt x="190" y="49"/>
                </a:cubicBezTo>
                <a:cubicBezTo>
                  <a:pt x="191" y="48"/>
                  <a:pt x="190" y="48"/>
                  <a:pt x="189" y="48"/>
                </a:cubicBezTo>
                <a:close/>
                <a:moveTo>
                  <a:pt x="94" y="213"/>
                </a:moveTo>
                <a:cubicBezTo>
                  <a:pt x="94" y="213"/>
                  <a:pt x="94" y="213"/>
                  <a:pt x="94" y="213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4" y="212"/>
                  <a:pt x="94" y="212"/>
                  <a:pt x="94" y="213"/>
                </a:cubicBezTo>
                <a:close/>
                <a:moveTo>
                  <a:pt x="145" y="15"/>
                </a:move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文本框 480"/>
          <p:cNvSpPr txBox="1"/>
          <p:nvPr/>
        </p:nvSpPr>
        <p:spPr>
          <a:xfrm>
            <a:off x="265654" y="1164808"/>
            <a:ext cx="7256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Who can remember what Jenny, Danny and the others did before Li Ming went home?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did Li Ming do ?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6bb9e42bcc5f1d3b402519c576f6ea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54" y="4509120"/>
            <a:ext cx="2379401" cy="211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2543aa04fc43861c99715bce2c20f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437113"/>
            <a:ext cx="2326788" cy="2269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本框 22"/>
          <p:cNvSpPr txBox="1"/>
          <p:nvPr/>
        </p:nvSpPr>
        <p:spPr>
          <a:xfrm>
            <a:off x="3460042" y="206084"/>
            <a:ext cx="197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Review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QQ截图201811141129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54" y="1423630"/>
            <a:ext cx="2785727" cy="47047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25946" y="2068214"/>
            <a:ext cx="2536615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945" y="3357380"/>
            <a:ext cx="3480472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Danny.</a:t>
            </a:r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/>
          <p:cNvSpPr txBox="1"/>
          <p:nvPr/>
        </p:nvSpPr>
        <p:spPr>
          <a:xfrm>
            <a:off x="3284469" y="206085"/>
            <a:ext cx="34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 flipV="1">
            <a:off x="413538" y="2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2385309" y="4365104"/>
            <a:ext cx="4188364" cy="120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The cake is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heavy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so he walks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slowly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汉仪丫丫体简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6" name="图片 115" descr="f43919bfba88ada60b600fdbb9592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743" y="260650"/>
            <a:ext cx="4323930" cy="3843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 flipV="1">
            <a:off x="413538" y="2"/>
            <a:ext cx="1510735" cy="2865439"/>
            <a:chOff x="8412163" y="1649413"/>
            <a:chExt cx="1909762" cy="2865439"/>
          </a:xfrm>
        </p:grpSpPr>
        <p:sp>
          <p:nvSpPr>
            <p:cNvPr id="6" name="Freeform 5"/>
            <p:cNvSpPr/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pic>
        <p:nvPicPr>
          <p:cNvPr id="114" name="图片 113" descr="IMG20181012125328_mh1539320376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93" y="1208769"/>
            <a:ext cx="3639861" cy="260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图片 114" descr="IMG20181012125349_mh1539320403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1186" y="1208769"/>
            <a:ext cx="3775427" cy="266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图片 115" descr="IMG20181012125414_mh1539320440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693" y="3787102"/>
            <a:ext cx="3657445" cy="288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图片 116" descr="IMG20181012125422_mh1539320491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1187" y="3787102"/>
            <a:ext cx="3834418" cy="288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" name="TextBox 117"/>
          <p:cNvSpPr txBox="1"/>
          <p:nvPr/>
        </p:nvSpPr>
        <p:spPr>
          <a:xfrm>
            <a:off x="1263942" y="450635"/>
            <a:ext cx="284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time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84526" y="357873"/>
            <a:ext cx="320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观看课文图片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文本框 480"/>
          <p:cNvSpPr txBox="1"/>
          <p:nvPr/>
        </p:nvSpPr>
        <p:spPr>
          <a:xfrm>
            <a:off x="265653" y="980729"/>
            <a:ext cx="619406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do the cookies look like?</a:t>
            </a:r>
          </a:p>
        </p:txBody>
      </p:sp>
      <p:sp>
        <p:nvSpPr>
          <p:cNvPr id="475" name="文本框 480"/>
          <p:cNvSpPr txBox="1"/>
          <p:nvPr/>
        </p:nvSpPr>
        <p:spPr>
          <a:xfrm>
            <a:off x="265652" y="1556793"/>
            <a:ext cx="887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Every cookie looks like a student in the class.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299741" y="349325"/>
            <a:ext cx="3834418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   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文本框 480"/>
          <p:cNvSpPr txBox="1"/>
          <p:nvPr/>
        </p:nvSpPr>
        <p:spPr>
          <a:xfrm>
            <a:off x="211254" y="2141568"/>
            <a:ext cx="7845809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did Danny forget to put in his cake?</a:t>
            </a:r>
          </a:p>
        </p:txBody>
      </p:sp>
      <p:sp>
        <p:nvSpPr>
          <p:cNvPr id="478" name="文本框 480"/>
          <p:cNvSpPr txBox="1"/>
          <p:nvPr/>
        </p:nvSpPr>
        <p:spPr>
          <a:xfrm>
            <a:off x="265653" y="2636913"/>
            <a:ext cx="3775427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forgot the sugar.</a:t>
            </a:r>
          </a:p>
        </p:txBody>
      </p:sp>
      <p:sp>
        <p:nvSpPr>
          <p:cNvPr id="482" name="文本框 480"/>
          <p:cNvSpPr txBox="1"/>
          <p:nvPr/>
        </p:nvSpPr>
        <p:spPr>
          <a:xfrm>
            <a:off x="206662" y="3140968"/>
            <a:ext cx="8730675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did Danny put in his cake for a surprise?</a:t>
            </a:r>
          </a:p>
        </p:txBody>
      </p:sp>
      <p:sp>
        <p:nvSpPr>
          <p:cNvPr id="483" name="文本框 480"/>
          <p:cNvSpPr txBox="1"/>
          <p:nvPr/>
        </p:nvSpPr>
        <p:spPr>
          <a:xfrm>
            <a:off x="265653" y="3789041"/>
            <a:ext cx="793888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Every piece of cake has a dollar in it.</a:t>
            </a:r>
          </a:p>
        </p:txBody>
      </p:sp>
      <p:sp>
        <p:nvSpPr>
          <p:cNvPr id="484" name="文本框 480"/>
          <p:cNvSpPr txBox="1"/>
          <p:nvPr/>
        </p:nvSpPr>
        <p:spPr>
          <a:xfrm>
            <a:off x="206662" y="4393139"/>
            <a:ext cx="8154906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What did Li Ming find in his cake?</a:t>
            </a:r>
          </a:p>
        </p:txBody>
      </p:sp>
      <p:sp>
        <p:nvSpPr>
          <p:cNvPr id="485" name="文本框 480"/>
          <p:cNvSpPr txBox="1"/>
          <p:nvPr/>
        </p:nvSpPr>
        <p:spPr>
          <a:xfrm>
            <a:off x="241217" y="5004648"/>
            <a:ext cx="7938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He finds a letter and a piece of very old, very dry cake.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8" grpId="0"/>
      <p:bldP spid="483" grpId="0"/>
      <p:bldP spid="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 rot="19776565">
            <a:off x="7339371" y="4342300"/>
            <a:ext cx="1724654" cy="2686178"/>
            <a:chOff x="8907463" y="2051050"/>
            <a:chExt cx="2879724" cy="3363913"/>
          </a:xfrm>
        </p:grpSpPr>
        <p:grpSp>
          <p:nvGrpSpPr>
            <p:cNvPr id="3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274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5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6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7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8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9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0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1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2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3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4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5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6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7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8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9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0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1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2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3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4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5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6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7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8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9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0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1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2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3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4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5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6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7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8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9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0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1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2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3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4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5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6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7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8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9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0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1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2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3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4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5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6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7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8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0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1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2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3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4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5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6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7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8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9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0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1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2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3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4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5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6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7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8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9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0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1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2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3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4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5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6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7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8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9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0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1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2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3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4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5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6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7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8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9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0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1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2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3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4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5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6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7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8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9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0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1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2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3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4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5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6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7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8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9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0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1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2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3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4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5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6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7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8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9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0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1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2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3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4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5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6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7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8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9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0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1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2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3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4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5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6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7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8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9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0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1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2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3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4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5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6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7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8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9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0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1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2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3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4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5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6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7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8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9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0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1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2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3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4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5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6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7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8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9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0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1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2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3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4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5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6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7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8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9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0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1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2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3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4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5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6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7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8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9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0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1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2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3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grpSp>
          <p:nvGrpSpPr>
            <p:cNvPr id="4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74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5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6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7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8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79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0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1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2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3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4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5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6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7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8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89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0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1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2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3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4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5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6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7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8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99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0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1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2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3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4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5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6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7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8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09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0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1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2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3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4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5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6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7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8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19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0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1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2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3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4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5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6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7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8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9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0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1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2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3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4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5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6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7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8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9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0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1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2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3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4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5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6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7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8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9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0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1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2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3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4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5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6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7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8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9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0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1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2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3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4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5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6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7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8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9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0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1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2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3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4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5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6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7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8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9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0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1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2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3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4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5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6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7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8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9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0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1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2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3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4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5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6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7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8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9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0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1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2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3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4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5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6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7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8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9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0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1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2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3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4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5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6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7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8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9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0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1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2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3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4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5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6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7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8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9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0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1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2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3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4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5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6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7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8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9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0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1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2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3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4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5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6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7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8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9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0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1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2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3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4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5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6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7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8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9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0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1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2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3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4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5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6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7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8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9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0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1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2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3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sp>
          <p:nvSpPr>
            <p:cNvPr id="26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7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8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9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0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1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2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3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6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7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8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39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0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1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2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3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4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5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6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7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8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49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0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1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2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3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4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4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5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6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7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8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9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0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1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2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73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sp>
        <p:nvSpPr>
          <p:cNvPr id="481" name="文本框 480"/>
          <p:cNvSpPr txBox="1"/>
          <p:nvPr/>
        </p:nvSpPr>
        <p:spPr>
          <a:xfrm>
            <a:off x="358266" y="922288"/>
            <a:ext cx="4669441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Knowledge Point</a:t>
            </a:r>
          </a:p>
        </p:txBody>
      </p:sp>
      <p:sp>
        <p:nvSpPr>
          <p:cNvPr id="475" name="文本框 480"/>
          <p:cNvSpPr txBox="1"/>
          <p:nvPr/>
        </p:nvSpPr>
        <p:spPr>
          <a:xfrm>
            <a:off x="299741" y="1996593"/>
            <a:ext cx="4424329" cy="26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(1)be going to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(2)look like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(3)a piece of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(4)send sb. </a:t>
            </a:r>
            <a:r>
              <a:rPr lang="en-US" altLang="zh-CN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汉仪丫丫体简" panose="0201060400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a522600a-87b9-42c0-bf65-7541036653c9}"/>
</p:tagLst>
</file>

<file path=ppt/theme/theme1.xml><?xml version="1.0" encoding="utf-8"?>
<a:theme xmlns:a="http://schemas.openxmlformats.org/drawingml/2006/main" name="WWW.2PPT.CO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ysBaskerville BT"/>
        <a:ea typeface=""/>
        <a:cs typeface=""/>
      </a:majorFont>
      <a:minorFont>
        <a:latin typeface="FrysBaskerville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琥珀" panose="020108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琥珀" panose="0201080004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全屏显示(4:3)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FrysBaskerville BT</vt:lpstr>
      <vt:lpstr>等线</vt:lpstr>
      <vt:lpstr>汉仪丫丫体简</vt:lpstr>
      <vt:lpstr>宋体</vt:lpstr>
      <vt:lpstr>微软雅黑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2016-01-27T01:50:00Z</dcterms:created>
  <dcterms:modified xsi:type="dcterms:W3CDTF">2023-01-16T18:43:50Z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12AFDFC162AA47DE8DD9D19E67C3DBDE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