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2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3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tags/tag23.xml" ContentType="application/vnd.openxmlformats-officedocument.presentationml.tags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tags/tag24.xml" ContentType="application/vnd.openxmlformats-officedocument.presentationml.tags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tags/tag25.xml" ContentType="application/vnd.openxmlformats-officedocument.presentationml.tags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55"/>
  </p:notesMasterIdLst>
  <p:handoutMasterIdLst>
    <p:handoutMasterId r:id="rId56"/>
  </p:handoutMasterIdLst>
  <p:sldIdLst>
    <p:sldId id="256" r:id="rId2"/>
    <p:sldId id="460" r:id="rId3"/>
    <p:sldId id="461" r:id="rId4"/>
    <p:sldId id="462" r:id="rId5"/>
    <p:sldId id="463" r:id="rId6"/>
    <p:sldId id="464" r:id="rId7"/>
    <p:sldId id="465" r:id="rId8"/>
    <p:sldId id="466" r:id="rId9"/>
    <p:sldId id="467" r:id="rId10"/>
    <p:sldId id="468" r:id="rId11"/>
    <p:sldId id="469" r:id="rId12"/>
    <p:sldId id="267" r:id="rId13"/>
    <p:sldId id="268" r:id="rId14"/>
    <p:sldId id="459" r:id="rId15"/>
    <p:sldId id="336" r:id="rId16"/>
    <p:sldId id="372" r:id="rId17"/>
    <p:sldId id="312" r:id="rId18"/>
    <p:sldId id="314" r:id="rId19"/>
    <p:sldId id="470" r:id="rId20"/>
    <p:sldId id="313" r:id="rId21"/>
    <p:sldId id="373" r:id="rId22"/>
    <p:sldId id="323" r:id="rId23"/>
    <p:sldId id="324" r:id="rId24"/>
    <p:sldId id="285" r:id="rId25"/>
    <p:sldId id="337" r:id="rId26"/>
    <p:sldId id="333" r:id="rId27"/>
    <p:sldId id="329" r:id="rId28"/>
    <p:sldId id="331" r:id="rId29"/>
    <p:sldId id="330" r:id="rId30"/>
    <p:sldId id="374" r:id="rId31"/>
    <p:sldId id="334" r:id="rId32"/>
    <p:sldId id="335" r:id="rId33"/>
    <p:sldId id="471" r:id="rId34"/>
    <p:sldId id="472" r:id="rId35"/>
    <p:sldId id="338" r:id="rId36"/>
    <p:sldId id="339" r:id="rId37"/>
    <p:sldId id="340" r:id="rId38"/>
    <p:sldId id="341" r:id="rId39"/>
    <p:sldId id="473" r:id="rId40"/>
    <p:sldId id="342" r:id="rId41"/>
    <p:sldId id="344" r:id="rId42"/>
    <p:sldId id="345" r:id="rId43"/>
    <p:sldId id="346" r:id="rId44"/>
    <p:sldId id="375" r:id="rId45"/>
    <p:sldId id="474" r:id="rId46"/>
    <p:sldId id="475" r:id="rId47"/>
    <p:sldId id="476" r:id="rId48"/>
    <p:sldId id="477" r:id="rId49"/>
    <p:sldId id="478" r:id="rId50"/>
    <p:sldId id="479" r:id="rId51"/>
    <p:sldId id="318" r:id="rId52"/>
    <p:sldId id="319" r:id="rId53"/>
    <p:sldId id="320" r:id="rId54"/>
  </p:sldIdLst>
  <p:sldSz cx="12192000" cy="6858000"/>
  <p:notesSz cx="6858000" cy="9144000"/>
  <p:custDataLst>
    <p:tags r:id="rId57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D2D50"/>
    <a:srgbClr val="FCCAD8"/>
    <a:srgbClr val="FDE4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73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-432" y="-1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gs" Target="tags/tag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  <a:t>2023-01-10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迷你简秀英" panose="02010609000101010101" pitchFamily="49" charset="-122"/>
                <a:ea typeface="迷你简秀英" panose="02010609000101010101" pitchFamily="49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迷你简秀英" panose="02010609000101010101" pitchFamily="49" charset="-122"/>
                <a:ea typeface="迷你简秀英" panose="02010609000101010101" pitchFamily="49" charset="-122"/>
              </a:defRPr>
            </a:lvl1pPr>
          </a:lstStyle>
          <a:p>
            <a:fld id="{2613A27E-8A78-4CBF-88E1-30EB2D2EABA2}" type="datetimeFigureOut">
              <a:rPr lang="zh-CN" altLang="en-US" smtClean="0"/>
              <a:t>2023-01-10</a:t>
            </a:fld>
            <a:endParaRPr lang="zh-CN" altLang="en-US" dirty="0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 dirty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迷你简秀英" panose="02010609000101010101" pitchFamily="49" charset="-122"/>
                <a:ea typeface="迷你简秀英" panose="02010609000101010101" pitchFamily="49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迷你简秀英" panose="02010609000101010101" pitchFamily="49" charset="-122"/>
                <a:ea typeface="迷你简秀英" panose="02010609000101010101" pitchFamily="49" charset="-122"/>
              </a:defRPr>
            </a:lvl1pPr>
          </a:lstStyle>
          <a:p>
            <a:fld id="{861E2A95-E20B-4DAD-B844-41C0A1719E73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迷你简秀英" panose="02010609000101010101" pitchFamily="49" charset="-122"/>
        <a:ea typeface="迷你简秀英" panose="02010609000101010101" pitchFamily="49" charset="-122"/>
        <a:cs typeface="+mn-cs"/>
      </a:defRPr>
    </a:lvl1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1E2A95-E20B-4DAD-B844-41C0A1719E73}" type="slidenum">
              <a:rPr lang="zh-CN" altLang="en-US" smtClean="0"/>
              <a:t>1</a:t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E1E28B-B36A-41FF-81C9-F908EE4936A7}" type="slidenum">
              <a:rPr lang="zh-CN" altLang="en-US" smtClean="0"/>
              <a:t>10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E1E28B-B36A-41FF-81C9-F908EE4936A7}" type="slidenum">
              <a:rPr lang="zh-CN" altLang="en-US" smtClean="0"/>
              <a:t>11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1E2A95-E20B-4DAD-B844-41C0A1719E73}" type="slidenum">
              <a:rPr lang="zh-CN" altLang="en-US" smtClean="0"/>
              <a:t>12</a:t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1E2A95-E20B-4DAD-B844-41C0A1719E73}" type="slidenum">
              <a:rPr lang="zh-CN" altLang="en-US" smtClean="0"/>
              <a:t>13</a:t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6AB48C-6BB5-41B0-8F7E-E047F62BC37F}" type="slidenum">
              <a:rPr lang="zh-CN" altLang="en-US" smtClean="0"/>
              <a:t>14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28F49E-C3A2-41D5-BF08-FD59B8E0E142}" type="slidenum">
              <a:rPr lang="zh-CN" altLang="en-US" smtClean="0"/>
              <a:t>15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1E2A95-E20B-4DAD-B844-41C0A1719E73}" type="slidenum">
              <a:rPr lang="zh-CN" altLang="en-US" smtClean="0"/>
              <a:t>16</a:t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1E2A95-E20B-4DAD-B844-41C0A1719E73}" type="slidenum">
              <a:rPr lang="zh-CN" altLang="en-US" smtClean="0"/>
              <a:t>17</a:t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1E2A95-E20B-4DAD-B844-41C0A1719E73}" type="slidenum">
              <a:rPr lang="zh-CN" altLang="en-US" smtClean="0"/>
              <a:t>18</a:t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1E2A95-E20B-4DAD-B844-41C0A1719E73}" type="slidenum">
              <a:rPr lang="zh-CN" altLang="en-US" smtClean="0"/>
              <a:t>19</a:t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552082-8C02-4541-9A2E-40EED97FE090}" type="slidenum">
              <a:rPr lang="zh-CN" altLang="en-US" smtClean="0"/>
              <a:t>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1E2A95-E20B-4DAD-B844-41C0A1719E73}" type="slidenum">
              <a:rPr lang="zh-CN" altLang="en-US" smtClean="0"/>
              <a:t>20</a:t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1E2A95-E20B-4DAD-B844-41C0A1719E73}" type="slidenum">
              <a:rPr lang="zh-CN" altLang="en-US" smtClean="0"/>
              <a:t>21</a:t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1E2A95-E20B-4DAD-B844-41C0A1719E73}" type="slidenum">
              <a:rPr lang="zh-CN" altLang="en-US" smtClean="0"/>
              <a:t>22</a:t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1E2A95-E20B-4DAD-B844-41C0A1719E73}" type="slidenum">
              <a:rPr lang="zh-CN" altLang="en-US" smtClean="0"/>
              <a:t>23</a:t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6AB48C-6BB5-41B0-8F7E-E047F62BC37F}" type="slidenum">
              <a:rPr lang="zh-CN" altLang="en-US" smtClean="0"/>
              <a:t>24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28F49E-C3A2-41D5-BF08-FD59B8E0E142}" type="slidenum">
              <a:rPr lang="zh-CN" altLang="en-US" smtClean="0"/>
              <a:t>25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1E2A95-E20B-4DAD-B844-41C0A1719E73}" type="slidenum">
              <a:rPr lang="zh-CN" altLang="en-US" smtClean="0"/>
              <a:t>26</a:t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1E2A95-E20B-4DAD-B844-41C0A1719E73}" type="slidenum">
              <a:rPr lang="zh-CN" altLang="en-US" smtClean="0"/>
              <a:t>27</a:t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1E2A95-E20B-4DAD-B844-41C0A1719E73}" type="slidenum">
              <a:rPr lang="zh-CN" altLang="en-US" smtClean="0"/>
              <a:t>28</a:t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1E2A95-E20B-4DAD-B844-41C0A1719E73}" type="slidenum">
              <a:rPr lang="zh-CN" altLang="en-US" smtClean="0"/>
              <a:t>29</a:t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552082-8C02-4541-9A2E-40EED97FE090}" type="slidenum">
              <a:rPr lang="zh-CN" altLang="en-US" smtClean="0"/>
              <a:t>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1E2A95-E20B-4DAD-B844-41C0A1719E73}" type="slidenum">
              <a:rPr lang="zh-CN" altLang="en-US" smtClean="0"/>
              <a:t>30</a:t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1E2A95-E20B-4DAD-B844-41C0A1719E73}" type="slidenum">
              <a:rPr lang="zh-CN" altLang="en-US" smtClean="0"/>
              <a:t>31</a:t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1E2A95-E20B-4DAD-B844-41C0A1719E73}" type="slidenum">
              <a:rPr lang="zh-CN" altLang="en-US" smtClean="0"/>
              <a:t>32</a:t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1E2A95-E20B-4DAD-B844-41C0A1719E73}" type="slidenum">
              <a:rPr lang="zh-CN" altLang="en-US" smtClean="0"/>
              <a:t>33</a:t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1E2A95-E20B-4DAD-B844-41C0A1719E73}" type="slidenum">
              <a:rPr lang="zh-CN" altLang="en-US" smtClean="0"/>
              <a:t>34</a:t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1E2A95-E20B-4DAD-B844-41C0A1719E73}" type="slidenum">
              <a:rPr lang="zh-CN" altLang="en-US" smtClean="0"/>
              <a:t>35</a:t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1E2A95-E20B-4DAD-B844-41C0A1719E73}" type="slidenum">
              <a:rPr lang="zh-CN" altLang="en-US" smtClean="0"/>
              <a:t>36</a:t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1E2A95-E20B-4DAD-B844-41C0A1719E73}" type="slidenum">
              <a:rPr lang="zh-CN" altLang="en-US" smtClean="0"/>
              <a:t>37</a:t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1E2A95-E20B-4DAD-B844-41C0A1719E73}" type="slidenum">
              <a:rPr lang="zh-CN" altLang="en-US" smtClean="0"/>
              <a:t>38</a:t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1E2A95-E20B-4DAD-B844-41C0A1719E73}" type="slidenum">
              <a:rPr lang="zh-CN" altLang="en-US" smtClean="0"/>
              <a:t>39</a:t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552082-8C02-4541-9A2E-40EED97FE090}" type="slidenum">
              <a:rPr lang="zh-CN" altLang="en-US" smtClean="0"/>
              <a:t>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1E2A95-E20B-4DAD-B844-41C0A1719E73}" type="slidenum">
              <a:rPr lang="zh-CN" altLang="en-US" smtClean="0"/>
              <a:t>40</a:t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1E2A95-E20B-4DAD-B844-41C0A1719E73}" type="slidenum">
              <a:rPr lang="zh-CN" altLang="en-US" smtClean="0"/>
              <a:t>41</a:t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1E2A95-E20B-4DAD-B844-41C0A1719E73}" type="slidenum">
              <a:rPr lang="zh-CN" altLang="en-US" smtClean="0"/>
              <a:t>42</a:t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1E2A95-E20B-4DAD-B844-41C0A1719E73}" type="slidenum">
              <a:rPr lang="zh-CN" altLang="en-US" smtClean="0"/>
              <a:t>43</a:t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1E2A95-E20B-4DAD-B844-41C0A1719E73}" type="slidenum">
              <a:rPr lang="zh-CN" altLang="en-US" smtClean="0"/>
              <a:t>44</a:t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28F49E-C3A2-41D5-BF08-FD59B8E0E142}" type="slidenum">
              <a:rPr lang="zh-CN" altLang="en-US" smtClean="0"/>
              <a:t>45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28F49E-C3A2-41D5-BF08-FD59B8E0E142}" type="slidenum">
              <a:rPr lang="zh-CN" altLang="en-US" smtClean="0"/>
              <a:t>46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28F49E-C3A2-41D5-BF08-FD59B8E0E142}" type="slidenum">
              <a:rPr lang="zh-CN" altLang="en-US" smtClean="0"/>
              <a:t>47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28F49E-C3A2-41D5-BF08-FD59B8E0E142}" type="slidenum">
              <a:rPr lang="zh-CN" altLang="en-US" smtClean="0"/>
              <a:t>48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28F49E-C3A2-41D5-BF08-FD59B8E0E142}" type="slidenum">
              <a:rPr lang="zh-CN" altLang="en-US" smtClean="0"/>
              <a:t>49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552082-8C02-4541-9A2E-40EED97FE090}" type="slidenum">
              <a:rPr lang="zh-CN" altLang="en-US" smtClean="0"/>
              <a:t>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28F49E-C3A2-41D5-BF08-FD59B8E0E142}" type="slidenum">
              <a:rPr lang="zh-CN" altLang="en-US" smtClean="0"/>
              <a:t>50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28F49E-C3A2-41D5-BF08-FD59B8E0E142}" type="slidenum">
              <a:rPr lang="zh-CN" altLang="en-US" smtClean="0"/>
              <a:t>51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28F49E-C3A2-41D5-BF08-FD59B8E0E142}" type="slidenum">
              <a:rPr lang="zh-CN" altLang="en-US" smtClean="0"/>
              <a:t>52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28F49E-C3A2-41D5-BF08-FD59B8E0E142}" type="slidenum">
              <a:rPr lang="zh-CN" altLang="en-US" smtClean="0"/>
              <a:t>53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552082-8C02-4541-9A2E-40EED97FE090}" type="slidenum">
              <a:rPr lang="zh-CN" altLang="en-US" smtClean="0"/>
              <a:t>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552082-8C02-4541-9A2E-40EED97FE090}" type="slidenum">
              <a:rPr lang="zh-CN" altLang="en-US" smtClean="0"/>
              <a:t>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552082-8C02-4541-9A2E-40EED97FE090}" type="slidenum">
              <a:rPr lang="zh-CN" altLang="en-US" smtClean="0"/>
              <a:t>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552082-8C02-4541-9A2E-40EED97FE090}" type="slidenum">
              <a:rPr lang="zh-CN" altLang="en-US" smtClean="0"/>
              <a:t>9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5DA24-9C42-4F2F-AAEA-28C509CF8DB1}" type="datetimeFigureOut">
              <a:rPr lang="zh-CN" altLang="en-US" smtClean="0"/>
              <a:t>2023-01-10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E4DFE7-0986-4713-8BA2-2E536720D008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300"/>
    </mc:Choice>
    <mc:Fallback xmlns="">
      <p:transition spd="slow" advClick="0" advTm="13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5DA24-9C42-4F2F-AAEA-28C509CF8DB1}" type="datetimeFigureOut">
              <a:rPr lang="zh-CN" altLang="en-US" smtClean="0"/>
              <a:t>2023-01-10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E4DFE7-0986-4713-8BA2-2E536720D008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300"/>
    </mc:Choice>
    <mc:Fallback xmlns="">
      <p:transition spd="slow" advClick="0" advTm="13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5DA24-9C42-4F2F-AAEA-28C509CF8DB1}" type="datetimeFigureOut">
              <a:rPr lang="zh-CN" altLang="en-US" smtClean="0"/>
              <a:t>2023-01-10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E4DFE7-0986-4713-8BA2-2E536720D008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300"/>
    </mc:Choice>
    <mc:Fallback xmlns="">
      <p:transition spd="slow" advClick="0" advTm="13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5DA24-9C42-4F2F-AAEA-28C509CF8DB1}" type="datetimeFigureOut">
              <a:rPr lang="zh-CN" altLang="en-US" smtClean="0"/>
              <a:t>2023-01-10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E4DFE7-0986-4713-8BA2-2E536720D008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300"/>
    </mc:Choice>
    <mc:Fallback xmlns="">
      <p:transition spd="slow" advClick="0" advTm="13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300"/>
    </mc:Choice>
    <mc:Fallback xmlns="">
      <p:transition spd="slow" advClick="0" advTm="13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5DA24-9C42-4F2F-AAEA-28C509CF8DB1}" type="datetimeFigureOut">
              <a:rPr lang="zh-CN" altLang="en-US" smtClean="0"/>
              <a:t>2023-01-10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E4DFE7-0986-4713-8BA2-2E536720D008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300"/>
    </mc:Choice>
    <mc:Fallback xmlns="">
      <p:transition spd="slow" advClick="0" advTm="13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5DA24-9C42-4F2F-AAEA-28C509CF8DB1}" type="datetimeFigureOut">
              <a:rPr lang="zh-CN" altLang="en-US" smtClean="0"/>
              <a:t>2023-01-10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E4DFE7-0986-4713-8BA2-2E536720D008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300"/>
    </mc:Choice>
    <mc:Fallback xmlns="">
      <p:transition spd="slow" advClick="0" advTm="13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5DA24-9C42-4F2F-AAEA-28C509CF8DB1}" type="datetimeFigureOut">
              <a:rPr lang="zh-CN" altLang="en-US" smtClean="0"/>
              <a:t>2023-01-10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E4DFE7-0986-4713-8BA2-2E536720D008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300"/>
    </mc:Choice>
    <mc:Fallback xmlns="">
      <p:transition spd="slow" advClick="0" advTm="13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5DA24-9C42-4F2F-AAEA-28C509CF8DB1}" type="datetimeFigureOut">
              <a:rPr lang="zh-CN" altLang="en-US" smtClean="0"/>
              <a:t>2023-01-10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E4DFE7-0986-4713-8BA2-2E536720D008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300"/>
    </mc:Choice>
    <mc:Fallback xmlns="">
      <p:transition spd="slow" advClick="0" advTm="13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5DA24-9C42-4F2F-AAEA-28C509CF8DB1}" type="datetimeFigureOut">
              <a:rPr lang="zh-CN" altLang="en-US" smtClean="0"/>
              <a:t>2023-01-10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E4DFE7-0986-4713-8BA2-2E536720D008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300"/>
    </mc:Choice>
    <mc:Fallback xmlns="">
      <p:transition spd="slow" advClick="0" advTm="13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5DA24-9C42-4F2F-AAEA-28C509CF8DB1}" type="datetimeFigureOut">
              <a:rPr lang="zh-CN" altLang="en-US" smtClean="0"/>
              <a:t>2023-01-10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E4DFE7-0986-4713-8BA2-2E536720D008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300"/>
    </mc:Choice>
    <mc:Fallback xmlns="">
      <p:transition spd="slow" advClick="0" advTm="13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5DA24-9C42-4F2F-AAEA-28C509CF8DB1}" type="datetimeFigureOut">
              <a:rPr lang="zh-CN" altLang="en-US" smtClean="0"/>
              <a:t>2023-01-10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E4DFE7-0986-4713-8BA2-2E536720D008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300"/>
    </mc:Choice>
    <mc:Fallback xmlns="">
      <p:transition spd="slow" advClick="0" advTm="13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E4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迷你简秀英" panose="02010609000101010101" pitchFamily="49" charset="-122"/>
                <a:ea typeface="迷你简秀英" panose="02010609000101010101" pitchFamily="49" charset="-122"/>
              </a:defRPr>
            </a:lvl1pPr>
          </a:lstStyle>
          <a:p>
            <a:fld id="{AB65DA24-9C42-4F2F-AAEA-28C509CF8DB1}" type="datetimeFigureOut">
              <a:rPr lang="zh-CN" altLang="en-US" smtClean="0"/>
              <a:t>2023-01-10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迷你简秀英" panose="02010609000101010101" pitchFamily="49" charset="-122"/>
                <a:ea typeface="迷你简秀英" panose="02010609000101010101" pitchFamily="49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迷你简秀英" panose="02010609000101010101" pitchFamily="49" charset="-122"/>
                <a:ea typeface="迷你简秀英" panose="02010609000101010101" pitchFamily="49" charset="-122"/>
              </a:defRPr>
            </a:lvl1pPr>
          </a:lstStyle>
          <a:p>
            <a:fld id="{7CE4DFE7-0986-4713-8BA2-2E536720D008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1300"/>
    </mc:Choice>
    <mc:Fallback xmlns="">
      <p:transition spd="slow" advClick="0" advTm="13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迷你简秀英" panose="02010609000101010101" pitchFamily="49" charset="-122"/>
          <a:ea typeface="迷你简秀英" panose="02010609000101010101" pitchFamily="49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迷你简秀英" panose="02010609000101010101" pitchFamily="49" charset="-122"/>
          <a:ea typeface="迷你简秀英" panose="02010609000101010101" pitchFamily="49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迷你简秀英" panose="02010609000101010101" pitchFamily="49" charset="-122"/>
          <a:ea typeface="迷你简秀英" panose="02010609000101010101" pitchFamily="49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迷你简秀英" panose="02010609000101010101" pitchFamily="49" charset="-122"/>
          <a:ea typeface="迷你简秀英" panose="02010609000101010101" pitchFamily="49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迷你简秀英" panose="02010609000101010101" pitchFamily="49" charset="-122"/>
          <a:ea typeface="迷你简秀英" panose="02010609000101010101" pitchFamily="49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4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tags" Target="../tags/tag11.xml"/><Relationship Id="rId13" Type="http://schemas.openxmlformats.org/officeDocument/2006/relationships/tags" Target="../tags/tag16.xml"/><Relationship Id="rId18" Type="http://schemas.openxmlformats.org/officeDocument/2006/relationships/tags" Target="../tags/tag21.xml"/><Relationship Id="rId3" Type="http://schemas.openxmlformats.org/officeDocument/2006/relationships/tags" Target="../tags/tag6.xml"/><Relationship Id="rId21" Type="http://schemas.openxmlformats.org/officeDocument/2006/relationships/notesSlide" Target="../notesSlides/notesSlide12.xml"/><Relationship Id="rId7" Type="http://schemas.openxmlformats.org/officeDocument/2006/relationships/tags" Target="../tags/tag10.xml"/><Relationship Id="rId12" Type="http://schemas.openxmlformats.org/officeDocument/2006/relationships/tags" Target="../tags/tag15.xml"/><Relationship Id="rId17" Type="http://schemas.openxmlformats.org/officeDocument/2006/relationships/tags" Target="../tags/tag20.xml"/><Relationship Id="rId2" Type="http://schemas.openxmlformats.org/officeDocument/2006/relationships/tags" Target="../tags/tag5.xml"/><Relationship Id="rId16" Type="http://schemas.openxmlformats.org/officeDocument/2006/relationships/tags" Target="../tags/tag19.xml"/><Relationship Id="rId20" Type="http://schemas.openxmlformats.org/officeDocument/2006/relationships/slideLayout" Target="../slideLayouts/slideLayout8.xml"/><Relationship Id="rId1" Type="http://schemas.openxmlformats.org/officeDocument/2006/relationships/tags" Target="../tags/tag4.xml"/><Relationship Id="rId6" Type="http://schemas.openxmlformats.org/officeDocument/2006/relationships/tags" Target="../tags/tag9.xml"/><Relationship Id="rId11" Type="http://schemas.openxmlformats.org/officeDocument/2006/relationships/tags" Target="../tags/tag14.xml"/><Relationship Id="rId5" Type="http://schemas.openxmlformats.org/officeDocument/2006/relationships/tags" Target="../tags/tag8.xml"/><Relationship Id="rId15" Type="http://schemas.openxmlformats.org/officeDocument/2006/relationships/tags" Target="../tags/tag18.xml"/><Relationship Id="rId10" Type="http://schemas.openxmlformats.org/officeDocument/2006/relationships/tags" Target="../tags/tag13.xml"/><Relationship Id="rId19" Type="http://schemas.openxmlformats.org/officeDocument/2006/relationships/tags" Target="../tags/tag22.xml"/><Relationship Id="rId4" Type="http://schemas.openxmlformats.org/officeDocument/2006/relationships/tags" Target="../tags/tag7.xml"/><Relationship Id="rId9" Type="http://schemas.openxmlformats.org/officeDocument/2006/relationships/tags" Target="../tags/tag12.xml"/><Relationship Id="rId14" Type="http://schemas.openxmlformats.org/officeDocument/2006/relationships/tags" Target="../tags/tag17.xml"/><Relationship Id="rId22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23.xml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24.xml"/><Relationship Id="rId4" Type="http://schemas.openxmlformats.org/officeDocument/2006/relationships/image" Target="../media/image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5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2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3.xml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36" r="35242"/>
          <a:stretch>
            <a:fillRect/>
          </a:stretch>
        </p:blipFill>
        <p:spPr>
          <a:xfrm>
            <a:off x="-2" y="773100"/>
            <a:ext cx="8175266" cy="4152749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491" b="15822"/>
          <a:stretch>
            <a:fillRect/>
          </a:stretch>
        </p:blipFill>
        <p:spPr>
          <a:xfrm>
            <a:off x="7895304" y="848463"/>
            <a:ext cx="3780881" cy="6009537"/>
          </a:xfrm>
          <a:prstGeom prst="rect">
            <a:avLst/>
          </a:prstGeom>
        </p:spPr>
      </p:pic>
      <p:sp>
        <p:nvSpPr>
          <p:cNvPr id="10" name="任意多边形 37"/>
          <p:cNvSpPr/>
          <p:nvPr/>
        </p:nvSpPr>
        <p:spPr>
          <a:xfrm rot="16200000" flipV="1">
            <a:off x="5227656" y="-977203"/>
            <a:ext cx="2607546" cy="13062860"/>
          </a:xfrm>
          <a:custGeom>
            <a:avLst/>
            <a:gdLst>
              <a:gd name="connsiteX0" fmla="*/ 0 w 5975525"/>
              <a:gd name="connsiteY0" fmla="*/ 0 h 5759451"/>
              <a:gd name="connsiteX1" fmla="*/ 2332 w 5975525"/>
              <a:gd name="connsiteY1" fmla="*/ 0 h 5759451"/>
              <a:gd name="connsiteX2" fmla="*/ 12093 w 5975525"/>
              <a:gd name="connsiteY2" fmla="*/ 13839 h 5759451"/>
              <a:gd name="connsiteX3" fmla="*/ 766110 w 5975525"/>
              <a:gd name="connsiteY3" fmla="*/ 810956 h 5759451"/>
              <a:gd name="connsiteX4" fmla="*/ 634456 w 5975525"/>
              <a:gd name="connsiteY4" fmla="*/ 1861700 h 5759451"/>
              <a:gd name="connsiteX5" fmla="*/ 1867214 w 5975525"/>
              <a:gd name="connsiteY5" fmla="*/ 2996988 h 5759451"/>
              <a:gd name="connsiteX6" fmla="*/ 1927057 w 5975525"/>
              <a:gd name="connsiteY6" fmla="*/ 3782027 h 5759451"/>
              <a:gd name="connsiteX7" fmla="*/ 3399184 w 5975525"/>
              <a:gd name="connsiteY7" fmla="*/ 4434213 h 5759451"/>
              <a:gd name="connsiteX8" fmla="*/ 3710366 w 5975525"/>
              <a:gd name="connsiteY8" fmla="*/ 5267562 h 5759451"/>
              <a:gd name="connsiteX9" fmla="*/ 5134621 w 5975525"/>
              <a:gd name="connsiteY9" fmla="*/ 5448725 h 5759451"/>
              <a:gd name="connsiteX10" fmla="*/ 5932609 w 5975525"/>
              <a:gd name="connsiteY10" fmla="*/ 5732573 h 5759451"/>
              <a:gd name="connsiteX11" fmla="*/ 5975525 w 5975525"/>
              <a:gd name="connsiteY11" fmla="*/ 5759451 h 5759451"/>
              <a:gd name="connsiteX12" fmla="*/ 0 w 5975525"/>
              <a:gd name="connsiteY12" fmla="*/ 5759451 h 5759451"/>
              <a:gd name="connsiteX0-1" fmla="*/ 0 w 5975525"/>
              <a:gd name="connsiteY0-2" fmla="*/ 0 h 5759451"/>
              <a:gd name="connsiteX1-3" fmla="*/ 2332 w 5975525"/>
              <a:gd name="connsiteY1-4" fmla="*/ 0 h 5759451"/>
              <a:gd name="connsiteX2-5" fmla="*/ 12093 w 5975525"/>
              <a:gd name="connsiteY2-6" fmla="*/ 13839 h 5759451"/>
              <a:gd name="connsiteX3-7" fmla="*/ 1554754 w 5975525"/>
              <a:gd name="connsiteY3-8" fmla="*/ 598550 h 5759451"/>
              <a:gd name="connsiteX4-9" fmla="*/ 634456 w 5975525"/>
              <a:gd name="connsiteY4-10" fmla="*/ 1861700 h 5759451"/>
              <a:gd name="connsiteX5-11" fmla="*/ 1867214 w 5975525"/>
              <a:gd name="connsiteY5-12" fmla="*/ 2996988 h 5759451"/>
              <a:gd name="connsiteX6-13" fmla="*/ 1927057 w 5975525"/>
              <a:gd name="connsiteY6-14" fmla="*/ 3782027 h 5759451"/>
              <a:gd name="connsiteX7-15" fmla="*/ 3399184 w 5975525"/>
              <a:gd name="connsiteY7-16" fmla="*/ 4434213 h 5759451"/>
              <a:gd name="connsiteX8-17" fmla="*/ 3710366 w 5975525"/>
              <a:gd name="connsiteY8-18" fmla="*/ 5267562 h 5759451"/>
              <a:gd name="connsiteX9-19" fmla="*/ 5134621 w 5975525"/>
              <a:gd name="connsiteY9-20" fmla="*/ 5448725 h 5759451"/>
              <a:gd name="connsiteX10-21" fmla="*/ 5932609 w 5975525"/>
              <a:gd name="connsiteY10-22" fmla="*/ 5732573 h 5759451"/>
              <a:gd name="connsiteX11-23" fmla="*/ 5975525 w 5975525"/>
              <a:gd name="connsiteY11-24" fmla="*/ 5759451 h 5759451"/>
              <a:gd name="connsiteX12-25" fmla="*/ 0 w 5975525"/>
              <a:gd name="connsiteY12-26" fmla="*/ 5759451 h 5759451"/>
              <a:gd name="connsiteX13" fmla="*/ 0 w 5975525"/>
              <a:gd name="connsiteY13" fmla="*/ 0 h 5759451"/>
              <a:gd name="connsiteX0-27" fmla="*/ 0 w 5975525"/>
              <a:gd name="connsiteY0-28" fmla="*/ 0 h 5759451"/>
              <a:gd name="connsiteX1-29" fmla="*/ 2332 w 5975525"/>
              <a:gd name="connsiteY1-30" fmla="*/ 0 h 5759451"/>
              <a:gd name="connsiteX2-31" fmla="*/ 12093 w 5975525"/>
              <a:gd name="connsiteY2-32" fmla="*/ 13839 h 5759451"/>
              <a:gd name="connsiteX3-33" fmla="*/ 1554754 w 5975525"/>
              <a:gd name="connsiteY3-34" fmla="*/ 598550 h 5759451"/>
              <a:gd name="connsiteX4-35" fmla="*/ 816449 w 5975525"/>
              <a:gd name="connsiteY4-36" fmla="*/ 1795619 h 5759451"/>
              <a:gd name="connsiteX5-37" fmla="*/ 1867214 w 5975525"/>
              <a:gd name="connsiteY5-38" fmla="*/ 2996988 h 5759451"/>
              <a:gd name="connsiteX6-39" fmla="*/ 1927057 w 5975525"/>
              <a:gd name="connsiteY6-40" fmla="*/ 3782027 h 5759451"/>
              <a:gd name="connsiteX7-41" fmla="*/ 3399184 w 5975525"/>
              <a:gd name="connsiteY7-42" fmla="*/ 4434213 h 5759451"/>
              <a:gd name="connsiteX8-43" fmla="*/ 3710366 w 5975525"/>
              <a:gd name="connsiteY8-44" fmla="*/ 5267562 h 5759451"/>
              <a:gd name="connsiteX9-45" fmla="*/ 5134621 w 5975525"/>
              <a:gd name="connsiteY9-46" fmla="*/ 5448725 h 5759451"/>
              <a:gd name="connsiteX10-47" fmla="*/ 5932609 w 5975525"/>
              <a:gd name="connsiteY10-48" fmla="*/ 5732573 h 5759451"/>
              <a:gd name="connsiteX11-49" fmla="*/ 5975525 w 5975525"/>
              <a:gd name="connsiteY11-50" fmla="*/ 5759451 h 5759451"/>
              <a:gd name="connsiteX12-51" fmla="*/ 0 w 5975525"/>
              <a:gd name="connsiteY12-52" fmla="*/ 5759451 h 5759451"/>
              <a:gd name="connsiteX13-53" fmla="*/ 0 w 5975525"/>
              <a:gd name="connsiteY13-54" fmla="*/ 0 h 5759451"/>
              <a:gd name="connsiteX0-55" fmla="*/ 0 w 5975525"/>
              <a:gd name="connsiteY0-56" fmla="*/ 0 h 5759451"/>
              <a:gd name="connsiteX1-57" fmla="*/ 2332 w 5975525"/>
              <a:gd name="connsiteY1-58" fmla="*/ 0 h 5759451"/>
              <a:gd name="connsiteX2-59" fmla="*/ 12093 w 5975525"/>
              <a:gd name="connsiteY2-60" fmla="*/ 13839 h 5759451"/>
              <a:gd name="connsiteX3-61" fmla="*/ 1554754 w 5975525"/>
              <a:gd name="connsiteY3-62" fmla="*/ 598550 h 5759451"/>
              <a:gd name="connsiteX4-63" fmla="*/ 816449 w 5975525"/>
              <a:gd name="connsiteY4-64" fmla="*/ 1795619 h 5759451"/>
              <a:gd name="connsiteX5-65" fmla="*/ 2534528 w 5975525"/>
              <a:gd name="connsiteY5-66" fmla="*/ 2996989 h 5759451"/>
              <a:gd name="connsiteX6-67" fmla="*/ 1927057 w 5975525"/>
              <a:gd name="connsiteY6-68" fmla="*/ 3782027 h 5759451"/>
              <a:gd name="connsiteX7-69" fmla="*/ 3399184 w 5975525"/>
              <a:gd name="connsiteY7-70" fmla="*/ 4434213 h 5759451"/>
              <a:gd name="connsiteX8-71" fmla="*/ 3710366 w 5975525"/>
              <a:gd name="connsiteY8-72" fmla="*/ 5267562 h 5759451"/>
              <a:gd name="connsiteX9-73" fmla="*/ 5134621 w 5975525"/>
              <a:gd name="connsiteY9-74" fmla="*/ 5448725 h 5759451"/>
              <a:gd name="connsiteX10-75" fmla="*/ 5932609 w 5975525"/>
              <a:gd name="connsiteY10-76" fmla="*/ 5732573 h 5759451"/>
              <a:gd name="connsiteX11-77" fmla="*/ 5975525 w 5975525"/>
              <a:gd name="connsiteY11-78" fmla="*/ 5759451 h 5759451"/>
              <a:gd name="connsiteX12-79" fmla="*/ 0 w 5975525"/>
              <a:gd name="connsiteY12-80" fmla="*/ 5759451 h 5759451"/>
              <a:gd name="connsiteX13-81" fmla="*/ 0 w 5975525"/>
              <a:gd name="connsiteY13-82" fmla="*/ 0 h 5759451"/>
              <a:gd name="connsiteX0-83" fmla="*/ 0 w 5975525"/>
              <a:gd name="connsiteY0-84" fmla="*/ 0 h 5759451"/>
              <a:gd name="connsiteX1-85" fmla="*/ 2332 w 5975525"/>
              <a:gd name="connsiteY1-86" fmla="*/ 0 h 5759451"/>
              <a:gd name="connsiteX2-87" fmla="*/ 12093 w 5975525"/>
              <a:gd name="connsiteY2-88" fmla="*/ 13839 h 5759451"/>
              <a:gd name="connsiteX3-89" fmla="*/ 2100734 w 5975525"/>
              <a:gd name="connsiteY3-90" fmla="*/ 452226 h 5759451"/>
              <a:gd name="connsiteX4-91" fmla="*/ 816449 w 5975525"/>
              <a:gd name="connsiteY4-92" fmla="*/ 1795619 h 5759451"/>
              <a:gd name="connsiteX5-93" fmla="*/ 2534528 w 5975525"/>
              <a:gd name="connsiteY5-94" fmla="*/ 2996989 h 5759451"/>
              <a:gd name="connsiteX6-95" fmla="*/ 1927057 w 5975525"/>
              <a:gd name="connsiteY6-96" fmla="*/ 3782027 h 5759451"/>
              <a:gd name="connsiteX7-97" fmla="*/ 3399184 w 5975525"/>
              <a:gd name="connsiteY7-98" fmla="*/ 4434213 h 5759451"/>
              <a:gd name="connsiteX8-99" fmla="*/ 3710366 w 5975525"/>
              <a:gd name="connsiteY8-100" fmla="*/ 5267562 h 5759451"/>
              <a:gd name="connsiteX9-101" fmla="*/ 5134621 w 5975525"/>
              <a:gd name="connsiteY9-102" fmla="*/ 5448725 h 5759451"/>
              <a:gd name="connsiteX10-103" fmla="*/ 5932609 w 5975525"/>
              <a:gd name="connsiteY10-104" fmla="*/ 5732573 h 5759451"/>
              <a:gd name="connsiteX11-105" fmla="*/ 5975525 w 5975525"/>
              <a:gd name="connsiteY11-106" fmla="*/ 5759451 h 5759451"/>
              <a:gd name="connsiteX12-107" fmla="*/ 0 w 5975525"/>
              <a:gd name="connsiteY12-108" fmla="*/ 5759451 h 5759451"/>
              <a:gd name="connsiteX13-109" fmla="*/ 0 w 5975525"/>
              <a:gd name="connsiteY13-110" fmla="*/ 0 h 5759451"/>
              <a:gd name="connsiteX0-111" fmla="*/ 0 w 5975525"/>
              <a:gd name="connsiteY0-112" fmla="*/ 0 h 5759451"/>
              <a:gd name="connsiteX1-113" fmla="*/ 2332 w 5975525"/>
              <a:gd name="connsiteY1-114" fmla="*/ 0 h 5759451"/>
              <a:gd name="connsiteX2-115" fmla="*/ 12093 w 5975525"/>
              <a:gd name="connsiteY2-116" fmla="*/ 13839 h 5759451"/>
              <a:gd name="connsiteX3-117" fmla="*/ 2100734 w 5975525"/>
              <a:gd name="connsiteY3-118" fmla="*/ 452226 h 5759451"/>
              <a:gd name="connsiteX4-119" fmla="*/ 1059108 w 5975525"/>
              <a:gd name="connsiteY4-120" fmla="*/ 1838101 h 5759451"/>
              <a:gd name="connsiteX5-121" fmla="*/ 2534528 w 5975525"/>
              <a:gd name="connsiteY5-122" fmla="*/ 2996989 h 5759451"/>
              <a:gd name="connsiteX6-123" fmla="*/ 1927057 w 5975525"/>
              <a:gd name="connsiteY6-124" fmla="*/ 3782027 h 5759451"/>
              <a:gd name="connsiteX7-125" fmla="*/ 3399184 w 5975525"/>
              <a:gd name="connsiteY7-126" fmla="*/ 4434213 h 5759451"/>
              <a:gd name="connsiteX8-127" fmla="*/ 3710366 w 5975525"/>
              <a:gd name="connsiteY8-128" fmla="*/ 5267562 h 5759451"/>
              <a:gd name="connsiteX9-129" fmla="*/ 5134621 w 5975525"/>
              <a:gd name="connsiteY9-130" fmla="*/ 5448725 h 5759451"/>
              <a:gd name="connsiteX10-131" fmla="*/ 5932609 w 5975525"/>
              <a:gd name="connsiteY10-132" fmla="*/ 5732573 h 5759451"/>
              <a:gd name="connsiteX11-133" fmla="*/ 5975525 w 5975525"/>
              <a:gd name="connsiteY11-134" fmla="*/ 5759451 h 5759451"/>
              <a:gd name="connsiteX12-135" fmla="*/ 0 w 5975525"/>
              <a:gd name="connsiteY12-136" fmla="*/ 5759451 h 5759451"/>
              <a:gd name="connsiteX13-137" fmla="*/ 0 w 5975525"/>
              <a:gd name="connsiteY13-138" fmla="*/ 0 h 5759451"/>
              <a:gd name="connsiteX0-139" fmla="*/ 0 w 5975525"/>
              <a:gd name="connsiteY0-140" fmla="*/ 0 h 5759451"/>
              <a:gd name="connsiteX1-141" fmla="*/ 2332 w 5975525"/>
              <a:gd name="connsiteY1-142" fmla="*/ 0 h 5759451"/>
              <a:gd name="connsiteX2-143" fmla="*/ 12093 w 5975525"/>
              <a:gd name="connsiteY2-144" fmla="*/ 13839 h 5759451"/>
              <a:gd name="connsiteX3-145" fmla="*/ 2100734 w 5975525"/>
              <a:gd name="connsiteY3-146" fmla="*/ 452226 h 5759451"/>
              <a:gd name="connsiteX4-147" fmla="*/ 1059108 w 5975525"/>
              <a:gd name="connsiteY4-148" fmla="*/ 1838101 h 5759451"/>
              <a:gd name="connsiteX5-149" fmla="*/ 2534528 w 5975525"/>
              <a:gd name="connsiteY5-150" fmla="*/ 2996989 h 5759451"/>
              <a:gd name="connsiteX6-151" fmla="*/ 1927057 w 5975525"/>
              <a:gd name="connsiteY6-152" fmla="*/ 3782027 h 5759451"/>
              <a:gd name="connsiteX7-153" fmla="*/ 3399184 w 5975525"/>
              <a:gd name="connsiteY7-154" fmla="*/ 4434213 h 5759451"/>
              <a:gd name="connsiteX8-155" fmla="*/ 3164385 w 5975525"/>
              <a:gd name="connsiteY8-156" fmla="*/ 5050436 h 5759451"/>
              <a:gd name="connsiteX9-157" fmla="*/ 5134621 w 5975525"/>
              <a:gd name="connsiteY9-158" fmla="*/ 5448725 h 5759451"/>
              <a:gd name="connsiteX10-159" fmla="*/ 5932609 w 5975525"/>
              <a:gd name="connsiteY10-160" fmla="*/ 5732573 h 5759451"/>
              <a:gd name="connsiteX11-161" fmla="*/ 5975525 w 5975525"/>
              <a:gd name="connsiteY11-162" fmla="*/ 5759451 h 5759451"/>
              <a:gd name="connsiteX12-163" fmla="*/ 0 w 5975525"/>
              <a:gd name="connsiteY12-164" fmla="*/ 5759451 h 5759451"/>
              <a:gd name="connsiteX13-165" fmla="*/ 0 w 5975525"/>
              <a:gd name="connsiteY13-166" fmla="*/ 0 h 5759451"/>
              <a:gd name="connsiteX0-167" fmla="*/ 0 w 5975525"/>
              <a:gd name="connsiteY0-168" fmla="*/ 0 h 5759451"/>
              <a:gd name="connsiteX1-169" fmla="*/ 2332 w 5975525"/>
              <a:gd name="connsiteY1-170" fmla="*/ 0 h 5759451"/>
              <a:gd name="connsiteX2-171" fmla="*/ 12093 w 5975525"/>
              <a:gd name="connsiteY2-172" fmla="*/ 13839 h 5759451"/>
              <a:gd name="connsiteX3-173" fmla="*/ 2100734 w 5975525"/>
              <a:gd name="connsiteY3-174" fmla="*/ 452226 h 5759451"/>
              <a:gd name="connsiteX4-175" fmla="*/ 1059108 w 5975525"/>
              <a:gd name="connsiteY4-176" fmla="*/ 1838101 h 5759451"/>
              <a:gd name="connsiteX5-177" fmla="*/ 2534528 w 5975525"/>
              <a:gd name="connsiteY5-178" fmla="*/ 2996989 h 5759451"/>
              <a:gd name="connsiteX6-179" fmla="*/ 1927057 w 5975525"/>
              <a:gd name="connsiteY6-180" fmla="*/ 3782027 h 5759451"/>
              <a:gd name="connsiteX7-181" fmla="*/ 3399184 w 5975525"/>
              <a:gd name="connsiteY7-182" fmla="*/ 4434213 h 5759451"/>
              <a:gd name="connsiteX8-183" fmla="*/ 3164385 w 5975525"/>
              <a:gd name="connsiteY8-184" fmla="*/ 5050436 h 5759451"/>
              <a:gd name="connsiteX9-185" fmla="*/ 5741280 w 5975525"/>
              <a:gd name="connsiteY9-186" fmla="*/ 5448726 h 5759451"/>
              <a:gd name="connsiteX10-187" fmla="*/ 5932609 w 5975525"/>
              <a:gd name="connsiteY10-188" fmla="*/ 5732573 h 5759451"/>
              <a:gd name="connsiteX11-189" fmla="*/ 5975525 w 5975525"/>
              <a:gd name="connsiteY11-190" fmla="*/ 5759451 h 5759451"/>
              <a:gd name="connsiteX12-191" fmla="*/ 0 w 5975525"/>
              <a:gd name="connsiteY12-192" fmla="*/ 5759451 h 5759451"/>
              <a:gd name="connsiteX13-193" fmla="*/ 0 w 5975525"/>
              <a:gd name="connsiteY13-194" fmla="*/ 0 h 5759451"/>
              <a:gd name="connsiteX0-195" fmla="*/ 0 w 5975525"/>
              <a:gd name="connsiteY0-196" fmla="*/ 0 h 5759451"/>
              <a:gd name="connsiteX1-197" fmla="*/ 2332 w 5975525"/>
              <a:gd name="connsiteY1-198" fmla="*/ 0 h 5759451"/>
              <a:gd name="connsiteX2-199" fmla="*/ 12093 w 5975525"/>
              <a:gd name="connsiteY2-200" fmla="*/ 13839 h 5759451"/>
              <a:gd name="connsiteX3-201" fmla="*/ 2100734 w 5975525"/>
              <a:gd name="connsiteY3-202" fmla="*/ 452226 h 5759451"/>
              <a:gd name="connsiteX4-203" fmla="*/ 1059108 w 5975525"/>
              <a:gd name="connsiteY4-204" fmla="*/ 1838101 h 5759451"/>
              <a:gd name="connsiteX5-205" fmla="*/ 2534528 w 5975525"/>
              <a:gd name="connsiteY5-206" fmla="*/ 2996989 h 5759451"/>
              <a:gd name="connsiteX6-207" fmla="*/ 1927057 w 5975525"/>
              <a:gd name="connsiteY6-208" fmla="*/ 3782027 h 5759451"/>
              <a:gd name="connsiteX7-209" fmla="*/ 3399184 w 5975525"/>
              <a:gd name="connsiteY7-210" fmla="*/ 4434213 h 5759451"/>
              <a:gd name="connsiteX8-211" fmla="*/ 3164385 w 5975525"/>
              <a:gd name="connsiteY8-212" fmla="*/ 5050436 h 5759451"/>
              <a:gd name="connsiteX9-213" fmla="*/ 5741280 w 5975525"/>
              <a:gd name="connsiteY9-214" fmla="*/ 5448726 h 5759451"/>
              <a:gd name="connsiteX10-215" fmla="*/ 4975103 w 5975525"/>
              <a:gd name="connsiteY10-216" fmla="*/ 5614569 h 5759451"/>
              <a:gd name="connsiteX11-217" fmla="*/ 5975525 w 5975525"/>
              <a:gd name="connsiteY11-218" fmla="*/ 5759451 h 5759451"/>
              <a:gd name="connsiteX12-219" fmla="*/ 0 w 5975525"/>
              <a:gd name="connsiteY12-220" fmla="*/ 5759451 h 5759451"/>
              <a:gd name="connsiteX13-221" fmla="*/ 0 w 5975525"/>
              <a:gd name="connsiteY13-222" fmla="*/ 0 h 5759451"/>
              <a:gd name="connsiteX0-223" fmla="*/ 0 w 5788066"/>
              <a:gd name="connsiteY0-224" fmla="*/ 0 h 5759451"/>
              <a:gd name="connsiteX1-225" fmla="*/ 2332 w 5788066"/>
              <a:gd name="connsiteY1-226" fmla="*/ 0 h 5759451"/>
              <a:gd name="connsiteX2-227" fmla="*/ 12093 w 5788066"/>
              <a:gd name="connsiteY2-228" fmla="*/ 13839 h 5759451"/>
              <a:gd name="connsiteX3-229" fmla="*/ 2100734 w 5788066"/>
              <a:gd name="connsiteY3-230" fmla="*/ 452226 h 5759451"/>
              <a:gd name="connsiteX4-231" fmla="*/ 1059108 w 5788066"/>
              <a:gd name="connsiteY4-232" fmla="*/ 1838101 h 5759451"/>
              <a:gd name="connsiteX5-233" fmla="*/ 2534528 w 5788066"/>
              <a:gd name="connsiteY5-234" fmla="*/ 2996989 h 5759451"/>
              <a:gd name="connsiteX6-235" fmla="*/ 1927057 w 5788066"/>
              <a:gd name="connsiteY6-236" fmla="*/ 3782027 h 5759451"/>
              <a:gd name="connsiteX7-237" fmla="*/ 3399184 w 5788066"/>
              <a:gd name="connsiteY7-238" fmla="*/ 4434213 h 5759451"/>
              <a:gd name="connsiteX8-239" fmla="*/ 3164385 w 5788066"/>
              <a:gd name="connsiteY8-240" fmla="*/ 5050436 h 5759451"/>
              <a:gd name="connsiteX9-241" fmla="*/ 5741280 w 5788066"/>
              <a:gd name="connsiteY9-242" fmla="*/ 5448726 h 5759451"/>
              <a:gd name="connsiteX10-243" fmla="*/ 4975103 w 5788066"/>
              <a:gd name="connsiteY10-244" fmla="*/ 5614569 h 5759451"/>
              <a:gd name="connsiteX11-245" fmla="*/ 3989593 w 5788066"/>
              <a:gd name="connsiteY11-246" fmla="*/ 5759451 h 5759451"/>
              <a:gd name="connsiteX12-247" fmla="*/ 0 w 5788066"/>
              <a:gd name="connsiteY12-248" fmla="*/ 5759451 h 5759451"/>
              <a:gd name="connsiteX13-249" fmla="*/ 0 w 5788066"/>
              <a:gd name="connsiteY13-250" fmla="*/ 0 h 5759451"/>
              <a:gd name="connsiteX0-251" fmla="*/ 0 w 5754076"/>
              <a:gd name="connsiteY0-252" fmla="*/ 0 h 5759451"/>
              <a:gd name="connsiteX1-253" fmla="*/ 2332 w 5754076"/>
              <a:gd name="connsiteY1-254" fmla="*/ 0 h 5759451"/>
              <a:gd name="connsiteX2-255" fmla="*/ 12093 w 5754076"/>
              <a:gd name="connsiteY2-256" fmla="*/ 13839 h 5759451"/>
              <a:gd name="connsiteX3-257" fmla="*/ 2100734 w 5754076"/>
              <a:gd name="connsiteY3-258" fmla="*/ 452226 h 5759451"/>
              <a:gd name="connsiteX4-259" fmla="*/ 1059108 w 5754076"/>
              <a:gd name="connsiteY4-260" fmla="*/ 1838101 h 5759451"/>
              <a:gd name="connsiteX5-261" fmla="*/ 2534528 w 5754076"/>
              <a:gd name="connsiteY5-262" fmla="*/ 2996989 h 5759451"/>
              <a:gd name="connsiteX6-263" fmla="*/ 1927057 w 5754076"/>
              <a:gd name="connsiteY6-264" fmla="*/ 3782027 h 5759451"/>
              <a:gd name="connsiteX7-265" fmla="*/ 3399184 w 5754076"/>
              <a:gd name="connsiteY7-266" fmla="*/ 4434213 h 5759451"/>
              <a:gd name="connsiteX8-267" fmla="*/ 3164385 w 5754076"/>
              <a:gd name="connsiteY8-268" fmla="*/ 5050436 h 5759451"/>
              <a:gd name="connsiteX9-269" fmla="*/ 5741280 w 5754076"/>
              <a:gd name="connsiteY9-270" fmla="*/ 5448726 h 5759451"/>
              <a:gd name="connsiteX10-271" fmla="*/ 4265841 w 5754076"/>
              <a:gd name="connsiteY10-272" fmla="*/ 5539046 h 5759451"/>
              <a:gd name="connsiteX11-273" fmla="*/ 3989593 w 5754076"/>
              <a:gd name="connsiteY11-274" fmla="*/ 5759451 h 5759451"/>
              <a:gd name="connsiteX12-275" fmla="*/ 0 w 5754076"/>
              <a:gd name="connsiteY12-276" fmla="*/ 5759451 h 5759451"/>
              <a:gd name="connsiteX13-277" fmla="*/ 0 w 5754076"/>
              <a:gd name="connsiteY13-278" fmla="*/ 0 h 5759451"/>
              <a:gd name="connsiteX0-279" fmla="*/ 0 w 5754076"/>
              <a:gd name="connsiteY0-280" fmla="*/ 0 h 5759451"/>
              <a:gd name="connsiteX1-281" fmla="*/ 2332 w 5754076"/>
              <a:gd name="connsiteY1-282" fmla="*/ 0 h 5759451"/>
              <a:gd name="connsiteX2-283" fmla="*/ 12093 w 5754076"/>
              <a:gd name="connsiteY2-284" fmla="*/ 13839 h 5759451"/>
              <a:gd name="connsiteX3-285" fmla="*/ 2100734 w 5754076"/>
              <a:gd name="connsiteY3-286" fmla="*/ 452226 h 5759451"/>
              <a:gd name="connsiteX4-287" fmla="*/ 1059108 w 5754076"/>
              <a:gd name="connsiteY4-288" fmla="*/ 1838101 h 5759451"/>
              <a:gd name="connsiteX5-289" fmla="*/ 2534528 w 5754076"/>
              <a:gd name="connsiteY5-290" fmla="*/ 2996989 h 5759451"/>
              <a:gd name="connsiteX6-291" fmla="*/ 1927057 w 5754076"/>
              <a:gd name="connsiteY6-292" fmla="*/ 3782027 h 5759451"/>
              <a:gd name="connsiteX7-293" fmla="*/ 3399184 w 5754076"/>
              <a:gd name="connsiteY7-294" fmla="*/ 4434213 h 5759451"/>
              <a:gd name="connsiteX8-295" fmla="*/ 3164385 w 5754076"/>
              <a:gd name="connsiteY8-296" fmla="*/ 5050436 h 5759451"/>
              <a:gd name="connsiteX9-297" fmla="*/ 5741280 w 5754076"/>
              <a:gd name="connsiteY9-298" fmla="*/ 5448726 h 5759451"/>
              <a:gd name="connsiteX10-299" fmla="*/ 4265841 w 5754076"/>
              <a:gd name="connsiteY10-300" fmla="*/ 5539046 h 5759451"/>
              <a:gd name="connsiteX11-301" fmla="*/ 3989593 w 5754076"/>
              <a:gd name="connsiteY11-302" fmla="*/ 5759451 h 5759451"/>
              <a:gd name="connsiteX12-303" fmla="*/ 0 w 5754076"/>
              <a:gd name="connsiteY12-304" fmla="*/ 5759451 h 5759451"/>
              <a:gd name="connsiteX13-305" fmla="*/ 0 w 5754076"/>
              <a:gd name="connsiteY13-306" fmla="*/ 0 h 5759451"/>
              <a:gd name="connsiteX0-307" fmla="*/ 0 w 4774121"/>
              <a:gd name="connsiteY0-308" fmla="*/ 0 h 5759451"/>
              <a:gd name="connsiteX1-309" fmla="*/ 2332 w 4774121"/>
              <a:gd name="connsiteY1-310" fmla="*/ 0 h 5759451"/>
              <a:gd name="connsiteX2-311" fmla="*/ 12093 w 4774121"/>
              <a:gd name="connsiteY2-312" fmla="*/ 13839 h 5759451"/>
              <a:gd name="connsiteX3-313" fmla="*/ 2100734 w 4774121"/>
              <a:gd name="connsiteY3-314" fmla="*/ 452226 h 5759451"/>
              <a:gd name="connsiteX4-315" fmla="*/ 1059108 w 4774121"/>
              <a:gd name="connsiteY4-316" fmla="*/ 1838101 h 5759451"/>
              <a:gd name="connsiteX5-317" fmla="*/ 2534528 w 4774121"/>
              <a:gd name="connsiteY5-318" fmla="*/ 2996989 h 5759451"/>
              <a:gd name="connsiteX6-319" fmla="*/ 1927057 w 4774121"/>
              <a:gd name="connsiteY6-320" fmla="*/ 3782027 h 5759451"/>
              <a:gd name="connsiteX7-321" fmla="*/ 3399184 w 4774121"/>
              <a:gd name="connsiteY7-322" fmla="*/ 4434213 h 5759451"/>
              <a:gd name="connsiteX8-323" fmla="*/ 3164385 w 4774121"/>
              <a:gd name="connsiteY8-324" fmla="*/ 5050436 h 5759451"/>
              <a:gd name="connsiteX9-325" fmla="*/ 4748312 w 4774121"/>
              <a:gd name="connsiteY9-326" fmla="*/ 5160797 h 5759451"/>
              <a:gd name="connsiteX10-327" fmla="*/ 4265841 w 4774121"/>
              <a:gd name="connsiteY10-328" fmla="*/ 5539046 h 5759451"/>
              <a:gd name="connsiteX11-329" fmla="*/ 3989593 w 4774121"/>
              <a:gd name="connsiteY11-330" fmla="*/ 5759451 h 5759451"/>
              <a:gd name="connsiteX12-331" fmla="*/ 0 w 4774121"/>
              <a:gd name="connsiteY12-332" fmla="*/ 5759451 h 5759451"/>
              <a:gd name="connsiteX13-333" fmla="*/ 0 w 4774121"/>
              <a:gd name="connsiteY13-334" fmla="*/ 0 h 5759451"/>
              <a:gd name="connsiteX0-335" fmla="*/ 0 w 4787716"/>
              <a:gd name="connsiteY0-336" fmla="*/ 0 h 5759451"/>
              <a:gd name="connsiteX1-337" fmla="*/ 2332 w 4787716"/>
              <a:gd name="connsiteY1-338" fmla="*/ 0 h 5759451"/>
              <a:gd name="connsiteX2-339" fmla="*/ 12093 w 4787716"/>
              <a:gd name="connsiteY2-340" fmla="*/ 13839 h 5759451"/>
              <a:gd name="connsiteX3-341" fmla="*/ 2100734 w 4787716"/>
              <a:gd name="connsiteY3-342" fmla="*/ 452226 h 5759451"/>
              <a:gd name="connsiteX4-343" fmla="*/ 1059108 w 4787716"/>
              <a:gd name="connsiteY4-344" fmla="*/ 1838101 h 5759451"/>
              <a:gd name="connsiteX5-345" fmla="*/ 2534528 w 4787716"/>
              <a:gd name="connsiteY5-346" fmla="*/ 2996989 h 5759451"/>
              <a:gd name="connsiteX6-347" fmla="*/ 1927057 w 4787716"/>
              <a:gd name="connsiteY6-348" fmla="*/ 3782027 h 5759451"/>
              <a:gd name="connsiteX7-349" fmla="*/ 3399184 w 4787716"/>
              <a:gd name="connsiteY7-350" fmla="*/ 4434213 h 5759451"/>
              <a:gd name="connsiteX8-351" fmla="*/ 2845215 w 4787716"/>
              <a:gd name="connsiteY8-352" fmla="*/ 4856909 h 5759451"/>
              <a:gd name="connsiteX9-353" fmla="*/ 4748312 w 4787716"/>
              <a:gd name="connsiteY9-354" fmla="*/ 5160797 h 5759451"/>
              <a:gd name="connsiteX10-355" fmla="*/ 4265841 w 4787716"/>
              <a:gd name="connsiteY10-356" fmla="*/ 5539046 h 5759451"/>
              <a:gd name="connsiteX11-357" fmla="*/ 3989593 w 4787716"/>
              <a:gd name="connsiteY11-358" fmla="*/ 5759451 h 5759451"/>
              <a:gd name="connsiteX12-359" fmla="*/ 0 w 4787716"/>
              <a:gd name="connsiteY12-360" fmla="*/ 5759451 h 5759451"/>
              <a:gd name="connsiteX13-361" fmla="*/ 0 w 4787716"/>
              <a:gd name="connsiteY13-362" fmla="*/ 0 h 5759451"/>
              <a:gd name="connsiteX0-363" fmla="*/ 0 w 4787716"/>
              <a:gd name="connsiteY0-364" fmla="*/ 0 h 5759451"/>
              <a:gd name="connsiteX1-365" fmla="*/ 2332 w 4787716"/>
              <a:gd name="connsiteY1-366" fmla="*/ 0 h 5759451"/>
              <a:gd name="connsiteX2-367" fmla="*/ 12093 w 4787716"/>
              <a:gd name="connsiteY2-368" fmla="*/ 13839 h 5759451"/>
              <a:gd name="connsiteX3-369" fmla="*/ 2100734 w 4787716"/>
              <a:gd name="connsiteY3-370" fmla="*/ 452226 h 5759451"/>
              <a:gd name="connsiteX4-371" fmla="*/ 1059108 w 4787716"/>
              <a:gd name="connsiteY4-372" fmla="*/ 1838101 h 5759451"/>
              <a:gd name="connsiteX5-373" fmla="*/ 2534528 w 4787716"/>
              <a:gd name="connsiteY5-374" fmla="*/ 2996989 h 5759451"/>
              <a:gd name="connsiteX6-375" fmla="*/ 1927057 w 4787716"/>
              <a:gd name="connsiteY6-376" fmla="*/ 3782027 h 5759451"/>
              <a:gd name="connsiteX7-377" fmla="*/ 3541033 w 4787716"/>
              <a:gd name="connsiteY7-378" fmla="*/ 4028280 h 5759451"/>
              <a:gd name="connsiteX8-379" fmla="*/ 2845215 w 4787716"/>
              <a:gd name="connsiteY8-380" fmla="*/ 4856909 h 5759451"/>
              <a:gd name="connsiteX9-381" fmla="*/ 4748312 w 4787716"/>
              <a:gd name="connsiteY9-382" fmla="*/ 5160797 h 5759451"/>
              <a:gd name="connsiteX10-383" fmla="*/ 4265841 w 4787716"/>
              <a:gd name="connsiteY10-384" fmla="*/ 5539046 h 5759451"/>
              <a:gd name="connsiteX11-385" fmla="*/ 3989593 w 4787716"/>
              <a:gd name="connsiteY11-386" fmla="*/ 5759451 h 5759451"/>
              <a:gd name="connsiteX12-387" fmla="*/ 0 w 4787716"/>
              <a:gd name="connsiteY12-388" fmla="*/ 5759451 h 5759451"/>
              <a:gd name="connsiteX13-389" fmla="*/ 0 w 4787716"/>
              <a:gd name="connsiteY13-390" fmla="*/ 0 h 575945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53" y="connsiteY13-54"/>
              </a:cxn>
            </a:cxnLst>
            <a:rect l="l" t="t" r="r" b="b"/>
            <a:pathLst>
              <a:path w="4787716" h="5759451">
                <a:moveTo>
                  <a:pt x="0" y="0"/>
                </a:moveTo>
                <a:lnTo>
                  <a:pt x="2332" y="0"/>
                </a:lnTo>
                <a:lnTo>
                  <a:pt x="12093" y="13839"/>
                </a:lnTo>
                <a:cubicBezTo>
                  <a:pt x="175663" y="180911"/>
                  <a:pt x="1926232" y="148182"/>
                  <a:pt x="2100734" y="452226"/>
                </a:cubicBezTo>
                <a:cubicBezTo>
                  <a:pt x="2275236" y="756270"/>
                  <a:pt x="986809" y="1413974"/>
                  <a:pt x="1059108" y="1838101"/>
                </a:cubicBezTo>
                <a:cubicBezTo>
                  <a:pt x="1131407" y="2262228"/>
                  <a:pt x="2389870" y="2673001"/>
                  <a:pt x="2534528" y="2996989"/>
                </a:cubicBezTo>
                <a:cubicBezTo>
                  <a:pt x="2679186" y="3320977"/>
                  <a:pt x="1759306" y="3610145"/>
                  <a:pt x="1927057" y="3782027"/>
                </a:cubicBezTo>
                <a:cubicBezTo>
                  <a:pt x="2094808" y="3953909"/>
                  <a:pt x="3388007" y="3849133"/>
                  <a:pt x="3541033" y="4028280"/>
                </a:cubicBezTo>
                <a:cubicBezTo>
                  <a:pt x="3694059" y="4207427"/>
                  <a:pt x="2644002" y="4668156"/>
                  <a:pt x="2845215" y="4856909"/>
                </a:cubicBezTo>
                <a:cubicBezTo>
                  <a:pt x="3046428" y="5045662"/>
                  <a:pt x="4511541" y="5047108"/>
                  <a:pt x="4748312" y="5160797"/>
                </a:cubicBezTo>
                <a:cubicBezTo>
                  <a:pt x="4985083" y="5274487"/>
                  <a:pt x="4069253" y="5430452"/>
                  <a:pt x="4265841" y="5539046"/>
                </a:cubicBezTo>
                <a:cubicBezTo>
                  <a:pt x="5379503" y="5673876"/>
                  <a:pt x="4081676" y="5685983"/>
                  <a:pt x="3989593" y="5759451"/>
                </a:cubicBezTo>
                <a:lnTo>
                  <a:pt x="0" y="5759451"/>
                </a:lnTo>
                <a:lnTo>
                  <a:pt x="0" y="0"/>
                </a:lnTo>
                <a:close/>
              </a:path>
            </a:pathLst>
          </a:custGeom>
          <a:solidFill>
            <a:srgbClr val="FCCA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迷你简秀英" panose="02010609000101010101" pitchFamily="49" charset="-122"/>
              <a:ea typeface="迷你简秀英" panose="02010609000101010101" pitchFamily="49" charset="-122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47" r="-1231" b="39400"/>
          <a:stretch>
            <a:fillRect/>
          </a:stretch>
        </p:blipFill>
        <p:spPr>
          <a:xfrm>
            <a:off x="10480431" y="2660858"/>
            <a:ext cx="2302747" cy="4272505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894735" y="3633280"/>
            <a:ext cx="6105832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500" spc="300" dirty="0">
                <a:solidFill>
                  <a:srgbClr val="CD2D50"/>
                </a:solidFill>
                <a:latin typeface="迷你简秀英" panose="02010609000101010101" pitchFamily="49" charset="-122"/>
                <a:ea typeface="迷你简秀英" panose="02010609000101010101" pitchFamily="49" charset="-122"/>
              </a:rPr>
              <a:t>婚礼快闪</a:t>
            </a:r>
            <a:r>
              <a:rPr lang="en-US" altLang="zh-CN" sz="4500" spc="300" dirty="0">
                <a:solidFill>
                  <a:srgbClr val="CD2D50"/>
                </a:solidFill>
                <a:latin typeface="迷你简秀英" panose="02010609000101010101" pitchFamily="49" charset="-122"/>
                <a:ea typeface="迷你简秀英" panose="02010609000101010101" pitchFamily="49" charset="-122"/>
              </a:rPr>
              <a:t>PPT</a:t>
            </a:r>
            <a:r>
              <a:rPr lang="zh-CN" altLang="en-US" sz="4500" spc="300" dirty="0">
                <a:solidFill>
                  <a:srgbClr val="CD2D50"/>
                </a:solidFill>
                <a:latin typeface="迷你简秀英" panose="02010609000101010101" pitchFamily="49" charset="-122"/>
                <a:ea typeface="迷你简秀英" panose="02010609000101010101" pitchFamily="49" charset="-122"/>
              </a:rPr>
              <a:t>模板</a:t>
            </a:r>
          </a:p>
        </p:txBody>
      </p:sp>
      <p:pic>
        <p:nvPicPr>
          <p:cNvPr id="14" name="17950329活泼轻松的综艺背景音乐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00"/>
                </p14:media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-21773" y="-752742"/>
            <a:ext cx="487363" cy="4873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300"/>
    </mc:Choice>
    <mc:Fallback xmlns="">
      <p:transition spd="slow" advClick="0" advTm="13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1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-1" y="897653"/>
            <a:ext cx="12192002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0000" spc="600" dirty="0">
                <a:solidFill>
                  <a:srgbClr val="CD2D50"/>
                </a:solidFill>
                <a:latin typeface="迷你简秀英" panose="02010609000101010101" pitchFamily="49" charset="-122"/>
                <a:ea typeface="迷你简秀英" panose="02010609000101010101" pitchFamily="49" charset="-122"/>
              </a:rPr>
              <a:t>首先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300"/>
    </mc:Choice>
    <mc:Fallback xmlns="">
      <p:transition spd="slow" advClick="0" advTm="13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-1" y="2074783"/>
            <a:ext cx="12192002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7000" dirty="0">
                <a:solidFill>
                  <a:srgbClr val="CD2D50"/>
                </a:solidFill>
                <a:latin typeface="迷你简秀英" panose="02010609000101010101" pitchFamily="49" charset="-122"/>
                <a:ea typeface="迷你简秀英" panose="02010609000101010101" pitchFamily="49" charset="-122"/>
              </a:rPr>
              <a:t>我们一起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300"/>
    </mc:Choice>
    <mc:Fallback xmlns="">
      <p:transition spd="slow" advClick="0" advTm="13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6" presetClass="emph" presetSubtype="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5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2" grpId="2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矩形 21"/>
          <p:cNvSpPr/>
          <p:nvPr/>
        </p:nvSpPr>
        <p:spPr>
          <a:xfrm>
            <a:off x="3451686" y="1770825"/>
            <a:ext cx="5288627" cy="31547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9900" b="1" dirty="0">
                <a:solidFill>
                  <a:srgbClr val="CD2D50"/>
                </a:solidFill>
                <a:latin typeface="迷你简秀英" panose="02010609000101010101" pitchFamily="49" charset="-122"/>
                <a:ea typeface="迷你简秀英" panose="02010609000101010101" pitchFamily="49" charset="-122"/>
              </a:rPr>
              <a:t>掌声</a:t>
            </a:r>
          </a:p>
        </p:txBody>
      </p:sp>
      <p:sp>
        <p:nvSpPr>
          <p:cNvPr id="23" name="PA-任意多边形 22"/>
          <p:cNvSpPr/>
          <p:nvPr>
            <p:custDataLst>
              <p:tags r:id="rId1"/>
            </p:custDataLst>
          </p:nvPr>
        </p:nvSpPr>
        <p:spPr>
          <a:xfrm>
            <a:off x="1277983" y="3607420"/>
            <a:ext cx="1573283" cy="791420"/>
          </a:xfrm>
          <a:custGeom>
            <a:avLst/>
            <a:gdLst/>
            <a:ahLst/>
            <a:cxnLst/>
            <a:rect l="l" t="t" r="r" b="b"/>
            <a:pathLst>
              <a:path w="1966689" h="989317">
                <a:moveTo>
                  <a:pt x="1566583" y="519541"/>
                </a:moveTo>
                <a:lnTo>
                  <a:pt x="1566583" y="613098"/>
                </a:lnTo>
                <a:lnTo>
                  <a:pt x="1765641" y="613098"/>
                </a:lnTo>
                <a:lnTo>
                  <a:pt x="1765641" y="519541"/>
                </a:lnTo>
                <a:close/>
                <a:moveTo>
                  <a:pt x="1232167" y="519541"/>
                </a:moveTo>
                <a:lnTo>
                  <a:pt x="1232167" y="613098"/>
                </a:lnTo>
                <a:lnTo>
                  <a:pt x="1431224" y="613098"/>
                </a:lnTo>
                <a:lnTo>
                  <a:pt x="1431224" y="519541"/>
                </a:lnTo>
                <a:close/>
                <a:moveTo>
                  <a:pt x="887797" y="480725"/>
                </a:moveTo>
                <a:lnTo>
                  <a:pt x="906707" y="569305"/>
                </a:lnTo>
                <a:lnTo>
                  <a:pt x="563333" y="574282"/>
                </a:lnTo>
                <a:lnTo>
                  <a:pt x="563333" y="620065"/>
                </a:lnTo>
                <a:lnTo>
                  <a:pt x="889787" y="620065"/>
                </a:lnTo>
                <a:lnTo>
                  <a:pt x="889787" y="700683"/>
                </a:lnTo>
                <a:lnTo>
                  <a:pt x="563333" y="700683"/>
                </a:lnTo>
                <a:lnTo>
                  <a:pt x="563333" y="746467"/>
                </a:lnTo>
                <a:lnTo>
                  <a:pt x="963439" y="746467"/>
                </a:lnTo>
                <a:lnTo>
                  <a:pt x="963439" y="829075"/>
                </a:lnTo>
                <a:lnTo>
                  <a:pt x="563333" y="829075"/>
                </a:lnTo>
                <a:lnTo>
                  <a:pt x="563333" y="852962"/>
                </a:lnTo>
                <a:cubicBezTo>
                  <a:pt x="563333" y="891447"/>
                  <a:pt x="554292" y="920808"/>
                  <a:pt x="536211" y="941045"/>
                </a:cubicBezTo>
                <a:cubicBezTo>
                  <a:pt x="518130" y="961283"/>
                  <a:pt x="493746" y="972563"/>
                  <a:pt x="463058" y="974885"/>
                </a:cubicBezTo>
                <a:cubicBezTo>
                  <a:pt x="432370" y="977208"/>
                  <a:pt x="371906" y="978700"/>
                  <a:pt x="281666" y="979364"/>
                </a:cubicBezTo>
                <a:cubicBezTo>
                  <a:pt x="275695" y="946851"/>
                  <a:pt x="267401" y="911353"/>
                  <a:pt x="256784" y="872868"/>
                </a:cubicBezTo>
                <a:cubicBezTo>
                  <a:pt x="294937" y="876186"/>
                  <a:pt x="333090" y="877845"/>
                  <a:pt x="371242" y="877845"/>
                </a:cubicBezTo>
                <a:cubicBezTo>
                  <a:pt x="414372" y="877845"/>
                  <a:pt x="435936" y="861588"/>
                  <a:pt x="435936" y="829075"/>
                </a:cubicBezTo>
                <a:lnTo>
                  <a:pt x="0" y="829075"/>
                </a:lnTo>
                <a:lnTo>
                  <a:pt x="0" y="746467"/>
                </a:lnTo>
                <a:lnTo>
                  <a:pt x="435936" y="746467"/>
                </a:lnTo>
                <a:lnTo>
                  <a:pt x="435936" y="700683"/>
                </a:lnTo>
                <a:lnTo>
                  <a:pt x="67679" y="700683"/>
                </a:lnTo>
                <a:lnTo>
                  <a:pt x="67679" y="620065"/>
                </a:lnTo>
                <a:lnTo>
                  <a:pt x="435936" y="620065"/>
                </a:lnTo>
                <a:lnTo>
                  <a:pt x="435936" y="575277"/>
                </a:lnTo>
                <a:lnTo>
                  <a:pt x="54741" y="578263"/>
                </a:lnTo>
                <a:cubicBezTo>
                  <a:pt x="50096" y="553712"/>
                  <a:pt x="43793" y="525181"/>
                  <a:pt x="35830" y="492668"/>
                </a:cubicBezTo>
                <a:cubicBezTo>
                  <a:pt x="370247" y="492668"/>
                  <a:pt x="654236" y="488687"/>
                  <a:pt x="887797" y="480725"/>
                </a:cubicBezTo>
                <a:close/>
                <a:moveTo>
                  <a:pt x="1098798" y="410059"/>
                </a:moveTo>
                <a:lnTo>
                  <a:pt x="1899010" y="410059"/>
                </a:lnTo>
                <a:lnTo>
                  <a:pt x="1899010" y="772344"/>
                </a:lnTo>
                <a:lnTo>
                  <a:pt x="1765641" y="772344"/>
                </a:lnTo>
                <a:lnTo>
                  <a:pt x="1765641" y="728551"/>
                </a:lnTo>
                <a:lnTo>
                  <a:pt x="1221716" y="728551"/>
                </a:lnTo>
                <a:cubicBezTo>
                  <a:pt x="1202806" y="838697"/>
                  <a:pt x="1158515" y="925618"/>
                  <a:pt x="1088845" y="989317"/>
                </a:cubicBezTo>
                <a:lnTo>
                  <a:pt x="995288" y="879835"/>
                </a:lnTo>
                <a:cubicBezTo>
                  <a:pt x="1064295" y="820781"/>
                  <a:pt x="1098798" y="726561"/>
                  <a:pt x="1098798" y="597173"/>
                </a:cubicBezTo>
                <a:close/>
                <a:moveTo>
                  <a:pt x="285648" y="327450"/>
                </a:moveTo>
                <a:lnTo>
                  <a:pt x="285648" y="381196"/>
                </a:lnTo>
                <a:lnTo>
                  <a:pt x="665848" y="381196"/>
                </a:lnTo>
                <a:lnTo>
                  <a:pt x="665848" y="327450"/>
                </a:lnTo>
                <a:close/>
                <a:moveTo>
                  <a:pt x="164222" y="251808"/>
                </a:moveTo>
                <a:lnTo>
                  <a:pt x="787273" y="251808"/>
                </a:lnTo>
                <a:lnTo>
                  <a:pt x="787273" y="456838"/>
                </a:lnTo>
                <a:lnTo>
                  <a:pt x="164222" y="456838"/>
                </a:lnTo>
                <a:close/>
                <a:moveTo>
                  <a:pt x="232897" y="996"/>
                </a:moveTo>
                <a:cubicBezTo>
                  <a:pt x="257448" y="35831"/>
                  <a:pt x="281998" y="72325"/>
                  <a:pt x="306549" y="110477"/>
                </a:cubicBezTo>
                <a:lnTo>
                  <a:pt x="410059" y="110477"/>
                </a:lnTo>
                <a:lnTo>
                  <a:pt x="410059" y="996"/>
                </a:lnTo>
                <a:lnTo>
                  <a:pt x="541437" y="996"/>
                </a:lnTo>
                <a:lnTo>
                  <a:pt x="541437" y="110477"/>
                </a:lnTo>
                <a:lnTo>
                  <a:pt x="643951" y="110477"/>
                </a:lnTo>
                <a:cubicBezTo>
                  <a:pt x="670824" y="71661"/>
                  <a:pt x="695043" y="35167"/>
                  <a:pt x="716607" y="996"/>
                </a:cubicBezTo>
                <a:lnTo>
                  <a:pt x="821113" y="49765"/>
                </a:lnTo>
                <a:lnTo>
                  <a:pt x="778315" y="110477"/>
                </a:lnTo>
                <a:lnTo>
                  <a:pt x="947514" y="110477"/>
                </a:lnTo>
                <a:lnTo>
                  <a:pt x="947514" y="316502"/>
                </a:lnTo>
                <a:lnTo>
                  <a:pt x="826089" y="316502"/>
                </a:lnTo>
                <a:lnTo>
                  <a:pt x="826089" y="208016"/>
                </a:lnTo>
                <a:lnTo>
                  <a:pt x="127397" y="208016"/>
                </a:lnTo>
                <a:lnTo>
                  <a:pt x="127397" y="316502"/>
                </a:lnTo>
                <a:lnTo>
                  <a:pt x="5972" y="316502"/>
                </a:lnTo>
                <a:lnTo>
                  <a:pt x="5972" y="110477"/>
                </a:lnTo>
                <a:lnTo>
                  <a:pt x="172185" y="110477"/>
                </a:lnTo>
                <a:cubicBezTo>
                  <a:pt x="160573" y="91235"/>
                  <a:pt x="148298" y="71661"/>
                  <a:pt x="135359" y="51755"/>
                </a:cubicBezTo>
                <a:close/>
                <a:moveTo>
                  <a:pt x="1423262" y="0"/>
                </a:moveTo>
                <a:lnTo>
                  <a:pt x="1568574" y="0"/>
                </a:lnTo>
                <a:lnTo>
                  <a:pt x="1568574" y="71661"/>
                </a:lnTo>
                <a:lnTo>
                  <a:pt x="1966689" y="71661"/>
                </a:lnTo>
                <a:lnTo>
                  <a:pt x="1966689" y="189105"/>
                </a:lnTo>
                <a:lnTo>
                  <a:pt x="1568574" y="189105"/>
                </a:lnTo>
                <a:lnTo>
                  <a:pt x="1568574" y="246832"/>
                </a:lnTo>
                <a:lnTo>
                  <a:pt x="1901000" y="246832"/>
                </a:lnTo>
                <a:lnTo>
                  <a:pt x="1901000" y="356314"/>
                </a:lnTo>
                <a:lnTo>
                  <a:pt x="1082873" y="356314"/>
                </a:lnTo>
                <a:lnTo>
                  <a:pt x="1082873" y="246832"/>
                </a:lnTo>
                <a:lnTo>
                  <a:pt x="1423262" y="246832"/>
                </a:lnTo>
                <a:lnTo>
                  <a:pt x="1423262" y="189105"/>
                </a:lnTo>
                <a:lnTo>
                  <a:pt x="1017184" y="189105"/>
                </a:lnTo>
                <a:lnTo>
                  <a:pt x="1017184" y="71661"/>
                </a:lnTo>
                <a:lnTo>
                  <a:pt x="1423262" y="71661"/>
                </a:lnTo>
                <a:close/>
              </a:path>
            </a:pathLst>
          </a:custGeom>
          <a:solidFill>
            <a:srgbClr val="CD2D50">
              <a:alpha val="40763"/>
            </a:srgbClr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noAutofit/>
          </a:bodyPr>
          <a:lstStyle/>
          <a:p>
            <a:endParaRPr lang="zh-CN" altLang="en-US" sz="8000" b="1" dirty="0">
              <a:solidFill>
                <a:srgbClr val="CD2D5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4" name="PA-任意多边形 24"/>
          <p:cNvSpPr/>
          <p:nvPr>
            <p:custDataLst>
              <p:tags r:id="rId2"/>
            </p:custDataLst>
          </p:nvPr>
        </p:nvSpPr>
        <p:spPr>
          <a:xfrm>
            <a:off x="3587889" y="1233718"/>
            <a:ext cx="796945" cy="400894"/>
          </a:xfrm>
          <a:custGeom>
            <a:avLst/>
            <a:gdLst/>
            <a:ahLst/>
            <a:cxnLst/>
            <a:rect l="l" t="t" r="r" b="b"/>
            <a:pathLst>
              <a:path w="1966689" h="989317">
                <a:moveTo>
                  <a:pt x="1566583" y="519541"/>
                </a:moveTo>
                <a:lnTo>
                  <a:pt x="1566583" y="613098"/>
                </a:lnTo>
                <a:lnTo>
                  <a:pt x="1765641" y="613098"/>
                </a:lnTo>
                <a:lnTo>
                  <a:pt x="1765641" y="519541"/>
                </a:lnTo>
                <a:close/>
                <a:moveTo>
                  <a:pt x="1232167" y="519541"/>
                </a:moveTo>
                <a:lnTo>
                  <a:pt x="1232167" y="613098"/>
                </a:lnTo>
                <a:lnTo>
                  <a:pt x="1431224" y="613098"/>
                </a:lnTo>
                <a:lnTo>
                  <a:pt x="1431224" y="519541"/>
                </a:lnTo>
                <a:close/>
                <a:moveTo>
                  <a:pt x="887797" y="480725"/>
                </a:moveTo>
                <a:lnTo>
                  <a:pt x="906707" y="569305"/>
                </a:lnTo>
                <a:lnTo>
                  <a:pt x="563333" y="574282"/>
                </a:lnTo>
                <a:lnTo>
                  <a:pt x="563333" y="620065"/>
                </a:lnTo>
                <a:lnTo>
                  <a:pt x="889788" y="620065"/>
                </a:lnTo>
                <a:lnTo>
                  <a:pt x="889788" y="700683"/>
                </a:lnTo>
                <a:lnTo>
                  <a:pt x="563333" y="700683"/>
                </a:lnTo>
                <a:lnTo>
                  <a:pt x="563333" y="746466"/>
                </a:lnTo>
                <a:lnTo>
                  <a:pt x="963439" y="746466"/>
                </a:lnTo>
                <a:lnTo>
                  <a:pt x="963439" y="829075"/>
                </a:lnTo>
                <a:lnTo>
                  <a:pt x="563333" y="829075"/>
                </a:lnTo>
                <a:lnTo>
                  <a:pt x="563333" y="852962"/>
                </a:lnTo>
                <a:cubicBezTo>
                  <a:pt x="563333" y="891447"/>
                  <a:pt x="554293" y="920808"/>
                  <a:pt x="536211" y="941045"/>
                </a:cubicBezTo>
                <a:cubicBezTo>
                  <a:pt x="518130" y="961283"/>
                  <a:pt x="493746" y="972563"/>
                  <a:pt x="463058" y="974885"/>
                </a:cubicBezTo>
                <a:cubicBezTo>
                  <a:pt x="432370" y="977207"/>
                  <a:pt x="371906" y="978700"/>
                  <a:pt x="281666" y="979364"/>
                </a:cubicBezTo>
                <a:cubicBezTo>
                  <a:pt x="275695" y="946851"/>
                  <a:pt x="267401" y="911352"/>
                  <a:pt x="256784" y="872868"/>
                </a:cubicBezTo>
                <a:cubicBezTo>
                  <a:pt x="294937" y="876186"/>
                  <a:pt x="333090" y="877845"/>
                  <a:pt x="371242" y="877845"/>
                </a:cubicBezTo>
                <a:cubicBezTo>
                  <a:pt x="414372" y="877845"/>
                  <a:pt x="435936" y="861588"/>
                  <a:pt x="435936" y="829075"/>
                </a:cubicBezTo>
                <a:lnTo>
                  <a:pt x="0" y="829075"/>
                </a:lnTo>
                <a:lnTo>
                  <a:pt x="0" y="746466"/>
                </a:lnTo>
                <a:lnTo>
                  <a:pt x="435936" y="746466"/>
                </a:lnTo>
                <a:lnTo>
                  <a:pt x="435936" y="700683"/>
                </a:lnTo>
                <a:lnTo>
                  <a:pt x="67680" y="700683"/>
                </a:lnTo>
                <a:lnTo>
                  <a:pt x="67680" y="620065"/>
                </a:lnTo>
                <a:lnTo>
                  <a:pt x="435936" y="620065"/>
                </a:lnTo>
                <a:lnTo>
                  <a:pt x="435936" y="575277"/>
                </a:lnTo>
                <a:lnTo>
                  <a:pt x="54741" y="578263"/>
                </a:lnTo>
                <a:cubicBezTo>
                  <a:pt x="50096" y="553712"/>
                  <a:pt x="43793" y="525181"/>
                  <a:pt x="35830" y="492668"/>
                </a:cubicBezTo>
                <a:cubicBezTo>
                  <a:pt x="370247" y="492668"/>
                  <a:pt x="654236" y="488687"/>
                  <a:pt x="887797" y="480725"/>
                </a:cubicBezTo>
                <a:close/>
                <a:moveTo>
                  <a:pt x="1098798" y="410059"/>
                </a:moveTo>
                <a:lnTo>
                  <a:pt x="1899010" y="410059"/>
                </a:lnTo>
                <a:lnTo>
                  <a:pt x="1899010" y="772344"/>
                </a:lnTo>
                <a:lnTo>
                  <a:pt x="1765641" y="772344"/>
                </a:lnTo>
                <a:lnTo>
                  <a:pt x="1765641" y="728551"/>
                </a:lnTo>
                <a:lnTo>
                  <a:pt x="1221716" y="728551"/>
                </a:lnTo>
                <a:cubicBezTo>
                  <a:pt x="1202806" y="838696"/>
                  <a:pt x="1158515" y="925618"/>
                  <a:pt x="1088845" y="989317"/>
                </a:cubicBezTo>
                <a:lnTo>
                  <a:pt x="995288" y="879835"/>
                </a:lnTo>
                <a:cubicBezTo>
                  <a:pt x="1064295" y="820781"/>
                  <a:pt x="1098798" y="726561"/>
                  <a:pt x="1098798" y="597173"/>
                </a:cubicBezTo>
                <a:close/>
                <a:moveTo>
                  <a:pt x="285648" y="327450"/>
                </a:moveTo>
                <a:lnTo>
                  <a:pt x="285648" y="381196"/>
                </a:lnTo>
                <a:lnTo>
                  <a:pt x="665848" y="381196"/>
                </a:lnTo>
                <a:lnTo>
                  <a:pt x="665848" y="327450"/>
                </a:lnTo>
                <a:close/>
                <a:moveTo>
                  <a:pt x="164222" y="251808"/>
                </a:moveTo>
                <a:lnTo>
                  <a:pt x="787273" y="251808"/>
                </a:lnTo>
                <a:lnTo>
                  <a:pt x="787273" y="456838"/>
                </a:lnTo>
                <a:lnTo>
                  <a:pt x="164222" y="456838"/>
                </a:lnTo>
                <a:close/>
                <a:moveTo>
                  <a:pt x="232897" y="996"/>
                </a:moveTo>
                <a:cubicBezTo>
                  <a:pt x="257448" y="35831"/>
                  <a:pt x="281998" y="72325"/>
                  <a:pt x="306549" y="110477"/>
                </a:cubicBezTo>
                <a:lnTo>
                  <a:pt x="410059" y="110477"/>
                </a:lnTo>
                <a:lnTo>
                  <a:pt x="410059" y="996"/>
                </a:lnTo>
                <a:lnTo>
                  <a:pt x="541437" y="996"/>
                </a:lnTo>
                <a:lnTo>
                  <a:pt x="541437" y="110477"/>
                </a:lnTo>
                <a:lnTo>
                  <a:pt x="643951" y="110477"/>
                </a:lnTo>
                <a:cubicBezTo>
                  <a:pt x="670824" y="71661"/>
                  <a:pt x="695043" y="35167"/>
                  <a:pt x="716607" y="996"/>
                </a:cubicBezTo>
                <a:lnTo>
                  <a:pt x="821113" y="49765"/>
                </a:lnTo>
                <a:lnTo>
                  <a:pt x="778315" y="110477"/>
                </a:lnTo>
                <a:lnTo>
                  <a:pt x="947514" y="110477"/>
                </a:lnTo>
                <a:lnTo>
                  <a:pt x="947514" y="316502"/>
                </a:lnTo>
                <a:lnTo>
                  <a:pt x="826089" y="316502"/>
                </a:lnTo>
                <a:lnTo>
                  <a:pt x="826089" y="208016"/>
                </a:lnTo>
                <a:lnTo>
                  <a:pt x="127397" y="208016"/>
                </a:lnTo>
                <a:lnTo>
                  <a:pt x="127397" y="316502"/>
                </a:lnTo>
                <a:lnTo>
                  <a:pt x="5972" y="316502"/>
                </a:lnTo>
                <a:lnTo>
                  <a:pt x="5972" y="110477"/>
                </a:lnTo>
                <a:lnTo>
                  <a:pt x="172185" y="110477"/>
                </a:lnTo>
                <a:cubicBezTo>
                  <a:pt x="160573" y="91235"/>
                  <a:pt x="148298" y="71661"/>
                  <a:pt x="135359" y="51755"/>
                </a:cubicBezTo>
                <a:close/>
                <a:moveTo>
                  <a:pt x="1423262" y="0"/>
                </a:moveTo>
                <a:lnTo>
                  <a:pt x="1568574" y="0"/>
                </a:lnTo>
                <a:lnTo>
                  <a:pt x="1568574" y="71661"/>
                </a:lnTo>
                <a:lnTo>
                  <a:pt x="1966689" y="71661"/>
                </a:lnTo>
                <a:lnTo>
                  <a:pt x="1966689" y="189105"/>
                </a:lnTo>
                <a:lnTo>
                  <a:pt x="1568574" y="189105"/>
                </a:lnTo>
                <a:lnTo>
                  <a:pt x="1568574" y="246832"/>
                </a:lnTo>
                <a:lnTo>
                  <a:pt x="1901000" y="246832"/>
                </a:lnTo>
                <a:lnTo>
                  <a:pt x="1901000" y="356313"/>
                </a:lnTo>
                <a:lnTo>
                  <a:pt x="1082873" y="356313"/>
                </a:lnTo>
                <a:lnTo>
                  <a:pt x="1082873" y="246832"/>
                </a:lnTo>
                <a:lnTo>
                  <a:pt x="1423262" y="246832"/>
                </a:lnTo>
                <a:lnTo>
                  <a:pt x="1423262" y="189105"/>
                </a:lnTo>
                <a:lnTo>
                  <a:pt x="1017184" y="189105"/>
                </a:lnTo>
                <a:lnTo>
                  <a:pt x="1017184" y="71661"/>
                </a:lnTo>
                <a:lnTo>
                  <a:pt x="1423262" y="71661"/>
                </a:lnTo>
                <a:close/>
              </a:path>
            </a:pathLst>
          </a:custGeom>
          <a:solidFill>
            <a:srgbClr val="CD2D50">
              <a:alpha val="21153"/>
            </a:srgbClr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noAutofit/>
          </a:bodyPr>
          <a:lstStyle/>
          <a:p>
            <a:endParaRPr lang="zh-CN" altLang="en-US" sz="8000" b="1" dirty="0">
              <a:solidFill>
                <a:srgbClr val="CD2D5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5" name="PA-任意多边形 26"/>
          <p:cNvSpPr/>
          <p:nvPr>
            <p:custDataLst>
              <p:tags r:id="rId3"/>
            </p:custDataLst>
          </p:nvPr>
        </p:nvSpPr>
        <p:spPr>
          <a:xfrm>
            <a:off x="10892880" y="4089694"/>
            <a:ext cx="21137" cy="10633"/>
          </a:xfrm>
          <a:custGeom>
            <a:avLst/>
            <a:gdLst/>
            <a:ahLst/>
            <a:cxnLst/>
            <a:rect l="l" t="t" r="r" b="b"/>
            <a:pathLst>
              <a:path w="2150492" h="1081776">
                <a:moveTo>
                  <a:pt x="1712993" y="568096"/>
                </a:moveTo>
                <a:lnTo>
                  <a:pt x="1712993" y="670396"/>
                </a:lnTo>
                <a:lnTo>
                  <a:pt x="1930654" y="670396"/>
                </a:lnTo>
                <a:lnTo>
                  <a:pt x="1930654" y="568096"/>
                </a:lnTo>
                <a:close/>
                <a:moveTo>
                  <a:pt x="1347322" y="568096"/>
                </a:moveTo>
                <a:lnTo>
                  <a:pt x="1347322" y="670396"/>
                </a:lnTo>
                <a:lnTo>
                  <a:pt x="1564983" y="670396"/>
                </a:lnTo>
                <a:lnTo>
                  <a:pt x="1564983" y="568096"/>
                </a:lnTo>
                <a:close/>
                <a:moveTo>
                  <a:pt x="970768" y="525652"/>
                </a:moveTo>
                <a:lnTo>
                  <a:pt x="991446" y="622511"/>
                </a:lnTo>
                <a:lnTo>
                  <a:pt x="615980" y="627952"/>
                </a:lnTo>
                <a:lnTo>
                  <a:pt x="615980" y="678014"/>
                </a:lnTo>
                <a:lnTo>
                  <a:pt x="972945" y="678014"/>
                </a:lnTo>
                <a:lnTo>
                  <a:pt x="972945" y="766167"/>
                </a:lnTo>
                <a:lnTo>
                  <a:pt x="615980" y="766167"/>
                </a:lnTo>
                <a:lnTo>
                  <a:pt x="615980" y="816229"/>
                </a:lnTo>
                <a:lnTo>
                  <a:pt x="1053479" y="816229"/>
                </a:lnTo>
                <a:lnTo>
                  <a:pt x="1053479" y="906559"/>
                </a:lnTo>
                <a:lnTo>
                  <a:pt x="615980" y="906559"/>
                </a:lnTo>
                <a:lnTo>
                  <a:pt x="615980" y="932678"/>
                </a:lnTo>
                <a:cubicBezTo>
                  <a:pt x="615980" y="974759"/>
                  <a:pt x="606095" y="1006864"/>
                  <a:pt x="586324" y="1028993"/>
                </a:cubicBezTo>
                <a:cubicBezTo>
                  <a:pt x="566553" y="1051122"/>
                  <a:pt x="539890" y="1063456"/>
                  <a:pt x="506334" y="1065995"/>
                </a:cubicBezTo>
                <a:cubicBezTo>
                  <a:pt x="472778" y="1068535"/>
                  <a:pt x="406663" y="1070167"/>
                  <a:pt x="307990" y="1070893"/>
                </a:cubicBezTo>
                <a:cubicBezTo>
                  <a:pt x="301460" y="1035341"/>
                  <a:pt x="292391" y="996525"/>
                  <a:pt x="280783" y="954444"/>
                </a:cubicBezTo>
                <a:cubicBezTo>
                  <a:pt x="322501" y="958072"/>
                  <a:pt x="364219" y="959886"/>
                  <a:pt x="405938" y="959886"/>
                </a:cubicBezTo>
                <a:cubicBezTo>
                  <a:pt x="453098" y="959886"/>
                  <a:pt x="476678" y="942110"/>
                  <a:pt x="476678" y="906559"/>
                </a:cubicBezTo>
                <a:lnTo>
                  <a:pt x="0" y="906559"/>
                </a:lnTo>
                <a:lnTo>
                  <a:pt x="0" y="816229"/>
                </a:lnTo>
                <a:lnTo>
                  <a:pt x="476678" y="816229"/>
                </a:lnTo>
                <a:lnTo>
                  <a:pt x="476678" y="766167"/>
                </a:lnTo>
                <a:lnTo>
                  <a:pt x="74004" y="766167"/>
                </a:lnTo>
                <a:lnTo>
                  <a:pt x="74004" y="678014"/>
                </a:lnTo>
                <a:lnTo>
                  <a:pt x="476678" y="678014"/>
                </a:lnTo>
                <a:lnTo>
                  <a:pt x="476678" y="629041"/>
                </a:lnTo>
                <a:lnTo>
                  <a:pt x="59856" y="632306"/>
                </a:lnTo>
                <a:cubicBezTo>
                  <a:pt x="54778" y="605461"/>
                  <a:pt x="47885" y="574263"/>
                  <a:pt x="39179" y="538711"/>
                </a:cubicBezTo>
                <a:cubicBezTo>
                  <a:pt x="404849" y="538711"/>
                  <a:pt x="715379" y="534358"/>
                  <a:pt x="970768" y="525652"/>
                </a:cubicBezTo>
                <a:close/>
                <a:moveTo>
                  <a:pt x="1201489" y="448382"/>
                </a:moveTo>
                <a:lnTo>
                  <a:pt x="2076487" y="448382"/>
                </a:lnTo>
                <a:lnTo>
                  <a:pt x="2076487" y="844525"/>
                </a:lnTo>
                <a:lnTo>
                  <a:pt x="1930654" y="844525"/>
                </a:lnTo>
                <a:lnTo>
                  <a:pt x="1930654" y="796640"/>
                </a:lnTo>
                <a:lnTo>
                  <a:pt x="1335895" y="796640"/>
                </a:lnTo>
                <a:cubicBezTo>
                  <a:pt x="1315217" y="917079"/>
                  <a:pt x="1266787" y="1012124"/>
                  <a:pt x="1190606" y="1081776"/>
                </a:cubicBezTo>
                <a:lnTo>
                  <a:pt x="1088305" y="962062"/>
                </a:lnTo>
                <a:cubicBezTo>
                  <a:pt x="1163761" y="897489"/>
                  <a:pt x="1201489" y="794463"/>
                  <a:pt x="1201489" y="652983"/>
                </a:cubicBezTo>
                <a:close/>
                <a:moveTo>
                  <a:pt x="312343" y="358053"/>
                </a:moveTo>
                <a:lnTo>
                  <a:pt x="312343" y="416821"/>
                </a:lnTo>
                <a:lnTo>
                  <a:pt x="728076" y="416821"/>
                </a:lnTo>
                <a:lnTo>
                  <a:pt x="728076" y="358053"/>
                </a:lnTo>
                <a:close/>
                <a:moveTo>
                  <a:pt x="179570" y="275341"/>
                </a:moveTo>
                <a:lnTo>
                  <a:pt x="860849" y="275341"/>
                </a:lnTo>
                <a:lnTo>
                  <a:pt x="860849" y="499532"/>
                </a:lnTo>
                <a:lnTo>
                  <a:pt x="179570" y="499532"/>
                </a:lnTo>
                <a:close/>
                <a:moveTo>
                  <a:pt x="254663" y="1088"/>
                </a:moveTo>
                <a:cubicBezTo>
                  <a:pt x="281508" y="39179"/>
                  <a:pt x="308353" y="79084"/>
                  <a:pt x="335198" y="120802"/>
                </a:cubicBezTo>
                <a:lnTo>
                  <a:pt x="448382" y="120802"/>
                </a:lnTo>
                <a:lnTo>
                  <a:pt x="448382" y="1088"/>
                </a:lnTo>
                <a:lnTo>
                  <a:pt x="592038" y="1088"/>
                </a:lnTo>
                <a:lnTo>
                  <a:pt x="592038" y="120802"/>
                </a:lnTo>
                <a:lnTo>
                  <a:pt x="704133" y="120802"/>
                </a:lnTo>
                <a:cubicBezTo>
                  <a:pt x="733517" y="78358"/>
                  <a:pt x="760000" y="38454"/>
                  <a:pt x="783580" y="1088"/>
                </a:cubicBezTo>
                <a:lnTo>
                  <a:pt x="897852" y="54415"/>
                </a:lnTo>
                <a:lnTo>
                  <a:pt x="851054" y="120802"/>
                </a:lnTo>
                <a:lnTo>
                  <a:pt x="1036066" y="120802"/>
                </a:lnTo>
                <a:lnTo>
                  <a:pt x="1036066" y="346081"/>
                </a:lnTo>
                <a:lnTo>
                  <a:pt x="903293" y="346081"/>
                </a:lnTo>
                <a:lnTo>
                  <a:pt x="903293" y="227456"/>
                </a:lnTo>
                <a:lnTo>
                  <a:pt x="139303" y="227456"/>
                </a:lnTo>
                <a:lnTo>
                  <a:pt x="139303" y="346081"/>
                </a:lnTo>
                <a:lnTo>
                  <a:pt x="6529" y="346081"/>
                </a:lnTo>
                <a:lnTo>
                  <a:pt x="6529" y="120802"/>
                </a:lnTo>
                <a:lnTo>
                  <a:pt x="188277" y="120802"/>
                </a:lnTo>
                <a:cubicBezTo>
                  <a:pt x="175580" y="99761"/>
                  <a:pt x="162157" y="78358"/>
                  <a:pt x="148009" y="56592"/>
                </a:cubicBezTo>
                <a:close/>
                <a:moveTo>
                  <a:pt x="1556276" y="0"/>
                </a:moveTo>
                <a:lnTo>
                  <a:pt x="1715169" y="0"/>
                </a:lnTo>
                <a:lnTo>
                  <a:pt x="1715169" y="78358"/>
                </a:lnTo>
                <a:lnTo>
                  <a:pt x="2150492" y="78358"/>
                </a:lnTo>
                <a:lnTo>
                  <a:pt x="2150492" y="206778"/>
                </a:lnTo>
                <a:lnTo>
                  <a:pt x="1715169" y="206778"/>
                </a:lnTo>
                <a:lnTo>
                  <a:pt x="1715169" y="269900"/>
                </a:lnTo>
                <a:lnTo>
                  <a:pt x="2078663" y="269900"/>
                </a:lnTo>
                <a:lnTo>
                  <a:pt x="2078663" y="389613"/>
                </a:lnTo>
                <a:lnTo>
                  <a:pt x="1184076" y="389613"/>
                </a:lnTo>
                <a:lnTo>
                  <a:pt x="1184076" y="269900"/>
                </a:lnTo>
                <a:lnTo>
                  <a:pt x="1556276" y="269900"/>
                </a:lnTo>
                <a:lnTo>
                  <a:pt x="1556276" y="206778"/>
                </a:lnTo>
                <a:lnTo>
                  <a:pt x="1112248" y="206778"/>
                </a:lnTo>
                <a:lnTo>
                  <a:pt x="1112248" y="78358"/>
                </a:lnTo>
                <a:lnTo>
                  <a:pt x="1556276" y="78358"/>
                </a:lnTo>
                <a:close/>
              </a:path>
            </a:pathLst>
          </a:custGeom>
          <a:solidFill>
            <a:srgbClr val="CD2D50">
              <a:alpha val="43230"/>
            </a:srgbClr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noAutofit/>
          </a:bodyPr>
          <a:lstStyle/>
          <a:p>
            <a:endParaRPr lang="zh-CN" altLang="en-US" sz="8800" b="1" dirty="0">
              <a:solidFill>
                <a:srgbClr val="CD2D5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6" name="PA-任意多边形 28"/>
          <p:cNvSpPr/>
          <p:nvPr>
            <p:custDataLst>
              <p:tags r:id="rId4"/>
            </p:custDataLst>
          </p:nvPr>
        </p:nvSpPr>
        <p:spPr>
          <a:xfrm>
            <a:off x="9619715" y="3500098"/>
            <a:ext cx="868608" cy="436941"/>
          </a:xfrm>
          <a:custGeom>
            <a:avLst/>
            <a:gdLst/>
            <a:ahLst/>
            <a:cxnLst/>
            <a:rect l="l" t="t" r="r" b="b"/>
            <a:pathLst>
              <a:path w="1966689" h="989317">
                <a:moveTo>
                  <a:pt x="1566583" y="519541"/>
                </a:moveTo>
                <a:lnTo>
                  <a:pt x="1566583" y="613098"/>
                </a:lnTo>
                <a:lnTo>
                  <a:pt x="1765641" y="613098"/>
                </a:lnTo>
                <a:lnTo>
                  <a:pt x="1765641" y="519541"/>
                </a:lnTo>
                <a:close/>
                <a:moveTo>
                  <a:pt x="1232167" y="519541"/>
                </a:moveTo>
                <a:lnTo>
                  <a:pt x="1232167" y="613098"/>
                </a:lnTo>
                <a:lnTo>
                  <a:pt x="1431224" y="613098"/>
                </a:lnTo>
                <a:lnTo>
                  <a:pt x="1431224" y="519541"/>
                </a:lnTo>
                <a:close/>
                <a:moveTo>
                  <a:pt x="887797" y="480725"/>
                </a:moveTo>
                <a:lnTo>
                  <a:pt x="906707" y="569305"/>
                </a:lnTo>
                <a:lnTo>
                  <a:pt x="563333" y="574282"/>
                </a:lnTo>
                <a:lnTo>
                  <a:pt x="563333" y="620065"/>
                </a:lnTo>
                <a:lnTo>
                  <a:pt x="889788" y="620065"/>
                </a:lnTo>
                <a:lnTo>
                  <a:pt x="889788" y="700683"/>
                </a:lnTo>
                <a:lnTo>
                  <a:pt x="563333" y="700683"/>
                </a:lnTo>
                <a:lnTo>
                  <a:pt x="563333" y="746467"/>
                </a:lnTo>
                <a:lnTo>
                  <a:pt x="963439" y="746467"/>
                </a:lnTo>
                <a:lnTo>
                  <a:pt x="963439" y="829076"/>
                </a:lnTo>
                <a:lnTo>
                  <a:pt x="563333" y="829076"/>
                </a:lnTo>
                <a:lnTo>
                  <a:pt x="563333" y="852962"/>
                </a:lnTo>
                <a:cubicBezTo>
                  <a:pt x="563333" y="891447"/>
                  <a:pt x="554293" y="920808"/>
                  <a:pt x="536212" y="941045"/>
                </a:cubicBezTo>
                <a:cubicBezTo>
                  <a:pt x="518130" y="961283"/>
                  <a:pt x="493746" y="972563"/>
                  <a:pt x="463058" y="974885"/>
                </a:cubicBezTo>
                <a:cubicBezTo>
                  <a:pt x="432370" y="977208"/>
                  <a:pt x="371906" y="978700"/>
                  <a:pt x="281667" y="979364"/>
                </a:cubicBezTo>
                <a:cubicBezTo>
                  <a:pt x="275695" y="946851"/>
                  <a:pt x="267401" y="911353"/>
                  <a:pt x="256784" y="872868"/>
                </a:cubicBezTo>
                <a:cubicBezTo>
                  <a:pt x="294937" y="876186"/>
                  <a:pt x="333090" y="877845"/>
                  <a:pt x="371243" y="877845"/>
                </a:cubicBezTo>
                <a:cubicBezTo>
                  <a:pt x="414372" y="877845"/>
                  <a:pt x="435936" y="861588"/>
                  <a:pt x="435936" y="829076"/>
                </a:cubicBezTo>
                <a:lnTo>
                  <a:pt x="0" y="829076"/>
                </a:lnTo>
                <a:lnTo>
                  <a:pt x="0" y="746467"/>
                </a:lnTo>
                <a:lnTo>
                  <a:pt x="435936" y="746467"/>
                </a:lnTo>
                <a:lnTo>
                  <a:pt x="435936" y="700683"/>
                </a:lnTo>
                <a:lnTo>
                  <a:pt x="67680" y="700683"/>
                </a:lnTo>
                <a:lnTo>
                  <a:pt x="67680" y="620065"/>
                </a:lnTo>
                <a:lnTo>
                  <a:pt x="435936" y="620065"/>
                </a:lnTo>
                <a:lnTo>
                  <a:pt x="435936" y="575277"/>
                </a:lnTo>
                <a:lnTo>
                  <a:pt x="54741" y="578263"/>
                </a:lnTo>
                <a:cubicBezTo>
                  <a:pt x="50096" y="553712"/>
                  <a:pt x="43793" y="525181"/>
                  <a:pt x="35830" y="492668"/>
                </a:cubicBezTo>
                <a:cubicBezTo>
                  <a:pt x="370247" y="492668"/>
                  <a:pt x="654236" y="488687"/>
                  <a:pt x="887797" y="480725"/>
                </a:cubicBezTo>
                <a:close/>
                <a:moveTo>
                  <a:pt x="1098798" y="410059"/>
                </a:moveTo>
                <a:lnTo>
                  <a:pt x="1899010" y="410059"/>
                </a:lnTo>
                <a:lnTo>
                  <a:pt x="1899010" y="772344"/>
                </a:lnTo>
                <a:lnTo>
                  <a:pt x="1765641" y="772344"/>
                </a:lnTo>
                <a:lnTo>
                  <a:pt x="1765641" y="728551"/>
                </a:lnTo>
                <a:lnTo>
                  <a:pt x="1221716" y="728551"/>
                </a:lnTo>
                <a:cubicBezTo>
                  <a:pt x="1202806" y="838697"/>
                  <a:pt x="1158515" y="925618"/>
                  <a:pt x="1088845" y="989317"/>
                </a:cubicBezTo>
                <a:lnTo>
                  <a:pt x="995288" y="879835"/>
                </a:lnTo>
                <a:cubicBezTo>
                  <a:pt x="1064295" y="820781"/>
                  <a:pt x="1098798" y="726561"/>
                  <a:pt x="1098798" y="597173"/>
                </a:cubicBezTo>
                <a:close/>
                <a:moveTo>
                  <a:pt x="285648" y="327450"/>
                </a:moveTo>
                <a:lnTo>
                  <a:pt x="285648" y="381196"/>
                </a:lnTo>
                <a:lnTo>
                  <a:pt x="665848" y="381196"/>
                </a:lnTo>
                <a:lnTo>
                  <a:pt x="665848" y="327450"/>
                </a:lnTo>
                <a:close/>
                <a:moveTo>
                  <a:pt x="164223" y="251808"/>
                </a:moveTo>
                <a:lnTo>
                  <a:pt x="787273" y="251808"/>
                </a:lnTo>
                <a:lnTo>
                  <a:pt x="787273" y="456838"/>
                </a:lnTo>
                <a:lnTo>
                  <a:pt x="164223" y="456838"/>
                </a:lnTo>
                <a:close/>
                <a:moveTo>
                  <a:pt x="232897" y="996"/>
                </a:moveTo>
                <a:cubicBezTo>
                  <a:pt x="257448" y="35831"/>
                  <a:pt x="281998" y="72325"/>
                  <a:pt x="306549" y="110477"/>
                </a:cubicBezTo>
                <a:lnTo>
                  <a:pt x="410059" y="110477"/>
                </a:lnTo>
                <a:lnTo>
                  <a:pt x="410059" y="996"/>
                </a:lnTo>
                <a:lnTo>
                  <a:pt x="541437" y="996"/>
                </a:lnTo>
                <a:lnTo>
                  <a:pt x="541437" y="110477"/>
                </a:lnTo>
                <a:lnTo>
                  <a:pt x="643951" y="110477"/>
                </a:lnTo>
                <a:cubicBezTo>
                  <a:pt x="670824" y="71661"/>
                  <a:pt x="695043" y="35167"/>
                  <a:pt x="716607" y="996"/>
                </a:cubicBezTo>
                <a:lnTo>
                  <a:pt x="821113" y="49765"/>
                </a:lnTo>
                <a:lnTo>
                  <a:pt x="778315" y="110477"/>
                </a:lnTo>
                <a:lnTo>
                  <a:pt x="947514" y="110477"/>
                </a:lnTo>
                <a:lnTo>
                  <a:pt x="947514" y="316502"/>
                </a:lnTo>
                <a:lnTo>
                  <a:pt x="826089" y="316502"/>
                </a:lnTo>
                <a:lnTo>
                  <a:pt x="826089" y="208016"/>
                </a:lnTo>
                <a:lnTo>
                  <a:pt x="127397" y="208016"/>
                </a:lnTo>
                <a:lnTo>
                  <a:pt x="127397" y="316502"/>
                </a:lnTo>
                <a:lnTo>
                  <a:pt x="5972" y="316502"/>
                </a:lnTo>
                <a:lnTo>
                  <a:pt x="5972" y="110477"/>
                </a:lnTo>
                <a:lnTo>
                  <a:pt x="172185" y="110477"/>
                </a:lnTo>
                <a:cubicBezTo>
                  <a:pt x="160573" y="91235"/>
                  <a:pt x="148298" y="71661"/>
                  <a:pt x="135359" y="51755"/>
                </a:cubicBezTo>
                <a:close/>
                <a:moveTo>
                  <a:pt x="1423262" y="0"/>
                </a:moveTo>
                <a:lnTo>
                  <a:pt x="1568574" y="0"/>
                </a:lnTo>
                <a:lnTo>
                  <a:pt x="1568574" y="71661"/>
                </a:lnTo>
                <a:lnTo>
                  <a:pt x="1966689" y="71661"/>
                </a:lnTo>
                <a:lnTo>
                  <a:pt x="1966689" y="189105"/>
                </a:lnTo>
                <a:lnTo>
                  <a:pt x="1568574" y="189105"/>
                </a:lnTo>
                <a:lnTo>
                  <a:pt x="1568574" y="246832"/>
                </a:lnTo>
                <a:lnTo>
                  <a:pt x="1901000" y="246832"/>
                </a:lnTo>
                <a:lnTo>
                  <a:pt x="1901000" y="356314"/>
                </a:lnTo>
                <a:lnTo>
                  <a:pt x="1082873" y="356314"/>
                </a:lnTo>
                <a:lnTo>
                  <a:pt x="1082873" y="246832"/>
                </a:lnTo>
                <a:lnTo>
                  <a:pt x="1423262" y="246832"/>
                </a:lnTo>
                <a:lnTo>
                  <a:pt x="1423262" y="189105"/>
                </a:lnTo>
                <a:lnTo>
                  <a:pt x="1017184" y="189105"/>
                </a:lnTo>
                <a:lnTo>
                  <a:pt x="1017184" y="71661"/>
                </a:lnTo>
                <a:lnTo>
                  <a:pt x="1423262" y="71661"/>
                </a:lnTo>
                <a:close/>
              </a:path>
            </a:pathLst>
          </a:custGeom>
          <a:solidFill>
            <a:srgbClr val="CD2D50">
              <a:alpha val="11657"/>
            </a:srgbClr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noAutofit/>
          </a:bodyPr>
          <a:lstStyle/>
          <a:p>
            <a:endParaRPr lang="zh-CN" altLang="en-US" sz="8000" b="1" dirty="0">
              <a:solidFill>
                <a:srgbClr val="CD2D5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7" name="PA-任意多边形 30"/>
          <p:cNvSpPr/>
          <p:nvPr>
            <p:custDataLst>
              <p:tags r:id="rId5"/>
            </p:custDataLst>
          </p:nvPr>
        </p:nvSpPr>
        <p:spPr>
          <a:xfrm>
            <a:off x="935818" y="888205"/>
            <a:ext cx="565379" cy="284406"/>
          </a:xfrm>
          <a:custGeom>
            <a:avLst/>
            <a:gdLst/>
            <a:ahLst/>
            <a:cxnLst/>
            <a:rect l="l" t="t" r="r" b="b"/>
            <a:pathLst>
              <a:path w="2150492" h="1081776">
                <a:moveTo>
                  <a:pt x="1712993" y="568095"/>
                </a:moveTo>
                <a:lnTo>
                  <a:pt x="1712993" y="670396"/>
                </a:lnTo>
                <a:lnTo>
                  <a:pt x="1930654" y="670396"/>
                </a:lnTo>
                <a:lnTo>
                  <a:pt x="1930654" y="568095"/>
                </a:lnTo>
                <a:close/>
                <a:moveTo>
                  <a:pt x="1347322" y="568095"/>
                </a:moveTo>
                <a:lnTo>
                  <a:pt x="1347322" y="670396"/>
                </a:lnTo>
                <a:lnTo>
                  <a:pt x="1564983" y="670396"/>
                </a:lnTo>
                <a:lnTo>
                  <a:pt x="1564983" y="568095"/>
                </a:lnTo>
                <a:close/>
                <a:moveTo>
                  <a:pt x="970768" y="525652"/>
                </a:moveTo>
                <a:lnTo>
                  <a:pt x="991446" y="622511"/>
                </a:lnTo>
                <a:lnTo>
                  <a:pt x="615980" y="627952"/>
                </a:lnTo>
                <a:lnTo>
                  <a:pt x="615980" y="678014"/>
                </a:lnTo>
                <a:lnTo>
                  <a:pt x="972945" y="678014"/>
                </a:lnTo>
                <a:lnTo>
                  <a:pt x="972945" y="766167"/>
                </a:lnTo>
                <a:lnTo>
                  <a:pt x="615980" y="766167"/>
                </a:lnTo>
                <a:lnTo>
                  <a:pt x="615980" y="816229"/>
                </a:lnTo>
                <a:lnTo>
                  <a:pt x="1053479" y="816229"/>
                </a:lnTo>
                <a:lnTo>
                  <a:pt x="1053479" y="906559"/>
                </a:lnTo>
                <a:lnTo>
                  <a:pt x="615980" y="906559"/>
                </a:lnTo>
                <a:lnTo>
                  <a:pt x="615980" y="932678"/>
                </a:lnTo>
                <a:cubicBezTo>
                  <a:pt x="615980" y="974759"/>
                  <a:pt x="606095" y="1006864"/>
                  <a:pt x="586324" y="1028993"/>
                </a:cubicBezTo>
                <a:cubicBezTo>
                  <a:pt x="566553" y="1051122"/>
                  <a:pt x="539890" y="1063456"/>
                  <a:pt x="506334" y="1065995"/>
                </a:cubicBezTo>
                <a:cubicBezTo>
                  <a:pt x="472778" y="1068535"/>
                  <a:pt x="406663" y="1070167"/>
                  <a:pt x="307990" y="1070893"/>
                </a:cubicBezTo>
                <a:cubicBezTo>
                  <a:pt x="301460" y="1035341"/>
                  <a:pt x="292391" y="996525"/>
                  <a:pt x="280782" y="954444"/>
                </a:cubicBezTo>
                <a:cubicBezTo>
                  <a:pt x="322501" y="958072"/>
                  <a:pt x="364219" y="959885"/>
                  <a:pt x="405938" y="959885"/>
                </a:cubicBezTo>
                <a:cubicBezTo>
                  <a:pt x="453097" y="959885"/>
                  <a:pt x="476677" y="942110"/>
                  <a:pt x="476677" y="906559"/>
                </a:cubicBezTo>
                <a:lnTo>
                  <a:pt x="0" y="906559"/>
                </a:lnTo>
                <a:lnTo>
                  <a:pt x="0" y="816229"/>
                </a:lnTo>
                <a:lnTo>
                  <a:pt x="476677" y="816229"/>
                </a:lnTo>
                <a:lnTo>
                  <a:pt x="476677" y="766167"/>
                </a:lnTo>
                <a:lnTo>
                  <a:pt x="74004" y="766167"/>
                </a:lnTo>
                <a:lnTo>
                  <a:pt x="74004" y="678014"/>
                </a:lnTo>
                <a:lnTo>
                  <a:pt x="476677" y="678014"/>
                </a:lnTo>
                <a:lnTo>
                  <a:pt x="476677" y="629041"/>
                </a:lnTo>
                <a:lnTo>
                  <a:pt x="59856" y="632306"/>
                </a:lnTo>
                <a:cubicBezTo>
                  <a:pt x="54778" y="605461"/>
                  <a:pt x="47885" y="574263"/>
                  <a:pt x="39179" y="538711"/>
                </a:cubicBezTo>
                <a:cubicBezTo>
                  <a:pt x="404849" y="538711"/>
                  <a:pt x="715379" y="534358"/>
                  <a:pt x="970768" y="525652"/>
                </a:cubicBezTo>
                <a:close/>
                <a:moveTo>
                  <a:pt x="1201489" y="448382"/>
                </a:moveTo>
                <a:lnTo>
                  <a:pt x="2076487" y="448382"/>
                </a:lnTo>
                <a:lnTo>
                  <a:pt x="2076487" y="844525"/>
                </a:lnTo>
                <a:lnTo>
                  <a:pt x="1930654" y="844525"/>
                </a:lnTo>
                <a:lnTo>
                  <a:pt x="1930654" y="796640"/>
                </a:lnTo>
                <a:lnTo>
                  <a:pt x="1335895" y="796640"/>
                </a:lnTo>
                <a:cubicBezTo>
                  <a:pt x="1315217" y="917079"/>
                  <a:pt x="1266787" y="1012124"/>
                  <a:pt x="1190606" y="1081776"/>
                </a:cubicBezTo>
                <a:lnTo>
                  <a:pt x="1088305" y="962062"/>
                </a:lnTo>
                <a:cubicBezTo>
                  <a:pt x="1163761" y="897489"/>
                  <a:pt x="1201489" y="794463"/>
                  <a:pt x="1201489" y="652983"/>
                </a:cubicBezTo>
                <a:close/>
                <a:moveTo>
                  <a:pt x="312343" y="358052"/>
                </a:moveTo>
                <a:lnTo>
                  <a:pt x="312343" y="416821"/>
                </a:lnTo>
                <a:lnTo>
                  <a:pt x="728076" y="416821"/>
                </a:lnTo>
                <a:lnTo>
                  <a:pt x="728076" y="358052"/>
                </a:lnTo>
                <a:close/>
                <a:moveTo>
                  <a:pt x="179570" y="275341"/>
                </a:moveTo>
                <a:lnTo>
                  <a:pt x="860849" y="275341"/>
                </a:lnTo>
                <a:lnTo>
                  <a:pt x="860849" y="499532"/>
                </a:lnTo>
                <a:lnTo>
                  <a:pt x="179570" y="499532"/>
                </a:lnTo>
                <a:close/>
                <a:moveTo>
                  <a:pt x="254663" y="1088"/>
                </a:moveTo>
                <a:cubicBezTo>
                  <a:pt x="281508" y="39179"/>
                  <a:pt x="308353" y="79083"/>
                  <a:pt x="335198" y="120802"/>
                </a:cubicBezTo>
                <a:lnTo>
                  <a:pt x="448381" y="120802"/>
                </a:lnTo>
                <a:lnTo>
                  <a:pt x="448381" y="1088"/>
                </a:lnTo>
                <a:lnTo>
                  <a:pt x="592038" y="1088"/>
                </a:lnTo>
                <a:lnTo>
                  <a:pt x="592038" y="120802"/>
                </a:lnTo>
                <a:lnTo>
                  <a:pt x="704133" y="120802"/>
                </a:lnTo>
                <a:cubicBezTo>
                  <a:pt x="733518" y="78358"/>
                  <a:pt x="760000" y="38453"/>
                  <a:pt x="783580" y="1088"/>
                </a:cubicBezTo>
                <a:lnTo>
                  <a:pt x="897852" y="54415"/>
                </a:lnTo>
                <a:lnTo>
                  <a:pt x="851055" y="120802"/>
                </a:lnTo>
                <a:lnTo>
                  <a:pt x="1036066" y="120802"/>
                </a:lnTo>
                <a:lnTo>
                  <a:pt x="1036066" y="346081"/>
                </a:lnTo>
                <a:lnTo>
                  <a:pt x="903293" y="346081"/>
                </a:lnTo>
                <a:lnTo>
                  <a:pt x="903293" y="227456"/>
                </a:lnTo>
                <a:lnTo>
                  <a:pt x="139303" y="227456"/>
                </a:lnTo>
                <a:lnTo>
                  <a:pt x="139303" y="346081"/>
                </a:lnTo>
                <a:lnTo>
                  <a:pt x="6529" y="346081"/>
                </a:lnTo>
                <a:lnTo>
                  <a:pt x="6529" y="120802"/>
                </a:lnTo>
                <a:lnTo>
                  <a:pt x="188276" y="120802"/>
                </a:lnTo>
                <a:cubicBezTo>
                  <a:pt x="175579" y="99761"/>
                  <a:pt x="162157" y="78358"/>
                  <a:pt x="148009" y="56592"/>
                </a:cubicBezTo>
                <a:close/>
                <a:moveTo>
                  <a:pt x="1556277" y="0"/>
                </a:moveTo>
                <a:lnTo>
                  <a:pt x="1715169" y="0"/>
                </a:lnTo>
                <a:lnTo>
                  <a:pt x="1715169" y="78358"/>
                </a:lnTo>
                <a:lnTo>
                  <a:pt x="2150492" y="78358"/>
                </a:lnTo>
                <a:lnTo>
                  <a:pt x="2150492" y="206778"/>
                </a:lnTo>
                <a:lnTo>
                  <a:pt x="1715169" y="206778"/>
                </a:lnTo>
                <a:lnTo>
                  <a:pt x="1715169" y="269900"/>
                </a:lnTo>
                <a:lnTo>
                  <a:pt x="2078663" y="269900"/>
                </a:lnTo>
                <a:lnTo>
                  <a:pt x="2078663" y="389613"/>
                </a:lnTo>
                <a:lnTo>
                  <a:pt x="1184076" y="389613"/>
                </a:lnTo>
                <a:lnTo>
                  <a:pt x="1184076" y="269900"/>
                </a:lnTo>
                <a:lnTo>
                  <a:pt x="1556277" y="269900"/>
                </a:lnTo>
                <a:lnTo>
                  <a:pt x="1556277" y="206778"/>
                </a:lnTo>
                <a:lnTo>
                  <a:pt x="1112248" y="206778"/>
                </a:lnTo>
                <a:lnTo>
                  <a:pt x="1112248" y="78358"/>
                </a:lnTo>
                <a:lnTo>
                  <a:pt x="1556277" y="78358"/>
                </a:lnTo>
                <a:close/>
              </a:path>
            </a:pathLst>
          </a:custGeom>
          <a:solidFill>
            <a:srgbClr val="CD2D50">
              <a:alpha val="23023"/>
            </a:srgbClr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noAutofit/>
          </a:bodyPr>
          <a:lstStyle/>
          <a:p>
            <a:endParaRPr lang="zh-CN" altLang="en-US" sz="8800" b="1" dirty="0">
              <a:solidFill>
                <a:srgbClr val="CD2D5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8" name="PA-任意多边形 32"/>
          <p:cNvSpPr/>
          <p:nvPr>
            <p:custDataLst>
              <p:tags r:id="rId6"/>
            </p:custDataLst>
          </p:nvPr>
        </p:nvSpPr>
        <p:spPr>
          <a:xfrm>
            <a:off x="932654" y="5241456"/>
            <a:ext cx="458666" cy="230726"/>
          </a:xfrm>
          <a:custGeom>
            <a:avLst/>
            <a:gdLst/>
            <a:ahLst/>
            <a:cxnLst/>
            <a:rect l="l" t="t" r="r" b="b"/>
            <a:pathLst>
              <a:path w="1966689" h="989316">
                <a:moveTo>
                  <a:pt x="1566583" y="519540"/>
                </a:moveTo>
                <a:lnTo>
                  <a:pt x="1566583" y="613097"/>
                </a:lnTo>
                <a:lnTo>
                  <a:pt x="1765641" y="613097"/>
                </a:lnTo>
                <a:lnTo>
                  <a:pt x="1765641" y="519540"/>
                </a:lnTo>
                <a:close/>
                <a:moveTo>
                  <a:pt x="1232167" y="519540"/>
                </a:moveTo>
                <a:lnTo>
                  <a:pt x="1232167" y="613097"/>
                </a:lnTo>
                <a:lnTo>
                  <a:pt x="1431224" y="613097"/>
                </a:lnTo>
                <a:lnTo>
                  <a:pt x="1431224" y="519540"/>
                </a:lnTo>
                <a:close/>
                <a:moveTo>
                  <a:pt x="887797" y="480724"/>
                </a:moveTo>
                <a:lnTo>
                  <a:pt x="906707" y="569304"/>
                </a:lnTo>
                <a:lnTo>
                  <a:pt x="563333" y="574281"/>
                </a:lnTo>
                <a:lnTo>
                  <a:pt x="563333" y="620064"/>
                </a:lnTo>
                <a:lnTo>
                  <a:pt x="889787" y="620064"/>
                </a:lnTo>
                <a:lnTo>
                  <a:pt x="889787" y="700682"/>
                </a:lnTo>
                <a:lnTo>
                  <a:pt x="563333" y="700682"/>
                </a:lnTo>
                <a:lnTo>
                  <a:pt x="563333" y="746466"/>
                </a:lnTo>
                <a:lnTo>
                  <a:pt x="963439" y="746466"/>
                </a:lnTo>
                <a:lnTo>
                  <a:pt x="963439" y="829075"/>
                </a:lnTo>
                <a:lnTo>
                  <a:pt x="563333" y="829075"/>
                </a:lnTo>
                <a:lnTo>
                  <a:pt x="563333" y="852961"/>
                </a:lnTo>
                <a:cubicBezTo>
                  <a:pt x="563333" y="891446"/>
                  <a:pt x="554292" y="920807"/>
                  <a:pt x="536211" y="941044"/>
                </a:cubicBezTo>
                <a:cubicBezTo>
                  <a:pt x="518130" y="961282"/>
                  <a:pt x="493746" y="972562"/>
                  <a:pt x="463058" y="974884"/>
                </a:cubicBezTo>
                <a:cubicBezTo>
                  <a:pt x="432370" y="977207"/>
                  <a:pt x="371906" y="978699"/>
                  <a:pt x="281666" y="979363"/>
                </a:cubicBezTo>
                <a:cubicBezTo>
                  <a:pt x="275695" y="946850"/>
                  <a:pt x="267401" y="911352"/>
                  <a:pt x="256784" y="872867"/>
                </a:cubicBezTo>
                <a:cubicBezTo>
                  <a:pt x="294937" y="876185"/>
                  <a:pt x="333090" y="877844"/>
                  <a:pt x="371242" y="877844"/>
                </a:cubicBezTo>
                <a:cubicBezTo>
                  <a:pt x="414372" y="877844"/>
                  <a:pt x="435936" y="861587"/>
                  <a:pt x="435936" y="829075"/>
                </a:cubicBezTo>
                <a:lnTo>
                  <a:pt x="0" y="829075"/>
                </a:lnTo>
                <a:lnTo>
                  <a:pt x="0" y="746466"/>
                </a:lnTo>
                <a:lnTo>
                  <a:pt x="435936" y="746466"/>
                </a:lnTo>
                <a:lnTo>
                  <a:pt x="435936" y="700682"/>
                </a:lnTo>
                <a:lnTo>
                  <a:pt x="67680" y="700682"/>
                </a:lnTo>
                <a:lnTo>
                  <a:pt x="67680" y="620064"/>
                </a:lnTo>
                <a:lnTo>
                  <a:pt x="435936" y="620064"/>
                </a:lnTo>
                <a:lnTo>
                  <a:pt x="435936" y="575276"/>
                </a:lnTo>
                <a:lnTo>
                  <a:pt x="54741" y="578262"/>
                </a:lnTo>
                <a:cubicBezTo>
                  <a:pt x="50096" y="553711"/>
                  <a:pt x="43793" y="525180"/>
                  <a:pt x="35830" y="492667"/>
                </a:cubicBezTo>
                <a:cubicBezTo>
                  <a:pt x="370247" y="492667"/>
                  <a:pt x="654236" y="488686"/>
                  <a:pt x="887797" y="480724"/>
                </a:cubicBezTo>
                <a:close/>
                <a:moveTo>
                  <a:pt x="1098798" y="410058"/>
                </a:moveTo>
                <a:lnTo>
                  <a:pt x="1899010" y="410058"/>
                </a:lnTo>
                <a:lnTo>
                  <a:pt x="1899010" y="772343"/>
                </a:lnTo>
                <a:lnTo>
                  <a:pt x="1765641" y="772343"/>
                </a:lnTo>
                <a:lnTo>
                  <a:pt x="1765641" y="728550"/>
                </a:lnTo>
                <a:lnTo>
                  <a:pt x="1221716" y="728550"/>
                </a:lnTo>
                <a:cubicBezTo>
                  <a:pt x="1202806" y="838696"/>
                  <a:pt x="1158515" y="925617"/>
                  <a:pt x="1088845" y="989316"/>
                </a:cubicBezTo>
                <a:lnTo>
                  <a:pt x="995288" y="879834"/>
                </a:lnTo>
                <a:cubicBezTo>
                  <a:pt x="1064295" y="820780"/>
                  <a:pt x="1098798" y="726560"/>
                  <a:pt x="1098798" y="597172"/>
                </a:cubicBezTo>
                <a:close/>
                <a:moveTo>
                  <a:pt x="285648" y="327449"/>
                </a:moveTo>
                <a:lnTo>
                  <a:pt x="285648" y="381195"/>
                </a:lnTo>
                <a:lnTo>
                  <a:pt x="665848" y="381195"/>
                </a:lnTo>
                <a:lnTo>
                  <a:pt x="665848" y="327449"/>
                </a:lnTo>
                <a:close/>
                <a:moveTo>
                  <a:pt x="164222" y="251807"/>
                </a:moveTo>
                <a:lnTo>
                  <a:pt x="787273" y="251807"/>
                </a:lnTo>
                <a:lnTo>
                  <a:pt x="787273" y="456837"/>
                </a:lnTo>
                <a:lnTo>
                  <a:pt x="164222" y="456837"/>
                </a:lnTo>
                <a:close/>
                <a:moveTo>
                  <a:pt x="232897" y="995"/>
                </a:moveTo>
                <a:cubicBezTo>
                  <a:pt x="257448" y="35830"/>
                  <a:pt x="281998" y="72324"/>
                  <a:pt x="306549" y="110477"/>
                </a:cubicBezTo>
                <a:lnTo>
                  <a:pt x="410059" y="110477"/>
                </a:lnTo>
                <a:lnTo>
                  <a:pt x="410059" y="995"/>
                </a:lnTo>
                <a:lnTo>
                  <a:pt x="541437" y="995"/>
                </a:lnTo>
                <a:lnTo>
                  <a:pt x="541437" y="110477"/>
                </a:lnTo>
                <a:lnTo>
                  <a:pt x="643951" y="110477"/>
                </a:lnTo>
                <a:cubicBezTo>
                  <a:pt x="670824" y="71660"/>
                  <a:pt x="695043" y="35166"/>
                  <a:pt x="716607" y="995"/>
                </a:cubicBezTo>
                <a:lnTo>
                  <a:pt x="821113" y="49764"/>
                </a:lnTo>
                <a:lnTo>
                  <a:pt x="778315" y="110477"/>
                </a:lnTo>
                <a:lnTo>
                  <a:pt x="947514" y="110477"/>
                </a:lnTo>
                <a:lnTo>
                  <a:pt x="947514" y="316501"/>
                </a:lnTo>
                <a:lnTo>
                  <a:pt x="826089" y="316501"/>
                </a:lnTo>
                <a:lnTo>
                  <a:pt x="826089" y="208015"/>
                </a:lnTo>
                <a:lnTo>
                  <a:pt x="127397" y="208015"/>
                </a:lnTo>
                <a:lnTo>
                  <a:pt x="127397" y="316501"/>
                </a:lnTo>
                <a:lnTo>
                  <a:pt x="5972" y="316501"/>
                </a:lnTo>
                <a:lnTo>
                  <a:pt x="5972" y="110477"/>
                </a:lnTo>
                <a:lnTo>
                  <a:pt x="172185" y="110477"/>
                </a:lnTo>
                <a:cubicBezTo>
                  <a:pt x="160573" y="91234"/>
                  <a:pt x="148298" y="71660"/>
                  <a:pt x="135359" y="51755"/>
                </a:cubicBezTo>
                <a:close/>
                <a:moveTo>
                  <a:pt x="1423262" y="0"/>
                </a:moveTo>
                <a:lnTo>
                  <a:pt x="1568574" y="0"/>
                </a:lnTo>
                <a:lnTo>
                  <a:pt x="1568574" y="71660"/>
                </a:lnTo>
                <a:lnTo>
                  <a:pt x="1966689" y="71660"/>
                </a:lnTo>
                <a:lnTo>
                  <a:pt x="1966689" y="189104"/>
                </a:lnTo>
                <a:lnTo>
                  <a:pt x="1568574" y="189104"/>
                </a:lnTo>
                <a:lnTo>
                  <a:pt x="1568574" y="246831"/>
                </a:lnTo>
                <a:lnTo>
                  <a:pt x="1901000" y="246831"/>
                </a:lnTo>
                <a:lnTo>
                  <a:pt x="1901000" y="356313"/>
                </a:lnTo>
                <a:lnTo>
                  <a:pt x="1082873" y="356313"/>
                </a:lnTo>
                <a:lnTo>
                  <a:pt x="1082873" y="246831"/>
                </a:lnTo>
                <a:lnTo>
                  <a:pt x="1423262" y="246831"/>
                </a:lnTo>
                <a:lnTo>
                  <a:pt x="1423262" y="189104"/>
                </a:lnTo>
                <a:lnTo>
                  <a:pt x="1017184" y="189104"/>
                </a:lnTo>
                <a:lnTo>
                  <a:pt x="1017184" y="71660"/>
                </a:lnTo>
                <a:lnTo>
                  <a:pt x="1423262" y="71660"/>
                </a:lnTo>
                <a:close/>
              </a:path>
            </a:pathLst>
          </a:custGeom>
          <a:solidFill>
            <a:srgbClr val="CD2D50">
              <a:alpha val="95572"/>
            </a:srgbClr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noAutofit/>
          </a:bodyPr>
          <a:lstStyle/>
          <a:p>
            <a:endParaRPr lang="zh-CN" altLang="en-US" sz="8000" b="1" dirty="0">
              <a:solidFill>
                <a:srgbClr val="CD2D5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9" name="PA-任意多边形 34"/>
          <p:cNvSpPr/>
          <p:nvPr>
            <p:custDataLst>
              <p:tags r:id="rId7"/>
            </p:custDataLst>
          </p:nvPr>
        </p:nvSpPr>
        <p:spPr>
          <a:xfrm>
            <a:off x="9665970" y="115817"/>
            <a:ext cx="13712" cy="6898"/>
          </a:xfrm>
          <a:custGeom>
            <a:avLst/>
            <a:gdLst/>
            <a:ahLst/>
            <a:cxnLst/>
            <a:rect l="l" t="t" r="r" b="b"/>
            <a:pathLst>
              <a:path w="2150493" h="1081776">
                <a:moveTo>
                  <a:pt x="1712994" y="568095"/>
                </a:moveTo>
                <a:lnTo>
                  <a:pt x="1712994" y="670396"/>
                </a:lnTo>
                <a:lnTo>
                  <a:pt x="1930655" y="670396"/>
                </a:lnTo>
                <a:lnTo>
                  <a:pt x="1930655" y="568095"/>
                </a:lnTo>
                <a:close/>
                <a:moveTo>
                  <a:pt x="1347323" y="568095"/>
                </a:moveTo>
                <a:lnTo>
                  <a:pt x="1347323" y="670396"/>
                </a:lnTo>
                <a:lnTo>
                  <a:pt x="1564984" y="670396"/>
                </a:lnTo>
                <a:lnTo>
                  <a:pt x="1564984" y="568095"/>
                </a:lnTo>
                <a:close/>
                <a:moveTo>
                  <a:pt x="970769" y="525652"/>
                </a:moveTo>
                <a:lnTo>
                  <a:pt x="991447" y="622511"/>
                </a:lnTo>
                <a:lnTo>
                  <a:pt x="615981" y="627952"/>
                </a:lnTo>
                <a:lnTo>
                  <a:pt x="615981" y="678014"/>
                </a:lnTo>
                <a:lnTo>
                  <a:pt x="972946" y="678014"/>
                </a:lnTo>
                <a:lnTo>
                  <a:pt x="972946" y="766167"/>
                </a:lnTo>
                <a:lnTo>
                  <a:pt x="615981" y="766167"/>
                </a:lnTo>
                <a:lnTo>
                  <a:pt x="615981" y="816229"/>
                </a:lnTo>
                <a:lnTo>
                  <a:pt x="1053480" y="816229"/>
                </a:lnTo>
                <a:lnTo>
                  <a:pt x="1053480" y="906559"/>
                </a:lnTo>
                <a:lnTo>
                  <a:pt x="615981" y="906559"/>
                </a:lnTo>
                <a:lnTo>
                  <a:pt x="615981" y="932678"/>
                </a:lnTo>
                <a:cubicBezTo>
                  <a:pt x="615981" y="974759"/>
                  <a:pt x="606096" y="1006864"/>
                  <a:pt x="586325" y="1028993"/>
                </a:cubicBezTo>
                <a:cubicBezTo>
                  <a:pt x="566554" y="1051122"/>
                  <a:pt x="539891" y="1063456"/>
                  <a:pt x="506335" y="1065995"/>
                </a:cubicBezTo>
                <a:cubicBezTo>
                  <a:pt x="472779" y="1068535"/>
                  <a:pt x="406664" y="1070167"/>
                  <a:pt x="307991" y="1070893"/>
                </a:cubicBezTo>
                <a:cubicBezTo>
                  <a:pt x="301461" y="1035341"/>
                  <a:pt x="292392" y="996525"/>
                  <a:pt x="280783" y="954444"/>
                </a:cubicBezTo>
                <a:cubicBezTo>
                  <a:pt x="322502" y="958072"/>
                  <a:pt x="364220" y="959885"/>
                  <a:pt x="405938" y="959885"/>
                </a:cubicBezTo>
                <a:cubicBezTo>
                  <a:pt x="453098" y="959885"/>
                  <a:pt x="476678" y="942110"/>
                  <a:pt x="476678" y="906559"/>
                </a:cubicBezTo>
                <a:lnTo>
                  <a:pt x="0" y="906559"/>
                </a:lnTo>
                <a:lnTo>
                  <a:pt x="0" y="816229"/>
                </a:lnTo>
                <a:lnTo>
                  <a:pt x="476678" y="816229"/>
                </a:lnTo>
                <a:lnTo>
                  <a:pt x="476678" y="766167"/>
                </a:lnTo>
                <a:lnTo>
                  <a:pt x="74005" y="766167"/>
                </a:lnTo>
                <a:lnTo>
                  <a:pt x="74005" y="678014"/>
                </a:lnTo>
                <a:lnTo>
                  <a:pt x="476678" y="678014"/>
                </a:lnTo>
                <a:lnTo>
                  <a:pt x="476678" y="629041"/>
                </a:lnTo>
                <a:lnTo>
                  <a:pt x="59857" y="632305"/>
                </a:lnTo>
                <a:cubicBezTo>
                  <a:pt x="54778" y="605461"/>
                  <a:pt x="47886" y="574262"/>
                  <a:pt x="39179" y="538711"/>
                </a:cubicBezTo>
                <a:cubicBezTo>
                  <a:pt x="404850" y="538711"/>
                  <a:pt x="715380" y="534358"/>
                  <a:pt x="970769" y="525652"/>
                </a:cubicBezTo>
                <a:close/>
                <a:moveTo>
                  <a:pt x="1201490" y="448382"/>
                </a:moveTo>
                <a:lnTo>
                  <a:pt x="2076488" y="448382"/>
                </a:lnTo>
                <a:lnTo>
                  <a:pt x="2076488" y="844525"/>
                </a:lnTo>
                <a:lnTo>
                  <a:pt x="1930655" y="844525"/>
                </a:lnTo>
                <a:lnTo>
                  <a:pt x="1930655" y="796640"/>
                </a:lnTo>
                <a:lnTo>
                  <a:pt x="1335896" y="796640"/>
                </a:lnTo>
                <a:cubicBezTo>
                  <a:pt x="1315218" y="917079"/>
                  <a:pt x="1266788" y="1012124"/>
                  <a:pt x="1190607" y="1081776"/>
                </a:cubicBezTo>
                <a:lnTo>
                  <a:pt x="1088306" y="962062"/>
                </a:lnTo>
                <a:cubicBezTo>
                  <a:pt x="1163762" y="897489"/>
                  <a:pt x="1201490" y="794463"/>
                  <a:pt x="1201490" y="652983"/>
                </a:cubicBezTo>
                <a:close/>
                <a:moveTo>
                  <a:pt x="312344" y="358052"/>
                </a:moveTo>
                <a:lnTo>
                  <a:pt x="312344" y="416821"/>
                </a:lnTo>
                <a:lnTo>
                  <a:pt x="728077" y="416821"/>
                </a:lnTo>
                <a:lnTo>
                  <a:pt x="728077" y="358052"/>
                </a:lnTo>
                <a:close/>
                <a:moveTo>
                  <a:pt x="179571" y="275341"/>
                </a:moveTo>
                <a:lnTo>
                  <a:pt x="860850" y="275341"/>
                </a:lnTo>
                <a:lnTo>
                  <a:pt x="860850" y="499532"/>
                </a:lnTo>
                <a:lnTo>
                  <a:pt x="179571" y="499532"/>
                </a:lnTo>
                <a:close/>
                <a:moveTo>
                  <a:pt x="254664" y="1088"/>
                </a:moveTo>
                <a:cubicBezTo>
                  <a:pt x="281509" y="39179"/>
                  <a:pt x="308354" y="79083"/>
                  <a:pt x="335199" y="120802"/>
                </a:cubicBezTo>
                <a:lnTo>
                  <a:pt x="448382" y="120802"/>
                </a:lnTo>
                <a:lnTo>
                  <a:pt x="448382" y="1088"/>
                </a:lnTo>
                <a:lnTo>
                  <a:pt x="592039" y="1088"/>
                </a:lnTo>
                <a:lnTo>
                  <a:pt x="592039" y="120802"/>
                </a:lnTo>
                <a:lnTo>
                  <a:pt x="704134" y="120802"/>
                </a:lnTo>
                <a:cubicBezTo>
                  <a:pt x="733518" y="78358"/>
                  <a:pt x="760001" y="38453"/>
                  <a:pt x="783581" y="1088"/>
                </a:cubicBezTo>
                <a:lnTo>
                  <a:pt x="897853" y="54415"/>
                </a:lnTo>
                <a:lnTo>
                  <a:pt x="851055" y="120802"/>
                </a:lnTo>
                <a:lnTo>
                  <a:pt x="1036067" y="120802"/>
                </a:lnTo>
                <a:lnTo>
                  <a:pt x="1036067" y="346081"/>
                </a:lnTo>
                <a:lnTo>
                  <a:pt x="903294" y="346081"/>
                </a:lnTo>
                <a:lnTo>
                  <a:pt x="903294" y="227456"/>
                </a:lnTo>
                <a:lnTo>
                  <a:pt x="139304" y="227456"/>
                </a:lnTo>
                <a:lnTo>
                  <a:pt x="139304" y="346081"/>
                </a:lnTo>
                <a:lnTo>
                  <a:pt x="6530" y="346081"/>
                </a:lnTo>
                <a:lnTo>
                  <a:pt x="6530" y="120802"/>
                </a:lnTo>
                <a:lnTo>
                  <a:pt x="188277" y="120802"/>
                </a:lnTo>
                <a:cubicBezTo>
                  <a:pt x="175580" y="99761"/>
                  <a:pt x="162158" y="78358"/>
                  <a:pt x="148010" y="56592"/>
                </a:cubicBezTo>
                <a:close/>
                <a:moveTo>
                  <a:pt x="1556277" y="0"/>
                </a:moveTo>
                <a:lnTo>
                  <a:pt x="1715170" y="0"/>
                </a:lnTo>
                <a:lnTo>
                  <a:pt x="1715170" y="78358"/>
                </a:lnTo>
                <a:lnTo>
                  <a:pt x="2150493" y="78358"/>
                </a:lnTo>
                <a:lnTo>
                  <a:pt x="2150493" y="206778"/>
                </a:lnTo>
                <a:lnTo>
                  <a:pt x="1715170" y="206778"/>
                </a:lnTo>
                <a:lnTo>
                  <a:pt x="1715170" y="269900"/>
                </a:lnTo>
                <a:lnTo>
                  <a:pt x="2078664" y="269900"/>
                </a:lnTo>
                <a:lnTo>
                  <a:pt x="2078664" y="389613"/>
                </a:lnTo>
                <a:lnTo>
                  <a:pt x="1184077" y="389613"/>
                </a:lnTo>
                <a:lnTo>
                  <a:pt x="1184077" y="269900"/>
                </a:lnTo>
                <a:lnTo>
                  <a:pt x="1556277" y="269900"/>
                </a:lnTo>
                <a:lnTo>
                  <a:pt x="1556277" y="206778"/>
                </a:lnTo>
                <a:lnTo>
                  <a:pt x="1112249" y="206778"/>
                </a:lnTo>
                <a:lnTo>
                  <a:pt x="1112249" y="78358"/>
                </a:lnTo>
                <a:lnTo>
                  <a:pt x="1556277" y="78358"/>
                </a:lnTo>
                <a:close/>
              </a:path>
            </a:pathLst>
          </a:custGeom>
          <a:solidFill>
            <a:srgbClr val="CD2D50">
              <a:alpha val="27949"/>
            </a:srgbClr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noAutofit/>
          </a:bodyPr>
          <a:lstStyle/>
          <a:p>
            <a:endParaRPr lang="zh-CN" altLang="en-US" sz="8800" b="1" dirty="0">
              <a:solidFill>
                <a:srgbClr val="CD2D5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0" name="PA-任意多边形 36"/>
          <p:cNvSpPr/>
          <p:nvPr>
            <p:custDataLst>
              <p:tags r:id="rId8"/>
            </p:custDataLst>
          </p:nvPr>
        </p:nvSpPr>
        <p:spPr>
          <a:xfrm>
            <a:off x="9268625" y="-2091"/>
            <a:ext cx="262912" cy="132254"/>
          </a:xfrm>
          <a:custGeom>
            <a:avLst/>
            <a:gdLst/>
            <a:ahLst/>
            <a:cxnLst/>
            <a:rect l="l" t="t" r="r" b="b"/>
            <a:pathLst>
              <a:path w="1966689" h="989317">
                <a:moveTo>
                  <a:pt x="1566583" y="519541"/>
                </a:moveTo>
                <a:lnTo>
                  <a:pt x="1566583" y="613098"/>
                </a:lnTo>
                <a:lnTo>
                  <a:pt x="1765641" y="613098"/>
                </a:lnTo>
                <a:lnTo>
                  <a:pt x="1765641" y="519541"/>
                </a:lnTo>
                <a:close/>
                <a:moveTo>
                  <a:pt x="1232166" y="519541"/>
                </a:moveTo>
                <a:lnTo>
                  <a:pt x="1232166" y="613098"/>
                </a:lnTo>
                <a:lnTo>
                  <a:pt x="1431224" y="613098"/>
                </a:lnTo>
                <a:lnTo>
                  <a:pt x="1431224" y="519541"/>
                </a:lnTo>
                <a:close/>
                <a:moveTo>
                  <a:pt x="887797" y="480725"/>
                </a:moveTo>
                <a:lnTo>
                  <a:pt x="906707" y="569305"/>
                </a:lnTo>
                <a:lnTo>
                  <a:pt x="563333" y="574282"/>
                </a:lnTo>
                <a:lnTo>
                  <a:pt x="563333" y="620065"/>
                </a:lnTo>
                <a:lnTo>
                  <a:pt x="889787" y="620065"/>
                </a:lnTo>
                <a:lnTo>
                  <a:pt x="889787" y="700683"/>
                </a:lnTo>
                <a:lnTo>
                  <a:pt x="563333" y="700683"/>
                </a:lnTo>
                <a:lnTo>
                  <a:pt x="563333" y="746466"/>
                </a:lnTo>
                <a:lnTo>
                  <a:pt x="963439" y="746466"/>
                </a:lnTo>
                <a:lnTo>
                  <a:pt x="963439" y="829075"/>
                </a:lnTo>
                <a:lnTo>
                  <a:pt x="563333" y="829075"/>
                </a:lnTo>
                <a:lnTo>
                  <a:pt x="563333" y="852962"/>
                </a:lnTo>
                <a:cubicBezTo>
                  <a:pt x="563333" y="891447"/>
                  <a:pt x="554292" y="920808"/>
                  <a:pt x="536211" y="941045"/>
                </a:cubicBezTo>
                <a:cubicBezTo>
                  <a:pt x="518130" y="961283"/>
                  <a:pt x="493746" y="972563"/>
                  <a:pt x="463058" y="974885"/>
                </a:cubicBezTo>
                <a:cubicBezTo>
                  <a:pt x="432370" y="977207"/>
                  <a:pt x="371906" y="978700"/>
                  <a:pt x="281666" y="979364"/>
                </a:cubicBezTo>
                <a:cubicBezTo>
                  <a:pt x="275695" y="946851"/>
                  <a:pt x="267401" y="911352"/>
                  <a:pt x="256784" y="872868"/>
                </a:cubicBezTo>
                <a:cubicBezTo>
                  <a:pt x="294937" y="876186"/>
                  <a:pt x="333090" y="877845"/>
                  <a:pt x="371242" y="877845"/>
                </a:cubicBezTo>
                <a:cubicBezTo>
                  <a:pt x="414371" y="877845"/>
                  <a:pt x="435936" y="861588"/>
                  <a:pt x="435936" y="829075"/>
                </a:cubicBezTo>
                <a:lnTo>
                  <a:pt x="0" y="829075"/>
                </a:lnTo>
                <a:lnTo>
                  <a:pt x="0" y="746466"/>
                </a:lnTo>
                <a:lnTo>
                  <a:pt x="435936" y="746466"/>
                </a:lnTo>
                <a:lnTo>
                  <a:pt x="435936" y="700683"/>
                </a:lnTo>
                <a:lnTo>
                  <a:pt x="67679" y="700683"/>
                </a:lnTo>
                <a:lnTo>
                  <a:pt x="67679" y="620065"/>
                </a:lnTo>
                <a:lnTo>
                  <a:pt x="435936" y="620065"/>
                </a:lnTo>
                <a:lnTo>
                  <a:pt x="435936" y="575277"/>
                </a:lnTo>
                <a:lnTo>
                  <a:pt x="54741" y="578263"/>
                </a:lnTo>
                <a:cubicBezTo>
                  <a:pt x="50096" y="553712"/>
                  <a:pt x="43792" y="525181"/>
                  <a:pt x="35830" y="492668"/>
                </a:cubicBezTo>
                <a:cubicBezTo>
                  <a:pt x="370247" y="492668"/>
                  <a:pt x="654236" y="488687"/>
                  <a:pt x="887797" y="480725"/>
                </a:cubicBezTo>
                <a:close/>
                <a:moveTo>
                  <a:pt x="1098798" y="410059"/>
                </a:moveTo>
                <a:lnTo>
                  <a:pt x="1899010" y="410059"/>
                </a:lnTo>
                <a:lnTo>
                  <a:pt x="1899010" y="772344"/>
                </a:lnTo>
                <a:lnTo>
                  <a:pt x="1765641" y="772344"/>
                </a:lnTo>
                <a:lnTo>
                  <a:pt x="1765641" y="728551"/>
                </a:lnTo>
                <a:lnTo>
                  <a:pt x="1221716" y="728551"/>
                </a:lnTo>
                <a:cubicBezTo>
                  <a:pt x="1202806" y="838696"/>
                  <a:pt x="1158515" y="925618"/>
                  <a:pt x="1088845" y="989317"/>
                </a:cubicBezTo>
                <a:lnTo>
                  <a:pt x="995288" y="879835"/>
                </a:lnTo>
                <a:cubicBezTo>
                  <a:pt x="1064294" y="820781"/>
                  <a:pt x="1098798" y="726561"/>
                  <a:pt x="1098798" y="597173"/>
                </a:cubicBezTo>
                <a:close/>
                <a:moveTo>
                  <a:pt x="285648" y="327450"/>
                </a:moveTo>
                <a:lnTo>
                  <a:pt x="285648" y="381196"/>
                </a:lnTo>
                <a:lnTo>
                  <a:pt x="665848" y="381196"/>
                </a:lnTo>
                <a:lnTo>
                  <a:pt x="665848" y="327450"/>
                </a:lnTo>
                <a:close/>
                <a:moveTo>
                  <a:pt x="164222" y="251808"/>
                </a:moveTo>
                <a:lnTo>
                  <a:pt x="787273" y="251808"/>
                </a:lnTo>
                <a:lnTo>
                  <a:pt x="787273" y="456838"/>
                </a:lnTo>
                <a:lnTo>
                  <a:pt x="164222" y="456838"/>
                </a:lnTo>
                <a:close/>
                <a:moveTo>
                  <a:pt x="232897" y="996"/>
                </a:moveTo>
                <a:cubicBezTo>
                  <a:pt x="257448" y="35831"/>
                  <a:pt x="281998" y="72325"/>
                  <a:pt x="306549" y="110477"/>
                </a:cubicBezTo>
                <a:lnTo>
                  <a:pt x="410058" y="110477"/>
                </a:lnTo>
                <a:lnTo>
                  <a:pt x="410058" y="996"/>
                </a:lnTo>
                <a:lnTo>
                  <a:pt x="541437" y="996"/>
                </a:lnTo>
                <a:lnTo>
                  <a:pt x="541437" y="110477"/>
                </a:lnTo>
                <a:lnTo>
                  <a:pt x="643951" y="110477"/>
                </a:lnTo>
                <a:cubicBezTo>
                  <a:pt x="670824" y="71661"/>
                  <a:pt x="695043" y="35167"/>
                  <a:pt x="716607" y="996"/>
                </a:cubicBezTo>
                <a:lnTo>
                  <a:pt x="821112" y="49765"/>
                </a:lnTo>
                <a:lnTo>
                  <a:pt x="778315" y="110477"/>
                </a:lnTo>
                <a:lnTo>
                  <a:pt x="947514" y="110477"/>
                </a:lnTo>
                <a:lnTo>
                  <a:pt x="947514" y="316502"/>
                </a:lnTo>
                <a:lnTo>
                  <a:pt x="826089" y="316502"/>
                </a:lnTo>
                <a:lnTo>
                  <a:pt x="826089" y="208016"/>
                </a:lnTo>
                <a:lnTo>
                  <a:pt x="127397" y="208016"/>
                </a:lnTo>
                <a:lnTo>
                  <a:pt x="127397" y="316502"/>
                </a:lnTo>
                <a:lnTo>
                  <a:pt x="5972" y="316502"/>
                </a:lnTo>
                <a:lnTo>
                  <a:pt x="5972" y="110477"/>
                </a:lnTo>
                <a:lnTo>
                  <a:pt x="172185" y="110477"/>
                </a:lnTo>
                <a:cubicBezTo>
                  <a:pt x="160573" y="91235"/>
                  <a:pt x="148298" y="71661"/>
                  <a:pt x="135359" y="51755"/>
                </a:cubicBezTo>
                <a:close/>
                <a:moveTo>
                  <a:pt x="1423262" y="0"/>
                </a:moveTo>
                <a:lnTo>
                  <a:pt x="1568574" y="0"/>
                </a:lnTo>
                <a:lnTo>
                  <a:pt x="1568574" y="71661"/>
                </a:lnTo>
                <a:lnTo>
                  <a:pt x="1966689" y="71661"/>
                </a:lnTo>
                <a:lnTo>
                  <a:pt x="1966689" y="189105"/>
                </a:lnTo>
                <a:lnTo>
                  <a:pt x="1568574" y="189105"/>
                </a:lnTo>
                <a:lnTo>
                  <a:pt x="1568574" y="246832"/>
                </a:lnTo>
                <a:lnTo>
                  <a:pt x="1901000" y="246832"/>
                </a:lnTo>
                <a:lnTo>
                  <a:pt x="1901000" y="356313"/>
                </a:lnTo>
                <a:lnTo>
                  <a:pt x="1082873" y="356313"/>
                </a:lnTo>
                <a:lnTo>
                  <a:pt x="1082873" y="246832"/>
                </a:lnTo>
                <a:lnTo>
                  <a:pt x="1423262" y="246832"/>
                </a:lnTo>
                <a:lnTo>
                  <a:pt x="1423262" y="189105"/>
                </a:lnTo>
                <a:lnTo>
                  <a:pt x="1017184" y="189105"/>
                </a:lnTo>
                <a:lnTo>
                  <a:pt x="1017184" y="71661"/>
                </a:lnTo>
                <a:lnTo>
                  <a:pt x="1423262" y="71661"/>
                </a:lnTo>
                <a:close/>
              </a:path>
            </a:pathLst>
          </a:custGeom>
          <a:solidFill>
            <a:srgbClr val="CD2D50">
              <a:alpha val="17097"/>
            </a:srgbClr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noAutofit/>
          </a:bodyPr>
          <a:lstStyle/>
          <a:p>
            <a:endParaRPr lang="zh-CN" altLang="en-US" sz="8000" b="1" dirty="0">
              <a:solidFill>
                <a:srgbClr val="CD2D5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1" name="PA-任意多边形 38"/>
          <p:cNvSpPr/>
          <p:nvPr>
            <p:custDataLst>
              <p:tags r:id="rId9"/>
            </p:custDataLst>
          </p:nvPr>
        </p:nvSpPr>
        <p:spPr>
          <a:xfrm>
            <a:off x="6465097" y="5796835"/>
            <a:ext cx="496183" cy="249599"/>
          </a:xfrm>
          <a:custGeom>
            <a:avLst/>
            <a:gdLst/>
            <a:ahLst/>
            <a:cxnLst/>
            <a:rect l="l" t="t" r="r" b="b"/>
            <a:pathLst>
              <a:path w="1966689" h="989317">
                <a:moveTo>
                  <a:pt x="1566583" y="519541"/>
                </a:moveTo>
                <a:lnTo>
                  <a:pt x="1566583" y="613098"/>
                </a:lnTo>
                <a:lnTo>
                  <a:pt x="1765641" y="613098"/>
                </a:lnTo>
                <a:lnTo>
                  <a:pt x="1765641" y="519541"/>
                </a:lnTo>
                <a:close/>
                <a:moveTo>
                  <a:pt x="1232167" y="519541"/>
                </a:moveTo>
                <a:lnTo>
                  <a:pt x="1232167" y="613098"/>
                </a:lnTo>
                <a:lnTo>
                  <a:pt x="1431224" y="613098"/>
                </a:lnTo>
                <a:lnTo>
                  <a:pt x="1431224" y="519541"/>
                </a:lnTo>
                <a:close/>
                <a:moveTo>
                  <a:pt x="887797" y="480725"/>
                </a:moveTo>
                <a:lnTo>
                  <a:pt x="906707" y="569305"/>
                </a:lnTo>
                <a:lnTo>
                  <a:pt x="563333" y="574282"/>
                </a:lnTo>
                <a:lnTo>
                  <a:pt x="563333" y="620065"/>
                </a:lnTo>
                <a:lnTo>
                  <a:pt x="889787" y="620065"/>
                </a:lnTo>
                <a:lnTo>
                  <a:pt x="889787" y="700683"/>
                </a:lnTo>
                <a:lnTo>
                  <a:pt x="563333" y="700683"/>
                </a:lnTo>
                <a:lnTo>
                  <a:pt x="563333" y="746467"/>
                </a:lnTo>
                <a:lnTo>
                  <a:pt x="963439" y="746467"/>
                </a:lnTo>
                <a:lnTo>
                  <a:pt x="963439" y="829075"/>
                </a:lnTo>
                <a:lnTo>
                  <a:pt x="563333" y="829075"/>
                </a:lnTo>
                <a:lnTo>
                  <a:pt x="563333" y="852962"/>
                </a:lnTo>
                <a:cubicBezTo>
                  <a:pt x="563333" y="891447"/>
                  <a:pt x="554293" y="920808"/>
                  <a:pt x="536211" y="941045"/>
                </a:cubicBezTo>
                <a:cubicBezTo>
                  <a:pt x="518130" y="961283"/>
                  <a:pt x="493746" y="972563"/>
                  <a:pt x="463058" y="974885"/>
                </a:cubicBezTo>
                <a:cubicBezTo>
                  <a:pt x="432370" y="977208"/>
                  <a:pt x="371906" y="978700"/>
                  <a:pt x="281666" y="979364"/>
                </a:cubicBezTo>
                <a:cubicBezTo>
                  <a:pt x="275695" y="946851"/>
                  <a:pt x="267401" y="911353"/>
                  <a:pt x="256784" y="872868"/>
                </a:cubicBezTo>
                <a:cubicBezTo>
                  <a:pt x="294937" y="876186"/>
                  <a:pt x="333090" y="877845"/>
                  <a:pt x="371242" y="877845"/>
                </a:cubicBezTo>
                <a:cubicBezTo>
                  <a:pt x="414372" y="877845"/>
                  <a:pt x="435936" y="861588"/>
                  <a:pt x="435936" y="829075"/>
                </a:cubicBezTo>
                <a:lnTo>
                  <a:pt x="0" y="829075"/>
                </a:lnTo>
                <a:lnTo>
                  <a:pt x="0" y="746467"/>
                </a:lnTo>
                <a:lnTo>
                  <a:pt x="435936" y="746467"/>
                </a:lnTo>
                <a:lnTo>
                  <a:pt x="435936" y="700683"/>
                </a:lnTo>
                <a:lnTo>
                  <a:pt x="67680" y="700683"/>
                </a:lnTo>
                <a:lnTo>
                  <a:pt x="67680" y="620065"/>
                </a:lnTo>
                <a:lnTo>
                  <a:pt x="435936" y="620065"/>
                </a:lnTo>
                <a:lnTo>
                  <a:pt x="435936" y="575277"/>
                </a:lnTo>
                <a:lnTo>
                  <a:pt x="54741" y="578263"/>
                </a:lnTo>
                <a:cubicBezTo>
                  <a:pt x="50096" y="553712"/>
                  <a:pt x="43793" y="525181"/>
                  <a:pt x="35830" y="492668"/>
                </a:cubicBezTo>
                <a:cubicBezTo>
                  <a:pt x="370247" y="492668"/>
                  <a:pt x="654236" y="488687"/>
                  <a:pt x="887797" y="480725"/>
                </a:cubicBezTo>
                <a:close/>
                <a:moveTo>
                  <a:pt x="1098798" y="410059"/>
                </a:moveTo>
                <a:lnTo>
                  <a:pt x="1899010" y="410059"/>
                </a:lnTo>
                <a:lnTo>
                  <a:pt x="1899010" y="772344"/>
                </a:lnTo>
                <a:lnTo>
                  <a:pt x="1765641" y="772344"/>
                </a:lnTo>
                <a:lnTo>
                  <a:pt x="1765641" y="728551"/>
                </a:lnTo>
                <a:lnTo>
                  <a:pt x="1221716" y="728551"/>
                </a:lnTo>
                <a:cubicBezTo>
                  <a:pt x="1202806" y="838697"/>
                  <a:pt x="1158515" y="925618"/>
                  <a:pt x="1088845" y="989317"/>
                </a:cubicBezTo>
                <a:lnTo>
                  <a:pt x="995288" y="879835"/>
                </a:lnTo>
                <a:cubicBezTo>
                  <a:pt x="1064295" y="820781"/>
                  <a:pt x="1098798" y="726561"/>
                  <a:pt x="1098798" y="597173"/>
                </a:cubicBezTo>
                <a:close/>
                <a:moveTo>
                  <a:pt x="285648" y="327450"/>
                </a:moveTo>
                <a:lnTo>
                  <a:pt x="285648" y="381196"/>
                </a:lnTo>
                <a:lnTo>
                  <a:pt x="665848" y="381196"/>
                </a:lnTo>
                <a:lnTo>
                  <a:pt x="665848" y="327450"/>
                </a:lnTo>
                <a:close/>
                <a:moveTo>
                  <a:pt x="164222" y="251808"/>
                </a:moveTo>
                <a:lnTo>
                  <a:pt x="787273" y="251808"/>
                </a:lnTo>
                <a:lnTo>
                  <a:pt x="787273" y="456838"/>
                </a:lnTo>
                <a:lnTo>
                  <a:pt x="164222" y="456838"/>
                </a:lnTo>
                <a:close/>
                <a:moveTo>
                  <a:pt x="232897" y="996"/>
                </a:moveTo>
                <a:cubicBezTo>
                  <a:pt x="257448" y="35831"/>
                  <a:pt x="281998" y="72325"/>
                  <a:pt x="306549" y="110477"/>
                </a:cubicBezTo>
                <a:lnTo>
                  <a:pt x="410059" y="110477"/>
                </a:lnTo>
                <a:lnTo>
                  <a:pt x="410059" y="996"/>
                </a:lnTo>
                <a:lnTo>
                  <a:pt x="541437" y="996"/>
                </a:lnTo>
                <a:lnTo>
                  <a:pt x="541437" y="110477"/>
                </a:lnTo>
                <a:lnTo>
                  <a:pt x="643951" y="110477"/>
                </a:lnTo>
                <a:cubicBezTo>
                  <a:pt x="670824" y="71661"/>
                  <a:pt x="695043" y="35167"/>
                  <a:pt x="716607" y="996"/>
                </a:cubicBezTo>
                <a:lnTo>
                  <a:pt x="821113" y="49765"/>
                </a:lnTo>
                <a:lnTo>
                  <a:pt x="778315" y="110477"/>
                </a:lnTo>
                <a:lnTo>
                  <a:pt x="947514" y="110477"/>
                </a:lnTo>
                <a:lnTo>
                  <a:pt x="947514" y="316502"/>
                </a:lnTo>
                <a:lnTo>
                  <a:pt x="826089" y="316502"/>
                </a:lnTo>
                <a:lnTo>
                  <a:pt x="826089" y="208016"/>
                </a:lnTo>
                <a:lnTo>
                  <a:pt x="127397" y="208016"/>
                </a:lnTo>
                <a:lnTo>
                  <a:pt x="127397" y="316502"/>
                </a:lnTo>
                <a:lnTo>
                  <a:pt x="5972" y="316502"/>
                </a:lnTo>
                <a:lnTo>
                  <a:pt x="5972" y="110477"/>
                </a:lnTo>
                <a:lnTo>
                  <a:pt x="172185" y="110477"/>
                </a:lnTo>
                <a:cubicBezTo>
                  <a:pt x="160573" y="91235"/>
                  <a:pt x="148298" y="71661"/>
                  <a:pt x="135359" y="51755"/>
                </a:cubicBezTo>
                <a:close/>
                <a:moveTo>
                  <a:pt x="1423262" y="0"/>
                </a:moveTo>
                <a:lnTo>
                  <a:pt x="1568574" y="0"/>
                </a:lnTo>
                <a:lnTo>
                  <a:pt x="1568574" y="71661"/>
                </a:lnTo>
                <a:lnTo>
                  <a:pt x="1966689" y="71661"/>
                </a:lnTo>
                <a:lnTo>
                  <a:pt x="1966689" y="189105"/>
                </a:lnTo>
                <a:lnTo>
                  <a:pt x="1568574" y="189105"/>
                </a:lnTo>
                <a:lnTo>
                  <a:pt x="1568574" y="246832"/>
                </a:lnTo>
                <a:lnTo>
                  <a:pt x="1901000" y="246832"/>
                </a:lnTo>
                <a:lnTo>
                  <a:pt x="1901000" y="356314"/>
                </a:lnTo>
                <a:lnTo>
                  <a:pt x="1082873" y="356314"/>
                </a:lnTo>
                <a:lnTo>
                  <a:pt x="1082873" y="246832"/>
                </a:lnTo>
                <a:lnTo>
                  <a:pt x="1423262" y="246832"/>
                </a:lnTo>
                <a:lnTo>
                  <a:pt x="1423262" y="189105"/>
                </a:lnTo>
                <a:lnTo>
                  <a:pt x="1017184" y="189105"/>
                </a:lnTo>
                <a:lnTo>
                  <a:pt x="1017184" y="71661"/>
                </a:lnTo>
                <a:lnTo>
                  <a:pt x="1423262" y="71661"/>
                </a:lnTo>
                <a:close/>
              </a:path>
            </a:pathLst>
          </a:custGeom>
          <a:solidFill>
            <a:srgbClr val="CD2D50">
              <a:alpha val="51160"/>
            </a:srgbClr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noAutofit/>
          </a:bodyPr>
          <a:lstStyle/>
          <a:p>
            <a:endParaRPr lang="zh-CN" altLang="en-US" sz="8000" b="1" dirty="0">
              <a:solidFill>
                <a:srgbClr val="CD2D5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2" name="PA-任意多边形 40"/>
          <p:cNvSpPr/>
          <p:nvPr>
            <p:custDataLst>
              <p:tags r:id="rId10"/>
            </p:custDataLst>
          </p:nvPr>
        </p:nvSpPr>
        <p:spPr>
          <a:xfrm>
            <a:off x="5941965" y="1082128"/>
            <a:ext cx="1006080" cy="506095"/>
          </a:xfrm>
          <a:custGeom>
            <a:avLst/>
            <a:gdLst/>
            <a:ahLst/>
            <a:cxnLst/>
            <a:rect l="l" t="t" r="r" b="b"/>
            <a:pathLst>
              <a:path w="2150491" h="1081776">
                <a:moveTo>
                  <a:pt x="1712993" y="568096"/>
                </a:moveTo>
                <a:lnTo>
                  <a:pt x="1712993" y="670396"/>
                </a:lnTo>
                <a:lnTo>
                  <a:pt x="1930654" y="670396"/>
                </a:lnTo>
                <a:lnTo>
                  <a:pt x="1930654" y="568096"/>
                </a:lnTo>
                <a:close/>
                <a:moveTo>
                  <a:pt x="1347322" y="568096"/>
                </a:moveTo>
                <a:lnTo>
                  <a:pt x="1347322" y="670396"/>
                </a:lnTo>
                <a:lnTo>
                  <a:pt x="1564983" y="670396"/>
                </a:lnTo>
                <a:lnTo>
                  <a:pt x="1564983" y="568096"/>
                </a:lnTo>
                <a:close/>
                <a:moveTo>
                  <a:pt x="970768" y="525652"/>
                </a:moveTo>
                <a:lnTo>
                  <a:pt x="991446" y="622511"/>
                </a:lnTo>
                <a:lnTo>
                  <a:pt x="615981" y="627952"/>
                </a:lnTo>
                <a:lnTo>
                  <a:pt x="615981" y="678014"/>
                </a:lnTo>
                <a:lnTo>
                  <a:pt x="972945" y="678014"/>
                </a:lnTo>
                <a:lnTo>
                  <a:pt x="972945" y="766167"/>
                </a:lnTo>
                <a:lnTo>
                  <a:pt x="615981" y="766167"/>
                </a:lnTo>
                <a:lnTo>
                  <a:pt x="615981" y="816229"/>
                </a:lnTo>
                <a:lnTo>
                  <a:pt x="1053480" y="816229"/>
                </a:lnTo>
                <a:lnTo>
                  <a:pt x="1053480" y="906559"/>
                </a:lnTo>
                <a:lnTo>
                  <a:pt x="615981" y="906559"/>
                </a:lnTo>
                <a:lnTo>
                  <a:pt x="615981" y="932678"/>
                </a:lnTo>
                <a:cubicBezTo>
                  <a:pt x="615981" y="974759"/>
                  <a:pt x="606095" y="1006864"/>
                  <a:pt x="586324" y="1028993"/>
                </a:cubicBezTo>
                <a:cubicBezTo>
                  <a:pt x="566553" y="1051122"/>
                  <a:pt x="539890" y="1063456"/>
                  <a:pt x="506334" y="1065995"/>
                </a:cubicBezTo>
                <a:cubicBezTo>
                  <a:pt x="472778" y="1068535"/>
                  <a:pt x="406663" y="1070167"/>
                  <a:pt x="307990" y="1070893"/>
                </a:cubicBezTo>
                <a:cubicBezTo>
                  <a:pt x="301460" y="1035341"/>
                  <a:pt x="292391" y="996525"/>
                  <a:pt x="280783" y="954444"/>
                </a:cubicBezTo>
                <a:cubicBezTo>
                  <a:pt x="322501" y="958072"/>
                  <a:pt x="364219" y="959886"/>
                  <a:pt x="405938" y="959886"/>
                </a:cubicBezTo>
                <a:cubicBezTo>
                  <a:pt x="453098" y="959886"/>
                  <a:pt x="476678" y="942110"/>
                  <a:pt x="476678" y="906559"/>
                </a:cubicBezTo>
                <a:lnTo>
                  <a:pt x="0" y="906559"/>
                </a:lnTo>
                <a:lnTo>
                  <a:pt x="0" y="816229"/>
                </a:lnTo>
                <a:lnTo>
                  <a:pt x="476678" y="816229"/>
                </a:lnTo>
                <a:lnTo>
                  <a:pt x="476678" y="766167"/>
                </a:lnTo>
                <a:lnTo>
                  <a:pt x="74004" y="766167"/>
                </a:lnTo>
                <a:lnTo>
                  <a:pt x="74004" y="678014"/>
                </a:lnTo>
                <a:lnTo>
                  <a:pt x="476678" y="678014"/>
                </a:lnTo>
                <a:lnTo>
                  <a:pt x="476678" y="629041"/>
                </a:lnTo>
                <a:lnTo>
                  <a:pt x="59856" y="632306"/>
                </a:lnTo>
                <a:cubicBezTo>
                  <a:pt x="54778" y="605461"/>
                  <a:pt x="47885" y="574263"/>
                  <a:pt x="39179" y="538711"/>
                </a:cubicBezTo>
                <a:cubicBezTo>
                  <a:pt x="404849" y="538711"/>
                  <a:pt x="715379" y="534358"/>
                  <a:pt x="970768" y="525652"/>
                </a:cubicBezTo>
                <a:close/>
                <a:moveTo>
                  <a:pt x="1201489" y="448382"/>
                </a:moveTo>
                <a:lnTo>
                  <a:pt x="2076487" y="448382"/>
                </a:lnTo>
                <a:lnTo>
                  <a:pt x="2076487" y="844525"/>
                </a:lnTo>
                <a:lnTo>
                  <a:pt x="1930654" y="844525"/>
                </a:lnTo>
                <a:lnTo>
                  <a:pt x="1930654" y="796640"/>
                </a:lnTo>
                <a:lnTo>
                  <a:pt x="1335895" y="796640"/>
                </a:lnTo>
                <a:cubicBezTo>
                  <a:pt x="1315217" y="917079"/>
                  <a:pt x="1266787" y="1012124"/>
                  <a:pt x="1190606" y="1081776"/>
                </a:cubicBezTo>
                <a:lnTo>
                  <a:pt x="1088305" y="962062"/>
                </a:lnTo>
                <a:cubicBezTo>
                  <a:pt x="1163761" y="897489"/>
                  <a:pt x="1201489" y="794463"/>
                  <a:pt x="1201489" y="652983"/>
                </a:cubicBezTo>
                <a:close/>
                <a:moveTo>
                  <a:pt x="312343" y="358053"/>
                </a:moveTo>
                <a:lnTo>
                  <a:pt x="312343" y="416821"/>
                </a:lnTo>
                <a:lnTo>
                  <a:pt x="728076" y="416821"/>
                </a:lnTo>
                <a:lnTo>
                  <a:pt x="728076" y="358053"/>
                </a:lnTo>
                <a:close/>
                <a:moveTo>
                  <a:pt x="179570" y="275341"/>
                </a:moveTo>
                <a:lnTo>
                  <a:pt x="860849" y="275341"/>
                </a:lnTo>
                <a:lnTo>
                  <a:pt x="860849" y="499532"/>
                </a:lnTo>
                <a:lnTo>
                  <a:pt x="179570" y="499532"/>
                </a:lnTo>
                <a:close/>
                <a:moveTo>
                  <a:pt x="254663" y="1088"/>
                </a:moveTo>
                <a:cubicBezTo>
                  <a:pt x="281508" y="39179"/>
                  <a:pt x="308353" y="79083"/>
                  <a:pt x="335198" y="120802"/>
                </a:cubicBezTo>
                <a:lnTo>
                  <a:pt x="448382" y="120802"/>
                </a:lnTo>
                <a:lnTo>
                  <a:pt x="448382" y="1088"/>
                </a:lnTo>
                <a:lnTo>
                  <a:pt x="592038" y="1088"/>
                </a:lnTo>
                <a:lnTo>
                  <a:pt x="592038" y="120802"/>
                </a:lnTo>
                <a:lnTo>
                  <a:pt x="704133" y="120802"/>
                </a:lnTo>
                <a:cubicBezTo>
                  <a:pt x="733518" y="78358"/>
                  <a:pt x="760000" y="38453"/>
                  <a:pt x="783580" y="1088"/>
                </a:cubicBezTo>
                <a:lnTo>
                  <a:pt x="897852" y="54415"/>
                </a:lnTo>
                <a:lnTo>
                  <a:pt x="851055" y="120802"/>
                </a:lnTo>
                <a:lnTo>
                  <a:pt x="1036067" y="120802"/>
                </a:lnTo>
                <a:lnTo>
                  <a:pt x="1036067" y="346081"/>
                </a:lnTo>
                <a:lnTo>
                  <a:pt x="903293" y="346081"/>
                </a:lnTo>
                <a:lnTo>
                  <a:pt x="903293" y="227456"/>
                </a:lnTo>
                <a:lnTo>
                  <a:pt x="139303" y="227456"/>
                </a:lnTo>
                <a:lnTo>
                  <a:pt x="139303" y="346081"/>
                </a:lnTo>
                <a:lnTo>
                  <a:pt x="6529" y="346081"/>
                </a:lnTo>
                <a:lnTo>
                  <a:pt x="6529" y="120802"/>
                </a:lnTo>
                <a:lnTo>
                  <a:pt x="188277" y="120802"/>
                </a:lnTo>
                <a:cubicBezTo>
                  <a:pt x="175580" y="99761"/>
                  <a:pt x="162157" y="78358"/>
                  <a:pt x="148009" y="56592"/>
                </a:cubicBezTo>
                <a:close/>
                <a:moveTo>
                  <a:pt x="1556277" y="0"/>
                </a:moveTo>
                <a:lnTo>
                  <a:pt x="1715169" y="0"/>
                </a:lnTo>
                <a:lnTo>
                  <a:pt x="1715169" y="78358"/>
                </a:lnTo>
                <a:lnTo>
                  <a:pt x="2150491" y="78358"/>
                </a:lnTo>
                <a:lnTo>
                  <a:pt x="2150491" y="206778"/>
                </a:lnTo>
                <a:lnTo>
                  <a:pt x="1715169" y="206778"/>
                </a:lnTo>
                <a:lnTo>
                  <a:pt x="1715169" y="269900"/>
                </a:lnTo>
                <a:lnTo>
                  <a:pt x="2078663" y="269900"/>
                </a:lnTo>
                <a:lnTo>
                  <a:pt x="2078663" y="389613"/>
                </a:lnTo>
                <a:lnTo>
                  <a:pt x="1184076" y="389613"/>
                </a:lnTo>
                <a:lnTo>
                  <a:pt x="1184076" y="269900"/>
                </a:lnTo>
                <a:lnTo>
                  <a:pt x="1556277" y="269900"/>
                </a:lnTo>
                <a:lnTo>
                  <a:pt x="1556277" y="206778"/>
                </a:lnTo>
                <a:lnTo>
                  <a:pt x="1112248" y="206778"/>
                </a:lnTo>
                <a:lnTo>
                  <a:pt x="1112248" y="78358"/>
                </a:lnTo>
                <a:lnTo>
                  <a:pt x="1556277" y="78358"/>
                </a:lnTo>
                <a:close/>
              </a:path>
            </a:pathLst>
          </a:custGeom>
          <a:solidFill>
            <a:srgbClr val="CD2D50">
              <a:alpha val="97592"/>
            </a:srgbClr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noAutofit/>
          </a:bodyPr>
          <a:lstStyle/>
          <a:p>
            <a:endParaRPr lang="zh-CN" altLang="en-US" sz="8800" b="1" dirty="0">
              <a:solidFill>
                <a:srgbClr val="CD2D5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3" name="PA-任意多边形 42"/>
          <p:cNvSpPr/>
          <p:nvPr>
            <p:custDataLst>
              <p:tags r:id="rId11"/>
            </p:custDataLst>
          </p:nvPr>
        </p:nvSpPr>
        <p:spPr>
          <a:xfrm>
            <a:off x="8858425" y="2420034"/>
            <a:ext cx="877415" cy="441362"/>
          </a:xfrm>
          <a:custGeom>
            <a:avLst/>
            <a:gdLst/>
            <a:ahLst/>
            <a:cxnLst/>
            <a:rect l="l" t="t" r="r" b="b"/>
            <a:pathLst>
              <a:path w="1966689" h="989317">
                <a:moveTo>
                  <a:pt x="1566583" y="519541"/>
                </a:moveTo>
                <a:lnTo>
                  <a:pt x="1566583" y="613098"/>
                </a:lnTo>
                <a:lnTo>
                  <a:pt x="1765641" y="613098"/>
                </a:lnTo>
                <a:lnTo>
                  <a:pt x="1765641" y="519541"/>
                </a:lnTo>
                <a:close/>
                <a:moveTo>
                  <a:pt x="1232167" y="519541"/>
                </a:moveTo>
                <a:lnTo>
                  <a:pt x="1232167" y="613098"/>
                </a:lnTo>
                <a:lnTo>
                  <a:pt x="1431224" y="613098"/>
                </a:lnTo>
                <a:lnTo>
                  <a:pt x="1431224" y="519541"/>
                </a:lnTo>
                <a:close/>
                <a:moveTo>
                  <a:pt x="887797" y="480725"/>
                </a:moveTo>
                <a:lnTo>
                  <a:pt x="906707" y="569305"/>
                </a:lnTo>
                <a:lnTo>
                  <a:pt x="563333" y="574282"/>
                </a:lnTo>
                <a:lnTo>
                  <a:pt x="563333" y="620065"/>
                </a:lnTo>
                <a:lnTo>
                  <a:pt x="889788" y="620065"/>
                </a:lnTo>
                <a:lnTo>
                  <a:pt x="889788" y="700683"/>
                </a:lnTo>
                <a:lnTo>
                  <a:pt x="563333" y="700683"/>
                </a:lnTo>
                <a:lnTo>
                  <a:pt x="563333" y="746467"/>
                </a:lnTo>
                <a:lnTo>
                  <a:pt x="963439" y="746467"/>
                </a:lnTo>
                <a:lnTo>
                  <a:pt x="963439" y="829075"/>
                </a:lnTo>
                <a:lnTo>
                  <a:pt x="563333" y="829075"/>
                </a:lnTo>
                <a:lnTo>
                  <a:pt x="563333" y="852962"/>
                </a:lnTo>
                <a:cubicBezTo>
                  <a:pt x="563333" y="891447"/>
                  <a:pt x="554293" y="920808"/>
                  <a:pt x="536212" y="941045"/>
                </a:cubicBezTo>
                <a:cubicBezTo>
                  <a:pt x="518130" y="961283"/>
                  <a:pt x="493746" y="972563"/>
                  <a:pt x="463058" y="974885"/>
                </a:cubicBezTo>
                <a:cubicBezTo>
                  <a:pt x="432370" y="977208"/>
                  <a:pt x="371906" y="978700"/>
                  <a:pt x="281667" y="979364"/>
                </a:cubicBezTo>
                <a:cubicBezTo>
                  <a:pt x="275695" y="946851"/>
                  <a:pt x="267401" y="911353"/>
                  <a:pt x="256784" y="872868"/>
                </a:cubicBezTo>
                <a:cubicBezTo>
                  <a:pt x="294937" y="876186"/>
                  <a:pt x="333090" y="877845"/>
                  <a:pt x="371243" y="877845"/>
                </a:cubicBezTo>
                <a:cubicBezTo>
                  <a:pt x="414372" y="877845"/>
                  <a:pt x="435936" y="861588"/>
                  <a:pt x="435936" y="829075"/>
                </a:cubicBezTo>
                <a:lnTo>
                  <a:pt x="0" y="829075"/>
                </a:lnTo>
                <a:lnTo>
                  <a:pt x="0" y="746467"/>
                </a:lnTo>
                <a:lnTo>
                  <a:pt x="435936" y="746467"/>
                </a:lnTo>
                <a:lnTo>
                  <a:pt x="435936" y="700683"/>
                </a:lnTo>
                <a:lnTo>
                  <a:pt x="67680" y="700683"/>
                </a:lnTo>
                <a:lnTo>
                  <a:pt x="67680" y="620065"/>
                </a:lnTo>
                <a:lnTo>
                  <a:pt x="435936" y="620065"/>
                </a:lnTo>
                <a:lnTo>
                  <a:pt x="435936" y="575277"/>
                </a:lnTo>
                <a:lnTo>
                  <a:pt x="54741" y="578263"/>
                </a:lnTo>
                <a:cubicBezTo>
                  <a:pt x="50096" y="553712"/>
                  <a:pt x="43793" y="525181"/>
                  <a:pt x="35830" y="492668"/>
                </a:cubicBezTo>
                <a:cubicBezTo>
                  <a:pt x="370247" y="492668"/>
                  <a:pt x="654236" y="488687"/>
                  <a:pt x="887797" y="480725"/>
                </a:cubicBezTo>
                <a:close/>
                <a:moveTo>
                  <a:pt x="1098798" y="410059"/>
                </a:moveTo>
                <a:lnTo>
                  <a:pt x="1899010" y="410059"/>
                </a:lnTo>
                <a:lnTo>
                  <a:pt x="1899010" y="772344"/>
                </a:lnTo>
                <a:lnTo>
                  <a:pt x="1765641" y="772344"/>
                </a:lnTo>
                <a:lnTo>
                  <a:pt x="1765641" y="728551"/>
                </a:lnTo>
                <a:lnTo>
                  <a:pt x="1221716" y="728551"/>
                </a:lnTo>
                <a:cubicBezTo>
                  <a:pt x="1202806" y="838697"/>
                  <a:pt x="1158515" y="925618"/>
                  <a:pt x="1088845" y="989317"/>
                </a:cubicBezTo>
                <a:lnTo>
                  <a:pt x="995288" y="879835"/>
                </a:lnTo>
                <a:cubicBezTo>
                  <a:pt x="1064295" y="820781"/>
                  <a:pt x="1098798" y="726561"/>
                  <a:pt x="1098798" y="597173"/>
                </a:cubicBezTo>
                <a:close/>
                <a:moveTo>
                  <a:pt x="285648" y="327450"/>
                </a:moveTo>
                <a:lnTo>
                  <a:pt x="285648" y="381196"/>
                </a:lnTo>
                <a:lnTo>
                  <a:pt x="665848" y="381196"/>
                </a:lnTo>
                <a:lnTo>
                  <a:pt x="665848" y="327450"/>
                </a:lnTo>
                <a:close/>
                <a:moveTo>
                  <a:pt x="164223" y="251808"/>
                </a:moveTo>
                <a:lnTo>
                  <a:pt x="787273" y="251808"/>
                </a:lnTo>
                <a:lnTo>
                  <a:pt x="787273" y="456838"/>
                </a:lnTo>
                <a:lnTo>
                  <a:pt x="164223" y="456838"/>
                </a:lnTo>
                <a:close/>
                <a:moveTo>
                  <a:pt x="232897" y="996"/>
                </a:moveTo>
                <a:cubicBezTo>
                  <a:pt x="257448" y="35831"/>
                  <a:pt x="281998" y="72325"/>
                  <a:pt x="306549" y="110477"/>
                </a:cubicBezTo>
                <a:lnTo>
                  <a:pt x="410059" y="110477"/>
                </a:lnTo>
                <a:lnTo>
                  <a:pt x="410059" y="996"/>
                </a:lnTo>
                <a:lnTo>
                  <a:pt x="541437" y="996"/>
                </a:lnTo>
                <a:lnTo>
                  <a:pt x="541437" y="110477"/>
                </a:lnTo>
                <a:lnTo>
                  <a:pt x="643951" y="110477"/>
                </a:lnTo>
                <a:cubicBezTo>
                  <a:pt x="670824" y="71661"/>
                  <a:pt x="695043" y="35167"/>
                  <a:pt x="716607" y="996"/>
                </a:cubicBezTo>
                <a:lnTo>
                  <a:pt x="821113" y="49765"/>
                </a:lnTo>
                <a:lnTo>
                  <a:pt x="778315" y="110477"/>
                </a:lnTo>
                <a:lnTo>
                  <a:pt x="947514" y="110477"/>
                </a:lnTo>
                <a:lnTo>
                  <a:pt x="947514" y="316502"/>
                </a:lnTo>
                <a:lnTo>
                  <a:pt x="826089" y="316502"/>
                </a:lnTo>
                <a:lnTo>
                  <a:pt x="826089" y="208016"/>
                </a:lnTo>
                <a:lnTo>
                  <a:pt x="127397" y="208016"/>
                </a:lnTo>
                <a:lnTo>
                  <a:pt x="127397" y="316502"/>
                </a:lnTo>
                <a:lnTo>
                  <a:pt x="5972" y="316502"/>
                </a:lnTo>
                <a:lnTo>
                  <a:pt x="5972" y="110477"/>
                </a:lnTo>
                <a:lnTo>
                  <a:pt x="172185" y="110477"/>
                </a:lnTo>
                <a:cubicBezTo>
                  <a:pt x="160573" y="91235"/>
                  <a:pt x="148298" y="71661"/>
                  <a:pt x="135359" y="51755"/>
                </a:cubicBezTo>
                <a:close/>
                <a:moveTo>
                  <a:pt x="1423262" y="0"/>
                </a:moveTo>
                <a:lnTo>
                  <a:pt x="1568574" y="0"/>
                </a:lnTo>
                <a:lnTo>
                  <a:pt x="1568574" y="71661"/>
                </a:lnTo>
                <a:lnTo>
                  <a:pt x="1966689" y="71661"/>
                </a:lnTo>
                <a:lnTo>
                  <a:pt x="1966689" y="189105"/>
                </a:lnTo>
                <a:lnTo>
                  <a:pt x="1568574" y="189105"/>
                </a:lnTo>
                <a:lnTo>
                  <a:pt x="1568574" y="246832"/>
                </a:lnTo>
                <a:lnTo>
                  <a:pt x="1901000" y="246832"/>
                </a:lnTo>
                <a:lnTo>
                  <a:pt x="1901000" y="356314"/>
                </a:lnTo>
                <a:lnTo>
                  <a:pt x="1082873" y="356314"/>
                </a:lnTo>
                <a:lnTo>
                  <a:pt x="1082873" y="246832"/>
                </a:lnTo>
                <a:lnTo>
                  <a:pt x="1423262" y="246832"/>
                </a:lnTo>
                <a:lnTo>
                  <a:pt x="1423262" y="189105"/>
                </a:lnTo>
                <a:lnTo>
                  <a:pt x="1017184" y="189105"/>
                </a:lnTo>
                <a:lnTo>
                  <a:pt x="1017184" y="71661"/>
                </a:lnTo>
                <a:lnTo>
                  <a:pt x="1423262" y="71661"/>
                </a:lnTo>
                <a:close/>
              </a:path>
            </a:pathLst>
          </a:custGeom>
          <a:solidFill>
            <a:srgbClr val="CD2D50">
              <a:alpha val="89212"/>
            </a:srgbClr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noAutofit/>
          </a:bodyPr>
          <a:lstStyle/>
          <a:p>
            <a:endParaRPr lang="zh-CN" altLang="en-US" sz="8000" b="1" dirty="0">
              <a:solidFill>
                <a:srgbClr val="CD2D5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4" name="PA-任意多边形 44"/>
          <p:cNvSpPr/>
          <p:nvPr>
            <p:custDataLst>
              <p:tags r:id="rId12"/>
            </p:custDataLst>
          </p:nvPr>
        </p:nvSpPr>
        <p:spPr>
          <a:xfrm>
            <a:off x="8904678" y="480528"/>
            <a:ext cx="868480" cy="436878"/>
          </a:xfrm>
          <a:custGeom>
            <a:avLst/>
            <a:gdLst/>
            <a:ahLst/>
            <a:cxnLst/>
            <a:rect l="l" t="t" r="r" b="b"/>
            <a:pathLst>
              <a:path w="2150492" h="1081776">
                <a:moveTo>
                  <a:pt x="1712994" y="568095"/>
                </a:moveTo>
                <a:lnTo>
                  <a:pt x="1712994" y="670396"/>
                </a:lnTo>
                <a:lnTo>
                  <a:pt x="1930655" y="670396"/>
                </a:lnTo>
                <a:lnTo>
                  <a:pt x="1930655" y="568095"/>
                </a:lnTo>
                <a:close/>
                <a:moveTo>
                  <a:pt x="1347323" y="568095"/>
                </a:moveTo>
                <a:lnTo>
                  <a:pt x="1347323" y="670396"/>
                </a:lnTo>
                <a:lnTo>
                  <a:pt x="1564984" y="670396"/>
                </a:lnTo>
                <a:lnTo>
                  <a:pt x="1564984" y="568095"/>
                </a:lnTo>
                <a:close/>
                <a:moveTo>
                  <a:pt x="970769" y="525652"/>
                </a:moveTo>
                <a:lnTo>
                  <a:pt x="991447" y="622511"/>
                </a:lnTo>
                <a:lnTo>
                  <a:pt x="615981" y="627952"/>
                </a:lnTo>
                <a:lnTo>
                  <a:pt x="615981" y="678014"/>
                </a:lnTo>
                <a:lnTo>
                  <a:pt x="972946" y="678014"/>
                </a:lnTo>
                <a:lnTo>
                  <a:pt x="972946" y="766167"/>
                </a:lnTo>
                <a:lnTo>
                  <a:pt x="615981" y="766167"/>
                </a:lnTo>
                <a:lnTo>
                  <a:pt x="615981" y="816229"/>
                </a:lnTo>
                <a:lnTo>
                  <a:pt x="1053480" y="816229"/>
                </a:lnTo>
                <a:lnTo>
                  <a:pt x="1053480" y="906559"/>
                </a:lnTo>
                <a:lnTo>
                  <a:pt x="615981" y="906559"/>
                </a:lnTo>
                <a:lnTo>
                  <a:pt x="615981" y="932678"/>
                </a:lnTo>
                <a:cubicBezTo>
                  <a:pt x="615981" y="974759"/>
                  <a:pt x="606096" y="1006864"/>
                  <a:pt x="586325" y="1028993"/>
                </a:cubicBezTo>
                <a:cubicBezTo>
                  <a:pt x="566554" y="1051122"/>
                  <a:pt x="539891" y="1063456"/>
                  <a:pt x="506335" y="1065995"/>
                </a:cubicBezTo>
                <a:cubicBezTo>
                  <a:pt x="472778" y="1068535"/>
                  <a:pt x="406664" y="1070167"/>
                  <a:pt x="307991" y="1070893"/>
                </a:cubicBezTo>
                <a:cubicBezTo>
                  <a:pt x="301461" y="1035341"/>
                  <a:pt x="292392" y="996525"/>
                  <a:pt x="280783" y="954444"/>
                </a:cubicBezTo>
                <a:cubicBezTo>
                  <a:pt x="322502" y="958072"/>
                  <a:pt x="364220" y="959885"/>
                  <a:pt x="405938" y="959885"/>
                </a:cubicBezTo>
                <a:cubicBezTo>
                  <a:pt x="453098" y="959885"/>
                  <a:pt x="476678" y="942110"/>
                  <a:pt x="476678" y="906559"/>
                </a:cubicBezTo>
                <a:lnTo>
                  <a:pt x="0" y="906559"/>
                </a:lnTo>
                <a:lnTo>
                  <a:pt x="0" y="816229"/>
                </a:lnTo>
                <a:lnTo>
                  <a:pt x="476678" y="816229"/>
                </a:lnTo>
                <a:lnTo>
                  <a:pt x="476678" y="766167"/>
                </a:lnTo>
                <a:lnTo>
                  <a:pt x="74005" y="766167"/>
                </a:lnTo>
                <a:lnTo>
                  <a:pt x="74005" y="678014"/>
                </a:lnTo>
                <a:lnTo>
                  <a:pt x="476678" y="678014"/>
                </a:lnTo>
                <a:lnTo>
                  <a:pt x="476678" y="629041"/>
                </a:lnTo>
                <a:lnTo>
                  <a:pt x="59857" y="632306"/>
                </a:lnTo>
                <a:cubicBezTo>
                  <a:pt x="54778" y="605461"/>
                  <a:pt x="47886" y="574263"/>
                  <a:pt x="39179" y="538711"/>
                </a:cubicBezTo>
                <a:cubicBezTo>
                  <a:pt x="404850" y="538711"/>
                  <a:pt x="715380" y="534358"/>
                  <a:pt x="970769" y="525652"/>
                </a:cubicBezTo>
                <a:close/>
                <a:moveTo>
                  <a:pt x="1201490" y="448382"/>
                </a:moveTo>
                <a:lnTo>
                  <a:pt x="2076488" y="448382"/>
                </a:lnTo>
                <a:lnTo>
                  <a:pt x="2076488" y="844525"/>
                </a:lnTo>
                <a:lnTo>
                  <a:pt x="1930655" y="844525"/>
                </a:lnTo>
                <a:lnTo>
                  <a:pt x="1930655" y="796640"/>
                </a:lnTo>
                <a:lnTo>
                  <a:pt x="1335896" y="796640"/>
                </a:lnTo>
                <a:cubicBezTo>
                  <a:pt x="1315218" y="917079"/>
                  <a:pt x="1266788" y="1012124"/>
                  <a:pt x="1190607" y="1081776"/>
                </a:cubicBezTo>
                <a:lnTo>
                  <a:pt x="1088306" y="962062"/>
                </a:lnTo>
                <a:cubicBezTo>
                  <a:pt x="1163762" y="897489"/>
                  <a:pt x="1201490" y="794463"/>
                  <a:pt x="1201490" y="652983"/>
                </a:cubicBezTo>
                <a:close/>
                <a:moveTo>
                  <a:pt x="312344" y="358052"/>
                </a:moveTo>
                <a:lnTo>
                  <a:pt x="312344" y="416821"/>
                </a:lnTo>
                <a:lnTo>
                  <a:pt x="728077" y="416821"/>
                </a:lnTo>
                <a:lnTo>
                  <a:pt x="728077" y="358052"/>
                </a:lnTo>
                <a:close/>
                <a:moveTo>
                  <a:pt x="179571" y="275341"/>
                </a:moveTo>
                <a:lnTo>
                  <a:pt x="860850" y="275341"/>
                </a:lnTo>
                <a:lnTo>
                  <a:pt x="860850" y="499532"/>
                </a:lnTo>
                <a:lnTo>
                  <a:pt x="179571" y="499532"/>
                </a:lnTo>
                <a:close/>
                <a:moveTo>
                  <a:pt x="254664" y="1088"/>
                </a:moveTo>
                <a:cubicBezTo>
                  <a:pt x="281509" y="39179"/>
                  <a:pt x="308354" y="79083"/>
                  <a:pt x="335199" y="120802"/>
                </a:cubicBezTo>
                <a:lnTo>
                  <a:pt x="448382" y="120802"/>
                </a:lnTo>
                <a:lnTo>
                  <a:pt x="448382" y="1088"/>
                </a:lnTo>
                <a:lnTo>
                  <a:pt x="592039" y="1088"/>
                </a:lnTo>
                <a:lnTo>
                  <a:pt x="592039" y="120802"/>
                </a:lnTo>
                <a:lnTo>
                  <a:pt x="704134" y="120802"/>
                </a:lnTo>
                <a:cubicBezTo>
                  <a:pt x="733518" y="78358"/>
                  <a:pt x="760000" y="38453"/>
                  <a:pt x="783580" y="1088"/>
                </a:cubicBezTo>
                <a:lnTo>
                  <a:pt x="897853" y="54415"/>
                </a:lnTo>
                <a:lnTo>
                  <a:pt x="851055" y="120802"/>
                </a:lnTo>
                <a:lnTo>
                  <a:pt x="1036067" y="120802"/>
                </a:lnTo>
                <a:lnTo>
                  <a:pt x="1036067" y="346081"/>
                </a:lnTo>
                <a:lnTo>
                  <a:pt x="903294" y="346081"/>
                </a:lnTo>
                <a:lnTo>
                  <a:pt x="903294" y="227456"/>
                </a:lnTo>
                <a:lnTo>
                  <a:pt x="139304" y="227456"/>
                </a:lnTo>
                <a:lnTo>
                  <a:pt x="139304" y="346081"/>
                </a:lnTo>
                <a:lnTo>
                  <a:pt x="6530" y="346081"/>
                </a:lnTo>
                <a:lnTo>
                  <a:pt x="6530" y="120802"/>
                </a:lnTo>
                <a:lnTo>
                  <a:pt x="188277" y="120802"/>
                </a:lnTo>
                <a:cubicBezTo>
                  <a:pt x="175580" y="99761"/>
                  <a:pt x="162158" y="78358"/>
                  <a:pt x="148010" y="56592"/>
                </a:cubicBezTo>
                <a:close/>
                <a:moveTo>
                  <a:pt x="1556278" y="0"/>
                </a:moveTo>
                <a:lnTo>
                  <a:pt x="1715170" y="0"/>
                </a:lnTo>
                <a:lnTo>
                  <a:pt x="1715170" y="78358"/>
                </a:lnTo>
                <a:lnTo>
                  <a:pt x="2150492" y="78358"/>
                </a:lnTo>
                <a:lnTo>
                  <a:pt x="2150492" y="206778"/>
                </a:lnTo>
                <a:lnTo>
                  <a:pt x="1715170" y="206778"/>
                </a:lnTo>
                <a:lnTo>
                  <a:pt x="1715170" y="269900"/>
                </a:lnTo>
                <a:lnTo>
                  <a:pt x="2078664" y="269900"/>
                </a:lnTo>
                <a:lnTo>
                  <a:pt x="2078664" y="389613"/>
                </a:lnTo>
                <a:lnTo>
                  <a:pt x="1184077" y="389613"/>
                </a:lnTo>
                <a:lnTo>
                  <a:pt x="1184077" y="269900"/>
                </a:lnTo>
                <a:lnTo>
                  <a:pt x="1556278" y="269900"/>
                </a:lnTo>
                <a:lnTo>
                  <a:pt x="1556278" y="206778"/>
                </a:lnTo>
                <a:lnTo>
                  <a:pt x="1112249" y="206778"/>
                </a:lnTo>
                <a:lnTo>
                  <a:pt x="1112249" y="78358"/>
                </a:lnTo>
                <a:lnTo>
                  <a:pt x="1556278" y="78358"/>
                </a:lnTo>
                <a:close/>
              </a:path>
            </a:pathLst>
          </a:custGeom>
          <a:solidFill>
            <a:srgbClr val="CD2D50">
              <a:alpha val="61841"/>
            </a:srgbClr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noAutofit/>
          </a:bodyPr>
          <a:lstStyle/>
          <a:p>
            <a:endParaRPr lang="zh-CN" altLang="en-US" sz="8800" b="1" dirty="0">
              <a:solidFill>
                <a:srgbClr val="CD2D5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5" name="PA-任意多边形 46"/>
          <p:cNvSpPr/>
          <p:nvPr>
            <p:custDataLst>
              <p:tags r:id="rId13"/>
            </p:custDataLst>
          </p:nvPr>
        </p:nvSpPr>
        <p:spPr>
          <a:xfrm>
            <a:off x="11624004" y="5281957"/>
            <a:ext cx="711743" cy="358033"/>
          </a:xfrm>
          <a:custGeom>
            <a:avLst/>
            <a:gdLst/>
            <a:ahLst/>
            <a:cxnLst/>
            <a:rect l="l" t="t" r="r" b="b"/>
            <a:pathLst>
              <a:path w="1966689" h="989316">
                <a:moveTo>
                  <a:pt x="1566583" y="519540"/>
                </a:moveTo>
                <a:lnTo>
                  <a:pt x="1566583" y="613097"/>
                </a:lnTo>
                <a:lnTo>
                  <a:pt x="1765641" y="613097"/>
                </a:lnTo>
                <a:lnTo>
                  <a:pt x="1765641" y="519540"/>
                </a:lnTo>
                <a:close/>
                <a:moveTo>
                  <a:pt x="1232166" y="519540"/>
                </a:moveTo>
                <a:lnTo>
                  <a:pt x="1232166" y="613097"/>
                </a:lnTo>
                <a:lnTo>
                  <a:pt x="1431224" y="613097"/>
                </a:lnTo>
                <a:lnTo>
                  <a:pt x="1431224" y="519540"/>
                </a:lnTo>
                <a:close/>
                <a:moveTo>
                  <a:pt x="887797" y="480724"/>
                </a:moveTo>
                <a:lnTo>
                  <a:pt x="906707" y="569304"/>
                </a:lnTo>
                <a:lnTo>
                  <a:pt x="563333" y="574281"/>
                </a:lnTo>
                <a:lnTo>
                  <a:pt x="563333" y="620064"/>
                </a:lnTo>
                <a:lnTo>
                  <a:pt x="889787" y="620064"/>
                </a:lnTo>
                <a:lnTo>
                  <a:pt x="889787" y="700682"/>
                </a:lnTo>
                <a:lnTo>
                  <a:pt x="563333" y="700682"/>
                </a:lnTo>
                <a:lnTo>
                  <a:pt x="563333" y="746466"/>
                </a:lnTo>
                <a:lnTo>
                  <a:pt x="963439" y="746466"/>
                </a:lnTo>
                <a:lnTo>
                  <a:pt x="963439" y="829075"/>
                </a:lnTo>
                <a:lnTo>
                  <a:pt x="563333" y="829075"/>
                </a:lnTo>
                <a:lnTo>
                  <a:pt x="563333" y="852961"/>
                </a:lnTo>
                <a:cubicBezTo>
                  <a:pt x="563333" y="891446"/>
                  <a:pt x="554292" y="920807"/>
                  <a:pt x="536211" y="941044"/>
                </a:cubicBezTo>
                <a:cubicBezTo>
                  <a:pt x="518130" y="961282"/>
                  <a:pt x="493746" y="972562"/>
                  <a:pt x="463058" y="974884"/>
                </a:cubicBezTo>
                <a:cubicBezTo>
                  <a:pt x="432370" y="977207"/>
                  <a:pt x="371906" y="978699"/>
                  <a:pt x="281666" y="979363"/>
                </a:cubicBezTo>
                <a:cubicBezTo>
                  <a:pt x="275695" y="946850"/>
                  <a:pt x="267401" y="911352"/>
                  <a:pt x="256784" y="872867"/>
                </a:cubicBezTo>
                <a:cubicBezTo>
                  <a:pt x="294937" y="876185"/>
                  <a:pt x="333090" y="877844"/>
                  <a:pt x="371242" y="877844"/>
                </a:cubicBezTo>
                <a:cubicBezTo>
                  <a:pt x="414371" y="877844"/>
                  <a:pt x="435936" y="861587"/>
                  <a:pt x="435936" y="829075"/>
                </a:cubicBezTo>
                <a:lnTo>
                  <a:pt x="0" y="829075"/>
                </a:lnTo>
                <a:lnTo>
                  <a:pt x="0" y="746466"/>
                </a:lnTo>
                <a:lnTo>
                  <a:pt x="435936" y="746466"/>
                </a:lnTo>
                <a:lnTo>
                  <a:pt x="435936" y="700682"/>
                </a:lnTo>
                <a:lnTo>
                  <a:pt x="67679" y="700682"/>
                </a:lnTo>
                <a:lnTo>
                  <a:pt x="67679" y="620064"/>
                </a:lnTo>
                <a:lnTo>
                  <a:pt x="435936" y="620064"/>
                </a:lnTo>
                <a:lnTo>
                  <a:pt x="435936" y="575276"/>
                </a:lnTo>
                <a:lnTo>
                  <a:pt x="54741" y="578262"/>
                </a:lnTo>
                <a:cubicBezTo>
                  <a:pt x="50096" y="553711"/>
                  <a:pt x="43792" y="525180"/>
                  <a:pt x="35830" y="492667"/>
                </a:cubicBezTo>
                <a:cubicBezTo>
                  <a:pt x="370247" y="492667"/>
                  <a:pt x="654236" y="488686"/>
                  <a:pt x="887797" y="480724"/>
                </a:cubicBezTo>
                <a:close/>
                <a:moveTo>
                  <a:pt x="1098798" y="410058"/>
                </a:moveTo>
                <a:lnTo>
                  <a:pt x="1899010" y="410058"/>
                </a:lnTo>
                <a:lnTo>
                  <a:pt x="1899010" y="772343"/>
                </a:lnTo>
                <a:lnTo>
                  <a:pt x="1765641" y="772343"/>
                </a:lnTo>
                <a:lnTo>
                  <a:pt x="1765641" y="728550"/>
                </a:lnTo>
                <a:lnTo>
                  <a:pt x="1221716" y="728550"/>
                </a:lnTo>
                <a:cubicBezTo>
                  <a:pt x="1202806" y="838696"/>
                  <a:pt x="1158515" y="925617"/>
                  <a:pt x="1088845" y="989316"/>
                </a:cubicBezTo>
                <a:lnTo>
                  <a:pt x="995288" y="879834"/>
                </a:lnTo>
                <a:cubicBezTo>
                  <a:pt x="1064294" y="820780"/>
                  <a:pt x="1098798" y="726560"/>
                  <a:pt x="1098798" y="597172"/>
                </a:cubicBezTo>
                <a:close/>
                <a:moveTo>
                  <a:pt x="285648" y="327449"/>
                </a:moveTo>
                <a:lnTo>
                  <a:pt x="285648" y="381195"/>
                </a:lnTo>
                <a:lnTo>
                  <a:pt x="665848" y="381195"/>
                </a:lnTo>
                <a:lnTo>
                  <a:pt x="665848" y="327449"/>
                </a:lnTo>
                <a:close/>
                <a:moveTo>
                  <a:pt x="164222" y="251807"/>
                </a:moveTo>
                <a:lnTo>
                  <a:pt x="787273" y="251807"/>
                </a:lnTo>
                <a:lnTo>
                  <a:pt x="787273" y="456837"/>
                </a:lnTo>
                <a:lnTo>
                  <a:pt x="164222" y="456837"/>
                </a:lnTo>
                <a:close/>
                <a:moveTo>
                  <a:pt x="232897" y="995"/>
                </a:moveTo>
                <a:cubicBezTo>
                  <a:pt x="257448" y="35830"/>
                  <a:pt x="281998" y="72324"/>
                  <a:pt x="306549" y="110477"/>
                </a:cubicBezTo>
                <a:lnTo>
                  <a:pt x="410058" y="110477"/>
                </a:lnTo>
                <a:lnTo>
                  <a:pt x="410058" y="995"/>
                </a:lnTo>
                <a:lnTo>
                  <a:pt x="541437" y="995"/>
                </a:lnTo>
                <a:lnTo>
                  <a:pt x="541437" y="110477"/>
                </a:lnTo>
                <a:lnTo>
                  <a:pt x="643951" y="110477"/>
                </a:lnTo>
                <a:cubicBezTo>
                  <a:pt x="670824" y="71660"/>
                  <a:pt x="695043" y="35166"/>
                  <a:pt x="716607" y="995"/>
                </a:cubicBezTo>
                <a:lnTo>
                  <a:pt x="821112" y="49764"/>
                </a:lnTo>
                <a:lnTo>
                  <a:pt x="778315" y="110477"/>
                </a:lnTo>
                <a:lnTo>
                  <a:pt x="947514" y="110477"/>
                </a:lnTo>
                <a:lnTo>
                  <a:pt x="947514" y="316501"/>
                </a:lnTo>
                <a:lnTo>
                  <a:pt x="826089" y="316501"/>
                </a:lnTo>
                <a:lnTo>
                  <a:pt x="826089" y="208015"/>
                </a:lnTo>
                <a:lnTo>
                  <a:pt x="127397" y="208015"/>
                </a:lnTo>
                <a:lnTo>
                  <a:pt x="127397" y="316501"/>
                </a:lnTo>
                <a:lnTo>
                  <a:pt x="5972" y="316501"/>
                </a:lnTo>
                <a:lnTo>
                  <a:pt x="5972" y="110477"/>
                </a:lnTo>
                <a:lnTo>
                  <a:pt x="172185" y="110477"/>
                </a:lnTo>
                <a:cubicBezTo>
                  <a:pt x="160573" y="91234"/>
                  <a:pt x="148298" y="71660"/>
                  <a:pt x="135359" y="51755"/>
                </a:cubicBezTo>
                <a:close/>
                <a:moveTo>
                  <a:pt x="1423262" y="0"/>
                </a:moveTo>
                <a:lnTo>
                  <a:pt x="1568574" y="0"/>
                </a:lnTo>
                <a:lnTo>
                  <a:pt x="1568574" y="71660"/>
                </a:lnTo>
                <a:lnTo>
                  <a:pt x="1966689" y="71660"/>
                </a:lnTo>
                <a:lnTo>
                  <a:pt x="1966689" y="189104"/>
                </a:lnTo>
                <a:lnTo>
                  <a:pt x="1568574" y="189104"/>
                </a:lnTo>
                <a:lnTo>
                  <a:pt x="1568574" y="246831"/>
                </a:lnTo>
                <a:lnTo>
                  <a:pt x="1901000" y="246831"/>
                </a:lnTo>
                <a:lnTo>
                  <a:pt x="1901000" y="356313"/>
                </a:lnTo>
                <a:lnTo>
                  <a:pt x="1082873" y="356313"/>
                </a:lnTo>
                <a:lnTo>
                  <a:pt x="1082873" y="246831"/>
                </a:lnTo>
                <a:lnTo>
                  <a:pt x="1423262" y="246831"/>
                </a:lnTo>
                <a:lnTo>
                  <a:pt x="1423262" y="189104"/>
                </a:lnTo>
                <a:lnTo>
                  <a:pt x="1017184" y="189104"/>
                </a:lnTo>
                <a:lnTo>
                  <a:pt x="1017184" y="71660"/>
                </a:lnTo>
                <a:lnTo>
                  <a:pt x="1423262" y="71660"/>
                </a:lnTo>
                <a:close/>
              </a:path>
            </a:pathLst>
          </a:custGeom>
          <a:solidFill>
            <a:srgbClr val="CD2D50">
              <a:alpha val="9183"/>
            </a:srgbClr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noAutofit/>
          </a:bodyPr>
          <a:lstStyle/>
          <a:p>
            <a:endParaRPr lang="zh-CN" altLang="en-US" sz="8000" b="1" dirty="0">
              <a:solidFill>
                <a:srgbClr val="CD2D5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6" name="PA-任意多边形 48"/>
          <p:cNvSpPr/>
          <p:nvPr>
            <p:custDataLst>
              <p:tags r:id="rId14"/>
            </p:custDataLst>
          </p:nvPr>
        </p:nvSpPr>
        <p:spPr>
          <a:xfrm>
            <a:off x="1557371" y="2722657"/>
            <a:ext cx="262832" cy="132214"/>
          </a:xfrm>
          <a:custGeom>
            <a:avLst/>
            <a:gdLst/>
            <a:ahLst/>
            <a:cxnLst/>
            <a:rect l="l" t="t" r="r" b="b"/>
            <a:pathLst>
              <a:path w="2150493" h="1081776">
                <a:moveTo>
                  <a:pt x="1712994" y="568096"/>
                </a:moveTo>
                <a:lnTo>
                  <a:pt x="1712994" y="670396"/>
                </a:lnTo>
                <a:lnTo>
                  <a:pt x="1930655" y="670396"/>
                </a:lnTo>
                <a:lnTo>
                  <a:pt x="1930655" y="568096"/>
                </a:lnTo>
                <a:close/>
                <a:moveTo>
                  <a:pt x="1347323" y="568096"/>
                </a:moveTo>
                <a:lnTo>
                  <a:pt x="1347323" y="670396"/>
                </a:lnTo>
                <a:lnTo>
                  <a:pt x="1564984" y="670396"/>
                </a:lnTo>
                <a:lnTo>
                  <a:pt x="1564984" y="568096"/>
                </a:lnTo>
                <a:close/>
                <a:moveTo>
                  <a:pt x="970769" y="525652"/>
                </a:moveTo>
                <a:lnTo>
                  <a:pt x="991447" y="622511"/>
                </a:lnTo>
                <a:lnTo>
                  <a:pt x="615982" y="627952"/>
                </a:lnTo>
                <a:lnTo>
                  <a:pt x="615982" y="678014"/>
                </a:lnTo>
                <a:lnTo>
                  <a:pt x="972946" y="678014"/>
                </a:lnTo>
                <a:lnTo>
                  <a:pt x="972946" y="766167"/>
                </a:lnTo>
                <a:lnTo>
                  <a:pt x="615982" y="766167"/>
                </a:lnTo>
                <a:lnTo>
                  <a:pt x="615982" y="816229"/>
                </a:lnTo>
                <a:lnTo>
                  <a:pt x="1053481" y="816229"/>
                </a:lnTo>
                <a:lnTo>
                  <a:pt x="1053481" y="906559"/>
                </a:lnTo>
                <a:lnTo>
                  <a:pt x="615982" y="906559"/>
                </a:lnTo>
                <a:lnTo>
                  <a:pt x="615982" y="932678"/>
                </a:lnTo>
                <a:cubicBezTo>
                  <a:pt x="615982" y="974759"/>
                  <a:pt x="606096" y="1006864"/>
                  <a:pt x="586325" y="1028993"/>
                </a:cubicBezTo>
                <a:cubicBezTo>
                  <a:pt x="566554" y="1051122"/>
                  <a:pt x="539891" y="1063456"/>
                  <a:pt x="506335" y="1065995"/>
                </a:cubicBezTo>
                <a:cubicBezTo>
                  <a:pt x="472779" y="1068535"/>
                  <a:pt x="406664" y="1070167"/>
                  <a:pt x="307991" y="1070893"/>
                </a:cubicBezTo>
                <a:cubicBezTo>
                  <a:pt x="301461" y="1035341"/>
                  <a:pt x="292392" y="996525"/>
                  <a:pt x="280783" y="954444"/>
                </a:cubicBezTo>
                <a:cubicBezTo>
                  <a:pt x="322502" y="958072"/>
                  <a:pt x="364220" y="959886"/>
                  <a:pt x="405939" y="959886"/>
                </a:cubicBezTo>
                <a:cubicBezTo>
                  <a:pt x="453098" y="959886"/>
                  <a:pt x="476678" y="942110"/>
                  <a:pt x="476678" y="906559"/>
                </a:cubicBezTo>
                <a:lnTo>
                  <a:pt x="0" y="906559"/>
                </a:lnTo>
                <a:lnTo>
                  <a:pt x="0" y="816229"/>
                </a:lnTo>
                <a:lnTo>
                  <a:pt x="476678" y="816229"/>
                </a:lnTo>
                <a:lnTo>
                  <a:pt x="476678" y="766167"/>
                </a:lnTo>
                <a:lnTo>
                  <a:pt x="74005" y="766167"/>
                </a:lnTo>
                <a:lnTo>
                  <a:pt x="74005" y="678014"/>
                </a:lnTo>
                <a:lnTo>
                  <a:pt x="476678" y="678014"/>
                </a:lnTo>
                <a:lnTo>
                  <a:pt x="476678" y="629041"/>
                </a:lnTo>
                <a:lnTo>
                  <a:pt x="59857" y="632306"/>
                </a:lnTo>
                <a:cubicBezTo>
                  <a:pt x="54779" y="605461"/>
                  <a:pt x="47886" y="574263"/>
                  <a:pt x="39179" y="538711"/>
                </a:cubicBezTo>
                <a:cubicBezTo>
                  <a:pt x="404850" y="538711"/>
                  <a:pt x="715380" y="534358"/>
                  <a:pt x="970769" y="525652"/>
                </a:cubicBezTo>
                <a:close/>
                <a:moveTo>
                  <a:pt x="1201490" y="448382"/>
                </a:moveTo>
                <a:lnTo>
                  <a:pt x="2076488" y="448382"/>
                </a:lnTo>
                <a:lnTo>
                  <a:pt x="2076488" y="844525"/>
                </a:lnTo>
                <a:lnTo>
                  <a:pt x="1930655" y="844525"/>
                </a:lnTo>
                <a:lnTo>
                  <a:pt x="1930655" y="796640"/>
                </a:lnTo>
                <a:lnTo>
                  <a:pt x="1335896" y="796640"/>
                </a:lnTo>
                <a:cubicBezTo>
                  <a:pt x="1315218" y="917079"/>
                  <a:pt x="1266788" y="1012124"/>
                  <a:pt x="1190607" y="1081776"/>
                </a:cubicBezTo>
                <a:lnTo>
                  <a:pt x="1088306" y="962062"/>
                </a:lnTo>
                <a:cubicBezTo>
                  <a:pt x="1163762" y="897489"/>
                  <a:pt x="1201490" y="794463"/>
                  <a:pt x="1201490" y="652983"/>
                </a:cubicBezTo>
                <a:close/>
                <a:moveTo>
                  <a:pt x="312344" y="358053"/>
                </a:moveTo>
                <a:lnTo>
                  <a:pt x="312344" y="416821"/>
                </a:lnTo>
                <a:lnTo>
                  <a:pt x="728077" y="416821"/>
                </a:lnTo>
                <a:lnTo>
                  <a:pt x="728077" y="358053"/>
                </a:lnTo>
                <a:close/>
                <a:moveTo>
                  <a:pt x="179571" y="275341"/>
                </a:moveTo>
                <a:lnTo>
                  <a:pt x="860850" y="275341"/>
                </a:lnTo>
                <a:lnTo>
                  <a:pt x="860850" y="499532"/>
                </a:lnTo>
                <a:lnTo>
                  <a:pt x="179571" y="499532"/>
                </a:lnTo>
                <a:close/>
                <a:moveTo>
                  <a:pt x="254664" y="1088"/>
                </a:moveTo>
                <a:cubicBezTo>
                  <a:pt x="281509" y="39179"/>
                  <a:pt x="308354" y="79083"/>
                  <a:pt x="335199" y="120802"/>
                </a:cubicBezTo>
                <a:lnTo>
                  <a:pt x="448382" y="120802"/>
                </a:lnTo>
                <a:lnTo>
                  <a:pt x="448382" y="1088"/>
                </a:lnTo>
                <a:lnTo>
                  <a:pt x="592039" y="1088"/>
                </a:lnTo>
                <a:lnTo>
                  <a:pt x="592039" y="120802"/>
                </a:lnTo>
                <a:lnTo>
                  <a:pt x="704134" y="120802"/>
                </a:lnTo>
                <a:cubicBezTo>
                  <a:pt x="733519" y="78358"/>
                  <a:pt x="760001" y="38453"/>
                  <a:pt x="783581" y="1088"/>
                </a:cubicBezTo>
                <a:lnTo>
                  <a:pt x="897853" y="54415"/>
                </a:lnTo>
                <a:lnTo>
                  <a:pt x="851056" y="120802"/>
                </a:lnTo>
                <a:lnTo>
                  <a:pt x="1036068" y="120802"/>
                </a:lnTo>
                <a:lnTo>
                  <a:pt x="1036068" y="346081"/>
                </a:lnTo>
                <a:lnTo>
                  <a:pt x="903294" y="346081"/>
                </a:lnTo>
                <a:lnTo>
                  <a:pt x="903294" y="227456"/>
                </a:lnTo>
                <a:lnTo>
                  <a:pt x="139304" y="227456"/>
                </a:lnTo>
                <a:lnTo>
                  <a:pt x="139304" y="346081"/>
                </a:lnTo>
                <a:lnTo>
                  <a:pt x="6530" y="346081"/>
                </a:lnTo>
                <a:lnTo>
                  <a:pt x="6530" y="120802"/>
                </a:lnTo>
                <a:lnTo>
                  <a:pt x="188277" y="120802"/>
                </a:lnTo>
                <a:cubicBezTo>
                  <a:pt x="175580" y="99761"/>
                  <a:pt x="162158" y="78358"/>
                  <a:pt x="148010" y="56592"/>
                </a:cubicBezTo>
                <a:close/>
                <a:moveTo>
                  <a:pt x="1556278" y="0"/>
                </a:moveTo>
                <a:lnTo>
                  <a:pt x="1715170" y="0"/>
                </a:lnTo>
                <a:lnTo>
                  <a:pt x="1715170" y="78358"/>
                </a:lnTo>
                <a:lnTo>
                  <a:pt x="2150493" y="78358"/>
                </a:lnTo>
                <a:lnTo>
                  <a:pt x="2150493" y="206778"/>
                </a:lnTo>
                <a:lnTo>
                  <a:pt x="1715170" y="206778"/>
                </a:lnTo>
                <a:lnTo>
                  <a:pt x="1715170" y="269900"/>
                </a:lnTo>
                <a:lnTo>
                  <a:pt x="2078664" y="269900"/>
                </a:lnTo>
                <a:lnTo>
                  <a:pt x="2078664" y="389613"/>
                </a:lnTo>
                <a:lnTo>
                  <a:pt x="1184077" y="389613"/>
                </a:lnTo>
                <a:lnTo>
                  <a:pt x="1184077" y="269900"/>
                </a:lnTo>
                <a:lnTo>
                  <a:pt x="1556278" y="269900"/>
                </a:lnTo>
                <a:lnTo>
                  <a:pt x="1556278" y="206778"/>
                </a:lnTo>
                <a:lnTo>
                  <a:pt x="1112249" y="206778"/>
                </a:lnTo>
                <a:lnTo>
                  <a:pt x="1112249" y="78358"/>
                </a:lnTo>
                <a:lnTo>
                  <a:pt x="1556278" y="78358"/>
                </a:lnTo>
                <a:close/>
              </a:path>
            </a:pathLst>
          </a:custGeom>
          <a:solidFill>
            <a:srgbClr val="CD2D50">
              <a:alpha val="25044"/>
            </a:srgbClr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noAutofit/>
          </a:bodyPr>
          <a:lstStyle/>
          <a:p>
            <a:endParaRPr lang="zh-CN" altLang="en-US" sz="8800" b="1" dirty="0">
              <a:solidFill>
                <a:srgbClr val="CD2D5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7" name="PA-任意多边形 50"/>
          <p:cNvSpPr/>
          <p:nvPr>
            <p:custDataLst>
              <p:tags r:id="rId15"/>
            </p:custDataLst>
          </p:nvPr>
        </p:nvSpPr>
        <p:spPr>
          <a:xfrm>
            <a:off x="3437232" y="5147603"/>
            <a:ext cx="549130" cy="276232"/>
          </a:xfrm>
          <a:custGeom>
            <a:avLst/>
            <a:gdLst/>
            <a:ahLst/>
            <a:cxnLst/>
            <a:rect l="l" t="t" r="r" b="b"/>
            <a:pathLst>
              <a:path w="1966689" h="989316">
                <a:moveTo>
                  <a:pt x="1566583" y="519540"/>
                </a:moveTo>
                <a:lnTo>
                  <a:pt x="1566583" y="613097"/>
                </a:lnTo>
                <a:lnTo>
                  <a:pt x="1765641" y="613097"/>
                </a:lnTo>
                <a:lnTo>
                  <a:pt x="1765641" y="519540"/>
                </a:lnTo>
                <a:close/>
                <a:moveTo>
                  <a:pt x="1232167" y="519540"/>
                </a:moveTo>
                <a:lnTo>
                  <a:pt x="1232167" y="613097"/>
                </a:lnTo>
                <a:lnTo>
                  <a:pt x="1431224" y="613097"/>
                </a:lnTo>
                <a:lnTo>
                  <a:pt x="1431224" y="519540"/>
                </a:lnTo>
                <a:close/>
                <a:moveTo>
                  <a:pt x="887797" y="480724"/>
                </a:moveTo>
                <a:lnTo>
                  <a:pt x="906707" y="569304"/>
                </a:lnTo>
                <a:lnTo>
                  <a:pt x="563333" y="574281"/>
                </a:lnTo>
                <a:lnTo>
                  <a:pt x="563333" y="620064"/>
                </a:lnTo>
                <a:lnTo>
                  <a:pt x="889788" y="620064"/>
                </a:lnTo>
                <a:lnTo>
                  <a:pt x="889788" y="700682"/>
                </a:lnTo>
                <a:lnTo>
                  <a:pt x="563333" y="700682"/>
                </a:lnTo>
                <a:lnTo>
                  <a:pt x="563333" y="746466"/>
                </a:lnTo>
                <a:lnTo>
                  <a:pt x="963439" y="746466"/>
                </a:lnTo>
                <a:lnTo>
                  <a:pt x="963439" y="829075"/>
                </a:lnTo>
                <a:lnTo>
                  <a:pt x="563333" y="829075"/>
                </a:lnTo>
                <a:lnTo>
                  <a:pt x="563333" y="852961"/>
                </a:lnTo>
                <a:cubicBezTo>
                  <a:pt x="563333" y="891446"/>
                  <a:pt x="554293" y="920807"/>
                  <a:pt x="536211" y="941044"/>
                </a:cubicBezTo>
                <a:cubicBezTo>
                  <a:pt x="518130" y="961282"/>
                  <a:pt x="493746" y="972562"/>
                  <a:pt x="463058" y="974884"/>
                </a:cubicBezTo>
                <a:cubicBezTo>
                  <a:pt x="432370" y="977207"/>
                  <a:pt x="371906" y="978699"/>
                  <a:pt x="281666" y="979363"/>
                </a:cubicBezTo>
                <a:cubicBezTo>
                  <a:pt x="275695" y="946850"/>
                  <a:pt x="267401" y="911352"/>
                  <a:pt x="256784" y="872867"/>
                </a:cubicBezTo>
                <a:cubicBezTo>
                  <a:pt x="294937" y="876185"/>
                  <a:pt x="333090" y="877844"/>
                  <a:pt x="371242" y="877844"/>
                </a:cubicBezTo>
                <a:cubicBezTo>
                  <a:pt x="414372" y="877844"/>
                  <a:pt x="435936" y="861587"/>
                  <a:pt x="435936" y="829075"/>
                </a:cubicBezTo>
                <a:lnTo>
                  <a:pt x="0" y="829075"/>
                </a:lnTo>
                <a:lnTo>
                  <a:pt x="0" y="746466"/>
                </a:lnTo>
                <a:lnTo>
                  <a:pt x="435936" y="746466"/>
                </a:lnTo>
                <a:lnTo>
                  <a:pt x="435936" y="700682"/>
                </a:lnTo>
                <a:lnTo>
                  <a:pt x="67680" y="700682"/>
                </a:lnTo>
                <a:lnTo>
                  <a:pt x="67680" y="620064"/>
                </a:lnTo>
                <a:lnTo>
                  <a:pt x="435936" y="620064"/>
                </a:lnTo>
                <a:lnTo>
                  <a:pt x="435936" y="575276"/>
                </a:lnTo>
                <a:lnTo>
                  <a:pt x="54741" y="578262"/>
                </a:lnTo>
                <a:cubicBezTo>
                  <a:pt x="50096" y="553711"/>
                  <a:pt x="43793" y="525180"/>
                  <a:pt x="35830" y="492667"/>
                </a:cubicBezTo>
                <a:cubicBezTo>
                  <a:pt x="370247" y="492667"/>
                  <a:pt x="654236" y="488686"/>
                  <a:pt x="887797" y="480724"/>
                </a:cubicBezTo>
                <a:close/>
                <a:moveTo>
                  <a:pt x="1098798" y="410058"/>
                </a:moveTo>
                <a:lnTo>
                  <a:pt x="1899010" y="410058"/>
                </a:lnTo>
                <a:lnTo>
                  <a:pt x="1899010" y="772343"/>
                </a:lnTo>
                <a:lnTo>
                  <a:pt x="1765641" y="772343"/>
                </a:lnTo>
                <a:lnTo>
                  <a:pt x="1765641" y="728550"/>
                </a:lnTo>
                <a:lnTo>
                  <a:pt x="1221716" y="728550"/>
                </a:lnTo>
                <a:cubicBezTo>
                  <a:pt x="1202806" y="838696"/>
                  <a:pt x="1158515" y="925617"/>
                  <a:pt x="1088845" y="989316"/>
                </a:cubicBezTo>
                <a:lnTo>
                  <a:pt x="995288" y="879834"/>
                </a:lnTo>
                <a:cubicBezTo>
                  <a:pt x="1064295" y="820780"/>
                  <a:pt x="1098798" y="726560"/>
                  <a:pt x="1098798" y="597172"/>
                </a:cubicBezTo>
                <a:close/>
                <a:moveTo>
                  <a:pt x="285648" y="327449"/>
                </a:moveTo>
                <a:lnTo>
                  <a:pt x="285648" y="381195"/>
                </a:lnTo>
                <a:lnTo>
                  <a:pt x="665848" y="381195"/>
                </a:lnTo>
                <a:lnTo>
                  <a:pt x="665848" y="327449"/>
                </a:lnTo>
                <a:close/>
                <a:moveTo>
                  <a:pt x="164222" y="251807"/>
                </a:moveTo>
                <a:lnTo>
                  <a:pt x="787273" y="251807"/>
                </a:lnTo>
                <a:lnTo>
                  <a:pt x="787273" y="456837"/>
                </a:lnTo>
                <a:lnTo>
                  <a:pt x="164222" y="456837"/>
                </a:lnTo>
                <a:close/>
                <a:moveTo>
                  <a:pt x="232897" y="995"/>
                </a:moveTo>
                <a:cubicBezTo>
                  <a:pt x="257448" y="35830"/>
                  <a:pt x="281998" y="72324"/>
                  <a:pt x="306549" y="110477"/>
                </a:cubicBezTo>
                <a:lnTo>
                  <a:pt x="410059" y="110477"/>
                </a:lnTo>
                <a:lnTo>
                  <a:pt x="410059" y="995"/>
                </a:lnTo>
                <a:lnTo>
                  <a:pt x="541437" y="995"/>
                </a:lnTo>
                <a:lnTo>
                  <a:pt x="541437" y="110477"/>
                </a:lnTo>
                <a:lnTo>
                  <a:pt x="643951" y="110477"/>
                </a:lnTo>
                <a:cubicBezTo>
                  <a:pt x="670824" y="71660"/>
                  <a:pt x="695043" y="35166"/>
                  <a:pt x="716607" y="995"/>
                </a:cubicBezTo>
                <a:lnTo>
                  <a:pt x="821113" y="49764"/>
                </a:lnTo>
                <a:lnTo>
                  <a:pt x="778315" y="110477"/>
                </a:lnTo>
                <a:lnTo>
                  <a:pt x="947514" y="110477"/>
                </a:lnTo>
                <a:lnTo>
                  <a:pt x="947514" y="316501"/>
                </a:lnTo>
                <a:lnTo>
                  <a:pt x="826089" y="316501"/>
                </a:lnTo>
                <a:lnTo>
                  <a:pt x="826089" y="208015"/>
                </a:lnTo>
                <a:lnTo>
                  <a:pt x="127397" y="208015"/>
                </a:lnTo>
                <a:lnTo>
                  <a:pt x="127397" y="316501"/>
                </a:lnTo>
                <a:lnTo>
                  <a:pt x="5972" y="316501"/>
                </a:lnTo>
                <a:lnTo>
                  <a:pt x="5972" y="110477"/>
                </a:lnTo>
                <a:lnTo>
                  <a:pt x="172185" y="110477"/>
                </a:lnTo>
                <a:cubicBezTo>
                  <a:pt x="160573" y="91234"/>
                  <a:pt x="148298" y="71660"/>
                  <a:pt x="135359" y="51755"/>
                </a:cubicBezTo>
                <a:close/>
                <a:moveTo>
                  <a:pt x="1423262" y="0"/>
                </a:moveTo>
                <a:lnTo>
                  <a:pt x="1568574" y="0"/>
                </a:lnTo>
                <a:lnTo>
                  <a:pt x="1568574" y="71660"/>
                </a:lnTo>
                <a:lnTo>
                  <a:pt x="1966689" y="71660"/>
                </a:lnTo>
                <a:lnTo>
                  <a:pt x="1966689" y="189104"/>
                </a:lnTo>
                <a:lnTo>
                  <a:pt x="1568574" y="189104"/>
                </a:lnTo>
                <a:lnTo>
                  <a:pt x="1568574" y="246831"/>
                </a:lnTo>
                <a:lnTo>
                  <a:pt x="1901000" y="246831"/>
                </a:lnTo>
                <a:lnTo>
                  <a:pt x="1901000" y="356313"/>
                </a:lnTo>
                <a:lnTo>
                  <a:pt x="1082873" y="356313"/>
                </a:lnTo>
                <a:lnTo>
                  <a:pt x="1082873" y="246831"/>
                </a:lnTo>
                <a:lnTo>
                  <a:pt x="1423262" y="246831"/>
                </a:lnTo>
                <a:lnTo>
                  <a:pt x="1423262" y="189104"/>
                </a:lnTo>
                <a:lnTo>
                  <a:pt x="1017184" y="189104"/>
                </a:lnTo>
                <a:lnTo>
                  <a:pt x="1017184" y="71660"/>
                </a:lnTo>
                <a:lnTo>
                  <a:pt x="1423262" y="71660"/>
                </a:lnTo>
                <a:close/>
              </a:path>
            </a:pathLst>
          </a:custGeom>
          <a:solidFill>
            <a:srgbClr val="CD2D50">
              <a:alpha val="86022"/>
            </a:srgbClr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noAutofit/>
          </a:bodyPr>
          <a:lstStyle/>
          <a:p>
            <a:endParaRPr lang="zh-CN" altLang="en-US" sz="8000" b="1" dirty="0">
              <a:solidFill>
                <a:srgbClr val="CD2D5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8" name="PA-任意多边形 52"/>
          <p:cNvSpPr/>
          <p:nvPr>
            <p:custDataLst>
              <p:tags r:id="rId16"/>
            </p:custDataLst>
          </p:nvPr>
        </p:nvSpPr>
        <p:spPr>
          <a:xfrm>
            <a:off x="10753143" y="3616151"/>
            <a:ext cx="771960" cy="388325"/>
          </a:xfrm>
          <a:custGeom>
            <a:avLst/>
            <a:gdLst/>
            <a:ahLst/>
            <a:cxnLst/>
            <a:rect l="l" t="t" r="r" b="b"/>
            <a:pathLst>
              <a:path w="2150492" h="1081776">
                <a:moveTo>
                  <a:pt x="1712993" y="568096"/>
                </a:moveTo>
                <a:lnTo>
                  <a:pt x="1712993" y="670396"/>
                </a:lnTo>
                <a:lnTo>
                  <a:pt x="1930654" y="670396"/>
                </a:lnTo>
                <a:lnTo>
                  <a:pt x="1930654" y="568096"/>
                </a:lnTo>
                <a:close/>
                <a:moveTo>
                  <a:pt x="1347322" y="568096"/>
                </a:moveTo>
                <a:lnTo>
                  <a:pt x="1347322" y="670396"/>
                </a:lnTo>
                <a:lnTo>
                  <a:pt x="1564983" y="670396"/>
                </a:lnTo>
                <a:lnTo>
                  <a:pt x="1564983" y="568096"/>
                </a:lnTo>
                <a:close/>
                <a:moveTo>
                  <a:pt x="970768" y="525652"/>
                </a:moveTo>
                <a:lnTo>
                  <a:pt x="991446" y="622511"/>
                </a:lnTo>
                <a:lnTo>
                  <a:pt x="615981" y="627952"/>
                </a:lnTo>
                <a:lnTo>
                  <a:pt x="615981" y="678014"/>
                </a:lnTo>
                <a:lnTo>
                  <a:pt x="972945" y="678014"/>
                </a:lnTo>
                <a:lnTo>
                  <a:pt x="972945" y="766167"/>
                </a:lnTo>
                <a:lnTo>
                  <a:pt x="615981" y="766167"/>
                </a:lnTo>
                <a:lnTo>
                  <a:pt x="615981" y="816229"/>
                </a:lnTo>
                <a:lnTo>
                  <a:pt x="1053479" y="816229"/>
                </a:lnTo>
                <a:lnTo>
                  <a:pt x="1053479" y="906559"/>
                </a:lnTo>
                <a:lnTo>
                  <a:pt x="615981" y="906559"/>
                </a:lnTo>
                <a:lnTo>
                  <a:pt x="615981" y="932678"/>
                </a:lnTo>
                <a:cubicBezTo>
                  <a:pt x="615981" y="974759"/>
                  <a:pt x="606095" y="1006864"/>
                  <a:pt x="586324" y="1028993"/>
                </a:cubicBezTo>
                <a:cubicBezTo>
                  <a:pt x="566553" y="1051122"/>
                  <a:pt x="539890" y="1063456"/>
                  <a:pt x="506334" y="1065995"/>
                </a:cubicBezTo>
                <a:cubicBezTo>
                  <a:pt x="472778" y="1068535"/>
                  <a:pt x="406663" y="1070167"/>
                  <a:pt x="307990" y="1070893"/>
                </a:cubicBezTo>
                <a:cubicBezTo>
                  <a:pt x="301460" y="1035341"/>
                  <a:pt x="292391" y="996525"/>
                  <a:pt x="280783" y="954444"/>
                </a:cubicBezTo>
                <a:cubicBezTo>
                  <a:pt x="322501" y="958072"/>
                  <a:pt x="364219" y="959886"/>
                  <a:pt x="405938" y="959886"/>
                </a:cubicBezTo>
                <a:cubicBezTo>
                  <a:pt x="453098" y="959886"/>
                  <a:pt x="476678" y="942110"/>
                  <a:pt x="476678" y="906559"/>
                </a:cubicBezTo>
                <a:lnTo>
                  <a:pt x="0" y="906559"/>
                </a:lnTo>
                <a:lnTo>
                  <a:pt x="0" y="816229"/>
                </a:lnTo>
                <a:lnTo>
                  <a:pt x="476678" y="816229"/>
                </a:lnTo>
                <a:lnTo>
                  <a:pt x="476678" y="766167"/>
                </a:lnTo>
                <a:lnTo>
                  <a:pt x="74004" y="766167"/>
                </a:lnTo>
                <a:lnTo>
                  <a:pt x="74004" y="678014"/>
                </a:lnTo>
                <a:lnTo>
                  <a:pt x="476678" y="678014"/>
                </a:lnTo>
                <a:lnTo>
                  <a:pt x="476678" y="629041"/>
                </a:lnTo>
                <a:lnTo>
                  <a:pt x="59856" y="632306"/>
                </a:lnTo>
                <a:cubicBezTo>
                  <a:pt x="54778" y="605461"/>
                  <a:pt x="47885" y="574263"/>
                  <a:pt x="39179" y="538711"/>
                </a:cubicBezTo>
                <a:cubicBezTo>
                  <a:pt x="404849" y="538711"/>
                  <a:pt x="715379" y="534358"/>
                  <a:pt x="970768" y="525652"/>
                </a:cubicBezTo>
                <a:close/>
                <a:moveTo>
                  <a:pt x="1201489" y="448382"/>
                </a:moveTo>
                <a:lnTo>
                  <a:pt x="2076487" y="448382"/>
                </a:lnTo>
                <a:lnTo>
                  <a:pt x="2076487" y="844525"/>
                </a:lnTo>
                <a:lnTo>
                  <a:pt x="1930654" y="844525"/>
                </a:lnTo>
                <a:lnTo>
                  <a:pt x="1930654" y="796640"/>
                </a:lnTo>
                <a:lnTo>
                  <a:pt x="1335895" y="796640"/>
                </a:lnTo>
                <a:cubicBezTo>
                  <a:pt x="1315217" y="917079"/>
                  <a:pt x="1266787" y="1012124"/>
                  <a:pt x="1190606" y="1081776"/>
                </a:cubicBezTo>
                <a:lnTo>
                  <a:pt x="1088305" y="962062"/>
                </a:lnTo>
                <a:cubicBezTo>
                  <a:pt x="1163761" y="897489"/>
                  <a:pt x="1201489" y="794463"/>
                  <a:pt x="1201489" y="652983"/>
                </a:cubicBezTo>
                <a:close/>
                <a:moveTo>
                  <a:pt x="312343" y="358053"/>
                </a:moveTo>
                <a:lnTo>
                  <a:pt x="312343" y="416821"/>
                </a:lnTo>
                <a:lnTo>
                  <a:pt x="728076" y="416821"/>
                </a:lnTo>
                <a:lnTo>
                  <a:pt x="728076" y="358053"/>
                </a:lnTo>
                <a:close/>
                <a:moveTo>
                  <a:pt x="179570" y="275341"/>
                </a:moveTo>
                <a:lnTo>
                  <a:pt x="860849" y="275341"/>
                </a:lnTo>
                <a:lnTo>
                  <a:pt x="860849" y="499532"/>
                </a:lnTo>
                <a:lnTo>
                  <a:pt x="179570" y="499532"/>
                </a:lnTo>
                <a:close/>
                <a:moveTo>
                  <a:pt x="254663" y="1088"/>
                </a:moveTo>
                <a:cubicBezTo>
                  <a:pt x="281508" y="39179"/>
                  <a:pt x="308353" y="79084"/>
                  <a:pt x="335198" y="120802"/>
                </a:cubicBezTo>
                <a:lnTo>
                  <a:pt x="448382" y="120802"/>
                </a:lnTo>
                <a:lnTo>
                  <a:pt x="448382" y="1088"/>
                </a:lnTo>
                <a:lnTo>
                  <a:pt x="592038" y="1088"/>
                </a:lnTo>
                <a:lnTo>
                  <a:pt x="592038" y="120802"/>
                </a:lnTo>
                <a:lnTo>
                  <a:pt x="704133" y="120802"/>
                </a:lnTo>
                <a:cubicBezTo>
                  <a:pt x="733518" y="78358"/>
                  <a:pt x="760000" y="38454"/>
                  <a:pt x="783580" y="1088"/>
                </a:cubicBezTo>
                <a:lnTo>
                  <a:pt x="897852" y="54415"/>
                </a:lnTo>
                <a:lnTo>
                  <a:pt x="851054" y="120802"/>
                </a:lnTo>
                <a:lnTo>
                  <a:pt x="1036066" y="120802"/>
                </a:lnTo>
                <a:lnTo>
                  <a:pt x="1036066" y="346081"/>
                </a:lnTo>
                <a:lnTo>
                  <a:pt x="903293" y="346081"/>
                </a:lnTo>
                <a:lnTo>
                  <a:pt x="903293" y="227456"/>
                </a:lnTo>
                <a:lnTo>
                  <a:pt x="139303" y="227456"/>
                </a:lnTo>
                <a:lnTo>
                  <a:pt x="139303" y="346081"/>
                </a:lnTo>
                <a:lnTo>
                  <a:pt x="6529" y="346081"/>
                </a:lnTo>
                <a:lnTo>
                  <a:pt x="6529" y="120802"/>
                </a:lnTo>
                <a:lnTo>
                  <a:pt x="188277" y="120802"/>
                </a:lnTo>
                <a:cubicBezTo>
                  <a:pt x="175580" y="99761"/>
                  <a:pt x="162157" y="78358"/>
                  <a:pt x="148009" y="56592"/>
                </a:cubicBezTo>
                <a:close/>
                <a:moveTo>
                  <a:pt x="1556276" y="0"/>
                </a:moveTo>
                <a:lnTo>
                  <a:pt x="1715169" y="0"/>
                </a:lnTo>
                <a:lnTo>
                  <a:pt x="1715169" y="78358"/>
                </a:lnTo>
                <a:lnTo>
                  <a:pt x="2150492" y="78358"/>
                </a:lnTo>
                <a:lnTo>
                  <a:pt x="2150492" y="206778"/>
                </a:lnTo>
                <a:lnTo>
                  <a:pt x="1715169" y="206778"/>
                </a:lnTo>
                <a:lnTo>
                  <a:pt x="1715169" y="269900"/>
                </a:lnTo>
                <a:lnTo>
                  <a:pt x="2078663" y="269900"/>
                </a:lnTo>
                <a:lnTo>
                  <a:pt x="2078663" y="389613"/>
                </a:lnTo>
                <a:lnTo>
                  <a:pt x="1184076" y="389613"/>
                </a:lnTo>
                <a:lnTo>
                  <a:pt x="1184076" y="269900"/>
                </a:lnTo>
                <a:lnTo>
                  <a:pt x="1556276" y="269900"/>
                </a:lnTo>
                <a:lnTo>
                  <a:pt x="1556276" y="206778"/>
                </a:lnTo>
                <a:lnTo>
                  <a:pt x="1112248" y="206778"/>
                </a:lnTo>
                <a:lnTo>
                  <a:pt x="1112248" y="78358"/>
                </a:lnTo>
                <a:lnTo>
                  <a:pt x="1556276" y="78358"/>
                </a:lnTo>
                <a:close/>
              </a:path>
            </a:pathLst>
          </a:custGeom>
          <a:solidFill>
            <a:srgbClr val="CD2D50">
              <a:alpha val="51511"/>
            </a:srgbClr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noAutofit/>
          </a:bodyPr>
          <a:lstStyle/>
          <a:p>
            <a:endParaRPr lang="zh-CN" altLang="en-US" sz="8800" b="1" dirty="0">
              <a:solidFill>
                <a:srgbClr val="CD2D5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9" name="PA-任意多边形 54"/>
          <p:cNvSpPr/>
          <p:nvPr>
            <p:custDataLst>
              <p:tags r:id="rId17"/>
            </p:custDataLst>
          </p:nvPr>
        </p:nvSpPr>
        <p:spPr>
          <a:xfrm>
            <a:off x="7572665" y="5568468"/>
            <a:ext cx="907958" cy="456735"/>
          </a:xfrm>
          <a:custGeom>
            <a:avLst/>
            <a:gdLst/>
            <a:ahLst/>
            <a:cxnLst/>
            <a:rect l="l" t="t" r="r" b="b"/>
            <a:pathLst>
              <a:path w="1966689" h="989316">
                <a:moveTo>
                  <a:pt x="1566583" y="519540"/>
                </a:moveTo>
                <a:lnTo>
                  <a:pt x="1566583" y="613097"/>
                </a:lnTo>
                <a:lnTo>
                  <a:pt x="1765641" y="613097"/>
                </a:lnTo>
                <a:lnTo>
                  <a:pt x="1765641" y="519540"/>
                </a:lnTo>
                <a:close/>
                <a:moveTo>
                  <a:pt x="1232167" y="519540"/>
                </a:moveTo>
                <a:lnTo>
                  <a:pt x="1232167" y="613097"/>
                </a:lnTo>
                <a:lnTo>
                  <a:pt x="1431224" y="613097"/>
                </a:lnTo>
                <a:lnTo>
                  <a:pt x="1431224" y="519540"/>
                </a:lnTo>
                <a:close/>
                <a:moveTo>
                  <a:pt x="887797" y="480724"/>
                </a:moveTo>
                <a:lnTo>
                  <a:pt x="906707" y="569304"/>
                </a:lnTo>
                <a:lnTo>
                  <a:pt x="563333" y="574281"/>
                </a:lnTo>
                <a:lnTo>
                  <a:pt x="563333" y="620064"/>
                </a:lnTo>
                <a:lnTo>
                  <a:pt x="889788" y="620064"/>
                </a:lnTo>
                <a:lnTo>
                  <a:pt x="889788" y="700682"/>
                </a:lnTo>
                <a:lnTo>
                  <a:pt x="563333" y="700682"/>
                </a:lnTo>
                <a:lnTo>
                  <a:pt x="563333" y="746466"/>
                </a:lnTo>
                <a:lnTo>
                  <a:pt x="963439" y="746466"/>
                </a:lnTo>
                <a:lnTo>
                  <a:pt x="963439" y="829075"/>
                </a:lnTo>
                <a:lnTo>
                  <a:pt x="563333" y="829075"/>
                </a:lnTo>
                <a:lnTo>
                  <a:pt x="563333" y="852961"/>
                </a:lnTo>
                <a:cubicBezTo>
                  <a:pt x="563333" y="891446"/>
                  <a:pt x="554293" y="920807"/>
                  <a:pt x="536212" y="941044"/>
                </a:cubicBezTo>
                <a:cubicBezTo>
                  <a:pt x="518130" y="961282"/>
                  <a:pt x="493746" y="972562"/>
                  <a:pt x="463058" y="974884"/>
                </a:cubicBezTo>
                <a:cubicBezTo>
                  <a:pt x="432370" y="977207"/>
                  <a:pt x="371906" y="978699"/>
                  <a:pt x="281667" y="979363"/>
                </a:cubicBezTo>
                <a:cubicBezTo>
                  <a:pt x="275695" y="946850"/>
                  <a:pt x="267401" y="911352"/>
                  <a:pt x="256784" y="872867"/>
                </a:cubicBezTo>
                <a:cubicBezTo>
                  <a:pt x="294937" y="876185"/>
                  <a:pt x="333090" y="877844"/>
                  <a:pt x="371243" y="877844"/>
                </a:cubicBezTo>
                <a:cubicBezTo>
                  <a:pt x="414372" y="877844"/>
                  <a:pt x="435936" y="861587"/>
                  <a:pt x="435936" y="829075"/>
                </a:cubicBezTo>
                <a:lnTo>
                  <a:pt x="0" y="829075"/>
                </a:lnTo>
                <a:lnTo>
                  <a:pt x="0" y="746466"/>
                </a:lnTo>
                <a:lnTo>
                  <a:pt x="435936" y="746466"/>
                </a:lnTo>
                <a:lnTo>
                  <a:pt x="435936" y="700682"/>
                </a:lnTo>
                <a:lnTo>
                  <a:pt x="67680" y="700682"/>
                </a:lnTo>
                <a:lnTo>
                  <a:pt x="67680" y="620064"/>
                </a:lnTo>
                <a:lnTo>
                  <a:pt x="435936" y="620064"/>
                </a:lnTo>
                <a:lnTo>
                  <a:pt x="435936" y="575276"/>
                </a:lnTo>
                <a:lnTo>
                  <a:pt x="54741" y="578262"/>
                </a:lnTo>
                <a:cubicBezTo>
                  <a:pt x="50096" y="553711"/>
                  <a:pt x="43793" y="525180"/>
                  <a:pt x="35830" y="492667"/>
                </a:cubicBezTo>
                <a:cubicBezTo>
                  <a:pt x="370247" y="492667"/>
                  <a:pt x="654236" y="488686"/>
                  <a:pt x="887797" y="480724"/>
                </a:cubicBezTo>
                <a:close/>
                <a:moveTo>
                  <a:pt x="1098798" y="410058"/>
                </a:moveTo>
                <a:lnTo>
                  <a:pt x="1899010" y="410058"/>
                </a:lnTo>
                <a:lnTo>
                  <a:pt x="1899010" y="772343"/>
                </a:lnTo>
                <a:lnTo>
                  <a:pt x="1765641" y="772343"/>
                </a:lnTo>
                <a:lnTo>
                  <a:pt x="1765641" y="728550"/>
                </a:lnTo>
                <a:lnTo>
                  <a:pt x="1221716" y="728550"/>
                </a:lnTo>
                <a:cubicBezTo>
                  <a:pt x="1202806" y="838696"/>
                  <a:pt x="1158515" y="925617"/>
                  <a:pt x="1088845" y="989316"/>
                </a:cubicBezTo>
                <a:lnTo>
                  <a:pt x="995288" y="879834"/>
                </a:lnTo>
                <a:cubicBezTo>
                  <a:pt x="1064295" y="820780"/>
                  <a:pt x="1098798" y="726560"/>
                  <a:pt x="1098798" y="597172"/>
                </a:cubicBezTo>
                <a:close/>
                <a:moveTo>
                  <a:pt x="285648" y="327449"/>
                </a:moveTo>
                <a:lnTo>
                  <a:pt x="285648" y="381195"/>
                </a:lnTo>
                <a:lnTo>
                  <a:pt x="665848" y="381195"/>
                </a:lnTo>
                <a:lnTo>
                  <a:pt x="665848" y="327449"/>
                </a:lnTo>
                <a:close/>
                <a:moveTo>
                  <a:pt x="164223" y="251807"/>
                </a:moveTo>
                <a:lnTo>
                  <a:pt x="787273" y="251807"/>
                </a:lnTo>
                <a:lnTo>
                  <a:pt x="787273" y="456837"/>
                </a:lnTo>
                <a:lnTo>
                  <a:pt x="164223" y="456837"/>
                </a:lnTo>
                <a:close/>
                <a:moveTo>
                  <a:pt x="232897" y="995"/>
                </a:moveTo>
                <a:cubicBezTo>
                  <a:pt x="257448" y="35830"/>
                  <a:pt x="281998" y="72324"/>
                  <a:pt x="306549" y="110477"/>
                </a:cubicBezTo>
                <a:lnTo>
                  <a:pt x="410059" y="110477"/>
                </a:lnTo>
                <a:lnTo>
                  <a:pt x="410059" y="995"/>
                </a:lnTo>
                <a:lnTo>
                  <a:pt x="541437" y="995"/>
                </a:lnTo>
                <a:lnTo>
                  <a:pt x="541437" y="110477"/>
                </a:lnTo>
                <a:lnTo>
                  <a:pt x="643951" y="110477"/>
                </a:lnTo>
                <a:cubicBezTo>
                  <a:pt x="670824" y="71660"/>
                  <a:pt x="695043" y="35166"/>
                  <a:pt x="716607" y="995"/>
                </a:cubicBezTo>
                <a:lnTo>
                  <a:pt x="821113" y="49764"/>
                </a:lnTo>
                <a:lnTo>
                  <a:pt x="778315" y="110477"/>
                </a:lnTo>
                <a:lnTo>
                  <a:pt x="947514" y="110477"/>
                </a:lnTo>
                <a:lnTo>
                  <a:pt x="947514" y="316501"/>
                </a:lnTo>
                <a:lnTo>
                  <a:pt x="826089" y="316501"/>
                </a:lnTo>
                <a:lnTo>
                  <a:pt x="826089" y="208015"/>
                </a:lnTo>
                <a:lnTo>
                  <a:pt x="127397" y="208015"/>
                </a:lnTo>
                <a:lnTo>
                  <a:pt x="127397" y="316501"/>
                </a:lnTo>
                <a:lnTo>
                  <a:pt x="5972" y="316501"/>
                </a:lnTo>
                <a:lnTo>
                  <a:pt x="5972" y="110477"/>
                </a:lnTo>
                <a:lnTo>
                  <a:pt x="172185" y="110477"/>
                </a:lnTo>
                <a:cubicBezTo>
                  <a:pt x="160573" y="91234"/>
                  <a:pt x="148298" y="71660"/>
                  <a:pt x="135359" y="51755"/>
                </a:cubicBezTo>
                <a:close/>
                <a:moveTo>
                  <a:pt x="1423262" y="0"/>
                </a:moveTo>
                <a:lnTo>
                  <a:pt x="1568574" y="0"/>
                </a:lnTo>
                <a:lnTo>
                  <a:pt x="1568574" y="71660"/>
                </a:lnTo>
                <a:lnTo>
                  <a:pt x="1966689" y="71660"/>
                </a:lnTo>
                <a:lnTo>
                  <a:pt x="1966689" y="189104"/>
                </a:lnTo>
                <a:lnTo>
                  <a:pt x="1568574" y="189104"/>
                </a:lnTo>
                <a:lnTo>
                  <a:pt x="1568574" y="246831"/>
                </a:lnTo>
                <a:lnTo>
                  <a:pt x="1901000" y="246831"/>
                </a:lnTo>
                <a:lnTo>
                  <a:pt x="1901000" y="356313"/>
                </a:lnTo>
                <a:lnTo>
                  <a:pt x="1082873" y="356313"/>
                </a:lnTo>
                <a:lnTo>
                  <a:pt x="1082873" y="246831"/>
                </a:lnTo>
                <a:lnTo>
                  <a:pt x="1423262" y="246831"/>
                </a:lnTo>
                <a:lnTo>
                  <a:pt x="1423262" y="189104"/>
                </a:lnTo>
                <a:lnTo>
                  <a:pt x="1017184" y="189104"/>
                </a:lnTo>
                <a:lnTo>
                  <a:pt x="1017184" y="71660"/>
                </a:lnTo>
                <a:lnTo>
                  <a:pt x="1423262" y="71660"/>
                </a:lnTo>
                <a:close/>
              </a:path>
            </a:pathLst>
          </a:custGeom>
          <a:solidFill>
            <a:srgbClr val="CD2D50">
              <a:alpha val="61980"/>
            </a:srgbClr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noAutofit/>
          </a:bodyPr>
          <a:lstStyle/>
          <a:p>
            <a:endParaRPr lang="zh-CN" altLang="en-US" sz="8000" b="1" dirty="0">
              <a:solidFill>
                <a:srgbClr val="CD2D5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0" name="PA-任意多边形 56"/>
          <p:cNvSpPr/>
          <p:nvPr>
            <p:custDataLst>
              <p:tags r:id="rId18"/>
            </p:custDataLst>
          </p:nvPr>
        </p:nvSpPr>
        <p:spPr>
          <a:xfrm>
            <a:off x="9440014" y="5285393"/>
            <a:ext cx="1016711" cy="511442"/>
          </a:xfrm>
          <a:custGeom>
            <a:avLst/>
            <a:gdLst/>
            <a:ahLst/>
            <a:cxnLst/>
            <a:rect l="l" t="t" r="r" b="b"/>
            <a:pathLst>
              <a:path w="2150492" h="1081776">
                <a:moveTo>
                  <a:pt x="1712994" y="568096"/>
                </a:moveTo>
                <a:lnTo>
                  <a:pt x="1712994" y="670396"/>
                </a:lnTo>
                <a:lnTo>
                  <a:pt x="1930655" y="670396"/>
                </a:lnTo>
                <a:lnTo>
                  <a:pt x="1930655" y="568096"/>
                </a:lnTo>
                <a:close/>
                <a:moveTo>
                  <a:pt x="1347323" y="568096"/>
                </a:moveTo>
                <a:lnTo>
                  <a:pt x="1347323" y="670396"/>
                </a:lnTo>
                <a:lnTo>
                  <a:pt x="1564984" y="670396"/>
                </a:lnTo>
                <a:lnTo>
                  <a:pt x="1564984" y="568096"/>
                </a:lnTo>
                <a:close/>
                <a:moveTo>
                  <a:pt x="970769" y="525652"/>
                </a:moveTo>
                <a:lnTo>
                  <a:pt x="991447" y="622511"/>
                </a:lnTo>
                <a:lnTo>
                  <a:pt x="615981" y="627952"/>
                </a:lnTo>
                <a:lnTo>
                  <a:pt x="615981" y="678014"/>
                </a:lnTo>
                <a:lnTo>
                  <a:pt x="972946" y="678014"/>
                </a:lnTo>
                <a:lnTo>
                  <a:pt x="972946" y="766167"/>
                </a:lnTo>
                <a:lnTo>
                  <a:pt x="615981" y="766167"/>
                </a:lnTo>
                <a:lnTo>
                  <a:pt x="615981" y="816229"/>
                </a:lnTo>
                <a:lnTo>
                  <a:pt x="1053480" y="816229"/>
                </a:lnTo>
                <a:lnTo>
                  <a:pt x="1053480" y="906559"/>
                </a:lnTo>
                <a:lnTo>
                  <a:pt x="615981" y="906559"/>
                </a:lnTo>
                <a:lnTo>
                  <a:pt x="615981" y="932678"/>
                </a:lnTo>
                <a:cubicBezTo>
                  <a:pt x="615981" y="974759"/>
                  <a:pt x="606096" y="1006864"/>
                  <a:pt x="586325" y="1028993"/>
                </a:cubicBezTo>
                <a:cubicBezTo>
                  <a:pt x="566554" y="1051122"/>
                  <a:pt x="539891" y="1063456"/>
                  <a:pt x="506335" y="1065995"/>
                </a:cubicBezTo>
                <a:cubicBezTo>
                  <a:pt x="472778" y="1068535"/>
                  <a:pt x="406664" y="1070167"/>
                  <a:pt x="307991" y="1070893"/>
                </a:cubicBezTo>
                <a:cubicBezTo>
                  <a:pt x="301461" y="1035341"/>
                  <a:pt x="292392" y="996525"/>
                  <a:pt x="280783" y="954444"/>
                </a:cubicBezTo>
                <a:cubicBezTo>
                  <a:pt x="322502" y="958072"/>
                  <a:pt x="364220" y="959886"/>
                  <a:pt x="405938" y="959886"/>
                </a:cubicBezTo>
                <a:cubicBezTo>
                  <a:pt x="453098" y="959886"/>
                  <a:pt x="476678" y="942110"/>
                  <a:pt x="476678" y="906559"/>
                </a:cubicBezTo>
                <a:lnTo>
                  <a:pt x="0" y="906559"/>
                </a:lnTo>
                <a:lnTo>
                  <a:pt x="0" y="816229"/>
                </a:lnTo>
                <a:lnTo>
                  <a:pt x="476678" y="816229"/>
                </a:lnTo>
                <a:lnTo>
                  <a:pt x="476678" y="766167"/>
                </a:lnTo>
                <a:lnTo>
                  <a:pt x="74005" y="766167"/>
                </a:lnTo>
                <a:lnTo>
                  <a:pt x="74005" y="678014"/>
                </a:lnTo>
                <a:lnTo>
                  <a:pt x="476678" y="678014"/>
                </a:lnTo>
                <a:lnTo>
                  <a:pt x="476678" y="629041"/>
                </a:lnTo>
                <a:lnTo>
                  <a:pt x="59857" y="632306"/>
                </a:lnTo>
                <a:cubicBezTo>
                  <a:pt x="54778" y="605461"/>
                  <a:pt x="47886" y="574263"/>
                  <a:pt x="39179" y="538711"/>
                </a:cubicBezTo>
                <a:cubicBezTo>
                  <a:pt x="404850" y="538711"/>
                  <a:pt x="715380" y="534358"/>
                  <a:pt x="970769" y="525652"/>
                </a:cubicBezTo>
                <a:close/>
                <a:moveTo>
                  <a:pt x="1201490" y="448382"/>
                </a:moveTo>
                <a:lnTo>
                  <a:pt x="2076488" y="448382"/>
                </a:lnTo>
                <a:lnTo>
                  <a:pt x="2076488" y="844525"/>
                </a:lnTo>
                <a:lnTo>
                  <a:pt x="1930655" y="844525"/>
                </a:lnTo>
                <a:lnTo>
                  <a:pt x="1930655" y="796640"/>
                </a:lnTo>
                <a:lnTo>
                  <a:pt x="1335896" y="796640"/>
                </a:lnTo>
                <a:cubicBezTo>
                  <a:pt x="1315218" y="917079"/>
                  <a:pt x="1266788" y="1012124"/>
                  <a:pt x="1190607" y="1081776"/>
                </a:cubicBezTo>
                <a:lnTo>
                  <a:pt x="1088306" y="962062"/>
                </a:lnTo>
                <a:cubicBezTo>
                  <a:pt x="1163762" y="897489"/>
                  <a:pt x="1201490" y="794463"/>
                  <a:pt x="1201490" y="652983"/>
                </a:cubicBezTo>
                <a:close/>
                <a:moveTo>
                  <a:pt x="312344" y="358053"/>
                </a:moveTo>
                <a:lnTo>
                  <a:pt x="312344" y="416821"/>
                </a:lnTo>
                <a:lnTo>
                  <a:pt x="728077" y="416821"/>
                </a:lnTo>
                <a:lnTo>
                  <a:pt x="728077" y="358053"/>
                </a:lnTo>
                <a:close/>
                <a:moveTo>
                  <a:pt x="179571" y="275341"/>
                </a:moveTo>
                <a:lnTo>
                  <a:pt x="860850" y="275341"/>
                </a:lnTo>
                <a:lnTo>
                  <a:pt x="860850" y="499532"/>
                </a:lnTo>
                <a:lnTo>
                  <a:pt x="179571" y="499532"/>
                </a:lnTo>
                <a:close/>
                <a:moveTo>
                  <a:pt x="254664" y="1088"/>
                </a:moveTo>
                <a:cubicBezTo>
                  <a:pt x="281509" y="39179"/>
                  <a:pt x="308354" y="79084"/>
                  <a:pt x="335199" y="120802"/>
                </a:cubicBezTo>
                <a:lnTo>
                  <a:pt x="448382" y="120802"/>
                </a:lnTo>
                <a:lnTo>
                  <a:pt x="448382" y="1088"/>
                </a:lnTo>
                <a:lnTo>
                  <a:pt x="592039" y="1088"/>
                </a:lnTo>
                <a:lnTo>
                  <a:pt x="592039" y="120802"/>
                </a:lnTo>
                <a:lnTo>
                  <a:pt x="704134" y="120802"/>
                </a:lnTo>
                <a:cubicBezTo>
                  <a:pt x="733518" y="78358"/>
                  <a:pt x="760000" y="38454"/>
                  <a:pt x="783580" y="1088"/>
                </a:cubicBezTo>
                <a:lnTo>
                  <a:pt x="897853" y="54415"/>
                </a:lnTo>
                <a:lnTo>
                  <a:pt x="851055" y="120802"/>
                </a:lnTo>
                <a:lnTo>
                  <a:pt x="1036067" y="120802"/>
                </a:lnTo>
                <a:lnTo>
                  <a:pt x="1036067" y="346081"/>
                </a:lnTo>
                <a:lnTo>
                  <a:pt x="903294" y="346081"/>
                </a:lnTo>
                <a:lnTo>
                  <a:pt x="903294" y="227456"/>
                </a:lnTo>
                <a:lnTo>
                  <a:pt x="139304" y="227456"/>
                </a:lnTo>
                <a:lnTo>
                  <a:pt x="139304" y="346081"/>
                </a:lnTo>
                <a:lnTo>
                  <a:pt x="6530" y="346081"/>
                </a:lnTo>
                <a:lnTo>
                  <a:pt x="6530" y="120802"/>
                </a:lnTo>
                <a:lnTo>
                  <a:pt x="188277" y="120802"/>
                </a:lnTo>
                <a:cubicBezTo>
                  <a:pt x="175580" y="99761"/>
                  <a:pt x="162158" y="78358"/>
                  <a:pt x="148010" y="56592"/>
                </a:cubicBezTo>
                <a:close/>
                <a:moveTo>
                  <a:pt x="1556278" y="0"/>
                </a:moveTo>
                <a:lnTo>
                  <a:pt x="1715170" y="0"/>
                </a:lnTo>
                <a:lnTo>
                  <a:pt x="1715170" y="78358"/>
                </a:lnTo>
                <a:lnTo>
                  <a:pt x="2150492" y="78358"/>
                </a:lnTo>
                <a:lnTo>
                  <a:pt x="2150492" y="206778"/>
                </a:lnTo>
                <a:lnTo>
                  <a:pt x="1715170" y="206778"/>
                </a:lnTo>
                <a:lnTo>
                  <a:pt x="1715170" y="269900"/>
                </a:lnTo>
                <a:lnTo>
                  <a:pt x="2078664" y="269900"/>
                </a:lnTo>
                <a:lnTo>
                  <a:pt x="2078664" y="389613"/>
                </a:lnTo>
                <a:lnTo>
                  <a:pt x="1184077" y="389613"/>
                </a:lnTo>
                <a:lnTo>
                  <a:pt x="1184077" y="269900"/>
                </a:lnTo>
                <a:lnTo>
                  <a:pt x="1556278" y="269900"/>
                </a:lnTo>
                <a:lnTo>
                  <a:pt x="1556278" y="206778"/>
                </a:lnTo>
                <a:lnTo>
                  <a:pt x="1112249" y="206778"/>
                </a:lnTo>
                <a:lnTo>
                  <a:pt x="1112249" y="78358"/>
                </a:lnTo>
                <a:lnTo>
                  <a:pt x="1556278" y="78358"/>
                </a:lnTo>
                <a:close/>
              </a:path>
            </a:pathLst>
          </a:custGeom>
          <a:solidFill>
            <a:srgbClr val="CD2D50">
              <a:alpha val="71517"/>
            </a:srgbClr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noAutofit/>
          </a:bodyPr>
          <a:lstStyle/>
          <a:p>
            <a:endParaRPr lang="zh-CN" altLang="en-US" sz="8800" b="1" dirty="0">
              <a:solidFill>
                <a:srgbClr val="CD2D5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1" name="PA-任意多边形 58"/>
          <p:cNvSpPr/>
          <p:nvPr>
            <p:custDataLst>
              <p:tags r:id="rId19"/>
            </p:custDataLst>
          </p:nvPr>
        </p:nvSpPr>
        <p:spPr>
          <a:xfrm>
            <a:off x="8890634" y="3772395"/>
            <a:ext cx="1111683" cy="559214"/>
          </a:xfrm>
          <a:custGeom>
            <a:avLst/>
            <a:gdLst/>
            <a:ahLst/>
            <a:cxnLst/>
            <a:rect l="l" t="t" r="r" b="b"/>
            <a:pathLst>
              <a:path w="1966689" h="989317">
                <a:moveTo>
                  <a:pt x="1566583" y="519541"/>
                </a:moveTo>
                <a:lnTo>
                  <a:pt x="1566583" y="613098"/>
                </a:lnTo>
                <a:lnTo>
                  <a:pt x="1765641" y="613098"/>
                </a:lnTo>
                <a:lnTo>
                  <a:pt x="1765641" y="519541"/>
                </a:lnTo>
                <a:close/>
                <a:moveTo>
                  <a:pt x="1232167" y="519541"/>
                </a:moveTo>
                <a:lnTo>
                  <a:pt x="1232167" y="613098"/>
                </a:lnTo>
                <a:lnTo>
                  <a:pt x="1431224" y="613098"/>
                </a:lnTo>
                <a:lnTo>
                  <a:pt x="1431224" y="519541"/>
                </a:lnTo>
                <a:close/>
                <a:moveTo>
                  <a:pt x="887797" y="480725"/>
                </a:moveTo>
                <a:lnTo>
                  <a:pt x="906707" y="569305"/>
                </a:lnTo>
                <a:lnTo>
                  <a:pt x="563333" y="574282"/>
                </a:lnTo>
                <a:lnTo>
                  <a:pt x="563333" y="620065"/>
                </a:lnTo>
                <a:lnTo>
                  <a:pt x="889787" y="620065"/>
                </a:lnTo>
                <a:lnTo>
                  <a:pt x="889787" y="700683"/>
                </a:lnTo>
                <a:lnTo>
                  <a:pt x="563333" y="700683"/>
                </a:lnTo>
                <a:lnTo>
                  <a:pt x="563333" y="746467"/>
                </a:lnTo>
                <a:lnTo>
                  <a:pt x="963439" y="746467"/>
                </a:lnTo>
                <a:lnTo>
                  <a:pt x="963439" y="829075"/>
                </a:lnTo>
                <a:lnTo>
                  <a:pt x="563333" y="829075"/>
                </a:lnTo>
                <a:lnTo>
                  <a:pt x="563333" y="852962"/>
                </a:lnTo>
                <a:cubicBezTo>
                  <a:pt x="563333" y="891447"/>
                  <a:pt x="554292" y="920808"/>
                  <a:pt x="536211" y="941045"/>
                </a:cubicBezTo>
                <a:cubicBezTo>
                  <a:pt x="518130" y="961283"/>
                  <a:pt x="493746" y="972563"/>
                  <a:pt x="463058" y="974885"/>
                </a:cubicBezTo>
                <a:cubicBezTo>
                  <a:pt x="432370" y="977208"/>
                  <a:pt x="371906" y="978700"/>
                  <a:pt x="281666" y="979364"/>
                </a:cubicBezTo>
                <a:cubicBezTo>
                  <a:pt x="275695" y="946851"/>
                  <a:pt x="267401" y="911353"/>
                  <a:pt x="256784" y="872868"/>
                </a:cubicBezTo>
                <a:cubicBezTo>
                  <a:pt x="294937" y="876186"/>
                  <a:pt x="333090" y="877845"/>
                  <a:pt x="371242" y="877845"/>
                </a:cubicBezTo>
                <a:cubicBezTo>
                  <a:pt x="414371" y="877845"/>
                  <a:pt x="435936" y="861588"/>
                  <a:pt x="435936" y="829075"/>
                </a:cubicBezTo>
                <a:lnTo>
                  <a:pt x="0" y="829075"/>
                </a:lnTo>
                <a:lnTo>
                  <a:pt x="0" y="746467"/>
                </a:lnTo>
                <a:lnTo>
                  <a:pt x="435936" y="746467"/>
                </a:lnTo>
                <a:lnTo>
                  <a:pt x="435936" y="700683"/>
                </a:lnTo>
                <a:lnTo>
                  <a:pt x="67679" y="700683"/>
                </a:lnTo>
                <a:lnTo>
                  <a:pt x="67679" y="620065"/>
                </a:lnTo>
                <a:lnTo>
                  <a:pt x="435936" y="620065"/>
                </a:lnTo>
                <a:lnTo>
                  <a:pt x="435936" y="575277"/>
                </a:lnTo>
                <a:lnTo>
                  <a:pt x="54741" y="578263"/>
                </a:lnTo>
                <a:cubicBezTo>
                  <a:pt x="50096" y="553712"/>
                  <a:pt x="43793" y="525181"/>
                  <a:pt x="35830" y="492668"/>
                </a:cubicBezTo>
                <a:cubicBezTo>
                  <a:pt x="370247" y="492668"/>
                  <a:pt x="654236" y="488687"/>
                  <a:pt x="887797" y="480725"/>
                </a:cubicBezTo>
                <a:close/>
                <a:moveTo>
                  <a:pt x="1098798" y="410059"/>
                </a:moveTo>
                <a:lnTo>
                  <a:pt x="1899009" y="410059"/>
                </a:lnTo>
                <a:lnTo>
                  <a:pt x="1899009" y="772344"/>
                </a:lnTo>
                <a:lnTo>
                  <a:pt x="1765641" y="772344"/>
                </a:lnTo>
                <a:lnTo>
                  <a:pt x="1765641" y="728551"/>
                </a:lnTo>
                <a:lnTo>
                  <a:pt x="1221716" y="728551"/>
                </a:lnTo>
                <a:cubicBezTo>
                  <a:pt x="1202805" y="838697"/>
                  <a:pt x="1158515" y="925618"/>
                  <a:pt x="1088845" y="989317"/>
                </a:cubicBezTo>
                <a:lnTo>
                  <a:pt x="995288" y="879835"/>
                </a:lnTo>
                <a:cubicBezTo>
                  <a:pt x="1064295" y="820781"/>
                  <a:pt x="1098798" y="726561"/>
                  <a:pt x="1098798" y="597173"/>
                </a:cubicBezTo>
                <a:close/>
                <a:moveTo>
                  <a:pt x="285647" y="327450"/>
                </a:moveTo>
                <a:lnTo>
                  <a:pt x="285647" y="381196"/>
                </a:lnTo>
                <a:lnTo>
                  <a:pt x="665847" y="381196"/>
                </a:lnTo>
                <a:lnTo>
                  <a:pt x="665847" y="327450"/>
                </a:lnTo>
                <a:close/>
                <a:moveTo>
                  <a:pt x="164222" y="251808"/>
                </a:moveTo>
                <a:lnTo>
                  <a:pt x="787273" y="251808"/>
                </a:lnTo>
                <a:lnTo>
                  <a:pt x="787273" y="456838"/>
                </a:lnTo>
                <a:lnTo>
                  <a:pt x="164222" y="456838"/>
                </a:lnTo>
                <a:close/>
                <a:moveTo>
                  <a:pt x="232897" y="996"/>
                </a:moveTo>
                <a:cubicBezTo>
                  <a:pt x="257448" y="35831"/>
                  <a:pt x="281998" y="72325"/>
                  <a:pt x="306549" y="110477"/>
                </a:cubicBezTo>
                <a:lnTo>
                  <a:pt x="410059" y="110477"/>
                </a:lnTo>
                <a:lnTo>
                  <a:pt x="410059" y="996"/>
                </a:lnTo>
                <a:lnTo>
                  <a:pt x="541437" y="996"/>
                </a:lnTo>
                <a:lnTo>
                  <a:pt x="541437" y="110477"/>
                </a:lnTo>
                <a:lnTo>
                  <a:pt x="643951" y="110477"/>
                </a:lnTo>
                <a:cubicBezTo>
                  <a:pt x="670824" y="71661"/>
                  <a:pt x="695043" y="35167"/>
                  <a:pt x="716607" y="996"/>
                </a:cubicBezTo>
                <a:lnTo>
                  <a:pt x="821112" y="49765"/>
                </a:lnTo>
                <a:lnTo>
                  <a:pt x="778315" y="110477"/>
                </a:lnTo>
                <a:lnTo>
                  <a:pt x="947514" y="110477"/>
                </a:lnTo>
                <a:lnTo>
                  <a:pt x="947514" y="316502"/>
                </a:lnTo>
                <a:lnTo>
                  <a:pt x="826089" y="316502"/>
                </a:lnTo>
                <a:lnTo>
                  <a:pt x="826089" y="208016"/>
                </a:lnTo>
                <a:lnTo>
                  <a:pt x="127397" y="208016"/>
                </a:lnTo>
                <a:lnTo>
                  <a:pt x="127397" y="316502"/>
                </a:lnTo>
                <a:lnTo>
                  <a:pt x="5972" y="316502"/>
                </a:lnTo>
                <a:lnTo>
                  <a:pt x="5972" y="110477"/>
                </a:lnTo>
                <a:lnTo>
                  <a:pt x="172185" y="110477"/>
                </a:lnTo>
                <a:cubicBezTo>
                  <a:pt x="160573" y="91235"/>
                  <a:pt x="148298" y="71661"/>
                  <a:pt x="135359" y="51755"/>
                </a:cubicBezTo>
                <a:close/>
                <a:moveTo>
                  <a:pt x="1423262" y="0"/>
                </a:moveTo>
                <a:lnTo>
                  <a:pt x="1568574" y="0"/>
                </a:lnTo>
                <a:lnTo>
                  <a:pt x="1568574" y="71661"/>
                </a:lnTo>
                <a:lnTo>
                  <a:pt x="1966689" y="71661"/>
                </a:lnTo>
                <a:lnTo>
                  <a:pt x="1966689" y="189105"/>
                </a:lnTo>
                <a:lnTo>
                  <a:pt x="1568574" y="189105"/>
                </a:lnTo>
                <a:lnTo>
                  <a:pt x="1568574" y="246832"/>
                </a:lnTo>
                <a:lnTo>
                  <a:pt x="1901000" y="246832"/>
                </a:lnTo>
                <a:lnTo>
                  <a:pt x="1901000" y="356314"/>
                </a:lnTo>
                <a:lnTo>
                  <a:pt x="1082873" y="356314"/>
                </a:lnTo>
                <a:lnTo>
                  <a:pt x="1082873" y="246832"/>
                </a:lnTo>
                <a:lnTo>
                  <a:pt x="1423262" y="246832"/>
                </a:lnTo>
                <a:lnTo>
                  <a:pt x="1423262" y="189105"/>
                </a:lnTo>
                <a:lnTo>
                  <a:pt x="1017184" y="189105"/>
                </a:lnTo>
                <a:lnTo>
                  <a:pt x="1017184" y="71661"/>
                </a:lnTo>
                <a:lnTo>
                  <a:pt x="1423262" y="71661"/>
                </a:lnTo>
                <a:close/>
              </a:path>
            </a:pathLst>
          </a:custGeom>
          <a:solidFill>
            <a:srgbClr val="CD2D50">
              <a:alpha val="77112"/>
            </a:srgbClr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noAutofit/>
          </a:bodyPr>
          <a:lstStyle/>
          <a:p>
            <a:endParaRPr lang="zh-CN" altLang="en-US" sz="8000" b="1" dirty="0">
              <a:solidFill>
                <a:srgbClr val="CD2D5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300"/>
    </mc:Choice>
    <mc:Fallback xmlns="">
      <p:transition spd="slow" advClick="0" advTm="13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45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98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25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241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7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194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169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176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11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112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23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47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43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56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236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26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109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198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54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0" y="1434421"/>
            <a:ext cx="121920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0" b="1" dirty="0">
                <a:solidFill>
                  <a:srgbClr val="CD2D50"/>
                </a:solidFill>
                <a:latin typeface="迷你简秀英" panose="02010609000101010101" pitchFamily="49" charset="-122"/>
                <a:ea typeface="迷你简秀英" panose="02010609000101010101" pitchFamily="49" charset="-122"/>
              </a:rPr>
              <a:t>有请</a:t>
            </a:r>
          </a:p>
        </p:txBody>
      </p:sp>
      <p:sp>
        <p:nvSpPr>
          <p:cNvPr id="4" name="椭圆 3" descr="e7d195523061f1c06526803b853d33da37c806682655e537E2A928F3AEA1D11B2C74CA1ADE48C493B3BE6AAFC7DC1413F1D3DE5144BCB5B8EB55459D8BD2DD86CA978BCF0EF961A7AF6DF4AA15BE192775A88C187732EB70B483949ECE849FCDD18FB92BAA2790601969A217C5431C93F549E39EBF67E6A38789ABB31749D15335941818B49350BD"/>
          <p:cNvSpPr/>
          <p:nvPr/>
        </p:nvSpPr>
        <p:spPr>
          <a:xfrm>
            <a:off x="4869867" y="529321"/>
            <a:ext cx="340916" cy="340916"/>
          </a:xfrm>
          <a:prstGeom prst="ellipse">
            <a:avLst/>
          </a:prstGeom>
          <a:solidFill>
            <a:srgbClr val="CD2D50"/>
          </a:solidFill>
          <a:ln w="12700" cap="flat" cmpd="sng" algn="ctr">
            <a:solidFill>
              <a:srgbClr val="CD2D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椭圆 4" descr="e7d195523061f1c06526803b853d33da37c806682655e537E2A928F3AEA1D11B2C74CA1ADE48C493B3BE6AAFC7DC1413F1D3DE5144BCB5B8EB55459D8BD2DD86CA978BCF0EF961A7AF6DF4AA15BE192775A88C187732EB70B483949ECE849FCDD18FB92BAA2790601969A217C5431C93F549E39EBF67E6A38789ABB31749D15335941818B49350BD"/>
          <p:cNvSpPr/>
          <p:nvPr/>
        </p:nvSpPr>
        <p:spPr>
          <a:xfrm>
            <a:off x="5655039" y="457468"/>
            <a:ext cx="211440" cy="211437"/>
          </a:xfrm>
          <a:prstGeom prst="ellipse">
            <a:avLst/>
          </a:prstGeom>
          <a:solidFill>
            <a:srgbClr val="CD2D50"/>
          </a:solidFill>
          <a:ln w="12700" cap="flat" cmpd="sng" algn="ctr">
            <a:solidFill>
              <a:srgbClr val="CD2D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椭圆 5" descr="e7d195523061f1c06526803b853d33da37c806682655e537E2A928F3AEA1D11B2C74CA1ADE48C493B3BE6AAFC7DC1413F1D3DE5144BCB5B8EB55459D8BD2DD86CA978BCF0EF961A7AF6DF4AA15BE192775A88C187732EB70B483949ECE849FCDD18FB92BAA2790601969A217C5431C93F549E39EBF67E6A38789ABB31749D15335941818B49350BD"/>
          <p:cNvSpPr/>
          <p:nvPr/>
        </p:nvSpPr>
        <p:spPr>
          <a:xfrm>
            <a:off x="6509325" y="486504"/>
            <a:ext cx="241766" cy="241763"/>
          </a:xfrm>
          <a:prstGeom prst="ellipse">
            <a:avLst/>
          </a:prstGeom>
          <a:solidFill>
            <a:srgbClr val="CD2D50"/>
          </a:solidFill>
          <a:ln w="12700" cap="flat" cmpd="sng" algn="ctr">
            <a:solidFill>
              <a:srgbClr val="CD2D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椭圆 6" descr="e7d195523061f1c06526803b853d33da37c806682655e537E2A928F3AEA1D11B2C74CA1ADE48C493B3BE6AAFC7DC1413F1D3DE5144BCB5B8EB55459D8BD2DD86CA978BCF0EF961A7AF6DF4AA15BE192775A88C187732EB70B483949ECE849FCDD18FB92BAA2790601969A217C5431C93F549E39EBF67E6A38789ABB31749D15335941818B49350BD"/>
          <p:cNvSpPr/>
          <p:nvPr/>
        </p:nvSpPr>
        <p:spPr>
          <a:xfrm>
            <a:off x="7706987" y="831890"/>
            <a:ext cx="202050" cy="202047"/>
          </a:xfrm>
          <a:prstGeom prst="ellipse">
            <a:avLst/>
          </a:prstGeom>
          <a:solidFill>
            <a:srgbClr val="CD2D50"/>
          </a:solidFill>
          <a:ln w="12700" cap="flat" cmpd="sng" algn="ctr">
            <a:solidFill>
              <a:srgbClr val="CD2D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椭圆 7" descr="e7d195523061f1c06526803b853d33da37c806682655e537E2A928F3AEA1D11B2C74CA1ADE48C493B3BE6AAFC7DC1413F1D3DE5144BCB5B8EB55459D8BD2DD86CA978BCF0EF961A7AF6DF4AA15BE192775A88C187732EB70B483949ECE849FCDD18FB92BAA2790601969A217C5431C93F549E39EBF67E6A38789ABB31749D15335941818B49350BD"/>
          <p:cNvSpPr/>
          <p:nvPr/>
        </p:nvSpPr>
        <p:spPr>
          <a:xfrm>
            <a:off x="8062890" y="1267832"/>
            <a:ext cx="222310" cy="222307"/>
          </a:xfrm>
          <a:prstGeom prst="ellipse">
            <a:avLst/>
          </a:prstGeom>
          <a:solidFill>
            <a:srgbClr val="CD2D50"/>
          </a:solidFill>
          <a:ln w="12700" cap="flat" cmpd="sng" algn="ctr">
            <a:solidFill>
              <a:srgbClr val="CD2D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椭圆 8" descr="e7d195523061f1c06526803b853d33da37c806682655e537E2A928F3AEA1D11B2C74CA1ADE48C493B3BE6AAFC7DC1413F1D3DE5144BCB5B8EB55459D8BD2DD86CA978BCF0EF961A7AF6DF4AA15BE192775A88C187732EB70B483949ECE849FCDD18FB92BAA2790601969A217C5431C93F549E39EBF67E6A38789ABB31749D15335941818B49350BD"/>
          <p:cNvSpPr/>
          <p:nvPr/>
        </p:nvSpPr>
        <p:spPr>
          <a:xfrm>
            <a:off x="8426535" y="1580495"/>
            <a:ext cx="100039" cy="100039"/>
          </a:xfrm>
          <a:prstGeom prst="ellipse">
            <a:avLst/>
          </a:prstGeom>
          <a:solidFill>
            <a:srgbClr val="CD2D50"/>
          </a:solidFill>
          <a:ln w="12700" cap="flat" cmpd="sng" algn="ctr">
            <a:solidFill>
              <a:srgbClr val="CD2D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椭圆 9" descr="e7d195523061f1c06526803b853d33da37c806682655e537E2A928F3AEA1D11B2C74CA1ADE48C493B3BE6AAFC7DC1413F1D3DE5144BCB5B8EB55459D8BD2DD86CA978BCF0EF961A7AF6DF4AA15BE192775A88C187732EB70B483949ECE849FCDD18FB92BAA2790601969A217C5431C93F549E39EBF67E6A38789ABB31749D15335941818B49350BD"/>
          <p:cNvSpPr/>
          <p:nvPr/>
        </p:nvSpPr>
        <p:spPr>
          <a:xfrm>
            <a:off x="8761065" y="2179460"/>
            <a:ext cx="153014" cy="153011"/>
          </a:xfrm>
          <a:prstGeom prst="ellipse">
            <a:avLst/>
          </a:prstGeom>
          <a:solidFill>
            <a:srgbClr val="CD2D50"/>
          </a:solidFill>
          <a:ln w="12700" cap="flat" cmpd="sng" algn="ctr">
            <a:solidFill>
              <a:srgbClr val="CD2D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1" name="椭圆 10" descr="e7d195523061f1c06526803b853d33da37c806682655e537E2A928F3AEA1D11B2C74CA1ADE48C493B3BE6AAFC7DC1413F1D3DE5144BCB5B8EB55459D8BD2DD86CA978BCF0EF961A7AF6DF4AA15BE192775A88C187732EB70B483949ECE849FCDD18FB92BAA2790601969A217C5431C93F549E39EBF67E6A38789ABB31749D15335941818B49350BD"/>
          <p:cNvSpPr/>
          <p:nvPr/>
        </p:nvSpPr>
        <p:spPr>
          <a:xfrm>
            <a:off x="8761065" y="2629602"/>
            <a:ext cx="306099" cy="306102"/>
          </a:xfrm>
          <a:prstGeom prst="ellipse">
            <a:avLst/>
          </a:prstGeom>
          <a:solidFill>
            <a:srgbClr val="CD2D50"/>
          </a:solidFill>
          <a:ln w="12700" cap="flat" cmpd="sng" algn="ctr">
            <a:solidFill>
              <a:srgbClr val="CD2D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2" name="椭圆 11" descr="e7d195523061f1c06526803b853d33da37c806682655e537E2A928F3AEA1D11B2C74CA1ADE48C493B3BE6AAFC7DC1413F1D3DE5144BCB5B8EB55459D8BD2DD86CA978BCF0EF961A7AF6DF4AA15BE192775A88C187732EB70B483949ECE849FCDD18FB92BAA2790601969A217C5431C93F549E39EBF67E6A38789ABB31749D15335941818B49350BD"/>
          <p:cNvSpPr/>
          <p:nvPr/>
        </p:nvSpPr>
        <p:spPr>
          <a:xfrm>
            <a:off x="8924279" y="4079084"/>
            <a:ext cx="142885" cy="142888"/>
          </a:xfrm>
          <a:prstGeom prst="ellipse">
            <a:avLst/>
          </a:prstGeom>
          <a:solidFill>
            <a:srgbClr val="CD2D50"/>
          </a:solidFill>
          <a:ln w="12700" cap="flat" cmpd="sng" algn="ctr">
            <a:solidFill>
              <a:srgbClr val="CD2D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3" name="椭圆 12" descr="e7d195523061f1c06526803b853d33da37c806682655e537E2A928F3AEA1D11B2C74CA1ADE48C493B3BE6AAFC7DC1413F1D3DE5144BCB5B8EB55459D8BD2DD86CA978BCF0EF961A7AF6DF4AA15BE192775A88C187732EB70B483949ECE849FCDD18FB92BAA2790601969A217C5431C93F549E39EBF67E6A38789ABB31749D15335941818B49350BD"/>
          <p:cNvSpPr/>
          <p:nvPr/>
        </p:nvSpPr>
        <p:spPr>
          <a:xfrm>
            <a:off x="9015121" y="3376955"/>
            <a:ext cx="104086" cy="104089"/>
          </a:xfrm>
          <a:prstGeom prst="ellipse">
            <a:avLst/>
          </a:prstGeom>
          <a:solidFill>
            <a:srgbClr val="CD2D50"/>
          </a:solidFill>
          <a:ln w="12700" cap="flat" cmpd="sng" algn="ctr">
            <a:solidFill>
              <a:srgbClr val="CD2D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4" name="椭圆 13" descr="e7d195523061f1c06526803b853d33da37c806682655e537E2A928F3AEA1D11B2C74CA1ADE48C493B3BE6AAFC7DC1413F1D3DE5144BCB5B8EB55459D8BD2DD86CA978BCF0EF961A7AF6DF4AA15BE192775A88C187732EB70B483949ECE849FCDD18FB92BAA2790601969A217C5431C93F549E39EBF67E6A38789ABB31749D15335941818B49350BD"/>
          <p:cNvSpPr/>
          <p:nvPr/>
        </p:nvSpPr>
        <p:spPr>
          <a:xfrm>
            <a:off x="8494908" y="4592598"/>
            <a:ext cx="330655" cy="330655"/>
          </a:xfrm>
          <a:prstGeom prst="ellipse">
            <a:avLst/>
          </a:prstGeom>
          <a:solidFill>
            <a:srgbClr val="CD2D50"/>
          </a:solidFill>
          <a:ln w="12700" cap="flat" cmpd="sng" algn="ctr">
            <a:solidFill>
              <a:srgbClr val="CD2D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5" name="椭圆 14" descr="e7d195523061f1c06526803b853d33da37c806682655e537E2A928F3AEA1D11B2C74CA1ADE48C493B3BE6AAFC7DC1413F1D3DE5144BCB5B8EB55459D8BD2DD86CA978BCF0EF961A7AF6DF4AA15BE192775A88C187732EB70B483949ECE849FCDD18FB92BAA2790601969A217C5431C93F549E39EBF67E6A38789ABB31749D15335941818B49350BD"/>
          <p:cNvSpPr/>
          <p:nvPr/>
        </p:nvSpPr>
        <p:spPr>
          <a:xfrm>
            <a:off x="8108145" y="5297533"/>
            <a:ext cx="206057" cy="206057"/>
          </a:xfrm>
          <a:prstGeom prst="ellipse">
            <a:avLst/>
          </a:prstGeom>
          <a:solidFill>
            <a:srgbClr val="CD2D50"/>
          </a:solidFill>
          <a:ln w="12700" cap="flat" cmpd="sng" algn="ctr">
            <a:solidFill>
              <a:srgbClr val="CD2D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6" name="椭圆 15" descr="e7d195523061f1c06526803b853d33da37c806682655e537E2A928F3AEA1D11B2C74CA1ADE48C493B3BE6AAFC7DC1413F1D3DE5144BCB5B8EB55459D8BD2DD86CA978BCF0EF961A7AF6DF4AA15BE192775A88C187732EB70B483949ECE849FCDD18FB92BAA2790601969A217C5431C93F549E39EBF67E6A38789ABB31749D15335941818B49350BD"/>
          <p:cNvSpPr/>
          <p:nvPr/>
        </p:nvSpPr>
        <p:spPr>
          <a:xfrm>
            <a:off x="7731018" y="5596417"/>
            <a:ext cx="114249" cy="114249"/>
          </a:xfrm>
          <a:prstGeom prst="ellipse">
            <a:avLst/>
          </a:prstGeom>
          <a:solidFill>
            <a:srgbClr val="CD2D50"/>
          </a:solidFill>
          <a:ln w="12700" cap="flat" cmpd="sng" algn="ctr">
            <a:solidFill>
              <a:srgbClr val="CD2D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7" name="椭圆 16" descr="e7d195523061f1c06526803b853d33da37c806682655e537E2A928F3AEA1D11B2C74CA1ADE48C493B3BE6AAFC7DC1413F1D3DE5144BCB5B8EB55459D8BD2DD86CA978BCF0EF961A7AF6DF4AA15BE192775A88C187732EB70B483949ECE849FCDD18FB92BAA2790601969A217C5431C93F549E39EBF67E6A38789ABB31749D15335941818B49350BD"/>
          <p:cNvSpPr/>
          <p:nvPr/>
        </p:nvSpPr>
        <p:spPr>
          <a:xfrm>
            <a:off x="6163095" y="5799287"/>
            <a:ext cx="206057" cy="206057"/>
          </a:xfrm>
          <a:prstGeom prst="ellipse">
            <a:avLst/>
          </a:prstGeom>
          <a:solidFill>
            <a:srgbClr val="CD2D50"/>
          </a:solidFill>
          <a:ln w="12700" cap="flat" cmpd="sng" algn="ctr">
            <a:solidFill>
              <a:srgbClr val="CD2D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8" name="椭圆 17" descr="e7d195523061f1c06526803b853d33da37c806682655e537E2A928F3AEA1D11B2C74CA1ADE48C493B3BE6AAFC7DC1413F1D3DE5144BCB5B8EB55459D8BD2DD86CA978BCF0EF961A7AF6DF4AA15BE192775A88C187732EB70B483949ECE849FCDD18FB92BAA2790601969A217C5431C93F549E39EBF67E6A38789ABB31749D15335941818B49350BD"/>
          <p:cNvSpPr/>
          <p:nvPr/>
        </p:nvSpPr>
        <p:spPr>
          <a:xfrm>
            <a:off x="5419996" y="5705403"/>
            <a:ext cx="299941" cy="299941"/>
          </a:xfrm>
          <a:prstGeom prst="ellipse">
            <a:avLst/>
          </a:prstGeom>
          <a:solidFill>
            <a:srgbClr val="CD2D50"/>
          </a:solidFill>
          <a:ln w="12700" cap="flat" cmpd="sng" algn="ctr">
            <a:solidFill>
              <a:srgbClr val="CD2D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9" name="椭圆 18" descr="e7d195523061f1c06526803b853d33da37c806682655e537E2A928F3AEA1D11B2C74CA1ADE48C493B3BE6AAFC7DC1413F1D3DE5144BCB5B8EB55459D8BD2DD86CA978BCF0EF961A7AF6DF4AA15BE192775A88C187732EB70B483949ECE849FCDD18FB92BAA2790601969A217C5431C93F549E39EBF67E6A38789ABB31749D15335941818B49350BD"/>
          <p:cNvSpPr/>
          <p:nvPr/>
        </p:nvSpPr>
        <p:spPr>
          <a:xfrm>
            <a:off x="5031880" y="5612577"/>
            <a:ext cx="185652" cy="185652"/>
          </a:xfrm>
          <a:prstGeom prst="ellipse">
            <a:avLst/>
          </a:prstGeom>
          <a:solidFill>
            <a:srgbClr val="CD2D50"/>
          </a:solidFill>
          <a:ln w="12700" cap="flat" cmpd="sng" algn="ctr">
            <a:solidFill>
              <a:srgbClr val="CD2D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0" name="椭圆 19" descr="e7d195523061f1c06526803b853d33da37c806682655e537E2A928F3AEA1D11B2C74CA1ADE48C493B3BE6AAFC7DC1413F1D3DE5144BCB5B8EB55459D8BD2DD86CA978BCF0EF961A7AF6DF4AA15BE192775A88C187732EB70B483949ECE849FCDD18FB92BAA2790601969A217C5431C93F549E39EBF67E6A38789ABB31749D15335941818B49350BD"/>
          <p:cNvSpPr/>
          <p:nvPr/>
        </p:nvSpPr>
        <p:spPr>
          <a:xfrm>
            <a:off x="3797017" y="4935947"/>
            <a:ext cx="221505" cy="221502"/>
          </a:xfrm>
          <a:prstGeom prst="ellipse">
            <a:avLst/>
          </a:prstGeom>
          <a:solidFill>
            <a:srgbClr val="CD2D50"/>
          </a:solidFill>
          <a:ln w="12700" cap="flat" cmpd="sng" algn="ctr">
            <a:solidFill>
              <a:srgbClr val="CD2D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1" name="椭圆 20" descr="e7d195523061f1c06526803b853d33da37c806682655e537E2A928F3AEA1D11B2C74CA1ADE48C493B3BE6AAFC7DC1413F1D3DE5144BCB5B8EB55459D8BD2DD86CA978BCF0EF961A7AF6DF4AA15BE192775A88C187732EB70B483949ECE849FCDD18FB92BAA2790601969A217C5431C93F549E39EBF67E6A38789ABB31749D15335941818B49350BD"/>
          <p:cNvSpPr/>
          <p:nvPr/>
        </p:nvSpPr>
        <p:spPr>
          <a:xfrm>
            <a:off x="3504635" y="4348552"/>
            <a:ext cx="221505" cy="221502"/>
          </a:xfrm>
          <a:prstGeom prst="ellipse">
            <a:avLst/>
          </a:prstGeom>
          <a:solidFill>
            <a:srgbClr val="CD2D50"/>
          </a:solidFill>
          <a:ln w="12700" cap="flat" cmpd="sng" algn="ctr">
            <a:solidFill>
              <a:srgbClr val="CD2D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2" name="椭圆 21" descr="e7d195523061f1c06526803b853d33da37c806682655e537E2A928F3AEA1D11B2C74CA1ADE48C493B3BE6AAFC7DC1413F1D3DE5144BCB5B8EB55459D8BD2DD86CA978BCF0EF961A7AF6DF4AA15BE192775A88C187732EB70B483949ECE849FCDD18FB92BAA2790601969A217C5431C93F549E39EBF67E6A38789ABB31749D15335941818B49350BD"/>
          <p:cNvSpPr/>
          <p:nvPr/>
        </p:nvSpPr>
        <p:spPr>
          <a:xfrm>
            <a:off x="3193078" y="3481044"/>
            <a:ext cx="320302" cy="320298"/>
          </a:xfrm>
          <a:prstGeom prst="ellipse">
            <a:avLst/>
          </a:prstGeom>
          <a:solidFill>
            <a:srgbClr val="CD2D50"/>
          </a:solidFill>
          <a:ln w="12700" cap="flat" cmpd="sng" algn="ctr">
            <a:solidFill>
              <a:srgbClr val="CD2D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3" name="椭圆 22" descr="e7d195523061f1c06526803b853d33da37c806682655e537E2A928F3AEA1D11B2C74CA1ADE48C493B3BE6AAFC7DC1413F1D3DE5144BCB5B8EB55459D8BD2DD86CA978BCF0EF961A7AF6DF4AA15BE192775A88C187732EB70B483949ECE849FCDD18FB92BAA2790601969A217C5431C93F549E39EBF67E6A38789ABB31749D15335941818B49350BD"/>
          <p:cNvSpPr/>
          <p:nvPr/>
        </p:nvSpPr>
        <p:spPr>
          <a:xfrm>
            <a:off x="3357764" y="3003201"/>
            <a:ext cx="117115" cy="117112"/>
          </a:xfrm>
          <a:prstGeom prst="ellipse">
            <a:avLst/>
          </a:prstGeom>
          <a:solidFill>
            <a:srgbClr val="CD2D50"/>
          </a:solidFill>
          <a:ln w="12700" cap="flat" cmpd="sng" algn="ctr">
            <a:solidFill>
              <a:srgbClr val="CD2D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4" name="椭圆 23" descr="e7d195523061f1c06526803b853d33da37c806682655e537E2A928F3AEA1D11B2C74CA1ADE48C493B3BE6AAFC7DC1413F1D3DE5144BCB5B8EB55459D8BD2DD86CA978BCF0EF961A7AF6DF4AA15BE192775A88C187732EB70B483949ECE849FCDD18FB92BAA2790601969A217C5431C93F549E39EBF67E6A38789ABB31749D15335941818B49350BD"/>
          <p:cNvSpPr/>
          <p:nvPr/>
        </p:nvSpPr>
        <p:spPr>
          <a:xfrm>
            <a:off x="3278792" y="2528585"/>
            <a:ext cx="152145" cy="152142"/>
          </a:xfrm>
          <a:prstGeom prst="ellipse">
            <a:avLst/>
          </a:prstGeom>
          <a:solidFill>
            <a:srgbClr val="CD2D50"/>
          </a:solidFill>
          <a:ln w="12700" cap="flat" cmpd="sng" algn="ctr">
            <a:solidFill>
              <a:srgbClr val="CD2D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5" name="椭圆 24" descr="e7d195523061f1c06526803b853d33da37c806682655e537E2A928F3AEA1D11B2C74CA1ADE48C493B3BE6AAFC7DC1413F1D3DE5144BCB5B8EB55459D8BD2DD86CA978BCF0EF961A7AF6DF4AA15BE192775A88C187732EB70B483949ECE849FCDD18FB92BAA2790601969A217C5431C93F549E39EBF67E6A38789ABB31749D15335941818B49350BD"/>
          <p:cNvSpPr/>
          <p:nvPr/>
        </p:nvSpPr>
        <p:spPr>
          <a:xfrm>
            <a:off x="3515287" y="1882525"/>
            <a:ext cx="373726" cy="373721"/>
          </a:xfrm>
          <a:prstGeom prst="ellipse">
            <a:avLst/>
          </a:prstGeom>
          <a:solidFill>
            <a:srgbClr val="CD2D50"/>
          </a:solidFill>
          <a:ln w="12700" cap="flat" cmpd="sng" algn="ctr">
            <a:solidFill>
              <a:srgbClr val="CD2D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6" name="椭圆 25" descr="e7d195523061f1c06526803b853d33da37c806682655e537E2A928F3AEA1D11B2C74CA1ADE48C493B3BE6AAFC7DC1413F1D3DE5144BCB5B8EB55459D8BD2DD86CA978BCF0EF961A7AF6DF4AA15BE192775A88C187732EB70B483949ECE849FCDD18FB92BAA2790601969A217C5431C93F549E39EBF67E6A38789ABB31749D15335941818B49350BD"/>
          <p:cNvSpPr/>
          <p:nvPr/>
        </p:nvSpPr>
        <p:spPr>
          <a:xfrm>
            <a:off x="4026727" y="1243305"/>
            <a:ext cx="175866" cy="175863"/>
          </a:xfrm>
          <a:prstGeom prst="ellipse">
            <a:avLst/>
          </a:prstGeom>
          <a:solidFill>
            <a:srgbClr val="CD2D50"/>
          </a:solidFill>
          <a:ln w="12700" cap="flat" cmpd="sng" algn="ctr">
            <a:solidFill>
              <a:srgbClr val="CD2D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7" name="椭圆 26" descr="e7d195523061f1c06526803b853d33da37c806682655e537E2A928F3AEA1D11B2C74CA1ADE48C493B3BE6AAFC7DC1413F1D3DE5144BCB5B8EB55459D8BD2DD86CA978BCF0EF961A7AF6DF4AA15BE192775A88C187732EB70B483949ECE849FCDD18FB92BAA2790601969A217C5431C93F549E39EBF67E6A38789ABB31749D15335941818B49350BD"/>
          <p:cNvSpPr/>
          <p:nvPr/>
        </p:nvSpPr>
        <p:spPr>
          <a:xfrm>
            <a:off x="4546453" y="971260"/>
            <a:ext cx="87989" cy="87986"/>
          </a:xfrm>
          <a:prstGeom prst="ellipse">
            <a:avLst/>
          </a:prstGeom>
          <a:solidFill>
            <a:srgbClr val="CD2D50"/>
          </a:solidFill>
          <a:ln w="12700" cap="flat" cmpd="sng" algn="ctr">
            <a:solidFill>
              <a:srgbClr val="CD2D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cxnSp>
        <p:nvCxnSpPr>
          <p:cNvPr id="28" name="直接连接符 27" descr="e7d195523061f1c06526803b853d33da37c806682655e537E2A928F3AEA1D11B2C74CA1ADE48C493B3BE6AAFC7DC1413F1D3DE5144BCB5B8EB55459D8BD2DD86CA978BCF0EF961A7AF6DF4AA15BE192775A88C187732EB70B483949ECE849FCDD18FB92BAA2790601969A217C5431C93F549E39EBF67E6A38789ABB31749D15335941818B49350BD"/>
          <p:cNvCxnSpPr/>
          <p:nvPr/>
        </p:nvCxnSpPr>
        <p:spPr>
          <a:xfrm>
            <a:off x="6074227" y="29542"/>
            <a:ext cx="1" cy="1550953"/>
          </a:xfrm>
          <a:prstGeom prst="line">
            <a:avLst/>
          </a:prstGeom>
          <a:noFill/>
          <a:ln w="57150" cap="rnd" cmpd="sng" algn="ctr">
            <a:solidFill>
              <a:srgbClr val="CD2D50"/>
            </a:solidFill>
            <a:prstDash val="solid"/>
            <a:miter lim="800000"/>
          </a:ln>
          <a:effectLst/>
        </p:spPr>
      </p:cxnSp>
      <p:cxnSp>
        <p:nvCxnSpPr>
          <p:cNvPr id="29" name="直接连接符 28" descr="e7d195523061f1c06526803b853d33da37c806682655e537E2A928F3AEA1D11B2C74CA1ADE48C493B3BE6AAFC7DC1413F1D3DE5144BCB5B8EB55459D8BD2DD86CA978BCF0EF961A7AF6DF4AA15BE192775A88C187732EB70B483949ECE849FCDD18FB92BAA2790601969A217C5431C93F549E39EBF67E6A38789ABB31749D15335941818B49350BD"/>
          <p:cNvCxnSpPr/>
          <p:nvPr/>
        </p:nvCxnSpPr>
        <p:spPr>
          <a:xfrm>
            <a:off x="2875409" y="1033937"/>
            <a:ext cx="1258452" cy="867348"/>
          </a:xfrm>
          <a:prstGeom prst="line">
            <a:avLst/>
          </a:prstGeom>
          <a:noFill/>
          <a:ln w="57150" cap="rnd" cmpd="sng" algn="ctr">
            <a:solidFill>
              <a:srgbClr val="CD2D50"/>
            </a:solidFill>
            <a:prstDash val="solid"/>
            <a:miter lim="800000"/>
          </a:ln>
          <a:effectLst/>
        </p:spPr>
      </p:cxnSp>
      <p:cxnSp>
        <p:nvCxnSpPr>
          <p:cNvPr id="30" name="直接连接符 29" descr="e7d195523061f1c06526803b853d33da37c806682655e537E2A928F3AEA1D11B2C74CA1ADE48C493B3BE6AAFC7DC1413F1D3DE5144BCB5B8EB55459D8BD2DD86CA978BCF0EF961A7AF6DF4AA15BE192775A88C187732EB70B483949ECE849FCDD18FB92BAA2790601969A217C5431C93F549E39EBF67E6A38789ABB31749D15335941818B49350BD"/>
          <p:cNvCxnSpPr/>
          <p:nvPr/>
        </p:nvCxnSpPr>
        <p:spPr>
          <a:xfrm flipV="1">
            <a:off x="4489643" y="5081368"/>
            <a:ext cx="677674" cy="1249755"/>
          </a:xfrm>
          <a:prstGeom prst="line">
            <a:avLst/>
          </a:prstGeom>
          <a:noFill/>
          <a:ln w="57150" cap="rnd" cmpd="sng" algn="ctr">
            <a:solidFill>
              <a:srgbClr val="CD2D50"/>
            </a:solidFill>
            <a:prstDash val="solid"/>
            <a:miter lim="800000"/>
          </a:ln>
          <a:effectLst/>
        </p:spPr>
      </p:cxnSp>
      <p:cxnSp>
        <p:nvCxnSpPr>
          <p:cNvPr id="31" name="直接连接符 30" descr="e7d195523061f1c06526803b853d33da37c806682655e537E2A928F3AEA1D11B2C74CA1ADE48C493B3BE6AAFC7DC1413F1D3DE5144BCB5B8EB55459D8BD2DD86CA978BCF0EF961A7AF6DF4AA15BE192775A88C187732EB70B483949ECE849FCDD18FB92BAA2790601969A217C5431C93F549E39EBF67E6A38789ABB31749D15335941818B49350BD"/>
          <p:cNvCxnSpPr/>
          <p:nvPr/>
        </p:nvCxnSpPr>
        <p:spPr>
          <a:xfrm flipH="1" flipV="1">
            <a:off x="6976367" y="4927610"/>
            <a:ext cx="730620" cy="1249755"/>
          </a:xfrm>
          <a:prstGeom prst="line">
            <a:avLst/>
          </a:prstGeom>
          <a:noFill/>
          <a:ln w="57150" cap="rnd" cmpd="sng" algn="ctr">
            <a:solidFill>
              <a:srgbClr val="CD2D50"/>
            </a:solidFill>
            <a:prstDash val="solid"/>
            <a:miter lim="800000"/>
          </a:ln>
          <a:effectLst/>
        </p:spPr>
      </p:cxnSp>
      <p:cxnSp>
        <p:nvCxnSpPr>
          <p:cNvPr id="32" name="直接连接符 31" descr="e7d195523061f1c06526803b853d33da37c806682655e537E2A928F3AEA1D11B2C74CA1ADE48C493B3BE6AAFC7DC1413F1D3DE5144BCB5B8EB55459D8BD2DD86CA978BCF0EF961A7AF6DF4AA15BE192775A88C187732EB70B483949ECE849FCDD18FB92BAA2790601969A217C5431C93F549E39EBF67E6A38789ABB31749D15335941818B49350BD"/>
          <p:cNvCxnSpPr/>
          <p:nvPr/>
        </p:nvCxnSpPr>
        <p:spPr>
          <a:xfrm flipH="1">
            <a:off x="7706987" y="1673061"/>
            <a:ext cx="1539137" cy="867348"/>
          </a:xfrm>
          <a:prstGeom prst="line">
            <a:avLst/>
          </a:prstGeom>
          <a:noFill/>
          <a:ln w="57150" cap="rnd" cmpd="sng" algn="ctr">
            <a:solidFill>
              <a:srgbClr val="CD2D50"/>
            </a:solidFill>
            <a:prstDash val="solid"/>
            <a:miter lim="800000"/>
          </a:ln>
          <a:effectLst/>
        </p:spPr>
      </p:cxnSp>
      <p:sp>
        <p:nvSpPr>
          <p:cNvPr id="33" name="椭圆 32" descr="e7d195523061f1c06526803b853d33da37c806682655e537E2A928F3AEA1D11B2C74CA1ADE48C493B3BE6AAFC7DC1413F1D3DE5144BCB5B8EB55459D8BD2DD86CA978BCF0EF961A7AF6DF4AA15BE192775A88C187732EB70B483949ECE849FCDD18FB92BAA2790601969A217C5431C93F549E39EBF67E6A38789ABB31749D15335941818B49350BD"/>
          <p:cNvSpPr/>
          <p:nvPr/>
        </p:nvSpPr>
        <p:spPr>
          <a:xfrm>
            <a:off x="4246512" y="5332703"/>
            <a:ext cx="299941" cy="299941"/>
          </a:xfrm>
          <a:prstGeom prst="ellipse">
            <a:avLst/>
          </a:prstGeom>
          <a:solidFill>
            <a:srgbClr val="CD2D50"/>
          </a:solidFill>
          <a:ln w="12700" cap="flat" cmpd="sng" algn="ctr">
            <a:solidFill>
              <a:srgbClr val="CD2D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4" name="椭圆 33" descr="e7d195523061f1c06526803b853d33da37c806682655e537E2A928F3AEA1D11B2C74CA1ADE48C493B3BE6AAFC7DC1413F1D3DE5144BCB5B8EB55459D8BD2DD86CA978BCF0EF961A7AF6DF4AA15BE192775A88C187732EB70B483949ECE849FCDD18FB92BAA2790601969A217C5431C93F549E39EBF67E6A38789ABB31749D15335941818B49350BD"/>
          <p:cNvSpPr/>
          <p:nvPr/>
        </p:nvSpPr>
        <p:spPr>
          <a:xfrm>
            <a:off x="6746279" y="5759466"/>
            <a:ext cx="206057" cy="206057"/>
          </a:xfrm>
          <a:prstGeom prst="ellipse">
            <a:avLst/>
          </a:prstGeom>
          <a:solidFill>
            <a:srgbClr val="CD2D50"/>
          </a:solidFill>
          <a:ln w="12700" cap="flat" cmpd="sng" algn="ctr">
            <a:solidFill>
              <a:srgbClr val="CD2D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5" name="椭圆 34" descr="e7d195523061f1c06526803b853d33da37c806682655e537E2A928F3AEA1D11B2C74CA1ADE48C493B3BE6AAFC7DC1413F1D3DE5144BCB5B8EB55459D8BD2DD86CA978BCF0EF961A7AF6DF4AA15BE192775A88C187732EB70B483949ECE849FCDD18FB92BAA2790601969A217C5431C93F549E39EBF67E6A38789ABB31749D15335941818B49350BD"/>
          <p:cNvSpPr/>
          <p:nvPr/>
        </p:nvSpPr>
        <p:spPr>
          <a:xfrm>
            <a:off x="7235657" y="712186"/>
            <a:ext cx="100039" cy="100039"/>
          </a:xfrm>
          <a:prstGeom prst="ellipse">
            <a:avLst/>
          </a:prstGeom>
          <a:solidFill>
            <a:srgbClr val="CD2D50"/>
          </a:solidFill>
          <a:ln w="12700" cap="flat" cmpd="sng" algn="ctr">
            <a:solidFill>
              <a:srgbClr val="CD2D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6" name="椭圆 35" descr="e7d195523061f1c06526803b853d33da37c806682655e537E2A928F3AEA1D11B2C74CA1ADE48C493B3BE6AAFC7DC1413F1D3DE5144BCB5B8EB55459D8BD2DD86CA978BCF0EF961A7AF6DF4AA15BE192775A88C187732EB70B483949ECE849FCDD18FB92BAA2790601969A217C5431C93F549E39EBF67E6A38789ABB31749D15335941818B49350BD"/>
          <p:cNvSpPr/>
          <p:nvPr/>
        </p:nvSpPr>
        <p:spPr>
          <a:xfrm>
            <a:off x="8442865" y="5080850"/>
            <a:ext cx="104086" cy="104089"/>
          </a:xfrm>
          <a:prstGeom prst="ellipse">
            <a:avLst/>
          </a:prstGeom>
          <a:solidFill>
            <a:srgbClr val="CD2D50"/>
          </a:solidFill>
          <a:ln w="12700" cap="flat" cmpd="sng" algn="ctr">
            <a:solidFill>
              <a:srgbClr val="CD2D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300"/>
    </mc:Choice>
    <mc:Fallback xmlns="">
      <p:transition spd="slow" advClick="0" advTm="13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3" presetClass="entr" presetSubtype="528" decel="100000" fill="hold" grpId="0" nodeType="withEffect">
                                  <p:stCondLst>
                                    <p:cond delay="178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336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36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6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36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6" presetClass="emph" presetSubtype="0" accel="68000" fill="hold" grpId="1" nodeType="withEffect">
                                  <p:stCondLst>
                                    <p:cond delay="397"/>
                                  </p:stCondLst>
                                  <p:childTnLst>
                                    <p:animScale>
                                      <p:cBhvr>
                                        <p:cTn id="14" dur="221" fill="hold"/>
                                        <p:tgtEl>
                                          <p:spTgt spid="5"/>
                                        </p:tgtEl>
                                      </p:cBhvr>
                                      <p:by x="20000" y="2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10" presetClass="exit" presetSubtype="0" fill="hold" grpId="2" nodeType="withEffect">
                                  <p:stCondLst>
                                    <p:cond delay="508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0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3" presetClass="entr" presetSubtype="528" decel="100000" fill="hold" grpId="0" nodeType="withEffect">
                                  <p:stCondLst>
                                    <p:cond delay="214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15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15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15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15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6" presetClass="emph" presetSubtype="0" accel="100000" fill="hold" grpId="1" nodeType="withEffect">
                                  <p:stCondLst>
                                    <p:cond delay="632"/>
                                  </p:stCondLst>
                                  <p:childTnLst>
                                    <p:animScale>
                                      <p:cBhvr>
                                        <p:cTn id="25" dur="221" fill="hold"/>
                                        <p:tgtEl>
                                          <p:spTgt spid="6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2" nodeType="withEffect">
                                  <p:stCondLst>
                                    <p:cond delay="741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1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0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3" presetClass="entr" presetSubtype="528" decel="100000" fill="hold" grpId="0" nodeType="withEffect">
                                  <p:stCondLst>
                                    <p:cond delay="214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15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15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15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15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6" presetClass="emph" presetSubtype="0" accel="76000" fill="hold" grpId="1" nodeType="withEffect">
                                  <p:stCondLst>
                                    <p:cond delay="618"/>
                                  </p:stCondLst>
                                  <p:childTnLst>
                                    <p:animScale>
                                      <p:cBhvr>
                                        <p:cTn id="36" dur="221" fill="hold"/>
                                        <p:tgtEl>
                                          <p:spTgt spid="7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2" nodeType="withEffect">
                                  <p:stCondLst>
                                    <p:cond delay="729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11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10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3" presetClass="entr" presetSubtype="528" decel="100000" fill="hold" grpId="0" nodeType="withEffect">
                                  <p:stCondLst>
                                    <p:cond delay="208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484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484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484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484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6" presetClass="emph" presetSubtype="0" fill="hold" grpId="1" nodeType="withEffect">
                                  <p:stCondLst>
                                    <p:cond delay="508"/>
                                  </p:stCondLst>
                                  <p:childTnLst>
                                    <p:animScale>
                                      <p:cBhvr>
                                        <p:cTn id="47" dur="221" fill="hold"/>
                                        <p:tgtEl>
                                          <p:spTgt spid="8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grpId="2" nodeType="withEffect">
                                  <p:stCondLst>
                                    <p:cond delay="618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1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10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3" presetClass="entr" presetSubtype="528" decel="100000" fill="hold" grpId="0" nodeType="withEffect">
                                  <p:stCondLst>
                                    <p:cond delay="203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462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462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462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462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6" presetClass="emph" presetSubtype="0" accel="76000" fill="hold" grpId="1" nodeType="withEffect">
                                  <p:stCondLst>
                                    <p:cond delay="574"/>
                                  </p:stCondLst>
                                  <p:childTnLst>
                                    <p:animScale>
                                      <p:cBhvr>
                                        <p:cTn id="58" dur="221" fill="hold"/>
                                        <p:tgtEl>
                                          <p:spTgt spid="9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grpId="2" nodeType="withEffect">
                                  <p:stCondLst>
                                    <p:cond delay="684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11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10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23" presetClass="entr" presetSubtype="528" decel="100000" fill="hold" grpId="0" nodeType="withEffect">
                                  <p:stCondLst>
                                    <p:cond delay="198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432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432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432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432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6" presetClass="emph" presetSubtype="0" accel="76000" fill="hold" grpId="1" nodeType="withEffect">
                                  <p:stCondLst>
                                    <p:cond delay="556"/>
                                  </p:stCondLst>
                                  <p:childTnLst>
                                    <p:animScale>
                                      <p:cBhvr>
                                        <p:cTn id="69" dur="221" fill="hold"/>
                                        <p:tgtEl>
                                          <p:spTgt spid="10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grpId="2" nodeType="withEffect">
                                  <p:stCondLst>
                                    <p:cond delay="666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11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10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23" presetClass="entr" presetSubtype="528" decel="100000" fill="hold" grpId="0" nodeType="withEffect">
                                  <p:stCondLst>
                                    <p:cond delay="21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497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497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497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497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6" presetClass="emph" presetSubtype="0" accel="76000" fill="hold" grpId="1" nodeType="withEffect">
                                  <p:stCondLst>
                                    <p:cond delay="618"/>
                                  </p:stCondLst>
                                  <p:childTnLst>
                                    <p:animScale>
                                      <p:cBhvr>
                                        <p:cTn id="80" dur="221" fill="hold"/>
                                        <p:tgtEl>
                                          <p:spTgt spid="11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grpId="2" nodeType="withEffect">
                                  <p:stCondLst>
                                    <p:cond delay="729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11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10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23" presetClass="entr" presetSubtype="528" decel="100000" fill="hold" grpId="0" nodeType="withEffect">
                                  <p:stCondLst>
                                    <p:cond delay="212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3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3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3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3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6" presetClass="emph" presetSubtype="0" accel="76000" fill="hold" grpId="1" nodeType="withEffect">
                                  <p:stCondLst>
                                    <p:cond delay="618"/>
                                  </p:stCondLst>
                                  <p:childTnLst>
                                    <p:animScale>
                                      <p:cBhvr>
                                        <p:cTn id="91" dur="221" fill="hold"/>
                                        <p:tgtEl>
                                          <p:spTgt spid="12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grpId="2" nodeType="withEffect">
                                  <p:stCondLst>
                                    <p:cond delay="729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11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10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23" presetClass="entr" presetSubtype="528" decel="100000" fill="hold" grpId="0" nodeType="withEffect">
                                  <p:stCondLst>
                                    <p:cond delay="206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475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475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475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475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6" presetClass="emph" presetSubtype="0" accel="76000" fill="hold" grpId="1" nodeType="withEffect">
                                  <p:stCondLst>
                                    <p:cond delay="556"/>
                                  </p:stCondLst>
                                  <p:childTnLst>
                                    <p:animScale>
                                      <p:cBhvr>
                                        <p:cTn id="102" dur="221" fill="hold"/>
                                        <p:tgtEl>
                                          <p:spTgt spid="13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103" presetID="10" presetClass="exit" presetSubtype="0" fill="hold" grpId="2" nodeType="withEffect">
                                  <p:stCondLst>
                                    <p:cond delay="666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11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10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23" presetClass="entr" presetSubtype="528" decel="100000" fill="hold" grpId="0" nodeType="withEffect">
                                  <p:stCondLst>
                                    <p:cond delay="219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537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37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37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37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2" presetID="6" presetClass="emph" presetSubtype="0" accel="76000" fill="hold" grpId="1" nodeType="withEffect">
                                  <p:stCondLst>
                                    <p:cond delay="618"/>
                                  </p:stCondLst>
                                  <p:childTnLst>
                                    <p:animScale>
                                      <p:cBhvr>
                                        <p:cTn id="113" dur="221" fill="hold"/>
                                        <p:tgtEl>
                                          <p:spTgt spid="14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114" presetID="10" presetClass="exit" presetSubtype="0" fill="hold" grpId="2" nodeType="withEffect">
                                  <p:stCondLst>
                                    <p:cond delay="729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11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10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23" presetClass="entr" presetSubtype="528" decel="100000" fill="hold" grpId="0" nodeType="withEffect">
                                  <p:stCondLst>
                                    <p:cond delay="201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451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451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451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451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3" presetID="6" presetClass="emph" presetSubtype="0" accel="76000" fill="hold" grpId="1" nodeType="withEffect">
                                  <p:stCondLst>
                                    <p:cond delay="556"/>
                                  </p:stCondLst>
                                  <p:childTnLst>
                                    <p:animScale>
                                      <p:cBhvr>
                                        <p:cTn id="124" dur="221" fill="hold"/>
                                        <p:tgtEl>
                                          <p:spTgt spid="15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125" presetID="10" presetClass="exit" presetSubtype="0" fill="hold" grpId="2" nodeType="withEffect">
                                  <p:stCondLst>
                                    <p:cond delay="666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11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10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23" presetClass="entr" presetSubtype="528" decel="100000" fill="hold" grpId="0" nodeType="withEffect">
                                  <p:stCondLst>
                                    <p:cond delay="194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0" dur="417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417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417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417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4" presetID="6" presetClass="emph" presetSubtype="0" accel="76000" fill="hold" grpId="1" nodeType="withEffect">
                                  <p:stCondLst>
                                    <p:cond delay="530"/>
                                  </p:stCondLst>
                                  <p:childTnLst>
                                    <p:animScale>
                                      <p:cBhvr>
                                        <p:cTn id="135" dur="221" fill="hold"/>
                                        <p:tgtEl>
                                          <p:spTgt spid="16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136" presetID="10" presetClass="exit" presetSubtype="0" fill="hold" grpId="2" nodeType="withEffect">
                                  <p:stCondLst>
                                    <p:cond delay="641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11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10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3" presetClass="entr" presetSubtype="528" decel="100000" fill="hold" grpId="0" nodeType="withEffect">
                                  <p:stCondLst>
                                    <p:cond delay="182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1" dur="355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355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355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355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5" presetID="6" presetClass="emph" presetSubtype="0" accel="76000" fill="hold" grpId="1" nodeType="withEffect">
                                  <p:stCondLst>
                                    <p:cond delay="464"/>
                                  </p:stCondLst>
                                  <p:childTnLst>
                                    <p:animScale>
                                      <p:cBhvr>
                                        <p:cTn id="146" dur="221" fill="hold"/>
                                        <p:tgtEl>
                                          <p:spTgt spid="17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147" presetID="10" presetClass="exit" presetSubtype="0" fill="hold" grpId="2" nodeType="withEffect">
                                  <p:stCondLst>
                                    <p:cond delay="574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11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10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23" presetClass="entr" presetSubtype="528" decel="100000" fill="hold" grpId="0" nodeType="withEffect">
                                  <p:stCondLst>
                                    <p:cond delay="205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2" dur="47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47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47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47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6" presetID="6" presetClass="emph" presetSubtype="0" accel="76000" fill="hold" grpId="1" nodeType="withEffect">
                                  <p:stCondLst>
                                    <p:cond delay="574"/>
                                  </p:stCondLst>
                                  <p:childTnLst>
                                    <p:animScale>
                                      <p:cBhvr>
                                        <p:cTn id="157" dur="221" fill="hold"/>
                                        <p:tgtEl>
                                          <p:spTgt spid="18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158" presetID="10" presetClass="exit" presetSubtype="0" fill="hold" grpId="2" nodeType="withEffect">
                                  <p:stCondLst>
                                    <p:cond delay="684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11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10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23" presetClass="entr" presetSubtype="528" decel="100000" fill="hold" grpId="0" nodeType="withEffect">
                                  <p:stCondLst>
                                    <p:cond delay="184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3" dur="365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365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365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365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7" presetID="6" presetClass="emph" presetSubtype="0" accel="76000" fill="hold" grpId="1" nodeType="withEffect">
                                  <p:stCondLst>
                                    <p:cond delay="486"/>
                                  </p:stCondLst>
                                  <p:childTnLst>
                                    <p:animScale>
                                      <p:cBhvr>
                                        <p:cTn id="168" dur="221" fill="hold"/>
                                        <p:tgtEl>
                                          <p:spTgt spid="19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169" presetID="10" presetClass="exit" presetSubtype="0" fill="hold" grpId="2" nodeType="withEffect">
                                  <p:stCondLst>
                                    <p:cond delay="596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0" dur="11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10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2" presetID="23" presetClass="entr" presetSubtype="528" decel="100000" fill="hold" grpId="0" nodeType="withEffect">
                                  <p:stCondLst>
                                    <p:cond delay="194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4" dur="417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417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417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417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8" presetID="6" presetClass="emph" presetSubtype="0" accel="76000" fill="hold" grpId="1" nodeType="withEffect">
                                  <p:stCondLst>
                                    <p:cond delay="530"/>
                                  </p:stCondLst>
                                  <p:childTnLst>
                                    <p:animScale>
                                      <p:cBhvr>
                                        <p:cTn id="179" dur="221" fill="hold"/>
                                        <p:tgtEl>
                                          <p:spTgt spid="20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grpId="2" nodeType="withEffect">
                                  <p:stCondLst>
                                    <p:cond delay="641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11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10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23" presetClass="entr" presetSubtype="528" decel="100000" fill="hold" grpId="0" nodeType="withEffect">
                                  <p:stCondLst>
                                    <p:cond delay="199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5" dur="438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438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438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438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9" presetID="6" presetClass="emph" presetSubtype="0" accel="76000" fill="hold" grpId="1" nodeType="withEffect">
                                  <p:stCondLst>
                                    <p:cond delay="530"/>
                                  </p:stCondLst>
                                  <p:childTnLst>
                                    <p:animScale>
                                      <p:cBhvr>
                                        <p:cTn id="190" dur="221" fill="hold"/>
                                        <p:tgtEl>
                                          <p:spTgt spid="21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191" presetID="10" presetClass="exit" presetSubtype="0" fill="hold" grpId="2" nodeType="withEffect">
                                  <p:stCondLst>
                                    <p:cond delay="641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2" dur="11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10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" presetID="23" presetClass="entr" presetSubtype="528" decel="100000" fill="hold" grpId="0" nodeType="withEffect">
                                  <p:stCondLst>
                                    <p:cond delay="188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6" dur="385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385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385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385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0" presetID="6" presetClass="emph" presetSubtype="0" accel="76000" fill="hold" grpId="1" nodeType="withEffect">
                                  <p:stCondLst>
                                    <p:cond delay="486"/>
                                  </p:stCondLst>
                                  <p:childTnLst>
                                    <p:animScale>
                                      <p:cBhvr>
                                        <p:cTn id="201" dur="221" fill="hold"/>
                                        <p:tgtEl>
                                          <p:spTgt spid="22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202" presetID="10" presetClass="exit" presetSubtype="0" fill="hold" grpId="2" nodeType="withEffect">
                                  <p:stCondLst>
                                    <p:cond delay="596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3" dur="11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10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5" presetID="23" presetClass="entr" presetSubtype="528" decel="100000" fill="hold" grpId="0" nodeType="withEffect">
                                  <p:stCondLst>
                                    <p:cond delay="194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7" dur="42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42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42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42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1" presetID="6" presetClass="emph" presetSubtype="0" accel="76000" fill="hold" grpId="1" nodeType="withEffect">
                                  <p:stCondLst>
                                    <p:cond delay="530"/>
                                  </p:stCondLst>
                                  <p:childTnLst>
                                    <p:animScale>
                                      <p:cBhvr>
                                        <p:cTn id="212" dur="221" fill="hold"/>
                                        <p:tgtEl>
                                          <p:spTgt spid="23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213" presetID="10" presetClass="exit" presetSubtype="0" fill="hold" grpId="2" nodeType="withEffect">
                                  <p:stCondLst>
                                    <p:cond delay="641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4" dur="11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10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6" presetID="23" presetClass="entr" presetSubtype="528" decel="100000" fill="hold" grpId="0" nodeType="withEffect">
                                  <p:stCondLst>
                                    <p:cond delay="192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8" dur="409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409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409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1" dur="409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2" presetID="6" presetClass="emph" presetSubtype="0" accel="76000" fill="hold" grpId="1" nodeType="withEffect">
                                  <p:stCondLst>
                                    <p:cond delay="530"/>
                                  </p:stCondLst>
                                  <p:childTnLst>
                                    <p:animScale>
                                      <p:cBhvr>
                                        <p:cTn id="223" dur="221" fill="hold"/>
                                        <p:tgtEl>
                                          <p:spTgt spid="24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224" presetID="10" presetClass="exit" presetSubtype="0" fill="hold" grpId="2" nodeType="withEffect">
                                  <p:stCondLst>
                                    <p:cond delay="641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5" dur="11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10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23" presetClass="entr" presetSubtype="528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9" dur="444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0" dur="444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1" dur="444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444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3" presetID="6" presetClass="emph" presetSubtype="0" accel="76000" fill="hold" grpId="1" nodeType="withEffect">
                                  <p:stCondLst>
                                    <p:cond delay="535"/>
                                  </p:stCondLst>
                                  <p:childTnLst>
                                    <p:animScale>
                                      <p:cBhvr>
                                        <p:cTn id="234" dur="221" fill="hold"/>
                                        <p:tgtEl>
                                          <p:spTgt spid="25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235" presetID="10" presetClass="exit" presetSubtype="0" fill="hold" grpId="2" nodeType="withEffect">
                                  <p:stCondLst>
                                    <p:cond delay="644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6" dur="11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10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8" presetID="23" presetClass="entr" presetSubtype="528" decel="100000" fill="hold" grpId="0" nodeType="withEffect">
                                  <p:stCondLst>
                                    <p:cond delay="196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0" dur="426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1" dur="426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426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3" dur="426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4" presetID="6" presetClass="emph" presetSubtype="0" accel="76000" fill="hold" grpId="1" nodeType="withEffect">
                                  <p:stCondLst>
                                    <p:cond delay="539"/>
                                  </p:stCondLst>
                                  <p:childTnLst>
                                    <p:animScale>
                                      <p:cBhvr>
                                        <p:cTn id="245" dur="221" fill="hold"/>
                                        <p:tgtEl>
                                          <p:spTgt spid="26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246" presetID="10" presetClass="exit" presetSubtype="0" fill="hold" grpId="2" nodeType="withEffect">
                                  <p:stCondLst>
                                    <p:cond delay="6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7" dur="11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10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9" presetID="23" presetClass="entr" presetSubtype="528" decel="100000" fill="hold" grpId="0" nodeType="withEffect">
                                  <p:stCondLst>
                                    <p:cond delay="217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1" dur="533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2" dur="533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3" dur="533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4" dur="533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5" presetID="6" presetClass="emph" presetSubtype="0" accel="76000" fill="hold" grpId="1" nodeType="withEffect">
                                  <p:stCondLst>
                                    <p:cond delay="641"/>
                                  </p:stCondLst>
                                  <p:childTnLst>
                                    <p:animScale>
                                      <p:cBhvr>
                                        <p:cTn id="256" dur="221" fill="hold"/>
                                        <p:tgtEl>
                                          <p:spTgt spid="27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257" presetID="10" presetClass="exit" presetSubtype="0" fill="hold" grpId="2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8" dur="11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10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0" presetID="23" presetClass="entr" presetSubtype="528" decel="100000" fill="hold" grpId="0" nodeType="withEffect">
                                  <p:stCondLst>
                                    <p:cond delay="201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2" dur="451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3" dur="451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4" dur="451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5" dur="451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6" presetID="6" presetClass="emph" presetSubtype="0" fill="hold" grpId="1" nodeType="withEffect">
                                  <p:stCondLst>
                                    <p:cond delay="526"/>
                                  </p:stCondLst>
                                  <p:childTnLst>
                                    <p:animScale>
                                      <p:cBhvr>
                                        <p:cTn id="267" dur="221" fill="hold"/>
                                        <p:tgtEl>
                                          <p:spTgt spid="4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268" presetID="10" presetClass="exit" presetSubtype="0" fill="hold" grpId="2" nodeType="withEffect">
                                  <p:stCondLst>
                                    <p:cond delay="635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9" dur="11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10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1" presetID="22" presetClass="entr" presetSubtype="4" fill="hold" nodeType="withEffect">
                                  <p:stCondLst>
                                    <p:cond delay="178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3" dur="159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4" presetID="64" presetClass="path" presetSubtype="0" accel="38800" decel="61100" fill="hold" nodeType="withEffect">
                                  <p:stCondLst>
                                    <p:cond delay="178"/>
                                  </p:stCondLst>
                                  <p:childTnLst>
                                    <p:animMotion origin="layout" path="M 2.91667E-6 -1.11111E-6 L 2.91667E-6 -0.13842 " pathEditMode="relative" rAng="0" ptsTypes="AA">
                                      <p:cBhvr>
                                        <p:cTn id="275" dur="317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6921"/>
                                    </p:animMotion>
                                  </p:childTnLst>
                                </p:cTn>
                              </p:par>
                              <p:par>
                                <p:cTn id="276" presetID="22" presetClass="exit" presetSubtype="4" fill="hold" nodeType="withEffect">
                                  <p:stCondLst>
                                    <p:cond delay="29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77" dur="159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15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22" presetClass="entr" presetSubtype="2" fill="hold" nodeType="withEffect">
                                  <p:stCondLst>
                                    <p:cond delay="178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1" dur="159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2" presetID="64" presetClass="path" presetSubtype="0" accel="38800" decel="61100" fill="hold" nodeType="withEffect">
                                  <p:stCondLst>
                                    <p:cond delay="178"/>
                                  </p:stCondLst>
                                  <p:childTnLst>
                                    <p:animMotion origin="layout" path="M 2.08333E-7 1.11111E-6 L -0.03438 -0.0419 " pathEditMode="relative" rAng="0" ptsTypes="AA">
                                      <p:cBhvr>
                                        <p:cTn id="283" dur="317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19" y="-2106"/>
                                    </p:animMotion>
                                  </p:childTnLst>
                                </p:cTn>
                              </p:par>
                              <p:par>
                                <p:cTn id="284" presetID="22" presetClass="exit" presetSubtype="2" fill="hold" nodeType="withEffect">
                                  <p:stCondLst>
                                    <p:cond delay="322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285" dur="159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15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7" presetID="22" presetClass="entr" presetSubtype="1" fill="hold" nodeType="withEffect">
                                  <p:stCondLst>
                                    <p:cond delay="227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9" dur="159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0" presetID="64" presetClass="path" presetSubtype="0" accel="38800" decel="61100" fill="hold" nodeType="withEffect">
                                  <p:stCondLst>
                                    <p:cond delay="227"/>
                                  </p:stCondLst>
                                  <p:childTnLst>
                                    <p:animMotion origin="layout" path="M -3.54167E-6 -4.44444E-6 L -0.0194 0.05996 " pathEditMode="relative" rAng="0" ptsTypes="AA">
                                      <p:cBhvr>
                                        <p:cTn id="291" dur="317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77" y="2986"/>
                                    </p:animMotion>
                                  </p:childTnLst>
                                </p:cTn>
                              </p:par>
                              <p:par>
                                <p:cTn id="292" presetID="22" presetClass="exit" presetSubtype="1" fill="hold" nodeType="withEffect">
                                  <p:stCondLst>
                                    <p:cond delay="387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93" dur="159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15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5" presetID="22" presetClass="entr" presetSubtype="1" fill="hold" nodeType="withEffect">
                                  <p:stCondLst>
                                    <p:cond delay="178"/>
                                  </p:stCondLst>
                                  <p:childTnLs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7" dur="159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8" presetID="64" presetClass="path" presetSubtype="0" accel="38800" decel="61100" fill="hold" nodeType="withEffect">
                                  <p:stCondLst>
                                    <p:cond delay="178"/>
                                  </p:stCondLst>
                                  <p:childTnLst>
                                    <p:animMotion origin="layout" path="M -3.54167E-6 -7.40741E-7 L 0.02578 0.08079 " pathEditMode="relative" rAng="0" ptsTypes="AA">
                                      <p:cBhvr>
                                        <p:cTn id="299" dur="317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89" y="4028"/>
                                    </p:animMotion>
                                  </p:childTnLst>
                                </p:cTn>
                              </p:par>
                              <p:par>
                                <p:cTn id="300" presetID="22" presetClass="exit" presetSubtype="1" fill="hold" nodeType="withEffect">
                                  <p:stCondLst>
                                    <p:cond delay="317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301" dur="159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15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3" presetID="22" presetClass="entr" presetSubtype="8" fill="hold" nodeType="withEffect">
                                  <p:stCondLst>
                                    <p:cond delay="191"/>
                                  </p:stCondLst>
                                  <p:childTnLs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5" dur="159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6" presetID="64" presetClass="path" presetSubtype="0" accel="38800" decel="61100" fill="hold" nodeType="withEffect">
                                  <p:stCondLst>
                                    <p:cond delay="191"/>
                                  </p:stCondLst>
                                  <p:childTnLst>
                                    <p:animMotion origin="layout" path="M -2.29167E-6 4.07407E-6 L 0.07995 -0.08125 " pathEditMode="relative" rAng="0" ptsTypes="AA">
                                      <p:cBhvr>
                                        <p:cTn id="307" dur="317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97" y="-4074"/>
                                    </p:animMotion>
                                  </p:childTnLst>
                                </p:cTn>
                              </p:par>
                              <p:par>
                                <p:cTn id="308" presetID="22" presetClass="exit" presetSubtype="8" fill="hold" nodeType="withEffect">
                                  <p:stCondLst>
                                    <p:cond delay="349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309" dur="159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15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1" presetID="23" presetClass="entr" presetSubtype="528" decel="100000" fill="hold" grpId="0" nodeType="withEffect">
                                  <p:stCondLst>
                                    <p:cond delay="205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3" dur="47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4" dur="47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5" dur="47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6" dur="47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7" presetID="6" presetClass="emph" presetSubtype="0" accel="76000" fill="hold" grpId="1" nodeType="withEffect">
                                  <p:stCondLst>
                                    <p:cond delay="574"/>
                                  </p:stCondLst>
                                  <p:childTnLst>
                                    <p:animScale>
                                      <p:cBhvr>
                                        <p:cTn id="318" dur="221" fill="hold"/>
                                        <p:tgtEl>
                                          <p:spTgt spid="33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319" presetID="10" presetClass="exit" presetSubtype="0" fill="hold" grpId="2" nodeType="withEffect">
                                  <p:stCondLst>
                                    <p:cond delay="684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0" dur="11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10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23" presetClass="entr" presetSubtype="528" decel="100000" fill="hold" grpId="0" nodeType="withEffect">
                                  <p:stCondLst>
                                    <p:cond delay="182"/>
                                  </p:stCondLst>
                                  <p:childTnLst>
                                    <p:set>
                                      <p:cBhvr>
                                        <p:cTn id="3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4" dur="355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5" dur="355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6" dur="355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7" dur="355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8" presetID="6" presetClass="emph" presetSubtype="0" accel="76000" fill="hold" grpId="1" nodeType="withEffect">
                                  <p:stCondLst>
                                    <p:cond delay="464"/>
                                  </p:stCondLst>
                                  <p:childTnLst>
                                    <p:animScale>
                                      <p:cBhvr>
                                        <p:cTn id="329" dur="221" fill="hold"/>
                                        <p:tgtEl>
                                          <p:spTgt spid="34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330" presetID="10" presetClass="exit" presetSubtype="0" fill="hold" grpId="2" nodeType="withEffect">
                                  <p:stCondLst>
                                    <p:cond delay="574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1" dur="11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10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3" presetID="23" presetClass="entr" presetSubtype="528" decel="100000" fill="hold" grpId="0" nodeType="withEffect">
                                  <p:stCondLst>
                                    <p:cond delay="203"/>
                                  </p:stCondLst>
                                  <p:childTnLs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5" dur="462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6" dur="462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7" dur="462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8" dur="462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9" presetID="6" presetClass="emph" presetSubtype="0" accel="76000" fill="hold" grpId="1" nodeType="withEffect">
                                  <p:stCondLst>
                                    <p:cond delay="574"/>
                                  </p:stCondLst>
                                  <p:childTnLst>
                                    <p:animScale>
                                      <p:cBhvr>
                                        <p:cTn id="340" dur="221" fill="hold"/>
                                        <p:tgtEl>
                                          <p:spTgt spid="35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341" presetID="10" presetClass="exit" presetSubtype="0" fill="hold" grpId="2" nodeType="withEffect">
                                  <p:stCondLst>
                                    <p:cond delay="684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2" dur="11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10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4" presetID="23" presetClass="entr" presetSubtype="528" decel="100000" fill="hold" grpId="0" nodeType="withEffect">
                                  <p:stCondLst>
                                    <p:cond delay="206"/>
                                  </p:stCondLst>
                                  <p:childTnLs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6" dur="475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7" dur="475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8" dur="475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9" dur="475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0" presetID="6" presetClass="emph" presetSubtype="0" accel="76000" fill="hold" grpId="1" nodeType="withEffect">
                                  <p:stCondLst>
                                    <p:cond delay="556"/>
                                  </p:stCondLst>
                                  <p:childTnLst>
                                    <p:animScale>
                                      <p:cBhvr>
                                        <p:cTn id="351" dur="221" fill="hold"/>
                                        <p:tgtEl>
                                          <p:spTgt spid="36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352" presetID="10" presetClass="exit" presetSubtype="0" fill="hold" grpId="2" nodeType="withEffect">
                                  <p:stCondLst>
                                    <p:cond delay="666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3" dur="11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10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4" grpId="1" animBg="1"/>
      <p:bldP spid="4" grpId="2" animBg="1"/>
      <p:bldP spid="5" grpId="0" animBg="1"/>
      <p:bldP spid="5" grpId="1" animBg="1"/>
      <p:bldP spid="5" grpId="2" animBg="1"/>
      <p:bldP spid="6" grpId="0" animBg="1"/>
      <p:bldP spid="6" grpId="1" animBg="1"/>
      <p:bldP spid="6" grpId="2" animBg="1"/>
      <p:bldP spid="7" grpId="0" animBg="1"/>
      <p:bldP spid="7" grpId="1" animBg="1"/>
      <p:bldP spid="7" grpId="2" animBg="1"/>
      <p:bldP spid="8" grpId="0" animBg="1"/>
      <p:bldP spid="8" grpId="1" animBg="1"/>
      <p:bldP spid="8" grpId="2" animBg="1"/>
      <p:bldP spid="9" grpId="0" animBg="1"/>
      <p:bldP spid="9" grpId="1" animBg="1"/>
      <p:bldP spid="9" grpId="2" animBg="1"/>
      <p:bldP spid="10" grpId="0" animBg="1"/>
      <p:bldP spid="10" grpId="1" animBg="1"/>
      <p:bldP spid="10" grpId="2" animBg="1"/>
      <p:bldP spid="11" grpId="0" animBg="1"/>
      <p:bldP spid="11" grpId="1" animBg="1"/>
      <p:bldP spid="11" grpId="2" animBg="1"/>
      <p:bldP spid="12" grpId="0" animBg="1"/>
      <p:bldP spid="12" grpId="1" animBg="1"/>
      <p:bldP spid="12" grpId="2" animBg="1"/>
      <p:bldP spid="13" grpId="0" animBg="1"/>
      <p:bldP spid="13" grpId="1" animBg="1"/>
      <p:bldP spid="13" grpId="2" animBg="1"/>
      <p:bldP spid="14" grpId="0" animBg="1"/>
      <p:bldP spid="14" grpId="1" animBg="1"/>
      <p:bldP spid="14" grpId="2" animBg="1"/>
      <p:bldP spid="15" grpId="0" animBg="1"/>
      <p:bldP spid="15" grpId="1" animBg="1"/>
      <p:bldP spid="15" grpId="2" animBg="1"/>
      <p:bldP spid="16" grpId="0" animBg="1"/>
      <p:bldP spid="16" grpId="1" animBg="1"/>
      <p:bldP spid="16" grpId="2" animBg="1"/>
      <p:bldP spid="17" grpId="0" animBg="1"/>
      <p:bldP spid="17" grpId="1" animBg="1"/>
      <p:bldP spid="17" grpId="2" animBg="1"/>
      <p:bldP spid="18" grpId="0" animBg="1"/>
      <p:bldP spid="18" grpId="1" animBg="1"/>
      <p:bldP spid="18" grpId="2" animBg="1"/>
      <p:bldP spid="19" grpId="0" animBg="1"/>
      <p:bldP spid="19" grpId="1" animBg="1"/>
      <p:bldP spid="19" grpId="2" animBg="1"/>
      <p:bldP spid="20" grpId="0" animBg="1"/>
      <p:bldP spid="20" grpId="1" animBg="1"/>
      <p:bldP spid="20" grpId="2" animBg="1"/>
      <p:bldP spid="21" grpId="0" animBg="1"/>
      <p:bldP spid="21" grpId="1" animBg="1"/>
      <p:bldP spid="21" grpId="2" animBg="1"/>
      <p:bldP spid="22" grpId="0" animBg="1"/>
      <p:bldP spid="22" grpId="1" animBg="1"/>
      <p:bldP spid="22" grpId="2" animBg="1"/>
      <p:bldP spid="23" grpId="0" animBg="1"/>
      <p:bldP spid="23" grpId="1" animBg="1"/>
      <p:bldP spid="23" grpId="2" animBg="1"/>
      <p:bldP spid="24" grpId="0" animBg="1"/>
      <p:bldP spid="24" grpId="1" animBg="1"/>
      <p:bldP spid="24" grpId="2" animBg="1"/>
      <p:bldP spid="25" grpId="0" animBg="1"/>
      <p:bldP spid="25" grpId="1" animBg="1"/>
      <p:bldP spid="25" grpId="2" animBg="1"/>
      <p:bldP spid="26" grpId="0" animBg="1"/>
      <p:bldP spid="26" grpId="1" animBg="1"/>
      <p:bldP spid="26" grpId="2" animBg="1"/>
      <p:bldP spid="27" grpId="0" animBg="1"/>
      <p:bldP spid="27" grpId="1" animBg="1"/>
      <p:bldP spid="27" grpId="2" animBg="1"/>
      <p:bldP spid="33" grpId="0" animBg="1"/>
      <p:bldP spid="33" grpId="1" animBg="1"/>
      <p:bldP spid="33" grpId="2" animBg="1"/>
      <p:bldP spid="34" grpId="0" animBg="1"/>
      <p:bldP spid="34" grpId="1" animBg="1"/>
      <p:bldP spid="34" grpId="2" animBg="1"/>
      <p:bldP spid="35" grpId="0" animBg="1"/>
      <p:bldP spid="35" grpId="1" animBg="1"/>
      <p:bldP spid="35" grpId="2" animBg="1"/>
      <p:bldP spid="36" grpId="0" animBg="1"/>
      <p:bldP spid="36" grpId="1" animBg="1"/>
      <p:bldP spid="36" grpId="2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2869175" y="1612212"/>
            <a:ext cx="1723549" cy="2862322"/>
          </a:xfrm>
          <a:prstGeom prst="rect">
            <a:avLst/>
          </a:prstGeom>
        </p:spPr>
        <p:txBody>
          <a:bodyPr vert="eaVert" wrap="square">
            <a:spAutoFit/>
          </a:bodyPr>
          <a:lstStyle/>
          <a:p>
            <a:pPr algn="ctr"/>
            <a:r>
              <a:rPr lang="zh-CN" altLang="en-US" sz="10000" dirty="0">
                <a:solidFill>
                  <a:srgbClr val="CD2D50"/>
                </a:solidFill>
                <a:latin typeface="迷你简秀英" panose="02010609000101010101" pitchFamily="49" charset="-122"/>
                <a:ea typeface="迷你简秀英" panose="02010609000101010101" pitchFamily="49" charset="-122"/>
              </a:rPr>
              <a:t>帅气</a:t>
            </a:r>
          </a:p>
        </p:txBody>
      </p:sp>
      <p:sp>
        <p:nvSpPr>
          <p:cNvPr id="9" name="PA-文本框 1" descr="e7d195523061f1c0328eee58866a2c96cef83cb5d7e8264eD65FB5D2354A91F359B7105383B69D524259A334A3200F36813883930A71B82EE2EA40F90FB214134A4A98ADE1E0FC8B02277D03E7C388C8DBDE84C21BD25112ED692C029410D4E746906C8EA725A2900BCE6D2752F7B065359685D6339882A0BD9671240B42E3A24FB80F5A811E2A08"/>
          <p:cNvSpPr txBox="1"/>
          <p:nvPr>
            <p:custDataLst>
              <p:tags r:id="rId1"/>
            </p:custDataLst>
          </p:nvPr>
        </p:nvSpPr>
        <p:spPr>
          <a:xfrm>
            <a:off x="4592724" y="1153498"/>
            <a:ext cx="6481187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2000" dirty="0">
                <a:solidFill>
                  <a:srgbClr val="CD2D50"/>
                </a:solidFill>
                <a:latin typeface="迷你简秀英" panose="02010609000101010101" pitchFamily="49" charset="-122"/>
                <a:ea typeface="迷你简秀英" panose="02010609000101010101" pitchFamily="49" charset="-122"/>
              </a:rPr>
              <a:t>新郎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300"/>
    </mc:Choice>
    <mc:Fallback xmlns="">
      <p:transition spd="slow" advClick="0" advTm="13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 tmFilter="0,0; .5, 1; 1, 1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85197" y="0"/>
            <a:ext cx="6096000" cy="913407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03" y="0"/>
            <a:ext cx="6106803" cy="9149804"/>
          </a:xfrm>
          <a:prstGeom prst="rect">
            <a:avLst/>
          </a:prstGeom>
        </p:spPr>
      </p:pic>
      <p:sp>
        <p:nvSpPr>
          <p:cNvPr id="35" name="文本框 34" descr="e7d195523061f1c06526803b853d33da37c806682655e537E2A928F3AEA1D11B2C74CA1ADE48C493B3BE6AAFC7DC1413F1D3DE5144BCB5B8EB55459D8BD2DD86CA978BCF0EF961A7AF6DF4AA15BE192775A88C187732EB70B483949ECE849FCDD18FB92BAA2790601969A217C5431C93F549E39EBF67E6A38789ABB31749D15335941818B49350BD"/>
          <p:cNvSpPr txBox="1"/>
          <p:nvPr/>
        </p:nvSpPr>
        <p:spPr>
          <a:xfrm>
            <a:off x="2851597" y="2960896"/>
            <a:ext cx="6488807" cy="14003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8500" dirty="0">
                <a:solidFill>
                  <a:srgbClr val="CD2D50"/>
                </a:solidFill>
                <a:latin typeface="迷你简秀英" panose="02010609000101010101" pitchFamily="49" charset="-122"/>
                <a:ea typeface="迷你简秀英" panose="02010609000101010101" pitchFamily="49" charset="-122"/>
              </a:rPr>
              <a:t>小七</a:t>
            </a:r>
          </a:p>
        </p:txBody>
      </p:sp>
      <p:sp>
        <p:nvSpPr>
          <p:cNvPr id="36" name="椭圆 35" descr="e7d195523061f1c06526803b853d33da37c806682655e537E2A928F3AEA1D11B2C74CA1ADE48C493B3BE6AAFC7DC1413F1D3DE5144BCB5B8EB55459D8BD2DD86CA978BCF0EF961A7AF6DF4AA15BE192775A88C187732EB70B483949ECE849FCDD18FB92BAA2790601969A217C5431C93F549E39EBF67E6A38789ABB31749D15335941818B49350BD"/>
          <p:cNvSpPr/>
          <p:nvPr/>
        </p:nvSpPr>
        <p:spPr>
          <a:xfrm>
            <a:off x="7806012" y="5399642"/>
            <a:ext cx="197266" cy="19726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7" name="等腰三角形 36" descr="e7d195523061f1c06526803b853d33da37c806682655e537E2A928F3AEA1D11B2C74CA1ADE48C493B3BE6AAFC7DC1413F1D3DE5144BCB5B8EB55459D8BD2DD86CA978BCF0EF961A7AF6DF4AA15BE192775A88C187732EB70B483949ECE849FCDD18FB92BAA2790601969A217C5431C93F549E39EBF67E6A38789ABB31749D15335941818B49350BD"/>
          <p:cNvSpPr/>
          <p:nvPr/>
        </p:nvSpPr>
        <p:spPr>
          <a:xfrm rot="20030193">
            <a:off x="7256628" y="4854044"/>
            <a:ext cx="423370" cy="329630"/>
          </a:xfrm>
          <a:prstGeom prst="triangle">
            <a:avLst/>
          </a:prstGeom>
          <a:noFill/>
          <a:ln w="28575" cap="rnd" cmpd="sng" algn="ctr">
            <a:solidFill>
              <a:sysClr val="window" lastClr="FFFFFF"/>
            </a:solidFill>
            <a:prstDash val="solid"/>
            <a:round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8" name="等腰三角形 37" descr="e7d195523061f1c06526803b853d33da37c806682655e537E2A928F3AEA1D11B2C74CA1ADE48C493B3BE6AAFC7DC1413F1D3DE5144BCB5B8EB55459D8BD2DD86CA978BCF0EF961A7AF6DF4AA15BE192775A88C187732EB70B483949ECE849FCDD18FB92BAA2790601969A217C5431C93F549E39EBF67E6A38789ABB31749D15335941818B49350BD"/>
          <p:cNvSpPr/>
          <p:nvPr/>
        </p:nvSpPr>
        <p:spPr>
          <a:xfrm>
            <a:off x="6641632" y="4695239"/>
            <a:ext cx="441590" cy="380683"/>
          </a:xfrm>
          <a:prstGeom prst="triangl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9" name="菱形 38" descr="e7d195523061f1c06526803b853d33da37c806682655e537E2A928F3AEA1D11B2C74CA1ADE48C493B3BE6AAFC7DC1413F1D3DE5144BCB5B8EB55459D8BD2DD86CA978BCF0EF961A7AF6DF4AA15BE192775A88C187732EB70B483949ECE849FCDD18FB92BAA2790601969A217C5431C93F549E39EBF67E6A38789ABB31749D15335941818B49350BD"/>
          <p:cNvSpPr/>
          <p:nvPr/>
        </p:nvSpPr>
        <p:spPr>
          <a:xfrm rot="1531300">
            <a:off x="7840199" y="4332046"/>
            <a:ext cx="338187" cy="338187"/>
          </a:xfrm>
          <a:prstGeom prst="diamond">
            <a:avLst/>
          </a:prstGeom>
          <a:noFill/>
          <a:ln w="28575" cap="rnd" cmpd="sng" algn="ctr">
            <a:solidFill>
              <a:sysClr val="window" lastClr="FFFFFF"/>
            </a:solidFill>
            <a:prstDash val="solid"/>
            <a:round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cxnSp>
        <p:nvCxnSpPr>
          <p:cNvPr id="40" name="直接连接符 39" descr="e7d195523061f1c06526803b853d33da37c806682655e537E2A928F3AEA1D11B2C74CA1ADE48C493B3BE6AAFC7DC1413F1D3DE5144BCB5B8EB55459D8BD2DD86CA978BCF0EF961A7AF6DF4AA15BE192775A88C187732EB70B483949ECE849FCDD18FB92BAA2790601969A217C5431C93F549E39EBF67E6A38789ABB31749D15335941818B49350BD"/>
          <p:cNvCxnSpPr/>
          <p:nvPr/>
        </p:nvCxnSpPr>
        <p:spPr>
          <a:xfrm flipH="1" flipV="1">
            <a:off x="7315877" y="4605336"/>
            <a:ext cx="1671974" cy="552350"/>
          </a:xfrm>
          <a:prstGeom prst="line">
            <a:avLst/>
          </a:prstGeom>
          <a:noFill/>
          <a:ln w="28575" cap="rnd" cmpd="sng" algn="ctr">
            <a:solidFill>
              <a:sysClr val="window" lastClr="FFFFFF"/>
            </a:solidFill>
            <a:prstDash val="solid"/>
            <a:round/>
          </a:ln>
          <a:effectLst/>
        </p:spPr>
      </p:cxnSp>
      <p:sp>
        <p:nvSpPr>
          <p:cNvPr id="41" name="十字形 40" descr="e7d195523061f1c06526803b853d33da37c806682655e537E2A928F3AEA1D11B2C74CA1ADE48C493B3BE6AAFC7DC1413F1D3DE5144BCB5B8EB55459D8BD2DD86CA978BCF0EF961A7AF6DF4AA15BE192775A88C187732EB70B483949ECE849FCDD18FB92BAA2790601969A217C5431C93F549E39EBF67E6A38789ABB31749D15335941818B49350BD"/>
          <p:cNvSpPr/>
          <p:nvPr/>
        </p:nvSpPr>
        <p:spPr>
          <a:xfrm rot="21191365">
            <a:off x="7071209" y="2535662"/>
            <a:ext cx="450285" cy="450285"/>
          </a:xfrm>
          <a:prstGeom prst="plus">
            <a:avLst>
              <a:gd name="adj" fmla="val 39595"/>
            </a:avLst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2" name="椭圆 41" descr="e7d195523061f1c06526803b853d33da37c806682655e537E2A928F3AEA1D11B2C74CA1ADE48C493B3BE6AAFC7DC1413F1D3DE5144BCB5B8EB55459D8BD2DD86CA978BCF0EF961A7AF6DF4AA15BE192775A88C187732EB70B483949ECE849FCDD18FB92BAA2790601969A217C5431C93F549E39EBF67E6A38789ABB31749D15335941818B49350BD"/>
          <p:cNvSpPr/>
          <p:nvPr/>
        </p:nvSpPr>
        <p:spPr>
          <a:xfrm>
            <a:off x="8150694" y="3393765"/>
            <a:ext cx="124257" cy="124257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3" name="等腰三角形 42" descr="e7d195523061f1c06526803b853d33da37c806682655e537E2A928F3AEA1D11B2C74CA1ADE48C493B3BE6AAFC7DC1413F1D3DE5144BCB5B8EB55459D8BD2DD86CA978BCF0EF961A7AF6DF4AA15BE192775A88C187732EB70B483949ECE849FCDD18FB92BAA2790601969A217C5431C93F549E39EBF67E6A38789ABB31749D15335941818B49350BD"/>
          <p:cNvSpPr/>
          <p:nvPr/>
        </p:nvSpPr>
        <p:spPr>
          <a:xfrm rot="20968342">
            <a:off x="8515200" y="2524858"/>
            <a:ext cx="441590" cy="380683"/>
          </a:xfrm>
          <a:prstGeom prst="triangl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4" name="菱形 43" descr="e7d195523061f1c06526803b853d33da37c806682655e537E2A928F3AEA1D11B2C74CA1ADE48C493B3BE6AAFC7DC1413F1D3DE5144BCB5B8EB55459D8BD2DD86CA978BCF0EF961A7AF6DF4AA15BE192775A88C187732EB70B483949ECE849FCDD18FB92BAA2790601969A217C5431C93F549E39EBF67E6A38789ABB31749D15335941818B49350BD"/>
          <p:cNvSpPr/>
          <p:nvPr/>
        </p:nvSpPr>
        <p:spPr>
          <a:xfrm rot="19890818">
            <a:off x="8007032" y="3089375"/>
            <a:ext cx="338188" cy="338188"/>
          </a:xfrm>
          <a:prstGeom prst="diamond">
            <a:avLst/>
          </a:prstGeom>
          <a:noFill/>
          <a:ln w="28575" cap="rnd" cmpd="sng" algn="ctr">
            <a:solidFill>
              <a:sysClr val="window" lastClr="FFFFFF"/>
            </a:solidFill>
            <a:prstDash val="solid"/>
            <a:round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cxnSp>
        <p:nvCxnSpPr>
          <p:cNvPr id="45" name="直接连接符 44" descr="e7d195523061f1c06526803b853d33da37c806682655e537E2A928F3AEA1D11B2C74CA1ADE48C493B3BE6AAFC7DC1413F1D3DE5144BCB5B8EB55459D8BD2DD86CA978BCF0EF961A7AF6DF4AA15BE192775A88C187732EB70B483949ECE849FCDD18FB92BAA2790601969A217C5431C93F549E39EBF67E6A38789ABB31749D15335941818B49350BD"/>
          <p:cNvCxnSpPr/>
          <p:nvPr/>
        </p:nvCxnSpPr>
        <p:spPr>
          <a:xfrm flipV="1">
            <a:off x="7494902" y="2268595"/>
            <a:ext cx="1243054" cy="1077870"/>
          </a:xfrm>
          <a:prstGeom prst="line">
            <a:avLst/>
          </a:prstGeom>
          <a:noFill/>
          <a:ln w="28575" cap="rnd" cmpd="sng" algn="ctr">
            <a:solidFill>
              <a:sysClr val="window" lastClr="FFFFFF"/>
            </a:solidFill>
            <a:prstDash val="solid"/>
            <a:round/>
          </a:ln>
          <a:effectLst/>
        </p:spPr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300"/>
    </mc:Choice>
    <mc:Fallback xmlns="">
      <p:transition spd="slow" advClick="0" advTm="13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67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67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528" decel="100000" fill="hold" grpId="0" nodeType="withEffect">
                                  <p:stCondLst>
                                    <p:cond delay="53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313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13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13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13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6" presetClass="emph" presetSubtype="0" accel="76000" fill="hold" grpId="1" nodeType="withEffect">
                                  <p:stCondLst>
                                    <p:cond delay="268"/>
                                  </p:stCondLst>
                                  <p:childTnLst>
                                    <p:animScale>
                                      <p:cBhvr>
                                        <p:cTn id="28" dur="200" fill="hold"/>
                                        <p:tgtEl>
                                          <p:spTgt spid="36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grpId="2" nodeType="withEffect">
                                  <p:stCondLst>
                                    <p:cond delay="368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1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23" presetClass="entr" presetSubtype="528" decel="100000" fill="hold" grpId="0" nodeType="withEffect">
                                  <p:stCondLst>
                                    <p:cond delay="67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379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79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79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79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8" presetClass="emph" presetSubtype="0" fill="hold" grpId="1" nodeType="withEffect">
                                  <p:stCondLst>
                                    <p:cond delay="67"/>
                                  </p:stCondLst>
                                  <p:childTnLst>
                                    <p:animRot by="-2700000">
                                      <p:cBhvr>
                                        <p:cTn id="39" dur="481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0" presetID="6" presetClass="emph" presetSubtype="0" accel="76000" fill="hold" grpId="2" nodeType="withEffect">
                                  <p:stCondLst>
                                    <p:cond delay="372"/>
                                  </p:stCondLst>
                                  <p:childTnLst>
                                    <p:animScale>
                                      <p:cBhvr>
                                        <p:cTn id="41" dur="200" fill="hold"/>
                                        <p:tgtEl>
                                          <p:spTgt spid="37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grpId="3" nodeType="withEffect">
                                  <p:stCondLst>
                                    <p:cond delay="472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101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3" presetClass="entr" presetSubtype="528" decel="100000" fill="hold" grpId="0" nodeType="withEffect">
                                  <p:stCondLst>
                                    <p:cond delay="66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374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374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374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374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8" presetClass="emph" presetSubtype="0" fill="hold" grpId="1" nodeType="withEffect">
                                  <p:stCondLst>
                                    <p:cond delay="66"/>
                                  </p:stCondLst>
                                  <p:childTnLst>
                                    <p:animRot by="-1740000">
                                      <p:cBhvr>
                                        <p:cTn id="52" dur="473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6" presetClass="emph" presetSubtype="0" accel="76000" fill="hold" grpId="2" nodeType="withEffect">
                                  <p:stCondLst>
                                    <p:cond delay="352"/>
                                  </p:stCondLst>
                                  <p:childTnLst>
                                    <p:animScale>
                                      <p:cBhvr>
                                        <p:cTn id="54" dur="200" fill="hold"/>
                                        <p:tgtEl>
                                          <p:spTgt spid="38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grpId="3" nodeType="withEffect">
                                  <p:stCondLst>
                                    <p:cond delay="452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101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23" presetClass="entr" presetSubtype="528" decel="100000" fill="hold" grpId="0" nodeType="withEffect">
                                  <p:stCondLst>
                                    <p:cond delay="71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399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399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399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399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8" presetClass="emph" presetSubtype="0" fill="hold" grpId="1" nodeType="withEffect">
                                  <p:stCondLst>
                                    <p:cond delay="71"/>
                                  </p:stCondLst>
                                  <p:childTnLst>
                                    <p:animRot by="-3900000">
                                      <p:cBhvr>
                                        <p:cTn id="65" dur="501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6" presetID="6" presetClass="emph" presetSubtype="0" accel="76000" fill="hold" grpId="2" nodeType="withEffect">
                                  <p:stCondLst>
                                    <p:cond delay="372"/>
                                  </p:stCondLst>
                                  <p:childTnLst>
                                    <p:animScale>
                                      <p:cBhvr>
                                        <p:cTn id="67" dur="200" fill="hold"/>
                                        <p:tgtEl>
                                          <p:spTgt spid="39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grpId="3" nodeType="withEffect">
                                  <p:stCondLst>
                                    <p:cond delay="472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101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2" presetClass="entr" presetSubtype="8" fill="hold" nodeType="withEffect">
                                  <p:stCondLst>
                                    <p:cond delay="107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16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42" presetClass="path" presetSubtype="0" accel="50000" fill="hold" nodeType="withEffect">
                                  <p:stCondLst>
                                    <p:cond delay="107"/>
                                  </p:stCondLst>
                                  <p:childTnLst>
                                    <p:animMotion origin="layout" path="M 2.08333E-7 4.44444E-6 L 0.05352 0.03217 " pathEditMode="relative" rAng="0" ptsTypes="AA">
                                      <p:cBhvr>
                                        <p:cTn id="75" dur="401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69" y="1597"/>
                                    </p:animMotion>
                                  </p:childTnLst>
                                </p:cTn>
                              </p:par>
                              <p:par>
                                <p:cTn id="76" presetID="22" presetClass="exit" presetSubtype="8" fill="hold" nodeType="withEffect">
                                  <p:stCondLst>
                                    <p:cond delay="267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77" dur="241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24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23" presetClass="entr" presetSubtype="528" decel="100000" fill="hold" grpId="0" nodeType="withEffect">
                                  <p:stCondLst>
                                    <p:cond delay="53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484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484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484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484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8" presetClass="emph" presetSubtype="0" fill="hold" grpId="1" nodeType="withEffect">
                                  <p:stCondLst>
                                    <p:cond delay="53"/>
                                  </p:stCondLst>
                                  <p:childTnLst>
                                    <p:animRot by="3000000">
                                      <p:cBhvr>
                                        <p:cTn id="86" dur="601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7" presetID="6" presetClass="emph" presetSubtype="0" fill="hold" grpId="2" nodeType="withEffect">
                                  <p:stCondLst>
                                    <p:cond delay="418"/>
                                  </p:stCondLst>
                                  <p:childTnLst>
                                    <p:animScale>
                                      <p:cBhvr>
                                        <p:cTn id="88" dur="200" fill="hold"/>
                                        <p:tgtEl>
                                          <p:spTgt spid="43"/>
                                        </p:tgtEl>
                                      </p:cBhvr>
                                      <p:by x="40000" y="40000"/>
                                    </p:animScale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grpId="3" nodeType="withEffect">
                                  <p:stCondLst>
                                    <p:cond delay="519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101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23" presetClass="entr" presetSubtype="528" decel="100000" fill="hold" grpId="0" nodeType="withEffect">
                                  <p:stCondLst>
                                    <p:cond delay="53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468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468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468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468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8" presetID="8" presetClass="emph" presetSubtype="0" fill="hold" grpId="1" nodeType="withEffect">
                                  <p:stCondLst>
                                    <p:cond delay="53"/>
                                  </p:stCondLst>
                                  <p:childTnLst>
                                    <p:animRot by="7200000">
                                      <p:cBhvr>
                                        <p:cTn id="99" dur="582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0" presetID="6" presetClass="emph" presetSubtype="0" accel="100000" fill="hold" grpId="2" nodeType="withEffect">
                                  <p:stCondLst>
                                    <p:cond delay="430"/>
                                  </p:stCondLst>
                                  <p:childTnLst>
                                    <p:animScale>
                                      <p:cBhvr>
                                        <p:cTn id="101" dur="200" fill="hold"/>
                                        <p:tgtEl>
                                          <p:spTgt spid="41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102" presetID="10" presetClass="exit" presetSubtype="0" fill="hold" grpId="3" nodeType="withEffect">
                                  <p:stCondLst>
                                    <p:cond delay="53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101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23" presetClass="entr" presetSubtype="528" decel="100000" fill="hold" grpId="0" nodeType="withEffect">
                                  <p:stCondLst>
                                    <p:cond delay="53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468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468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468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468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6" presetClass="emph" presetSubtype="0" accel="76000" fill="hold" grpId="1" nodeType="withEffect">
                                  <p:stCondLst>
                                    <p:cond delay="418"/>
                                  </p:stCondLst>
                                  <p:childTnLst>
                                    <p:animScale>
                                      <p:cBhvr>
                                        <p:cTn id="112" dur="200" fill="hold"/>
                                        <p:tgtEl>
                                          <p:spTgt spid="42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113" presetID="10" presetClass="exit" presetSubtype="0" fill="hold" grpId="2" nodeType="withEffect">
                                  <p:stCondLst>
                                    <p:cond delay="519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101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23" presetClass="entr" presetSubtype="528" decel="100000" fill="hold" grpId="0" nodeType="withEffect">
                                  <p:stCondLst>
                                    <p:cond delay="53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304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304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304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304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2" presetID="8" presetClass="emph" presetSubtype="0" fill="hold" grpId="1" nodeType="withEffect">
                                  <p:stCondLst>
                                    <p:cond delay="53"/>
                                  </p:stCondLst>
                                  <p:childTnLst>
                                    <p:animRot by="3600000">
                                      <p:cBhvr>
                                        <p:cTn id="123" dur="405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4" presetID="6" presetClass="emph" presetSubtype="0" accel="76000" fill="hold" grpId="2" nodeType="withEffect">
                                  <p:stCondLst>
                                    <p:cond delay="282"/>
                                  </p:stCondLst>
                                  <p:childTnLst>
                                    <p:animScale>
                                      <p:cBhvr>
                                        <p:cTn id="125" dur="200" fill="hold"/>
                                        <p:tgtEl>
                                          <p:spTgt spid="44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126" presetID="10" presetClass="exit" presetSubtype="0" fill="hold" grpId="3" nodeType="withEffect">
                                  <p:stCondLst>
                                    <p:cond delay="382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101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22" presetClass="entr" presetSubtype="8" fill="hold" nodeType="withEffect">
                                  <p:stCondLst>
                                    <p:cond delay="107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1" dur="214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42" presetClass="path" presetSubtype="0" accel="50000" fill="hold" nodeType="withEffect">
                                  <p:stCondLst>
                                    <p:cond delay="107"/>
                                  </p:stCondLst>
                                  <p:childTnLst>
                                    <p:animMotion origin="layout" path="M 5E-6 7.40741E-7 L 0.078 -0.07477 " pathEditMode="relative" rAng="0" ptsTypes="AA">
                                      <p:cBhvr>
                                        <p:cTn id="133" dur="401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93" y="-3750"/>
                                    </p:animMotion>
                                  </p:childTnLst>
                                </p:cTn>
                              </p:par>
                              <p:par>
                                <p:cTn id="134" presetID="22" presetClass="exit" presetSubtype="8" fill="hold" nodeType="withEffect">
                                  <p:stCondLst>
                                    <p:cond delay="428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35" dur="134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133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6" grpId="0" animBg="1"/>
      <p:bldP spid="36" grpId="1" animBg="1"/>
      <p:bldP spid="36" grpId="2" animBg="1"/>
      <p:bldP spid="37" grpId="0" animBg="1"/>
      <p:bldP spid="37" grpId="1" animBg="1"/>
      <p:bldP spid="37" grpId="2" animBg="1"/>
      <p:bldP spid="37" grpId="3" animBg="1"/>
      <p:bldP spid="38" grpId="0" animBg="1"/>
      <p:bldP spid="38" grpId="1" animBg="1"/>
      <p:bldP spid="38" grpId="2" animBg="1"/>
      <p:bldP spid="38" grpId="3" animBg="1"/>
      <p:bldP spid="39" grpId="0" animBg="1"/>
      <p:bldP spid="39" grpId="1" animBg="1"/>
      <p:bldP spid="39" grpId="2" animBg="1"/>
      <p:bldP spid="39" grpId="3" animBg="1"/>
      <p:bldP spid="41" grpId="0" animBg="1"/>
      <p:bldP spid="41" grpId="1" animBg="1"/>
      <p:bldP spid="41" grpId="2" animBg="1"/>
      <p:bldP spid="41" grpId="3" animBg="1"/>
      <p:bldP spid="42" grpId="0" animBg="1"/>
      <p:bldP spid="42" grpId="1" animBg="1"/>
      <p:bldP spid="42" grpId="2" animBg="1"/>
      <p:bldP spid="43" grpId="0" animBg="1"/>
      <p:bldP spid="43" grpId="1" animBg="1"/>
      <p:bldP spid="43" grpId="2" animBg="1"/>
      <p:bldP spid="43" grpId="3" animBg="1"/>
      <p:bldP spid="44" grpId="0" animBg="1"/>
      <p:bldP spid="44" grpId="1" animBg="1"/>
      <p:bldP spid="44" grpId="2" animBg="1"/>
      <p:bldP spid="44" grpId="3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2148840" y="1476366"/>
            <a:ext cx="1004316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8000" b="1" dirty="0">
                <a:solidFill>
                  <a:srgbClr val="CD2D50"/>
                </a:solidFill>
                <a:latin typeface="迷你简秀英" panose="02010609000101010101" pitchFamily="49" charset="-122"/>
                <a:ea typeface="迷你简秀英" panose="02010609000101010101" pitchFamily="49" charset="-122"/>
              </a:rPr>
              <a:t>夸一夸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50"/>
    </mc:Choice>
    <mc:Fallback xmlns="">
      <p:transition spd="slow" advClick="0" advTm="55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3628426" y="1180733"/>
            <a:ext cx="49351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3000" b="1" dirty="0">
                <a:solidFill>
                  <a:srgbClr val="CD2D50"/>
                </a:solidFill>
                <a:latin typeface="迷你简秀英" panose="02010609000101010101" pitchFamily="49" charset="-122"/>
                <a:ea typeface="迷你简秀英" panose="02010609000101010101" pitchFamily="49" charset="-122"/>
              </a:rPr>
              <a:t>他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50"/>
    </mc:Choice>
    <mc:Fallback xmlns="">
      <p:transition spd="slow" advClick="0" advTm="55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0" y="1626503"/>
            <a:ext cx="1219200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5000" b="1" dirty="0">
                <a:solidFill>
                  <a:srgbClr val="CD2D50"/>
                </a:solidFill>
                <a:latin typeface="迷你简秀英" panose="02010609000101010101" pitchFamily="49" charset="-122"/>
                <a:ea typeface="迷你简秀英" panose="02010609000101010101" pitchFamily="49" charset="-122"/>
              </a:rPr>
              <a:t>风流倜傥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50"/>
    </mc:Choice>
    <mc:Fallback xmlns="">
      <p:transition spd="slow" advClick="0" advTm="55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4217670" y="1615073"/>
            <a:ext cx="899160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5000" b="1" dirty="0">
                <a:solidFill>
                  <a:srgbClr val="CD2D50"/>
                </a:solidFill>
                <a:latin typeface="迷你简秀英" panose="02010609000101010101" pitchFamily="49" charset="-122"/>
                <a:ea typeface="迷你简秀英" panose="02010609000101010101" pitchFamily="49" charset="-122"/>
              </a:rPr>
              <a:t>热爱学习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50"/>
    </mc:Choice>
    <mc:Fallback xmlns="">
      <p:transition spd="slow" advClick="0" advTm="55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8"/>
          <p:cNvSpPr/>
          <p:nvPr/>
        </p:nvSpPr>
        <p:spPr>
          <a:xfrm>
            <a:off x="1293628" y="1843950"/>
            <a:ext cx="9604744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zh-CN" altLang="en-US" sz="20000" dirty="0">
                <a:solidFill>
                  <a:srgbClr val="CD2D50"/>
                </a:solidFill>
                <a:latin typeface="迷你简秀英" panose="02010609000101010101" pitchFamily="49" charset="-122"/>
                <a:ea typeface="迷你简秀英" panose="02010609000101010101" pitchFamily="49" charset="-122"/>
                <a:cs typeface="Narkisim" panose="020E0502050101010101" pitchFamily="34" charset="-79"/>
              </a:rPr>
              <a:t>尊敬的</a:t>
            </a:r>
            <a:endParaRPr lang="en-US" sz="20000" dirty="0">
              <a:solidFill>
                <a:srgbClr val="CD2D50"/>
              </a:solidFill>
              <a:latin typeface="迷你简秀英" panose="02010609000101010101" pitchFamily="49" charset="-122"/>
              <a:ea typeface="迷你简秀英" panose="02010609000101010101" pitchFamily="49" charset="-122"/>
              <a:cs typeface="Narkisim" panose="020E0502050101010101" pitchFamily="34" charset="-79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300"/>
    </mc:Choice>
    <mc:Fallback xmlns="">
      <p:transition spd="slow" advClick="0" advTm="13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path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 0 L 0 -0.02454 " pathEditMode="relative" rAng="0" ptsTypes="AA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27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2" presetClass="exit" presetSubtype="2" accel="52000" fill="hold" grpId="2" nodeType="withEffect">
                                  <p:stCondLst>
                                    <p:cond delay="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25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5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4" grpId="2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-1657350" y="1592213"/>
            <a:ext cx="12191999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5000" b="1" dirty="0">
                <a:solidFill>
                  <a:srgbClr val="CD2D50"/>
                </a:solidFill>
                <a:latin typeface="迷你简秀英" panose="02010609000101010101" pitchFamily="49" charset="-122"/>
                <a:ea typeface="迷你简秀英" panose="02010609000101010101" pitchFamily="49" charset="-122"/>
              </a:rPr>
              <a:t>努力上进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50"/>
    </mc:Choice>
    <mc:Fallback xmlns="">
      <p:transition spd="slow" advClick="0" advTm="55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807970" y="1740803"/>
            <a:ext cx="938403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5000" b="1" dirty="0">
                <a:solidFill>
                  <a:srgbClr val="CD2D50"/>
                </a:solidFill>
                <a:latin typeface="迷你简秀英" panose="02010609000101010101" pitchFamily="49" charset="-122"/>
                <a:ea typeface="迷你简秀英" panose="02010609000101010101" pitchFamily="49" charset="-122"/>
              </a:rPr>
              <a:t>老实孝顺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50"/>
    </mc:Choice>
    <mc:Fallback xmlns="">
      <p:transition spd="slow" advClick="0" advTm="55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3882280" y="1946543"/>
            <a:ext cx="8309720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1000" b="1" dirty="0">
                <a:solidFill>
                  <a:srgbClr val="CD2D50"/>
                </a:solidFill>
                <a:latin typeface="迷你简秀英" panose="02010609000101010101" pitchFamily="49" charset="-122"/>
                <a:ea typeface="迷你简秀英" panose="02010609000101010101" pitchFamily="49" charset="-122"/>
              </a:rPr>
              <a:t>接下来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50"/>
    </mc:Choice>
    <mc:Fallback xmlns="">
      <p:transition spd="slow" advClick="0" advTm="55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3882280" y="1946543"/>
            <a:ext cx="8309720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1000" b="1" dirty="0">
                <a:solidFill>
                  <a:srgbClr val="CD2D50"/>
                </a:solidFill>
                <a:latin typeface="迷你简秀英" panose="02010609000101010101" pitchFamily="49" charset="-122"/>
                <a:ea typeface="迷你简秀英" panose="02010609000101010101" pitchFamily="49" charset="-122"/>
              </a:rPr>
              <a:t>还有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50"/>
    </mc:Choice>
    <mc:Fallback xmlns="">
      <p:transition spd="slow" advClick="0" advTm="55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A_文本框 19"/>
          <p:cNvSpPr txBox="1"/>
          <p:nvPr>
            <p:custDataLst>
              <p:tags r:id="rId1"/>
            </p:custDataLst>
          </p:nvPr>
        </p:nvSpPr>
        <p:spPr>
          <a:xfrm>
            <a:off x="3215377" y="1665041"/>
            <a:ext cx="5828144" cy="3170099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>
            <a:defPPr>
              <a:defRPr lang="zh-CN"/>
            </a:defPPr>
            <a:lvl1pPr algn="ctr">
              <a:defRPr sz="670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r>
              <a:rPr lang="zh-CN" altLang="en-US" sz="20000" dirty="0">
                <a:solidFill>
                  <a:srgbClr val="CD2D50"/>
                </a:solidFill>
                <a:latin typeface="迷你简秀英" panose="02010609000101010101" pitchFamily="49" charset="-122"/>
                <a:ea typeface="迷你简秀英" panose="02010609000101010101" pitchFamily="49" charset="-122"/>
              </a:rPr>
              <a:t>新娘</a:t>
            </a:r>
          </a:p>
        </p:txBody>
      </p:sp>
      <p:sp>
        <p:nvSpPr>
          <p:cNvPr id="8" name="矩形 7"/>
          <p:cNvSpPr/>
          <p:nvPr/>
        </p:nvSpPr>
        <p:spPr>
          <a:xfrm>
            <a:off x="2341236" y="2424882"/>
            <a:ext cx="1200329" cy="1785104"/>
          </a:xfrm>
          <a:prstGeom prst="rect">
            <a:avLst/>
          </a:prstGeom>
        </p:spPr>
        <p:txBody>
          <a:bodyPr vert="eaVert" wrap="none">
            <a:spAutoFit/>
          </a:bodyPr>
          <a:lstStyle/>
          <a:p>
            <a:pPr algn="ctr"/>
            <a:r>
              <a:rPr lang="zh-CN" altLang="en-US" sz="6600" dirty="0">
                <a:solidFill>
                  <a:srgbClr val="CD2D50"/>
                </a:solidFill>
                <a:latin typeface="迷你简秀英" panose="02010609000101010101" pitchFamily="49" charset="-122"/>
                <a:ea typeface="迷你简秀英" panose="02010609000101010101" pitchFamily="49" charset="-122"/>
              </a:rPr>
              <a:t>美丽</a:t>
            </a:r>
          </a:p>
        </p:txBody>
      </p:sp>
      <p:sp>
        <p:nvSpPr>
          <p:cNvPr id="9" name="矩形 8"/>
          <p:cNvSpPr/>
          <p:nvPr/>
        </p:nvSpPr>
        <p:spPr>
          <a:xfrm>
            <a:off x="2422371" y="854576"/>
            <a:ext cx="1877438" cy="1107996"/>
          </a:xfrm>
          <a:prstGeom prst="rect">
            <a:avLst/>
          </a:prstGeom>
        </p:spPr>
        <p:txBody>
          <a:bodyPr vert="horz" wrap="none">
            <a:spAutoFit/>
          </a:bodyPr>
          <a:lstStyle/>
          <a:p>
            <a:pPr algn="ctr"/>
            <a:r>
              <a:rPr lang="zh-CN" altLang="en-US" sz="6600" dirty="0">
                <a:solidFill>
                  <a:srgbClr val="CD2D50"/>
                </a:solidFill>
                <a:latin typeface="迷你简秀英" panose="02010609000101010101" pitchFamily="49" charset="-122"/>
                <a:ea typeface="迷你简秀英" panose="02010609000101010101" pitchFamily="49" charset="-122"/>
              </a:rPr>
              <a:t>优雅</a:t>
            </a:r>
          </a:p>
        </p:txBody>
      </p:sp>
      <p:sp>
        <p:nvSpPr>
          <p:cNvPr id="10" name="矩形 9"/>
          <p:cNvSpPr/>
          <p:nvPr/>
        </p:nvSpPr>
        <p:spPr>
          <a:xfrm>
            <a:off x="5216768" y="854576"/>
            <a:ext cx="1877438" cy="1107996"/>
          </a:xfrm>
          <a:prstGeom prst="rect">
            <a:avLst/>
          </a:prstGeom>
        </p:spPr>
        <p:txBody>
          <a:bodyPr vert="horz" wrap="none">
            <a:spAutoFit/>
          </a:bodyPr>
          <a:lstStyle/>
          <a:p>
            <a:pPr algn="ctr"/>
            <a:r>
              <a:rPr lang="zh-CN" altLang="en-US" sz="6600" dirty="0">
                <a:solidFill>
                  <a:srgbClr val="CD2D50"/>
                </a:solidFill>
                <a:latin typeface="迷你简秀英" panose="02010609000101010101" pitchFamily="49" charset="-122"/>
                <a:ea typeface="迷你简秀英" panose="02010609000101010101" pitchFamily="49" charset="-122"/>
              </a:rPr>
              <a:t>性感</a:t>
            </a:r>
          </a:p>
        </p:txBody>
      </p:sp>
      <p:sp>
        <p:nvSpPr>
          <p:cNvPr id="11" name="矩形 10"/>
          <p:cNvSpPr/>
          <p:nvPr/>
        </p:nvSpPr>
        <p:spPr>
          <a:xfrm>
            <a:off x="7900391" y="854576"/>
            <a:ext cx="1877438" cy="1107996"/>
          </a:xfrm>
          <a:prstGeom prst="rect">
            <a:avLst/>
          </a:prstGeom>
        </p:spPr>
        <p:txBody>
          <a:bodyPr vert="horz" wrap="none">
            <a:spAutoFit/>
          </a:bodyPr>
          <a:lstStyle/>
          <a:p>
            <a:pPr algn="ctr"/>
            <a:r>
              <a:rPr lang="zh-CN" altLang="en-US" sz="6600" dirty="0">
                <a:solidFill>
                  <a:srgbClr val="CD2D50"/>
                </a:solidFill>
                <a:latin typeface="迷你简秀英" panose="02010609000101010101" pitchFamily="49" charset="-122"/>
                <a:ea typeface="迷你简秀英" panose="02010609000101010101" pitchFamily="49" charset="-122"/>
              </a:rPr>
              <a:t>智慧</a:t>
            </a:r>
          </a:p>
        </p:txBody>
      </p:sp>
      <p:sp>
        <p:nvSpPr>
          <p:cNvPr id="12" name="矩形 11"/>
          <p:cNvSpPr/>
          <p:nvPr/>
        </p:nvSpPr>
        <p:spPr>
          <a:xfrm>
            <a:off x="8711413" y="2424882"/>
            <a:ext cx="1200329" cy="1785104"/>
          </a:xfrm>
          <a:prstGeom prst="rect">
            <a:avLst/>
          </a:prstGeom>
        </p:spPr>
        <p:txBody>
          <a:bodyPr vert="eaVert" wrap="none">
            <a:spAutoFit/>
          </a:bodyPr>
          <a:lstStyle/>
          <a:p>
            <a:pPr algn="ctr"/>
            <a:r>
              <a:rPr lang="zh-CN" altLang="en-US" sz="6600" dirty="0">
                <a:solidFill>
                  <a:srgbClr val="CD2D50"/>
                </a:solidFill>
                <a:latin typeface="迷你简秀英" panose="02010609000101010101" pitchFamily="49" charset="-122"/>
                <a:ea typeface="迷你简秀英" panose="02010609000101010101" pitchFamily="49" charset="-122"/>
              </a:rPr>
              <a:t>美丽</a:t>
            </a:r>
          </a:p>
        </p:txBody>
      </p:sp>
      <p:sp>
        <p:nvSpPr>
          <p:cNvPr id="13" name="矩形 12"/>
          <p:cNvSpPr/>
          <p:nvPr/>
        </p:nvSpPr>
        <p:spPr>
          <a:xfrm>
            <a:off x="2533145" y="4579329"/>
            <a:ext cx="1877438" cy="1107996"/>
          </a:xfrm>
          <a:prstGeom prst="rect">
            <a:avLst/>
          </a:prstGeom>
        </p:spPr>
        <p:txBody>
          <a:bodyPr vert="horz" wrap="none">
            <a:spAutoFit/>
          </a:bodyPr>
          <a:lstStyle/>
          <a:p>
            <a:pPr algn="ctr"/>
            <a:r>
              <a:rPr lang="zh-CN" altLang="en-US" sz="6600" dirty="0">
                <a:solidFill>
                  <a:srgbClr val="CD2D50"/>
                </a:solidFill>
                <a:latin typeface="迷你简秀英" panose="02010609000101010101" pitchFamily="49" charset="-122"/>
                <a:ea typeface="迷你简秀英" panose="02010609000101010101" pitchFamily="49" charset="-122"/>
              </a:rPr>
              <a:t>优雅</a:t>
            </a:r>
          </a:p>
        </p:txBody>
      </p:sp>
      <p:sp>
        <p:nvSpPr>
          <p:cNvPr id="14" name="矩形 13"/>
          <p:cNvSpPr/>
          <p:nvPr/>
        </p:nvSpPr>
        <p:spPr>
          <a:xfrm>
            <a:off x="5272155" y="4579329"/>
            <a:ext cx="1877438" cy="1107996"/>
          </a:xfrm>
          <a:prstGeom prst="rect">
            <a:avLst/>
          </a:prstGeom>
        </p:spPr>
        <p:txBody>
          <a:bodyPr vert="horz" wrap="none">
            <a:spAutoFit/>
          </a:bodyPr>
          <a:lstStyle/>
          <a:p>
            <a:pPr algn="ctr"/>
            <a:r>
              <a:rPr lang="zh-CN" altLang="en-US" sz="6600" dirty="0">
                <a:solidFill>
                  <a:srgbClr val="CD2D50"/>
                </a:solidFill>
                <a:latin typeface="迷你简秀英" panose="02010609000101010101" pitchFamily="49" charset="-122"/>
                <a:ea typeface="迷你简秀英" panose="02010609000101010101" pitchFamily="49" charset="-122"/>
              </a:rPr>
              <a:t>气质</a:t>
            </a:r>
          </a:p>
        </p:txBody>
      </p:sp>
      <p:sp>
        <p:nvSpPr>
          <p:cNvPr id="15" name="矩形 14"/>
          <p:cNvSpPr/>
          <p:nvPr/>
        </p:nvSpPr>
        <p:spPr>
          <a:xfrm>
            <a:off x="7900391" y="4579329"/>
            <a:ext cx="1877438" cy="1107996"/>
          </a:xfrm>
          <a:prstGeom prst="rect">
            <a:avLst/>
          </a:prstGeom>
        </p:spPr>
        <p:txBody>
          <a:bodyPr vert="horz" wrap="none">
            <a:spAutoFit/>
          </a:bodyPr>
          <a:lstStyle/>
          <a:p>
            <a:pPr algn="ctr"/>
            <a:r>
              <a:rPr lang="zh-CN" altLang="en-US" sz="6600" dirty="0">
                <a:solidFill>
                  <a:srgbClr val="CD2D50"/>
                </a:solidFill>
                <a:latin typeface="迷你简秀英" panose="02010609000101010101" pitchFamily="49" charset="-122"/>
                <a:ea typeface="迷你简秀英" panose="02010609000101010101" pitchFamily="49" charset="-122"/>
              </a:rPr>
              <a:t>智慧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300"/>
    </mc:Choice>
    <mc:Fallback xmlns="">
      <p:transition spd="slow" advClick="0" advTm="13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37551"/>
            <a:ext cx="12191999" cy="8111670"/>
          </a:xfrm>
          <a:prstGeom prst="rect">
            <a:avLst/>
          </a:prstGeom>
        </p:spPr>
      </p:pic>
      <p:sp>
        <p:nvSpPr>
          <p:cNvPr id="6" name="椭圆 5" descr="e7d195523061f1c06526803b853d33da37c806682655e537E2A928F3AEA1D11B2C74CA1ADE48C493B3BE6AAFC7DC1413F1D3DE5144BCB5B8EB55459D8BD2DD86CA978BCF0EF961A7AF6DF4AA15BE192775A88C187732EB70B483949ECE849FCDD18FB92BAA2790601969A217C5431C93F549E39EBF67E6A38789ABB31749D15335941818B49350BD"/>
          <p:cNvSpPr/>
          <p:nvPr/>
        </p:nvSpPr>
        <p:spPr>
          <a:xfrm>
            <a:off x="4869867" y="529321"/>
            <a:ext cx="340916" cy="3409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椭圆 6" descr="e7d195523061f1c06526803b853d33da37c806682655e537E2A928F3AEA1D11B2C74CA1ADE48C493B3BE6AAFC7DC1413F1D3DE5144BCB5B8EB55459D8BD2DD86CA978BCF0EF961A7AF6DF4AA15BE192775A88C187732EB70B483949ECE849FCDD18FB92BAA2790601969A217C5431C93F549E39EBF67E6A38789ABB31749D15335941818B49350BD"/>
          <p:cNvSpPr/>
          <p:nvPr/>
        </p:nvSpPr>
        <p:spPr>
          <a:xfrm>
            <a:off x="5655039" y="457468"/>
            <a:ext cx="211440" cy="211437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椭圆 7" descr="e7d195523061f1c06526803b853d33da37c806682655e537E2A928F3AEA1D11B2C74CA1ADE48C493B3BE6AAFC7DC1413F1D3DE5144BCB5B8EB55459D8BD2DD86CA978BCF0EF961A7AF6DF4AA15BE192775A88C187732EB70B483949ECE849FCDD18FB92BAA2790601969A217C5431C93F549E39EBF67E6A38789ABB31749D15335941818B49350BD"/>
          <p:cNvSpPr/>
          <p:nvPr/>
        </p:nvSpPr>
        <p:spPr>
          <a:xfrm>
            <a:off x="6509325" y="486504"/>
            <a:ext cx="241766" cy="241763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椭圆 8" descr="e7d195523061f1c06526803b853d33da37c806682655e537E2A928F3AEA1D11B2C74CA1ADE48C493B3BE6AAFC7DC1413F1D3DE5144BCB5B8EB55459D8BD2DD86CA978BCF0EF961A7AF6DF4AA15BE192775A88C187732EB70B483949ECE849FCDD18FB92BAA2790601969A217C5431C93F549E39EBF67E6A38789ABB31749D15335941818B49350BD"/>
          <p:cNvSpPr/>
          <p:nvPr/>
        </p:nvSpPr>
        <p:spPr>
          <a:xfrm>
            <a:off x="7706987" y="831890"/>
            <a:ext cx="202050" cy="202047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椭圆 9" descr="e7d195523061f1c06526803b853d33da37c806682655e537E2A928F3AEA1D11B2C74CA1ADE48C493B3BE6AAFC7DC1413F1D3DE5144BCB5B8EB55459D8BD2DD86CA978BCF0EF961A7AF6DF4AA15BE192775A88C187732EB70B483949ECE849FCDD18FB92BAA2790601969A217C5431C93F549E39EBF67E6A38789ABB31749D15335941818B49350BD"/>
          <p:cNvSpPr/>
          <p:nvPr/>
        </p:nvSpPr>
        <p:spPr>
          <a:xfrm>
            <a:off x="8062890" y="1267832"/>
            <a:ext cx="222310" cy="222307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1" name="椭圆 10" descr="e7d195523061f1c06526803b853d33da37c806682655e537E2A928F3AEA1D11B2C74CA1ADE48C493B3BE6AAFC7DC1413F1D3DE5144BCB5B8EB55459D8BD2DD86CA978BCF0EF961A7AF6DF4AA15BE192775A88C187732EB70B483949ECE849FCDD18FB92BAA2790601969A217C5431C93F549E39EBF67E6A38789ABB31749D15335941818B49350BD"/>
          <p:cNvSpPr/>
          <p:nvPr/>
        </p:nvSpPr>
        <p:spPr>
          <a:xfrm>
            <a:off x="8426535" y="1580495"/>
            <a:ext cx="100039" cy="100039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2" name="椭圆 11" descr="e7d195523061f1c06526803b853d33da37c806682655e537E2A928F3AEA1D11B2C74CA1ADE48C493B3BE6AAFC7DC1413F1D3DE5144BCB5B8EB55459D8BD2DD86CA978BCF0EF961A7AF6DF4AA15BE192775A88C187732EB70B483949ECE849FCDD18FB92BAA2790601969A217C5431C93F549E39EBF67E6A38789ABB31749D15335941818B49350BD"/>
          <p:cNvSpPr/>
          <p:nvPr/>
        </p:nvSpPr>
        <p:spPr>
          <a:xfrm>
            <a:off x="8761065" y="2179460"/>
            <a:ext cx="153014" cy="153011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3" name="椭圆 12" descr="e7d195523061f1c06526803b853d33da37c806682655e537E2A928F3AEA1D11B2C74CA1ADE48C493B3BE6AAFC7DC1413F1D3DE5144BCB5B8EB55459D8BD2DD86CA978BCF0EF961A7AF6DF4AA15BE192775A88C187732EB70B483949ECE849FCDD18FB92BAA2790601969A217C5431C93F549E39EBF67E6A38789ABB31749D15335941818B49350BD"/>
          <p:cNvSpPr/>
          <p:nvPr/>
        </p:nvSpPr>
        <p:spPr>
          <a:xfrm>
            <a:off x="8761065" y="2629602"/>
            <a:ext cx="306099" cy="306102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4" name="椭圆 13" descr="e7d195523061f1c06526803b853d33da37c806682655e537E2A928F3AEA1D11B2C74CA1ADE48C493B3BE6AAFC7DC1413F1D3DE5144BCB5B8EB55459D8BD2DD86CA978BCF0EF961A7AF6DF4AA15BE192775A88C187732EB70B483949ECE849FCDD18FB92BAA2790601969A217C5431C93F549E39EBF67E6A38789ABB31749D15335941818B49350BD"/>
          <p:cNvSpPr/>
          <p:nvPr/>
        </p:nvSpPr>
        <p:spPr>
          <a:xfrm>
            <a:off x="8924279" y="4079084"/>
            <a:ext cx="142885" cy="142888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5" name="椭圆 14" descr="e7d195523061f1c06526803b853d33da37c806682655e537E2A928F3AEA1D11B2C74CA1ADE48C493B3BE6AAFC7DC1413F1D3DE5144BCB5B8EB55459D8BD2DD86CA978BCF0EF961A7AF6DF4AA15BE192775A88C187732EB70B483949ECE849FCDD18FB92BAA2790601969A217C5431C93F549E39EBF67E6A38789ABB31749D15335941818B49350BD"/>
          <p:cNvSpPr/>
          <p:nvPr/>
        </p:nvSpPr>
        <p:spPr>
          <a:xfrm>
            <a:off x="9015121" y="3376955"/>
            <a:ext cx="104086" cy="104089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6" name="椭圆 15" descr="e7d195523061f1c06526803b853d33da37c806682655e537E2A928F3AEA1D11B2C74CA1ADE48C493B3BE6AAFC7DC1413F1D3DE5144BCB5B8EB55459D8BD2DD86CA978BCF0EF961A7AF6DF4AA15BE192775A88C187732EB70B483949ECE849FCDD18FB92BAA2790601969A217C5431C93F549E39EBF67E6A38789ABB31749D15335941818B49350BD"/>
          <p:cNvSpPr/>
          <p:nvPr/>
        </p:nvSpPr>
        <p:spPr>
          <a:xfrm>
            <a:off x="8494908" y="4592598"/>
            <a:ext cx="330655" cy="330655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7" name="椭圆 16" descr="e7d195523061f1c06526803b853d33da37c806682655e537E2A928F3AEA1D11B2C74CA1ADE48C493B3BE6AAFC7DC1413F1D3DE5144BCB5B8EB55459D8BD2DD86CA978BCF0EF961A7AF6DF4AA15BE192775A88C187732EB70B483949ECE849FCDD18FB92BAA2790601969A217C5431C93F549E39EBF67E6A38789ABB31749D15335941818B49350BD"/>
          <p:cNvSpPr/>
          <p:nvPr/>
        </p:nvSpPr>
        <p:spPr>
          <a:xfrm>
            <a:off x="8108145" y="5297533"/>
            <a:ext cx="206057" cy="206057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8" name="椭圆 17" descr="e7d195523061f1c06526803b853d33da37c806682655e537E2A928F3AEA1D11B2C74CA1ADE48C493B3BE6AAFC7DC1413F1D3DE5144BCB5B8EB55459D8BD2DD86CA978BCF0EF961A7AF6DF4AA15BE192775A88C187732EB70B483949ECE849FCDD18FB92BAA2790601969A217C5431C93F549E39EBF67E6A38789ABB31749D15335941818B49350BD"/>
          <p:cNvSpPr/>
          <p:nvPr/>
        </p:nvSpPr>
        <p:spPr>
          <a:xfrm>
            <a:off x="7731018" y="5596417"/>
            <a:ext cx="114249" cy="114249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9" name="椭圆 18" descr="e7d195523061f1c06526803b853d33da37c806682655e537E2A928F3AEA1D11B2C74CA1ADE48C493B3BE6AAFC7DC1413F1D3DE5144BCB5B8EB55459D8BD2DD86CA978BCF0EF961A7AF6DF4AA15BE192775A88C187732EB70B483949ECE849FCDD18FB92BAA2790601969A217C5431C93F549E39EBF67E6A38789ABB31749D15335941818B49350BD"/>
          <p:cNvSpPr/>
          <p:nvPr/>
        </p:nvSpPr>
        <p:spPr>
          <a:xfrm>
            <a:off x="6163095" y="5799287"/>
            <a:ext cx="206057" cy="206057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0" name="椭圆 19" descr="e7d195523061f1c06526803b853d33da37c806682655e537E2A928F3AEA1D11B2C74CA1ADE48C493B3BE6AAFC7DC1413F1D3DE5144BCB5B8EB55459D8BD2DD86CA978BCF0EF961A7AF6DF4AA15BE192775A88C187732EB70B483949ECE849FCDD18FB92BAA2790601969A217C5431C93F549E39EBF67E6A38789ABB31749D15335941818B49350BD"/>
          <p:cNvSpPr/>
          <p:nvPr/>
        </p:nvSpPr>
        <p:spPr>
          <a:xfrm>
            <a:off x="5419996" y="5705403"/>
            <a:ext cx="299941" cy="299941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1" name="椭圆 20" descr="e7d195523061f1c06526803b853d33da37c806682655e537E2A928F3AEA1D11B2C74CA1ADE48C493B3BE6AAFC7DC1413F1D3DE5144BCB5B8EB55459D8BD2DD86CA978BCF0EF961A7AF6DF4AA15BE192775A88C187732EB70B483949ECE849FCDD18FB92BAA2790601969A217C5431C93F549E39EBF67E6A38789ABB31749D15335941818B49350BD"/>
          <p:cNvSpPr/>
          <p:nvPr/>
        </p:nvSpPr>
        <p:spPr>
          <a:xfrm>
            <a:off x="5031880" y="5612577"/>
            <a:ext cx="185652" cy="185652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2" name="椭圆 21" descr="e7d195523061f1c06526803b853d33da37c806682655e537E2A928F3AEA1D11B2C74CA1ADE48C493B3BE6AAFC7DC1413F1D3DE5144BCB5B8EB55459D8BD2DD86CA978BCF0EF961A7AF6DF4AA15BE192775A88C187732EB70B483949ECE849FCDD18FB92BAA2790601969A217C5431C93F549E39EBF67E6A38789ABB31749D15335941818B49350BD"/>
          <p:cNvSpPr/>
          <p:nvPr/>
        </p:nvSpPr>
        <p:spPr>
          <a:xfrm>
            <a:off x="3797017" y="4935947"/>
            <a:ext cx="221505" cy="221502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3" name="椭圆 22" descr="e7d195523061f1c06526803b853d33da37c806682655e537E2A928F3AEA1D11B2C74CA1ADE48C493B3BE6AAFC7DC1413F1D3DE5144BCB5B8EB55459D8BD2DD86CA978BCF0EF961A7AF6DF4AA15BE192775A88C187732EB70B483949ECE849FCDD18FB92BAA2790601969A217C5431C93F549E39EBF67E6A38789ABB31749D15335941818B49350BD"/>
          <p:cNvSpPr/>
          <p:nvPr/>
        </p:nvSpPr>
        <p:spPr>
          <a:xfrm>
            <a:off x="3504635" y="4348552"/>
            <a:ext cx="221505" cy="221502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4" name="椭圆 23" descr="e7d195523061f1c06526803b853d33da37c806682655e537E2A928F3AEA1D11B2C74CA1ADE48C493B3BE6AAFC7DC1413F1D3DE5144BCB5B8EB55459D8BD2DD86CA978BCF0EF961A7AF6DF4AA15BE192775A88C187732EB70B483949ECE849FCDD18FB92BAA2790601969A217C5431C93F549E39EBF67E6A38789ABB31749D15335941818B49350BD"/>
          <p:cNvSpPr/>
          <p:nvPr/>
        </p:nvSpPr>
        <p:spPr>
          <a:xfrm>
            <a:off x="3193078" y="3481044"/>
            <a:ext cx="320302" cy="320298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5" name="椭圆 24" descr="e7d195523061f1c06526803b853d33da37c806682655e537E2A928F3AEA1D11B2C74CA1ADE48C493B3BE6AAFC7DC1413F1D3DE5144BCB5B8EB55459D8BD2DD86CA978BCF0EF961A7AF6DF4AA15BE192775A88C187732EB70B483949ECE849FCDD18FB92BAA2790601969A217C5431C93F549E39EBF67E6A38789ABB31749D15335941818B49350BD"/>
          <p:cNvSpPr/>
          <p:nvPr/>
        </p:nvSpPr>
        <p:spPr>
          <a:xfrm>
            <a:off x="3357764" y="3003201"/>
            <a:ext cx="117115" cy="117112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6" name="椭圆 25" descr="e7d195523061f1c06526803b853d33da37c806682655e537E2A928F3AEA1D11B2C74CA1ADE48C493B3BE6AAFC7DC1413F1D3DE5144BCB5B8EB55459D8BD2DD86CA978BCF0EF961A7AF6DF4AA15BE192775A88C187732EB70B483949ECE849FCDD18FB92BAA2790601969A217C5431C93F549E39EBF67E6A38789ABB31749D15335941818B49350BD"/>
          <p:cNvSpPr/>
          <p:nvPr/>
        </p:nvSpPr>
        <p:spPr>
          <a:xfrm>
            <a:off x="3278792" y="2528585"/>
            <a:ext cx="152145" cy="152142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7" name="椭圆 26" descr="e7d195523061f1c06526803b853d33da37c806682655e537E2A928F3AEA1D11B2C74CA1ADE48C493B3BE6AAFC7DC1413F1D3DE5144BCB5B8EB55459D8BD2DD86CA978BCF0EF961A7AF6DF4AA15BE192775A88C187732EB70B483949ECE849FCDD18FB92BAA2790601969A217C5431C93F549E39EBF67E6A38789ABB31749D15335941818B49350BD"/>
          <p:cNvSpPr/>
          <p:nvPr/>
        </p:nvSpPr>
        <p:spPr>
          <a:xfrm>
            <a:off x="3515287" y="1882525"/>
            <a:ext cx="373726" cy="373721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8" name="椭圆 27" descr="e7d195523061f1c06526803b853d33da37c806682655e537E2A928F3AEA1D11B2C74CA1ADE48C493B3BE6AAFC7DC1413F1D3DE5144BCB5B8EB55459D8BD2DD86CA978BCF0EF961A7AF6DF4AA15BE192775A88C187732EB70B483949ECE849FCDD18FB92BAA2790601969A217C5431C93F549E39EBF67E6A38789ABB31749D15335941818B49350BD"/>
          <p:cNvSpPr/>
          <p:nvPr/>
        </p:nvSpPr>
        <p:spPr>
          <a:xfrm>
            <a:off x="4026727" y="1243305"/>
            <a:ext cx="175866" cy="175863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9" name="椭圆 28" descr="e7d195523061f1c06526803b853d33da37c806682655e537E2A928F3AEA1D11B2C74CA1ADE48C493B3BE6AAFC7DC1413F1D3DE5144BCB5B8EB55459D8BD2DD86CA978BCF0EF961A7AF6DF4AA15BE192775A88C187732EB70B483949ECE849FCDD18FB92BAA2790601969A217C5431C93F549E39EBF67E6A38789ABB31749D15335941818B49350BD"/>
          <p:cNvSpPr/>
          <p:nvPr/>
        </p:nvSpPr>
        <p:spPr>
          <a:xfrm>
            <a:off x="4546453" y="971260"/>
            <a:ext cx="87989" cy="8798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cxnSp>
        <p:nvCxnSpPr>
          <p:cNvPr id="30" name="直接连接符 29" descr="e7d195523061f1c06526803b853d33da37c806682655e537E2A928F3AEA1D11B2C74CA1ADE48C493B3BE6AAFC7DC1413F1D3DE5144BCB5B8EB55459D8BD2DD86CA978BCF0EF961A7AF6DF4AA15BE192775A88C187732EB70B483949ECE849FCDD18FB92BAA2790601969A217C5431C93F549E39EBF67E6A38789ABB31749D15335941818B49350BD"/>
          <p:cNvCxnSpPr/>
          <p:nvPr/>
        </p:nvCxnSpPr>
        <p:spPr>
          <a:xfrm>
            <a:off x="6074227" y="29542"/>
            <a:ext cx="1" cy="1550953"/>
          </a:xfrm>
          <a:prstGeom prst="line">
            <a:avLst/>
          </a:prstGeom>
          <a:noFill/>
          <a:ln w="57150" cap="rnd" cmpd="sng" algn="ctr">
            <a:solidFill>
              <a:sysClr val="window" lastClr="FFFFFF"/>
            </a:solidFill>
            <a:prstDash val="solid"/>
            <a:miter lim="800000"/>
          </a:ln>
          <a:effectLst/>
        </p:spPr>
      </p:cxnSp>
      <p:cxnSp>
        <p:nvCxnSpPr>
          <p:cNvPr id="31" name="直接连接符 30" descr="e7d195523061f1c06526803b853d33da37c806682655e537E2A928F3AEA1D11B2C74CA1ADE48C493B3BE6AAFC7DC1413F1D3DE5144BCB5B8EB55459D8BD2DD86CA978BCF0EF961A7AF6DF4AA15BE192775A88C187732EB70B483949ECE849FCDD18FB92BAA2790601969A217C5431C93F549E39EBF67E6A38789ABB31749D15335941818B49350BD"/>
          <p:cNvCxnSpPr/>
          <p:nvPr/>
        </p:nvCxnSpPr>
        <p:spPr>
          <a:xfrm>
            <a:off x="2875409" y="1033937"/>
            <a:ext cx="1258452" cy="867348"/>
          </a:xfrm>
          <a:prstGeom prst="line">
            <a:avLst/>
          </a:prstGeom>
          <a:noFill/>
          <a:ln w="57150" cap="rnd" cmpd="sng" algn="ctr">
            <a:solidFill>
              <a:sysClr val="window" lastClr="FFFFFF"/>
            </a:solidFill>
            <a:prstDash val="solid"/>
            <a:miter lim="800000"/>
          </a:ln>
          <a:effectLst/>
        </p:spPr>
      </p:cxnSp>
      <p:cxnSp>
        <p:nvCxnSpPr>
          <p:cNvPr id="32" name="直接连接符 31" descr="e7d195523061f1c06526803b853d33da37c806682655e537E2A928F3AEA1D11B2C74CA1ADE48C493B3BE6AAFC7DC1413F1D3DE5144BCB5B8EB55459D8BD2DD86CA978BCF0EF961A7AF6DF4AA15BE192775A88C187732EB70B483949ECE849FCDD18FB92BAA2790601969A217C5431C93F549E39EBF67E6A38789ABB31749D15335941818B49350BD"/>
          <p:cNvCxnSpPr/>
          <p:nvPr/>
        </p:nvCxnSpPr>
        <p:spPr>
          <a:xfrm flipV="1">
            <a:off x="4489643" y="5081368"/>
            <a:ext cx="677674" cy="1249755"/>
          </a:xfrm>
          <a:prstGeom prst="line">
            <a:avLst/>
          </a:prstGeom>
          <a:noFill/>
          <a:ln w="57150" cap="rnd" cmpd="sng" algn="ctr">
            <a:solidFill>
              <a:sysClr val="window" lastClr="FFFFFF"/>
            </a:solidFill>
            <a:prstDash val="solid"/>
            <a:miter lim="800000"/>
          </a:ln>
          <a:effectLst/>
        </p:spPr>
      </p:cxnSp>
      <p:cxnSp>
        <p:nvCxnSpPr>
          <p:cNvPr id="33" name="直接连接符 32" descr="e7d195523061f1c06526803b853d33da37c806682655e537E2A928F3AEA1D11B2C74CA1ADE48C493B3BE6AAFC7DC1413F1D3DE5144BCB5B8EB55459D8BD2DD86CA978BCF0EF961A7AF6DF4AA15BE192775A88C187732EB70B483949ECE849FCDD18FB92BAA2790601969A217C5431C93F549E39EBF67E6A38789ABB31749D15335941818B49350BD"/>
          <p:cNvCxnSpPr/>
          <p:nvPr/>
        </p:nvCxnSpPr>
        <p:spPr>
          <a:xfrm flipH="1" flipV="1">
            <a:off x="6976367" y="4927610"/>
            <a:ext cx="730620" cy="1249755"/>
          </a:xfrm>
          <a:prstGeom prst="line">
            <a:avLst/>
          </a:prstGeom>
          <a:noFill/>
          <a:ln w="57150" cap="rnd" cmpd="sng" algn="ctr">
            <a:solidFill>
              <a:sysClr val="window" lastClr="FFFFFF"/>
            </a:solidFill>
            <a:prstDash val="solid"/>
            <a:miter lim="800000"/>
          </a:ln>
          <a:effectLst/>
        </p:spPr>
      </p:cxnSp>
      <p:cxnSp>
        <p:nvCxnSpPr>
          <p:cNvPr id="34" name="直接连接符 33" descr="e7d195523061f1c06526803b853d33da37c806682655e537E2A928F3AEA1D11B2C74CA1ADE48C493B3BE6AAFC7DC1413F1D3DE5144BCB5B8EB55459D8BD2DD86CA978BCF0EF961A7AF6DF4AA15BE192775A88C187732EB70B483949ECE849FCDD18FB92BAA2790601969A217C5431C93F549E39EBF67E6A38789ABB31749D15335941818B49350BD"/>
          <p:cNvCxnSpPr/>
          <p:nvPr/>
        </p:nvCxnSpPr>
        <p:spPr>
          <a:xfrm flipH="1">
            <a:off x="7706987" y="1673061"/>
            <a:ext cx="1539137" cy="867348"/>
          </a:xfrm>
          <a:prstGeom prst="line">
            <a:avLst/>
          </a:prstGeom>
          <a:noFill/>
          <a:ln w="57150" cap="rnd" cmpd="sng" algn="ctr">
            <a:solidFill>
              <a:sysClr val="window" lastClr="FFFFFF"/>
            </a:solidFill>
            <a:prstDash val="solid"/>
            <a:miter lim="800000"/>
          </a:ln>
          <a:effectLst/>
        </p:spPr>
      </p:cxnSp>
      <p:sp>
        <p:nvSpPr>
          <p:cNvPr id="42" name="椭圆 41" descr="e7d195523061f1c06526803b853d33da37c806682655e537E2A928F3AEA1D11B2C74CA1ADE48C493B3BE6AAFC7DC1413F1D3DE5144BCB5B8EB55459D8BD2DD86CA978BCF0EF961A7AF6DF4AA15BE192775A88C187732EB70B483949ECE849FCDD18FB92BAA2790601969A217C5431C93F549E39EBF67E6A38789ABB31749D15335941818B49350BD"/>
          <p:cNvSpPr/>
          <p:nvPr/>
        </p:nvSpPr>
        <p:spPr>
          <a:xfrm>
            <a:off x="4246512" y="5332703"/>
            <a:ext cx="299941" cy="299941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3" name="椭圆 42" descr="e7d195523061f1c06526803b853d33da37c806682655e537E2A928F3AEA1D11B2C74CA1ADE48C493B3BE6AAFC7DC1413F1D3DE5144BCB5B8EB55459D8BD2DD86CA978BCF0EF961A7AF6DF4AA15BE192775A88C187732EB70B483949ECE849FCDD18FB92BAA2790601969A217C5431C93F549E39EBF67E6A38789ABB31749D15335941818B49350BD"/>
          <p:cNvSpPr/>
          <p:nvPr/>
        </p:nvSpPr>
        <p:spPr>
          <a:xfrm>
            <a:off x="6746279" y="5759466"/>
            <a:ext cx="206057" cy="206057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4" name="椭圆 43" descr="e7d195523061f1c06526803b853d33da37c806682655e537E2A928F3AEA1D11B2C74CA1ADE48C493B3BE6AAFC7DC1413F1D3DE5144BCB5B8EB55459D8BD2DD86CA978BCF0EF961A7AF6DF4AA15BE192775A88C187732EB70B483949ECE849FCDD18FB92BAA2790601969A217C5431C93F549E39EBF67E6A38789ABB31749D15335941818B49350BD"/>
          <p:cNvSpPr/>
          <p:nvPr/>
        </p:nvSpPr>
        <p:spPr>
          <a:xfrm>
            <a:off x="7235657" y="712186"/>
            <a:ext cx="100039" cy="100039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5" name="椭圆 44" descr="e7d195523061f1c06526803b853d33da37c806682655e537E2A928F3AEA1D11B2C74CA1ADE48C493B3BE6AAFC7DC1413F1D3DE5144BCB5B8EB55459D8BD2DD86CA978BCF0EF961A7AF6DF4AA15BE192775A88C187732EB70B483949ECE849FCDD18FB92BAA2790601969A217C5431C93F549E39EBF67E6A38789ABB31749D15335941818B49350BD"/>
          <p:cNvSpPr/>
          <p:nvPr/>
        </p:nvSpPr>
        <p:spPr>
          <a:xfrm>
            <a:off x="8442865" y="5080850"/>
            <a:ext cx="104086" cy="104089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6" name="文本框 45" descr="e7d195523061f1c06526803b853d33da37c806682655e537E2A928F3AEA1D11B2C74CA1ADE48C493B3BE6AAFC7DC1413F1D3DE5144BCB5B8EB55459D8BD2DD86CA978BCF0EF961A7AF6DF4AA15BE192775A88C187732EB70B483949ECE849FCDD18FB92BAA2790601969A217C5431C93F549E39EBF67E6A38789ABB31749D15335941818B49350BD"/>
          <p:cNvSpPr txBox="1"/>
          <p:nvPr/>
        </p:nvSpPr>
        <p:spPr>
          <a:xfrm>
            <a:off x="2829823" y="2743382"/>
            <a:ext cx="648880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0000" dirty="0">
                <a:solidFill>
                  <a:srgbClr val="CD2D50"/>
                </a:solidFill>
                <a:latin typeface="迷你简秀英" panose="02010609000101010101" pitchFamily="49" charset="-122"/>
                <a:ea typeface="迷你简秀英" panose="02010609000101010101" pitchFamily="49" charset="-122"/>
              </a:rPr>
              <a:t>小夕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300"/>
    </mc:Choice>
    <mc:Fallback xmlns="">
      <p:transition spd="slow" advClick="0" advTm="13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5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3" presetClass="entr" presetSubtype="528" decel="100000" fill="hold" grpId="0" nodeType="withEffect">
                                  <p:stCondLst>
                                    <p:cond delay="178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336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6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6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6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6" presetClass="emph" presetSubtype="0" accel="68000" fill="hold" grpId="1" nodeType="withEffect">
                                  <p:stCondLst>
                                    <p:cond delay="397"/>
                                  </p:stCondLst>
                                  <p:childTnLst>
                                    <p:animScale>
                                      <p:cBhvr>
                                        <p:cTn id="21" dur="221" fill="hold"/>
                                        <p:tgtEl>
                                          <p:spTgt spid="7"/>
                                        </p:tgtEl>
                                      </p:cBhvr>
                                      <p:by x="20000" y="20000"/>
                                    </p:animScale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2" nodeType="withEffect">
                                  <p:stCondLst>
                                    <p:cond delay="508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11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10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3" presetClass="entr" presetSubtype="528" decel="100000" fill="hold" grpId="0" nodeType="withEffect">
                                  <p:stCondLst>
                                    <p:cond delay="214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15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15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15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15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6" presetClass="emph" presetSubtype="0" accel="100000" fill="hold" grpId="1" nodeType="withEffect">
                                  <p:stCondLst>
                                    <p:cond delay="632"/>
                                  </p:stCondLst>
                                  <p:childTnLst>
                                    <p:animScale>
                                      <p:cBhvr>
                                        <p:cTn id="32" dur="221" fill="hold"/>
                                        <p:tgtEl>
                                          <p:spTgt spid="8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grpId="2" nodeType="withEffect">
                                  <p:stCondLst>
                                    <p:cond delay="741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1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10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23" presetClass="entr" presetSubtype="528" decel="100000" fill="hold" grpId="0" nodeType="withEffect">
                                  <p:stCondLst>
                                    <p:cond delay="214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15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15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15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15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6" presetClass="emph" presetSubtype="0" accel="76000" fill="hold" grpId="1" nodeType="withEffect">
                                  <p:stCondLst>
                                    <p:cond delay="618"/>
                                  </p:stCondLst>
                                  <p:childTnLst>
                                    <p:animScale>
                                      <p:cBhvr>
                                        <p:cTn id="43" dur="221" fill="hold"/>
                                        <p:tgtEl>
                                          <p:spTgt spid="9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grpId="2" nodeType="withEffect">
                                  <p:stCondLst>
                                    <p:cond delay="729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1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10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23" presetClass="entr" presetSubtype="528" decel="100000" fill="hold" grpId="0" nodeType="withEffect">
                                  <p:stCondLst>
                                    <p:cond delay="208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484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484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484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484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6" presetClass="emph" presetSubtype="0" fill="hold" grpId="1" nodeType="withEffect">
                                  <p:stCondLst>
                                    <p:cond delay="508"/>
                                  </p:stCondLst>
                                  <p:childTnLst>
                                    <p:animScale>
                                      <p:cBhvr>
                                        <p:cTn id="54" dur="221" fill="hold"/>
                                        <p:tgtEl>
                                          <p:spTgt spid="10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grpId="2" nodeType="withEffect">
                                  <p:stCondLst>
                                    <p:cond delay="618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11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10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23" presetClass="entr" presetSubtype="528" decel="100000" fill="hold" grpId="0" nodeType="withEffect">
                                  <p:stCondLst>
                                    <p:cond delay="203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462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462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462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462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6" presetClass="emph" presetSubtype="0" accel="76000" fill="hold" grpId="1" nodeType="withEffect">
                                  <p:stCondLst>
                                    <p:cond delay="574"/>
                                  </p:stCondLst>
                                  <p:childTnLst>
                                    <p:animScale>
                                      <p:cBhvr>
                                        <p:cTn id="65" dur="221" fill="hold"/>
                                        <p:tgtEl>
                                          <p:spTgt spid="11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grpId="2" nodeType="withEffect">
                                  <p:stCondLst>
                                    <p:cond delay="684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1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10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23" presetClass="entr" presetSubtype="528" decel="100000" fill="hold" grpId="0" nodeType="withEffect">
                                  <p:stCondLst>
                                    <p:cond delay="198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432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432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432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432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6" presetClass="emph" presetSubtype="0" accel="76000" fill="hold" grpId="1" nodeType="withEffect">
                                  <p:stCondLst>
                                    <p:cond delay="556"/>
                                  </p:stCondLst>
                                  <p:childTnLst>
                                    <p:animScale>
                                      <p:cBhvr>
                                        <p:cTn id="76" dur="221" fill="hold"/>
                                        <p:tgtEl>
                                          <p:spTgt spid="12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grpId="2" nodeType="withEffect">
                                  <p:stCondLst>
                                    <p:cond delay="666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11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10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23" presetClass="entr" presetSubtype="528" decel="100000" fill="hold" grpId="0" nodeType="withEffect">
                                  <p:stCondLst>
                                    <p:cond delay="21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497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497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497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497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6" presetClass="emph" presetSubtype="0" accel="76000" fill="hold" grpId="1" nodeType="withEffect">
                                  <p:stCondLst>
                                    <p:cond delay="618"/>
                                  </p:stCondLst>
                                  <p:childTnLst>
                                    <p:animScale>
                                      <p:cBhvr>
                                        <p:cTn id="87" dur="221" fill="hold"/>
                                        <p:tgtEl>
                                          <p:spTgt spid="13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88" presetID="10" presetClass="exit" presetSubtype="0" fill="hold" grpId="2" nodeType="withEffect">
                                  <p:stCondLst>
                                    <p:cond delay="729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11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10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23" presetClass="entr" presetSubtype="528" decel="100000" fill="hold" grpId="0" nodeType="withEffect">
                                  <p:stCondLst>
                                    <p:cond delay="212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3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3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3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3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6" presetClass="emph" presetSubtype="0" accel="76000" fill="hold" grpId="1" nodeType="withEffect">
                                  <p:stCondLst>
                                    <p:cond delay="618"/>
                                  </p:stCondLst>
                                  <p:childTnLst>
                                    <p:animScale>
                                      <p:cBhvr>
                                        <p:cTn id="98" dur="221" fill="hold"/>
                                        <p:tgtEl>
                                          <p:spTgt spid="14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99" presetID="10" presetClass="exit" presetSubtype="0" fill="hold" grpId="2" nodeType="withEffect">
                                  <p:stCondLst>
                                    <p:cond delay="729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11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10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23" presetClass="entr" presetSubtype="528" decel="100000" fill="hold" grpId="0" nodeType="withEffect">
                                  <p:stCondLst>
                                    <p:cond delay="206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475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475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475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475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8" presetID="6" presetClass="emph" presetSubtype="0" accel="76000" fill="hold" grpId="1" nodeType="withEffect">
                                  <p:stCondLst>
                                    <p:cond delay="556"/>
                                  </p:stCondLst>
                                  <p:childTnLst>
                                    <p:animScale>
                                      <p:cBhvr>
                                        <p:cTn id="109" dur="221" fill="hold"/>
                                        <p:tgtEl>
                                          <p:spTgt spid="15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110" presetID="10" presetClass="exit" presetSubtype="0" fill="hold" grpId="2" nodeType="withEffect">
                                  <p:stCondLst>
                                    <p:cond delay="666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11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10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23" presetClass="entr" presetSubtype="528" decel="100000" fill="hold" grpId="0" nodeType="withEffect">
                                  <p:stCondLst>
                                    <p:cond delay="219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537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37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37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37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9" presetID="6" presetClass="emph" presetSubtype="0" accel="76000" fill="hold" grpId="1" nodeType="withEffect">
                                  <p:stCondLst>
                                    <p:cond delay="618"/>
                                  </p:stCondLst>
                                  <p:childTnLst>
                                    <p:animScale>
                                      <p:cBhvr>
                                        <p:cTn id="120" dur="221" fill="hold"/>
                                        <p:tgtEl>
                                          <p:spTgt spid="16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121" presetID="10" presetClass="exit" presetSubtype="0" fill="hold" grpId="2" nodeType="withEffect">
                                  <p:stCondLst>
                                    <p:cond delay="729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11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10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23" presetClass="entr" presetSubtype="528" decel="100000" fill="hold" grpId="0" nodeType="withEffect">
                                  <p:stCondLst>
                                    <p:cond delay="201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451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451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451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451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0" presetID="6" presetClass="emph" presetSubtype="0" accel="76000" fill="hold" grpId="1" nodeType="withEffect">
                                  <p:stCondLst>
                                    <p:cond delay="556"/>
                                  </p:stCondLst>
                                  <p:childTnLst>
                                    <p:animScale>
                                      <p:cBhvr>
                                        <p:cTn id="131" dur="221" fill="hold"/>
                                        <p:tgtEl>
                                          <p:spTgt spid="17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132" presetID="10" presetClass="exit" presetSubtype="0" fill="hold" grpId="2" nodeType="withEffect">
                                  <p:stCondLst>
                                    <p:cond delay="666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11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10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23" presetClass="entr" presetSubtype="528" decel="100000" fill="hold" grpId="0" nodeType="withEffect">
                                  <p:stCondLst>
                                    <p:cond delay="194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417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417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417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417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1" presetID="6" presetClass="emph" presetSubtype="0" accel="76000" fill="hold" grpId="1" nodeType="withEffect">
                                  <p:stCondLst>
                                    <p:cond delay="530"/>
                                  </p:stCondLst>
                                  <p:childTnLst>
                                    <p:animScale>
                                      <p:cBhvr>
                                        <p:cTn id="142" dur="221" fill="hold"/>
                                        <p:tgtEl>
                                          <p:spTgt spid="18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143" presetID="10" presetClass="exit" presetSubtype="0" fill="hold" grpId="2" nodeType="withEffect">
                                  <p:stCondLst>
                                    <p:cond delay="641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11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10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23" presetClass="entr" presetSubtype="528" decel="100000" fill="hold" grpId="0" nodeType="withEffect">
                                  <p:stCondLst>
                                    <p:cond delay="182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8" dur="355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355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355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355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2" presetID="6" presetClass="emph" presetSubtype="0" accel="76000" fill="hold" grpId="1" nodeType="withEffect">
                                  <p:stCondLst>
                                    <p:cond delay="464"/>
                                  </p:stCondLst>
                                  <p:childTnLst>
                                    <p:animScale>
                                      <p:cBhvr>
                                        <p:cTn id="153" dur="221" fill="hold"/>
                                        <p:tgtEl>
                                          <p:spTgt spid="19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154" presetID="10" presetClass="exit" presetSubtype="0" fill="hold" grpId="2" nodeType="withEffect">
                                  <p:stCondLst>
                                    <p:cond delay="574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11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10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23" presetClass="entr" presetSubtype="528" decel="100000" fill="hold" grpId="0" nodeType="withEffect">
                                  <p:stCondLst>
                                    <p:cond delay="205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9" dur="47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47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47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47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3" presetID="6" presetClass="emph" presetSubtype="0" accel="76000" fill="hold" grpId="1" nodeType="withEffect">
                                  <p:stCondLst>
                                    <p:cond delay="574"/>
                                  </p:stCondLst>
                                  <p:childTnLst>
                                    <p:animScale>
                                      <p:cBhvr>
                                        <p:cTn id="164" dur="221" fill="hold"/>
                                        <p:tgtEl>
                                          <p:spTgt spid="20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grpId="2" nodeType="withEffect">
                                  <p:stCondLst>
                                    <p:cond delay="684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11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10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23" presetClass="entr" presetSubtype="528" decel="100000" fill="hold" grpId="0" nodeType="withEffect">
                                  <p:stCondLst>
                                    <p:cond delay="184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0" dur="365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365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365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365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4" presetID="6" presetClass="emph" presetSubtype="0" accel="76000" fill="hold" grpId="1" nodeType="withEffect">
                                  <p:stCondLst>
                                    <p:cond delay="486"/>
                                  </p:stCondLst>
                                  <p:childTnLst>
                                    <p:animScale>
                                      <p:cBhvr>
                                        <p:cTn id="175" dur="221" fill="hold"/>
                                        <p:tgtEl>
                                          <p:spTgt spid="21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176" presetID="10" presetClass="exit" presetSubtype="0" fill="hold" grpId="2" nodeType="withEffect">
                                  <p:stCondLst>
                                    <p:cond delay="596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7" dur="11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10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23" presetClass="entr" presetSubtype="528" decel="100000" fill="hold" grpId="0" nodeType="withEffect">
                                  <p:stCondLst>
                                    <p:cond delay="194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1" dur="417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417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417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417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5" presetID="6" presetClass="emph" presetSubtype="0" accel="76000" fill="hold" grpId="1" nodeType="withEffect">
                                  <p:stCondLst>
                                    <p:cond delay="530"/>
                                  </p:stCondLst>
                                  <p:childTnLst>
                                    <p:animScale>
                                      <p:cBhvr>
                                        <p:cTn id="186" dur="221" fill="hold"/>
                                        <p:tgtEl>
                                          <p:spTgt spid="22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187" presetID="10" presetClass="exit" presetSubtype="0" fill="hold" grpId="2" nodeType="withEffect">
                                  <p:stCondLst>
                                    <p:cond delay="641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8" dur="11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10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0" presetID="23" presetClass="entr" presetSubtype="528" decel="100000" fill="hold" grpId="0" nodeType="withEffect">
                                  <p:stCondLst>
                                    <p:cond delay="199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2" dur="438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438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438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438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6" presetID="6" presetClass="emph" presetSubtype="0" accel="76000" fill="hold" grpId="1" nodeType="withEffect">
                                  <p:stCondLst>
                                    <p:cond delay="530"/>
                                  </p:stCondLst>
                                  <p:childTnLst>
                                    <p:animScale>
                                      <p:cBhvr>
                                        <p:cTn id="197" dur="221" fill="hold"/>
                                        <p:tgtEl>
                                          <p:spTgt spid="23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198" presetID="10" presetClass="exit" presetSubtype="0" fill="hold" grpId="2" nodeType="withEffect">
                                  <p:stCondLst>
                                    <p:cond delay="641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9" dur="11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10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1" presetID="23" presetClass="entr" presetSubtype="528" decel="100000" fill="hold" grpId="0" nodeType="withEffect">
                                  <p:stCondLst>
                                    <p:cond delay="188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3" dur="385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385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385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385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7" presetID="6" presetClass="emph" presetSubtype="0" accel="76000" fill="hold" grpId="1" nodeType="withEffect">
                                  <p:stCondLst>
                                    <p:cond delay="486"/>
                                  </p:stCondLst>
                                  <p:childTnLst>
                                    <p:animScale>
                                      <p:cBhvr>
                                        <p:cTn id="208" dur="221" fill="hold"/>
                                        <p:tgtEl>
                                          <p:spTgt spid="24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209" presetID="10" presetClass="exit" presetSubtype="0" fill="hold" grpId="2" nodeType="withEffect">
                                  <p:stCondLst>
                                    <p:cond delay="596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0" dur="11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10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2" presetID="23" presetClass="entr" presetSubtype="528" decel="100000" fill="hold" grpId="0" nodeType="withEffect">
                                  <p:stCondLst>
                                    <p:cond delay="194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4" dur="42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42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6" dur="42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42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8" presetID="6" presetClass="emph" presetSubtype="0" accel="76000" fill="hold" grpId="1" nodeType="withEffect">
                                  <p:stCondLst>
                                    <p:cond delay="530"/>
                                  </p:stCondLst>
                                  <p:childTnLst>
                                    <p:animScale>
                                      <p:cBhvr>
                                        <p:cTn id="219" dur="221" fill="hold"/>
                                        <p:tgtEl>
                                          <p:spTgt spid="25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220" presetID="10" presetClass="exit" presetSubtype="0" fill="hold" grpId="2" nodeType="withEffect">
                                  <p:stCondLst>
                                    <p:cond delay="641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1" dur="11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10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3" presetID="23" presetClass="entr" presetSubtype="528" decel="100000" fill="hold" grpId="0" nodeType="withEffect">
                                  <p:stCondLst>
                                    <p:cond delay="192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5" dur="409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" dur="409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7" dur="409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8" dur="409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9" presetID="6" presetClass="emph" presetSubtype="0" accel="76000" fill="hold" grpId="1" nodeType="withEffect">
                                  <p:stCondLst>
                                    <p:cond delay="530"/>
                                  </p:stCondLst>
                                  <p:childTnLst>
                                    <p:animScale>
                                      <p:cBhvr>
                                        <p:cTn id="230" dur="221" fill="hold"/>
                                        <p:tgtEl>
                                          <p:spTgt spid="26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231" presetID="10" presetClass="exit" presetSubtype="0" fill="hold" grpId="2" nodeType="withEffect">
                                  <p:stCondLst>
                                    <p:cond delay="641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2" dur="11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10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4" presetID="23" presetClass="entr" presetSubtype="528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6" dur="444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7" dur="444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8" dur="444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9" dur="444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0" presetID="6" presetClass="emph" presetSubtype="0" accel="76000" fill="hold" grpId="1" nodeType="withEffect">
                                  <p:stCondLst>
                                    <p:cond delay="535"/>
                                  </p:stCondLst>
                                  <p:childTnLst>
                                    <p:animScale>
                                      <p:cBhvr>
                                        <p:cTn id="241" dur="221" fill="hold"/>
                                        <p:tgtEl>
                                          <p:spTgt spid="27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242" presetID="10" presetClass="exit" presetSubtype="0" fill="hold" grpId="2" nodeType="withEffect">
                                  <p:stCondLst>
                                    <p:cond delay="644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3" dur="11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10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" presetID="23" presetClass="entr" presetSubtype="528" decel="100000" fill="hold" grpId="0" nodeType="withEffect">
                                  <p:stCondLst>
                                    <p:cond delay="196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7" dur="426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8" dur="426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9" dur="426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0" dur="426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1" presetID="6" presetClass="emph" presetSubtype="0" accel="76000" fill="hold" grpId="1" nodeType="withEffect">
                                  <p:stCondLst>
                                    <p:cond delay="539"/>
                                  </p:stCondLst>
                                  <p:childTnLst>
                                    <p:animScale>
                                      <p:cBhvr>
                                        <p:cTn id="252" dur="221" fill="hold"/>
                                        <p:tgtEl>
                                          <p:spTgt spid="28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253" presetID="10" presetClass="exit" presetSubtype="0" fill="hold" grpId="2" nodeType="withEffect">
                                  <p:stCondLst>
                                    <p:cond delay="6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4" dur="11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10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6" presetID="23" presetClass="entr" presetSubtype="528" decel="100000" fill="hold" grpId="0" nodeType="withEffect">
                                  <p:stCondLst>
                                    <p:cond delay="217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8" dur="533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9" dur="533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0" dur="533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1" dur="533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2" presetID="6" presetClass="emph" presetSubtype="0" accel="76000" fill="hold" grpId="1" nodeType="withEffect">
                                  <p:stCondLst>
                                    <p:cond delay="641"/>
                                  </p:stCondLst>
                                  <p:childTnLst>
                                    <p:animScale>
                                      <p:cBhvr>
                                        <p:cTn id="263" dur="221" fill="hold"/>
                                        <p:tgtEl>
                                          <p:spTgt spid="29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264" presetID="10" presetClass="exit" presetSubtype="0" fill="hold" grpId="2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11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10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23" presetClass="entr" presetSubtype="528" decel="100000" fill="hold" grpId="0" nodeType="withEffect">
                                  <p:stCondLst>
                                    <p:cond delay="201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9" dur="451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0" dur="451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1" dur="451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2" dur="451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3" presetID="6" presetClass="emph" presetSubtype="0" fill="hold" grpId="1" nodeType="withEffect">
                                  <p:stCondLst>
                                    <p:cond delay="526"/>
                                  </p:stCondLst>
                                  <p:childTnLst>
                                    <p:animScale>
                                      <p:cBhvr>
                                        <p:cTn id="274" dur="221" fill="hold"/>
                                        <p:tgtEl>
                                          <p:spTgt spid="6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275" presetID="10" presetClass="exit" presetSubtype="0" fill="hold" grpId="2" nodeType="withEffect">
                                  <p:stCondLst>
                                    <p:cond delay="635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6" dur="11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10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8" presetID="22" presetClass="entr" presetSubtype="4" fill="hold" nodeType="withEffect">
                                  <p:stCondLst>
                                    <p:cond delay="178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0" dur="159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1" presetID="64" presetClass="path" presetSubtype="0" accel="38800" decel="61100" fill="hold" nodeType="withEffect">
                                  <p:stCondLst>
                                    <p:cond delay="178"/>
                                  </p:stCondLst>
                                  <p:childTnLst>
                                    <p:animMotion origin="layout" path="M 2.91667E-6 -1.11111E-6 L 2.91667E-6 -0.13842 " pathEditMode="relative" rAng="0" ptsTypes="AA">
                                      <p:cBhvr>
                                        <p:cTn id="282" dur="317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6921"/>
                                    </p:animMotion>
                                  </p:childTnLst>
                                </p:cTn>
                              </p:par>
                              <p:par>
                                <p:cTn id="283" presetID="22" presetClass="exit" presetSubtype="4" fill="hold" nodeType="withEffect">
                                  <p:stCondLst>
                                    <p:cond delay="29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84" dur="159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15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6" presetID="22" presetClass="entr" presetSubtype="2" fill="hold" nodeType="withEffect">
                                  <p:stCondLst>
                                    <p:cond delay="178"/>
                                  </p:stCondLst>
                                  <p:childTnLs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8" dur="159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9" presetID="64" presetClass="path" presetSubtype="0" accel="38800" decel="61100" fill="hold" nodeType="withEffect">
                                  <p:stCondLst>
                                    <p:cond delay="178"/>
                                  </p:stCondLst>
                                  <p:childTnLst>
                                    <p:animMotion origin="layout" path="M 2.08333E-7 1.11111E-6 L -0.03438 -0.0419 " pathEditMode="relative" rAng="0" ptsTypes="AA">
                                      <p:cBhvr>
                                        <p:cTn id="290" dur="317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19" y="-2106"/>
                                    </p:animMotion>
                                  </p:childTnLst>
                                </p:cTn>
                              </p:par>
                              <p:par>
                                <p:cTn id="291" presetID="22" presetClass="exit" presetSubtype="2" fill="hold" nodeType="withEffect">
                                  <p:stCondLst>
                                    <p:cond delay="322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292" dur="159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15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4" presetID="22" presetClass="entr" presetSubtype="1" fill="hold" nodeType="withEffect">
                                  <p:stCondLst>
                                    <p:cond delay="227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6" dur="159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7" presetID="64" presetClass="path" presetSubtype="0" accel="38800" decel="61100" fill="hold" nodeType="withEffect">
                                  <p:stCondLst>
                                    <p:cond delay="227"/>
                                  </p:stCondLst>
                                  <p:childTnLst>
                                    <p:animMotion origin="layout" path="M -3.54167E-6 -4.44444E-6 L -0.0194 0.05996 " pathEditMode="relative" rAng="0" ptsTypes="AA">
                                      <p:cBhvr>
                                        <p:cTn id="298" dur="317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77" y="2986"/>
                                    </p:animMotion>
                                  </p:childTnLst>
                                </p:cTn>
                              </p:par>
                              <p:par>
                                <p:cTn id="299" presetID="22" presetClass="exit" presetSubtype="1" fill="hold" nodeType="withEffect">
                                  <p:stCondLst>
                                    <p:cond delay="387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300" dur="159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15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2" presetID="22" presetClass="entr" presetSubtype="1" fill="hold" nodeType="withEffect">
                                  <p:stCondLst>
                                    <p:cond delay="178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4" dur="159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5" presetID="64" presetClass="path" presetSubtype="0" accel="38800" decel="61100" fill="hold" nodeType="withEffect">
                                  <p:stCondLst>
                                    <p:cond delay="178"/>
                                  </p:stCondLst>
                                  <p:childTnLst>
                                    <p:animMotion origin="layout" path="M -3.54167E-6 -7.40741E-7 L 0.02578 0.08079 " pathEditMode="relative" rAng="0" ptsTypes="AA">
                                      <p:cBhvr>
                                        <p:cTn id="306" dur="317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89" y="4028"/>
                                    </p:animMotion>
                                  </p:childTnLst>
                                </p:cTn>
                              </p:par>
                              <p:par>
                                <p:cTn id="307" presetID="22" presetClass="exit" presetSubtype="1" fill="hold" nodeType="withEffect">
                                  <p:stCondLst>
                                    <p:cond delay="317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308" dur="159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15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22" presetClass="entr" presetSubtype="8" fill="hold" nodeType="withEffect">
                                  <p:stCondLst>
                                    <p:cond delay="191"/>
                                  </p:stCondLst>
                                  <p:childTnLst>
                                    <p:set>
                                      <p:cBhvr>
                                        <p:cTn id="3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2" dur="159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3" presetID="64" presetClass="path" presetSubtype="0" accel="38800" decel="61100" fill="hold" nodeType="withEffect">
                                  <p:stCondLst>
                                    <p:cond delay="191"/>
                                  </p:stCondLst>
                                  <p:childTnLst>
                                    <p:animMotion origin="layout" path="M -2.29167E-6 4.07407E-6 L 0.07995 -0.08125 " pathEditMode="relative" rAng="0" ptsTypes="AA">
                                      <p:cBhvr>
                                        <p:cTn id="314" dur="317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97" y="-4074"/>
                                    </p:animMotion>
                                  </p:childTnLst>
                                </p:cTn>
                              </p:par>
                              <p:par>
                                <p:cTn id="315" presetID="22" presetClass="exit" presetSubtype="8" fill="hold" nodeType="withEffect">
                                  <p:stCondLst>
                                    <p:cond delay="349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316" dur="159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15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8" presetID="23" presetClass="entr" presetSubtype="528" decel="100000" fill="hold" grpId="0" nodeType="withEffect">
                                  <p:stCondLst>
                                    <p:cond delay="205"/>
                                  </p:stCondLst>
                                  <p:childTnLs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0" dur="47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1" dur="47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2" dur="47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3" dur="47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4" presetID="6" presetClass="emph" presetSubtype="0" accel="76000" fill="hold" grpId="1" nodeType="withEffect">
                                  <p:stCondLst>
                                    <p:cond delay="574"/>
                                  </p:stCondLst>
                                  <p:childTnLst>
                                    <p:animScale>
                                      <p:cBhvr>
                                        <p:cTn id="325" dur="221" fill="hold"/>
                                        <p:tgtEl>
                                          <p:spTgt spid="42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326" presetID="10" presetClass="exit" presetSubtype="0" fill="hold" grpId="2" nodeType="withEffect">
                                  <p:stCondLst>
                                    <p:cond delay="684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7" dur="11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10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9" presetID="23" presetClass="entr" presetSubtype="528" decel="100000" fill="hold" grpId="0" nodeType="withEffect">
                                  <p:stCondLst>
                                    <p:cond delay="182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1" dur="355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2" dur="355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3" dur="355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4" dur="355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5" presetID="6" presetClass="emph" presetSubtype="0" accel="76000" fill="hold" grpId="1" nodeType="withEffect">
                                  <p:stCondLst>
                                    <p:cond delay="464"/>
                                  </p:stCondLst>
                                  <p:childTnLst>
                                    <p:animScale>
                                      <p:cBhvr>
                                        <p:cTn id="336" dur="221" fill="hold"/>
                                        <p:tgtEl>
                                          <p:spTgt spid="43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337" presetID="10" presetClass="exit" presetSubtype="0" fill="hold" grpId="2" nodeType="withEffect">
                                  <p:stCondLst>
                                    <p:cond delay="574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8" dur="11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10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0" presetID="23" presetClass="entr" presetSubtype="528" decel="100000" fill="hold" grpId="0" nodeType="withEffect">
                                  <p:stCondLst>
                                    <p:cond delay="203"/>
                                  </p:stCondLst>
                                  <p:childTnLst>
                                    <p:set>
                                      <p:cBhvr>
                                        <p:cTn id="3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2" dur="462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3" dur="462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4" dur="462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5" dur="462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6" presetID="6" presetClass="emph" presetSubtype="0" accel="76000" fill="hold" grpId="1" nodeType="withEffect">
                                  <p:stCondLst>
                                    <p:cond delay="574"/>
                                  </p:stCondLst>
                                  <p:childTnLst>
                                    <p:animScale>
                                      <p:cBhvr>
                                        <p:cTn id="347" dur="221" fill="hold"/>
                                        <p:tgtEl>
                                          <p:spTgt spid="44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348" presetID="10" presetClass="exit" presetSubtype="0" fill="hold" grpId="2" nodeType="withEffect">
                                  <p:stCondLst>
                                    <p:cond delay="684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9" dur="11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10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1" presetID="23" presetClass="entr" presetSubtype="528" decel="100000" fill="hold" grpId="0" nodeType="withEffect">
                                  <p:stCondLst>
                                    <p:cond delay="206"/>
                                  </p:stCondLst>
                                  <p:childTnLst>
                                    <p:set>
                                      <p:cBhvr>
                                        <p:cTn id="3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3" dur="475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4" dur="475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5" dur="475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6" dur="475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7" presetID="6" presetClass="emph" presetSubtype="0" accel="76000" fill="hold" grpId="1" nodeType="withEffect">
                                  <p:stCondLst>
                                    <p:cond delay="556"/>
                                  </p:stCondLst>
                                  <p:childTnLst>
                                    <p:animScale>
                                      <p:cBhvr>
                                        <p:cTn id="358" dur="221" fill="hold"/>
                                        <p:tgtEl>
                                          <p:spTgt spid="45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359" presetID="10" presetClass="exit" presetSubtype="0" fill="hold" grpId="2" nodeType="withEffect">
                                  <p:stCondLst>
                                    <p:cond delay="666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0" dur="11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1" dur="1" fill="hold">
                                          <p:stCondLst>
                                            <p:cond delay="10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6" grpId="2" animBg="1"/>
      <p:bldP spid="7" grpId="0" animBg="1"/>
      <p:bldP spid="7" grpId="1" animBg="1"/>
      <p:bldP spid="7" grpId="2" animBg="1"/>
      <p:bldP spid="8" grpId="0" animBg="1"/>
      <p:bldP spid="8" grpId="1" animBg="1"/>
      <p:bldP spid="8" grpId="2" animBg="1"/>
      <p:bldP spid="9" grpId="0" animBg="1"/>
      <p:bldP spid="9" grpId="1" animBg="1"/>
      <p:bldP spid="9" grpId="2" animBg="1"/>
      <p:bldP spid="10" grpId="0" animBg="1"/>
      <p:bldP spid="10" grpId="1" animBg="1"/>
      <p:bldP spid="10" grpId="2" animBg="1"/>
      <p:bldP spid="11" grpId="0" animBg="1"/>
      <p:bldP spid="11" grpId="1" animBg="1"/>
      <p:bldP spid="11" grpId="2" animBg="1"/>
      <p:bldP spid="12" grpId="0" animBg="1"/>
      <p:bldP spid="12" grpId="1" animBg="1"/>
      <p:bldP spid="12" grpId="2" animBg="1"/>
      <p:bldP spid="13" grpId="0" animBg="1"/>
      <p:bldP spid="13" grpId="1" animBg="1"/>
      <p:bldP spid="13" grpId="2" animBg="1"/>
      <p:bldP spid="14" grpId="0" animBg="1"/>
      <p:bldP spid="14" grpId="1" animBg="1"/>
      <p:bldP spid="14" grpId="2" animBg="1"/>
      <p:bldP spid="15" grpId="0" animBg="1"/>
      <p:bldP spid="15" grpId="1" animBg="1"/>
      <p:bldP spid="15" grpId="2" animBg="1"/>
      <p:bldP spid="16" grpId="0" animBg="1"/>
      <p:bldP spid="16" grpId="1" animBg="1"/>
      <p:bldP spid="16" grpId="2" animBg="1"/>
      <p:bldP spid="17" grpId="0" animBg="1"/>
      <p:bldP spid="17" grpId="1" animBg="1"/>
      <p:bldP spid="17" grpId="2" animBg="1"/>
      <p:bldP spid="18" grpId="0" animBg="1"/>
      <p:bldP spid="18" grpId="1" animBg="1"/>
      <p:bldP spid="18" grpId="2" animBg="1"/>
      <p:bldP spid="19" grpId="0" animBg="1"/>
      <p:bldP spid="19" grpId="1" animBg="1"/>
      <p:bldP spid="19" grpId="2" animBg="1"/>
      <p:bldP spid="20" grpId="0" animBg="1"/>
      <p:bldP spid="20" grpId="1" animBg="1"/>
      <p:bldP spid="20" grpId="2" animBg="1"/>
      <p:bldP spid="21" grpId="0" animBg="1"/>
      <p:bldP spid="21" grpId="1" animBg="1"/>
      <p:bldP spid="21" grpId="2" animBg="1"/>
      <p:bldP spid="22" grpId="0" animBg="1"/>
      <p:bldP spid="22" grpId="1" animBg="1"/>
      <p:bldP spid="22" grpId="2" animBg="1"/>
      <p:bldP spid="23" grpId="0" animBg="1"/>
      <p:bldP spid="23" grpId="1" animBg="1"/>
      <p:bldP spid="23" grpId="2" animBg="1"/>
      <p:bldP spid="24" grpId="0" animBg="1"/>
      <p:bldP spid="24" grpId="1" animBg="1"/>
      <p:bldP spid="24" grpId="2" animBg="1"/>
      <p:bldP spid="25" grpId="0" animBg="1"/>
      <p:bldP spid="25" grpId="1" animBg="1"/>
      <p:bldP spid="25" grpId="2" animBg="1"/>
      <p:bldP spid="26" grpId="0" animBg="1"/>
      <p:bldP spid="26" grpId="1" animBg="1"/>
      <p:bldP spid="26" grpId="2" animBg="1"/>
      <p:bldP spid="27" grpId="0" animBg="1"/>
      <p:bldP spid="27" grpId="1" animBg="1"/>
      <p:bldP spid="27" grpId="2" animBg="1"/>
      <p:bldP spid="28" grpId="0" animBg="1"/>
      <p:bldP spid="28" grpId="1" animBg="1"/>
      <p:bldP spid="28" grpId="2" animBg="1"/>
      <p:bldP spid="29" grpId="0" animBg="1"/>
      <p:bldP spid="29" grpId="1" animBg="1"/>
      <p:bldP spid="29" grpId="2" animBg="1"/>
      <p:bldP spid="42" grpId="0" animBg="1"/>
      <p:bldP spid="42" grpId="1" animBg="1"/>
      <p:bldP spid="42" grpId="2" animBg="1"/>
      <p:bldP spid="43" grpId="0" animBg="1"/>
      <p:bldP spid="43" grpId="1" animBg="1"/>
      <p:bldP spid="43" grpId="2" animBg="1"/>
      <p:bldP spid="44" grpId="0" animBg="1"/>
      <p:bldP spid="44" grpId="1" animBg="1"/>
      <p:bldP spid="44" grpId="2" animBg="1"/>
      <p:bldP spid="45" grpId="0" animBg="1"/>
      <p:bldP spid="45" grpId="1" animBg="1"/>
      <p:bldP spid="45" grpId="2" animBg="1"/>
      <p:bldP spid="4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3632259" y="1209571"/>
            <a:ext cx="9441834" cy="3770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3900" b="1" dirty="0">
                <a:solidFill>
                  <a:srgbClr val="CD2D50"/>
                </a:solidFill>
                <a:latin typeface="迷你简秀英" panose="02010609000101010101" pitchFamily="49" charset="-122"/>
                <a:ea typeface="迷你简秀英" panose="02010609000101010101" pitchFamily="49" charset="-122"/>
              </a:rPr>
              <a:t>她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"/>
    </mc:Choice>
    <mc:Fallback xmlns="">
      <p:transition spd="slow" advClick="0" advTm="1000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5036166" y="1980833"/>
            <a:ext cx="715583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0" b="1" dirty="0">
                <a:solidFill>
                  <a:srgbClr val="CD2D50"/>
                </a:solidFill>
                <a:latin typeface="迷你简秀英" panose="02010609000101010101" pitchFamily="49" charset="-122"/>
                <a:ea typeface="迷你简秀英" panose="02010609000101010101" pitchFamily="49" charset="-122"/>
              </a:rPr>
              <a:t>美丽动人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"/>
    </mc:Choice>
    <mc:Fallback xmlns="">
      <p:transition spd="slow" advClick="0" advTm="1000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420623" y="1900823"/>
            <a:ext cx="806043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0" b="1" dirty="0">
                <a:solidFill>
                  <a:srgbClr val="CD2D50"/>
                </a:solidFill>
                <a:latin typeface="迷你简秀英" panose="02010609000101010101" pitchFamily="49" charset="-122"/>
                <a:ea typeface="迷你简秀英" panose="02010609000101010101" pitchFamily="49" charset="-122"/>
              </a:rPr>
              <a:t>善良大方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"/>
    </mc:Choice>
    <mc:Fallback xmlns="">
      <p:transition spd="slow" advClick="0" advTm="1000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5036166" y="1980833"/>
            <a:ext cx="715583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0" b="1" dirty="0">
                <a:solidFill>
                  <a:srgbClr val="CD2D50"/>
                </a:solidFill>
                <a:latin typeface="迷你简秀英" panose="02010609000101010101" pitchFamily="49" charset="-122"/>
                <a:ea typeface="迷你简秀英" panose="02010609000101010101" pitchFamily="49" charset="-122"/>
              </a:rPr>
              <a:t>活泼可爱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"/>
    </mc:Choice>
    <mc:Fallback xmlns="">
      <p:transition spd="slow" advClick="0" advTm="1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/>
          <p:nvPr/>
        </p:nvSpPr>
        <p:spPr>
          <a:xfrm>
            <a:off x="1412340" y="1074509"/>
            <a:ext cx="9367320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zh-CN" altLang="en-US" sz="30000" dirty="0">
                <a:solidFill>
                  <a:srgbClr val="CD2D50"/>
                </a:solidFill>
                <a:latin typeface="迷你简秀英" panose="02010609000101010101" pitchFamily="49" charset="-122"/>
                <a:ea typeface="迷你简秀英" panose="02010609000101010101" pitchFamily="49" charset="-122"/>
                <a:cs typeface="Narkisim" panose="020E0502050101010101" pitchFamily="34" charset="-79"/>
              </a:rPr>
              <a:t>各位</a:t>
            </a:r>
            <a:endParaRPr lang="en-US" sz="30000" dirty="0">
              <a:solidFill>
                <a:srgbClr val="CD2D50"/>
              </a:solidFill>
              <a:latin typeface="迷你简秀英" panose="02010609000101010101" pitchFamily="49" charset="-122"/>
              <a:ea typeface="迷你简秀英" panose="02010609000101010101" pitchFamily="49" charset="-122"/>
              <a:cs typeface="Narkisim" panose="020E0502050101010101" pitchFamily="34" charset="-79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300"/>
    </mc:Choice>
    <mc:Fallback xmlns="">
      <p:transition spd="slow" advClick="0" advTm="13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path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 0 L 0 0.02338 " pathEditMode="relative" rAng="0" ptsTypes="AA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157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2" presetClass="exit" presetSubtype="8" accel="52000" fill="hold" grpId="2" nodeType="with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2" grpId="2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420623" y="1900823"/>
            <a:ext cx="806043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0" b="1" dirty="0">
                <a:solidFill>
                  <a:srgbClr val="CD2D50"/>
                </a:solidFill>
                <a:latin typeface="迷你简秀英" panose="02010609000101010101" pitchFamily="49" charset="-122"/>
                <a:ea typeface="迷你简秀英" panose="02010609000101010101" pitchFamily="49" charset="-122"/>
              </a:rPr>
              <a:t>温柔贤淑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"/>
    </mc:Choice>
    <mc:Fallback xmlns="">
      <p:transition spd="slow" advClick="0" advTm="1000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278919" y="2767280"/>
            <a:ext cx="269269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8000" b="1" dirty="0">
                <a:solidFill>
                  <a:srgbClr val="CD2D50"/>
                </a:solidFill>
                <a:latin typeface="迷你简秀英" panose="02010609000101010101" pitchFamily="49" charset="-122"/>
                <a:ea typeface="迷你简秀英" panose="02010609000101010101" pitchFamily="49" charset="-122"/>
              </a:rPr>
              <a:t>一定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"/>
    </mc:Choice>
    <mc:Fallback xmlns="">
      <p:transition spd="slow" advClick="0" advTm="1000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4594417" y="2767280"/>
            <a:ext cx="136393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8000" b="1" dirty="0">
                <a:solidFill>
                  <a:srgbClr val="CD2D50"/>
                </a:solidFill>
                <a:latin typeface="迷你简秀英" panose="02010609000101010101" pitchFamily="49" charset="-122"/>
                <a:ea typeface="迷你简秀英" panose="02010609000101010101" pitchFamily="49" charset="-122"/>
              </a:rPr>
              <a:t>会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"/>
    </mc:Choice>
    <mc:Fallback xmlns="">
      <p:transition spd="slow" advClick="0" advTm="1000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5978335" y="2767280"/>
            <a:ext cx="259507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8000" b="1" dirty="0">
                <a:solidFill>
                  <a:srgbClr val="CD2D50"/>
                </a:solidFill>
                <a:latin typeface="迷你简秀英" panose="02010609000101010101" pitchFamily="49" charset="-122"/>
                <a:ea typeface="迷你简秀英" panose="02010609000101010101" pitchFamily="49" charset="-122"/>
              </a:rPr>
              <a:t>成为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"/>
    </mc:Choice>
    <mc:Fallback xmlns="">
      <p:transition spd="slow" advClick="0" advTm="1000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7758296" y="2767280"/>
            <a:ext cx="558829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8000" b="1" dirty="0">
                <a:solidFill>
                  <a:srgbClr val="CD2D50"/>
                </a:solidFill>
                <a:latin typeface="迷你简秀英" panose="02010609000101010101" pitchFamily="49" charset="-122"/>
                <a:ea typeface="迷你简秀英" panose="02010609000101010101" pitchFamily="49" charset="-122"/>
              </a:rPr>
              <a:t>一名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"/>
    </mc:Choice>
    <mc:Fallback xmlns="">
      <p:transition spd="slow" advClick="0" advTm="1000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380051" y="2803793"/>
            <a:ext cx="558829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8000" b="1" dirty="0">
                <a:solidFill>
                  <a:srgbClr val="CD2D50"/>
                </a:solidFill>
                <a:latin typeface="迷你简秀英" panose="02010609000101010101" pitchFamily="49" charset="-122"/>
                <a:ea typeface="迷你简秀英" panose="02010609000101010101" pitchFamily="49" charset="-122"/>
              </a:rPr>
              <a:t>体贴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"/>
    </mc:Choice>
    <mc:Fallback xmlns="">
      <p:transition spd="slow" advClick="0" advTm="1000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4513651" y="2803793"/>
            <a:ext cx="558829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8000" b="1" dirty="0">
                <a:solidFill>
                  <a:srgbClr val="CD2D50"/>
                </a:solidFill>
                <a:latin typeface="迷你简秀英" panose="02010609000101010101" pitchFamily="49" charset="-122"/>
                <a:ea typeface="迷你简秀英" panose="02010609000101010101" pitchFamily="49" charset="-122"/>
              </a:rPr>
              <a:t>贤惠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"/>
    </mc:Choice>
    <mc:Fallback xmlns="">
      <p:transition spd="slow" advClick="0" advTm="1000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653181" y="1308060"/>
            <a:ext cx="919389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0" b="1" dirty="0">
                <a:solidFill>
                  <a:srgbClr val="CD2D50"/>
                </a:solidFill>
                <a:latin typeface="迷你简秀英" panose="02010609000101010101" pitchFamily="49" charset="-122"/>
                <a:ea typeface="迷你简秀英" panose="02010609000101010101" pitchFamily="49" charset="-122"/>
              </a:rPr>
              <a:t>优秀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"/>
    </mc:Choice>
    <mc:Fallback xmlns="">
      <p:transition spd="slow" advClick="0" advTm="1000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5114120" y="2095530"/>
            <a:ext cx="558829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9600" b="1" dirty="0">
                <a:solidFill>
                  <a:srgbClr val="CD2D50"/>
                </a:solidFill>
                <a:latin typeface="迷你简秀英" panose="02010609000101010101" pitchFamily="49" charset="-122"/>
                <a:ea typeface="迷你简秀英" panose="02010609000101010101" pitchFamily="49" charset="-122"/>
              </a:rPr>
              <a:t>的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"/>
    </mc:Choice>
    <mc:Fallback xmlns="">
      <p:transition spd="slow" advClick="0" advTm="1000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931297" y="1545283"/>
            <a:ext cx="6550806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0" b="1" dirty="0">
                <a:solidFill>
                  <a:srgbClr val="CD2D50"/>
                </a:solidFill>
                <a:latin typeface="迷你简秀英" panose="02010609000101010101" pitchFamily="49" charset="-122"/>
                <a:ea typeface="迷你简秀英" panose="02010609000101010101" pitchFamily="49" charset="-122"/>
              </a:rPr>
              <a:t>妻子</a:t>
            </a:r>
          </a:p>
        </p:txBody>
      </p:sp>
      <p:sp>
        <p:nvSpPr>
          <p:cNvPr id="32" name="椭圆 31" descr="e7d195523061f1c06526803b853d33da37c806682655e537E2A928F3AEA1D11B2C74CA1ADE48C493B3BE6AAFC7DC1413F1D3DE5144BCB5B8EB55459D8BD2DD86CA978BCF0EF961A7AF6DF4AA15BE192775A88C187732EB70B483949ECE849FCDD18FB92BAA2790601969A217C5431C93F549E39EBF67E6A38789ABB31749D15335941818B49350BD"/>
          <p:cNvSpPr/>
          <p:nvPr/>
        </p:nvSpPr>
        <p:spPr>
          <a:xfrm>
            <a:off x="4869867" y="529321"/>
            <a:ext cx="340916" cy="340916"/>
          </a:xfrm>
          <a:prstGeom prst="ellipse">
            <a:avLst/>
          </a:prstGeom>
          <a:solidFill>
            <a:srgbClr val="CD2D50"/>
          </a:solidFill>
          <a:ln w="12700" cap="flat" cmpd="sng" algn="ctr">
            <a:solidFill>
              <a:srgbClr val="CD2D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3" name="椭圆 32" descr="e7d195523061f1c06526803b853d33da37c806682655e537E2A928F3AEA1D11B2C74CA1ADE48C493B3BE6AAFC7DC1413F1D3DE5144BCB5B8EB55459D8BD2DD86CA978BCF0EF961A7AF6DF4AA15BE192775A88C187732EB70B483949ECE849FCDD18FB92BAA2790601969A217C5431C93F549E39EBF67E6A38789ABB31749D15335941818B49350BD"/>
          <p:cNvSpPr/>
          <p:nvPr/>
        </p:nvSpPr>
        <p:spPr>
          <a:xfrm>
            <a:off x="5655039" y="457468"/>
            <a:ext cx="211440" cy="211437"/>
          </a:xfrm>
          <a:prstGeom prst="ellipse">
            <a:avLst/>
          </a:prstGeom>
          <a:solidFill>
            <a:srgbClr val="CD2D50"/>
          </a:solidFill>
          <a:ln w="12700" cap="flat" cmpd="sng" algn="ctr">
            <a:solidFill>
              <a:srgbClr val="CD2D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4" name="椭圆 33" descr="e7d195523061f1c06526803b853d33da37c806682655e537E2A928F3AEA1D11B2C74CA1ADE48C493B3BE6AAFC7DC1413F1D3DE5144BCB5B8EB55459D8BD2DD86CA978BCF0EF961A7AF6DF4AA15BE192775A88C187732EB70B483949ECE849FCDD18FB92BAA2790601969A217C5431C93F549E39EBF67E6A38789ABB31749D15335941818B49350BD"/>
          <p:cNvSpPr/>
          <p:nvPr/>
        </p:nvSpPr>
        <p:spPr>
          <a:xfrm>
            <a:off x="6509325" y="486504"/>
            <a:ext cx="241766" cy="241763"/>
          </a:xfrm>
          <a:prstGeom prst="ellipse">
            <a:avLst/>
          </a:prstGeom>
          <a:solidFill>
            <a:srgbClr val="CD2D50"/>
          </a:solidFill>
          <a:ln w="12700" cap="flat" cmpd="sng" algn="ctr">
            <a:solidFill>
              <a:srgbClr val="CD2D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5" name="椭圆 34" descr="e7d195523061f1c06526803b853d33da37c806682655e537E2A928F3AEA1D11B2C74CA1ADE48C493B3BE6AAFC7DC1413F1D3DE5144BCB5B8EB55459D8BD2DD86CA978BCF0EF961A7AF6DF4AA15BE192775A88C187732EB70B483949ECE849FCDD18FB92BAA2790601969A217C5431C93F549E39EBF67E6A38789ABB31749D15335941818B49350BD"/>
          <p:cNvSpPr/>
          <p:nvPr/>
        </p:nvSpPr>
        <p:spPr>
          <a:xfrm>
            <a:off x="7706987" y="831890"/>
            <a:ext cx="202050" cy="202047"/>
          </a:xfrm>
          <a:prstGeom prst="ellipse">
            <a:avLst/>
          </a:prstGeom>
          <a:solidFill>
            <a:srgbClr val="CD2D50"/>
          </a:solidFill>
          <a:ln w="12700" cap="flat" cmpd="sng" algn="ctr">
            <a:solidFill>
              <a:srgbClr val="CD2D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6" name="椭圆 35" descr="e7d195523061f1c06526803b853d33da37c806682655e537E2A928F3AEA1D11B2C74CA1ADE48C493B3BE6AAFC7DC1413F1D3DE5144BCB5B8EB55459D8BD2DD86CA978BCF0EF961A7AF6DF4AA15BE192775A88C187732EB70B483949ECE849FCDD18FB92BAA2790601969A217C5431C93F549E39EBF67E6A38789ABB31749D15335941818B49350BD"/>
          <p:cNvSpPr/>
          <p:nvPr/>
        </p:nvSpPr>
        <p:spPr>
          <a:xfrm>
            <a:off x="8062890" y="1267832"/>
            <a:ext cx="222310" cy="222307"/>
          </a:xfrm>
          <a:prstGeom prst="ellipse">
            <a:avLst/>
          </a:prstGeom>
          <a:solidFill>
            <a:srgbClr val="CD2D50"/>
          </a:solidFill>
          <a:ln w="12700" cap="flat" cmpd="sng" algn="ctr">
            <a:solidFill>
              <a:srgbClr val="CD2D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7" name="椭圆 36" descr="e7d195523061f1c06526803b853d33da37c806682655e537E2A928F3AEA1D11B2C74CA1ADE48C493B3BE6AAFC7DC1413F1D3DE5144BCB5B8EB55459D8BD2DD86CA978BCF0EF961A7AF6DF4AA15BE192775A88C187732EB70B483949ECE849FCDD18FB92BAA2790601969A217C5431C93F549E39EBF67E6A38789ABB31749D15335941818B49350BD"/>
          <p:cNvSpPr/>
          <p:nvPr/>
        </p:nvSpPr>
        <p:spPr>
          <a:xfrm>
            <a:off x="8426535" y="1580495"/>
            <a:ext cx="100039" cy="100039"/>
          </a:xfrm>
          <a:prstGeom prst="ellipse">
            <a:avLst/>
          </a:prstGeom>
          <a:solidFill>
            <a:srgbClr val="CD2D50"/>
          </a:solidFill>
          <a:ln w="12700" cap="flat" cmpd="sng" algn="ctr">
            <a:solidFill>
              <a:srgbClr val="CD2D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8" name="椭圆 37" descr="e7d195523061f1c06526803b853d33da37c806682655e537E2A928F3AEA1D11B2C74CA1ADE48C493B3BE6AAFC7DC1413F1D3DE5144BCB5B8EB55459D8BD2DD86CA978BCF0EF961A7AF6DF4AA15BE192775A88C187732EB70B483949ECE849FCDD18FB92BAA2790601969A217C5431C93F549E39EBF67E6A38789ABB31749D15335941818B49350BD"/>
          <p:cNvSpPr/>
          <p:nvPr/>
        </p:nvSpPr>
        <p:spPr>
          <a:xfrm>
            <a:off x="8761065" y="2179460"/>
            <a:ext cx="153014" cy="153011"/>
          </a:xfrm>
          <a:prstGeom prst="ellipse">
            <a:avLst/>
          </a:prstGeom>
          <a:solidFill>
            <a:srgbClr val="CD2D50"/>
          </a:solidFill>
          <a:ln w="12700" cap="flat" cmpd="sng" algn="ctr">
            <a:solidFill>
              <a:srgbClr val="CD2D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9" name="椭圆 38" descr="e7d195523061f1c06526803b853d33da37c806682655e537E2A928F3AEA1D11B2C74CA1ADE48C493B3BE6AAFC7DC1413F1D3DE5144BCB5B8EB55459D8BD2DD86CA978BCF0EF961A7AF6DF4AA15BE192775A88C187732EB70B483949ECE849FCDD18FB92BAA2790601969A217C5431C93F549E39EBF67E6A38789ABB31749D15335941818B49350BD"/>
          <p:cNvSpPr/>
          <p:nvPr/>
        </p:nvSpPr>
        <p:spPr>
          <a:xfrm>
            <a:off x="8761065" y="2629602"/>
            <a:ext cx="306099" cy="306102"/>
          </a:xfrm>
          <a:prstGeom prst="ellipse">
            <a:avLst/>
          </a:prstGeom>
          <a:solidFill>
            <a:srgbClr val="CD2D50"/>
          </a:solidFill>
          <a:ln w="12700" cap="flat" cmpd="sng" algn="ctr">
            <a:solidFill>
              <a:srgbClr val="CD2D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0" name="椭圆 39" descr="e7d195523061f1c06526803b853d33da37c806682655e537E2A928F3AEA1D11B2C74CA1ADE48C493B3BE6AAFC7DC1413F1D3DE5144BCB5B8EB55459D8BD2DD86CA978BCF0EF961A7AF6DF4AA15BE192775A88C187732EB70B483949ECE849FCDD18FB92BAA2790601969A217C5431C93F549E39EBF67E6A38789ABB31749D15335941818B49350BD"/>
          <p:cNvSpPr/>
          <p:nvPr/>
        </p:nvSpPr>
        <p:spPr>
          <a:xfrm>
            <a:off x="8924279" y="4079084"/>
            <a:ext cx="142885" cy="142888"/>
          </a:xfrm>
          <a:prstGeom prst="ellipse">
            <a:avLst/>
          </a:prstGeom>
          <a:solidFill>
            <a:srgbClr val="CD2D50"/>
          </a:solidFill>
          <a:ln w="12700" cap="flat" cmpd="sng" algn="ctr">
            <a:solidFill>
              <a:srgbClr val="CD2D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1" name="椭圆 40" descr="e7d195523061f1c06526803b853d33da37c806682655e537E2A928F3AEA1D11B2C74CA1ADE48C493B3BE6AAFC7DC1413F1D3DE5144BCB5B8EB55459D8BD2DD86CA978BCF0EF961A7AF6DF4AA15BE192775A88C187732EB70B483949ECE849FCDD18FB92BAA2790601969A217C5431C93F549E39EBF67E6A38789ABB31749D15335941818B49350BD"/>
          <p:cNvSpPr/>
          <p:nvPr/>
        </p:nvSpPr>
        <p:spPr>
          <a:xfrm>
            <a:off x="9015121" y="3376955"/>
            <a:ext cx="104086" cy="104089"/>
          </a:xfrm>
          <a:prstGeom prst="ellipse">
            <a:avLst/>
          </a:prstGeom>
          <a:solidFill>
            <a:srgbClr val="CD2D50"/>
          </a:solidFill>
          <a:ln w="12700" cap="flat" cmpd="sng" algn="ctr">
            <a:solidFill>
              <a:srgbClr val="CD2D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2" name="椭圆 41" descr="e7d195523061f1c06526803b853d33da37c806682655e537E2A928F3AEA1D11B2C74CA1ADE48C493B3BE6AAFC7DC1413F1D3DE5144BCB5B8EB55459D8BD2DD86CA978BCF0EF961A7AF6DF4AA15BE192775A88C187732EB70B483949ECE849FCDD18FB92BAA2790601969A217C5431C93F549E39EBF67E6A38789ABB31749D15335941818B49350BD"/>
          <p:cNvSpPr/>
          <p:nvPr/>
        </p:nvSpPr>
        <p:spPr>
          <a:xfrm>
            <a:off x="8494908" y="4592598"/>
            <a:ext cx="330655" cy="330655"/>
          </a:xfrm>
          <a:prstGeom prst="ellipse">
            <a:avLst/>
          </a:prstGeom>
          <a:solidFill>
            <a:srgbClr val="CD2D50"/>
          </a:solidFill>
          <a:ln w="12700" cap="flat" cmpd="sng" algn="ctr">
            <a:solidFill>
              <a:srgbClr val="CD2D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3" name="椭圆 42" descr="e7d195523061f1c06526803b853d33da37c806682655e537E2A928F3AEA1D11B2C74CA1ADE48C493B3BE6AAFC7DC1413F1D3DE5144BCB5B8EB55459D8BD2DD86CA978BCF0EF961A7AF6DF4AA15BE192775A88C187732EB70B483949ECE849FCDD18FB92BAA2790601969A217C5431C93F549E39EBF67E6A38789ABB31749D15335941818B49350BD"/>
          <p:cNvSpPr/>
          <p:nvPr/>
        </p:nvSpPr>
        <p:spPr>
          <a:xfrm>
            <a:off x="8108145" y="5297533"/>
            <a:ext cx="206057" cy="206057"/>
          </a:xfrm>
          <a:prstGeom prst="ellipse">
            <a:avLst/>
          </a:prstGeom>
          <a:solidFill>
            <a:srgbClr val="CD2D50"/>
          </a:solidFill>
          <a:ln w="12700" cap="flat" cmpd="sng" algn="ctr">
            <a:solidFill>
              <a:srgbClr val="CD2D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4" name="椭圆 43" descr="e7d195523061f1c06526803b853d33da37c806682655e537E2A928F3AEA1D11B2C74CA1ADE48C493B3BE6AAFC7DC1413F1D3DE5144BCB5B8EB55459D8BD2DD86CA978BCF0EF961A7AF6DF4AA15BE192775A88C187732EB70B483949ECE849FCDD18FB92BAA2790601969A217C5431C93F549E39EBF67E6A38789ABB31749D15335941818B49350BD"/>
          <p:cNvSpPr/>
          <p:nvPr/>
        </p:nvSpPr>
        <p:spPr>
          <a:xfrm>
            <a:off x="7731018" y="5596417"/>
            <a:ext cx="114249" cy="114249"/>
          </a:xfrm>
          <a:prstGeom prst="ellipse">
            <a:avLst/>
          </a:prstGeom>
          <a:solidFill>
            <a:srgbClr val="CD2D50"/>
          </a:solidFill>
          <a:ln w="12700" cap="flat" cmpd="sng" algn="ctr">
            <a:solidFill>
              <a:srgbClr val="CD2D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5" name="椭圆 44" descr="e7d195523061f1c06526803b853d33da37c806682655e537E2A928F3AEA1D11B2C74CA1ADE48C493B3BE6AAFC7DC1413F1D3DE5144BCB5B8EB55459D8BD2DD86CA978BCF0EF961A7AF6DF4AA15BE192775A88C187732EB70B483949ECE849FCDD18FB92BAA2790601969A217C5431C93F549E39EBF67E6A38789ABB31749D15335941818B49350BD"/>
          <p:cNvSpPr/>
          <p:nvPr/>
        </p:nvSpPr>
        <p:spPr>
          <a:xfrm>
            <a:off x="6163095" y="5799287"/>
            <a:ext cx="206057" cy="206057"/>
          </a:xfrm>
          <a:prstGeom prst="ellipse">
            <a:avLst/>
          </a:prstGeom>
          <a:solidFill>
            <a:srgbClr val="CD2D50"/>
          </a:solidFill>
          <a:ln w="12700" cap="flat" cmpd="sng" algn="ctr">
            <a:solidFill>
              <a:srgbClr val="CD2D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6" name="椭圆 45" descr="e7d195523061f1c06526803b853d33da37c806682655e537E2A928F3AEA1D11B2C74CA1ADE48C493B3BE6AAFC7DC1413F1D3DE5144BCB5B8EB55459D8BD2DD86CA978BCF0EF961A7AF6DF4AA15BE192775A88C187732EB70B483949ECE849FCDD18FB92BAA2790601969A217C5431C93F549E39EBF67E6A38789ABB31749D15335941818B49350BD"/>
          <p:cNvSpPr/>
          <p:nvPr/>
        </p:nvSpPr>
        <p:spPr>
          <a:xfrm>
            <a:off x="5419996" y="5705403"/>
            <a:ext cx="299941" cy="299941"/>
          </a:xfrm>
          <a:prstGeom prst="ellipse">
            <a:avLst/>
          </a:prstGeom>
          <a:solidFill>
            <a:srgbClr val="CD2D50"/>
          </a:solidFill>
          <a:ln w="12700" cap="flat" cmpd="sng" algn="ctr">
            <a:solidFill>
              <a:srgbClr val="CD2D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7" name="椭圆 46" descr="e7d195523061f1c06526803b853d33da37c806682655e537E2A928F3AEA1D11B2C74CA1ADE48C493B3BE6AAFC7DC1413F1D3DE5144BCB5B8EB55459D8BD2DD86CA978BCF0EF961A7AF6DF4AA15BE192775A88C187732EB70B483949ECE849FCDD18FB92BAA2790601969A217C5431C93F549E39EBF67E6A38789ABB31749D15335941818B49350BD"/>
          <p:cNvSpPr/>
          <p:nvPr/>
        </p:nvSpPr>
        <p:spPr>
          <a:xfrm>
            <a:off x="5031880" y="5612577"/>
            <a:ext cx="185652" cy="185652"/>
          </a:xfrm>
          <a:prstGeom prst="ellipse">
            <a:avLst/>
          </a:prstGeom>
          <a:solidFill>
            <a:srgbClr val="CD2D50"/>
          </a:solidFill>
          <a:ln w="12700" cap="flat" cmpd="sng" algn="ctr">
            <a:solidFill>
              <a:srgbClr val="CD2D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8" name="椭圆 47" descr="e7d195523061f1c06526803b853d33da37c806682655e537E2A928F3AEA1D11B2C74CA1ADE48C493B3BE6AAFC7DC1413F1D3DE5144BCB5B8EB55459D8BD2DD86CA978BCF0EF961A7AF6DF4AA15BE192775A88C187732EB70B483949ECE849FCDD18FB92BAA2790601969A217C5431C93F549E39EBF67E6A38789ABB31749D15335941818B49350BD"/>
          <p:cNvSpPr/>
          <p:nvPr/>
        </p:nvSpPr>
        <p:spPr>
          <a:xfrm>
            <a:off x="3797017" y="4935947"/>
            <a:ext cx="221505" cy="221502"/>
          </a:xfrm>
          <a:prstGeom prst="ellipse">
            <a:avLst/>
          </a:prstGeom>
          <a:solidFill>
            <a:srgbClr val="CD2D50"/>
          </a:solidFill>
          <a:ln w="12700" cap="flat" cmpd="sng" algn="ctr">
            <a:solidFill>
              <a:srgbClr val="CD2D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9" name="椭圆 48" descr="e7d195523061f1c06526803b853d33da37c806682655e537E2A928F3AEA1D11B2C74CA1ADE48C493B3BE6AAFC7DC1413F1D3DE5144BCB5B8EB55459D8BD2DD86CA978BCF0EF961A7AF6DF4AA15BE192775A88C187732EB70B483949ECE849FCDD18FB92BAA2790601969A217C5431C93F549E39EBF67E6A38789ABB31749D15335941818B49350BD"/>
          <p:cNvSpPr/>
          <p:nvPr/>
        </p:nvSpPr>
        <p:spPr>
          <a:xfrm>
            <a:off x="3504635" y="4348552"/>
            <a:ext cx="221505" cy="221502"/>
          </a:xfrm>
          <a:prstGeom prst="ellipse">
            <a:avLst/>
          </a:prstGeom>
          <a:solidFill>
            <a:srgbClr val="CD2D50"/>
          </a:solidFill>
          <a:ln w="12700" cap="flat" cmpd="sng" algn="ctr">
            <a:solidFill>
              <a:srgbClr val="CD2D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0" name="椭圆 49" descr="e7d195523061f1c06526803b853d33da37c806682655e537E2A928F3AEA1D11B2C74CA1ADE48C493B3BE6AAFC7DC1413F1D3DE5144BCB5B8EB55459D8BD2DD86CA978BCF0EF961A7AF6DF4AA15BE192775A88C187732EB70B483949ECE849FCDD18FB92BAA2790601969A217C5431C93F549E39EBF67E6A38789ABB31749D15335941818B49350BD"/>
          <p:cNvSpPr/>
          <p:nvPr/>
        </p:nvSpPr>
        <p:spPr>
          <a:xfrm>
            <a:off x="3193078" y="3481044"/>
            <a:ext cx="320302" cy="320298"/>
          </a:xfrm>
          <a:prstGeom prst="ellipse">
            <a:avLst/>
          </a:prstGeom>
          <a:solidFill>
            <a:srgbClr val="CD2D50"/>
          </a:solidFill>
          <a:ln w="12700" cap="flat" cmpd="sng" algn="ctr">
            <a:solidFill>
              <a:srgbClr val="CD2D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1" name="椭圆 50" descr="e7d195523061f1c06526803b853d33da37c806682655e537E2A928F3AEA1D11B2C74CA1ADE48C493B3BE6AAFC7DC1413F1D3DE5144BCB5B8EB55459D8BD2DD86CA978BCF0EF961A7AF6DF4AA15BE192775A88C187732EB70B483949ECE849FCDD18FB92BAA2790601969A217C5431C93F549E39EBF67E6A38789ABB31749D15335941818B49350BD"/>
          <p:cNvSpPr/>
          <p:nvPr/>
        </p:nvSpPr>
        <p:spPr>
          <a:xfrm>
            <a:off x="3357764" y="3003201"/>
            <a:ext cx="117115" cy="117112"/>
          </a:xfrm>
          <a:prstGeom prst="ellipse">
            <a:avLst/>
          </a:prstGeom>
          <a:solidFill>
            <a:srgbClr val="CD2D50"/>
          </a:solidFill>
          <a:ln w="12700" cap="flat" cmpd="sng" algn="ctr">
            <a:solidFill>
              <a:srgbClr val="CD2D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2" name="椭圆 51" descr="e7d195523061f1c06526803b853d33da37c806682655e537E2A928F3AEA1D11B2C74CA1ADE48C493B3BE6AAFC7DC1413F1D3DE5144BCB5B8EB55459D8BD2DD86CA978BCF0EF961A7AF6DF4AA15BE192775A88C187732EB70B483949ECE849FCDD18FB92BAA2790601969A217C5431C93F549E39EBF67E6A38789ABB31749D15335941818B49350BD"/>
          <p:cNvSpPr/>
          <p:nvPr/>
        </p:nvSpPr>
        <p:spPr>
          <a:xfrm>
            <a:off x="3278792" y="2528585"/>
            <a:ext cx="152145" cy="152142"/>
          </a:xfrm>
          <a:prstGeom prst="ellipse">
            <a:avLst/>
          </a:prstGeom>
          <a:solidFill>
            <a:srgbClr val="CD2D50"/>
          </a:solidFill>
          <a:ln w="12700" cap="flat" cmpd="sng" algn="ctr">
            <a:solidFill>
              <a:srgbClr val="CD2D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3" name="椭圆 52" descr="e7d195523061f1c06526803b853d33da37c806682655e537E2A928F3AEA1D11B2C74CA1ADE48C493B3BE6AAFC7DC1413F1D3DE5144BCB5B8EB55459D8BD2DD86CA978BCF0EF961A7AF6DF4AA15BE192775A88C187732EB70B483949ECE849FCDD18FB92BAA2790601969A217C5431C93F549E39EBF67E6A38789ABB31749D15335941818B49350BD"/>
          <p:cNvSpPr/>
          <p:nvPr/>
        </p:nvSpPr>
        <p:spPr>
          <a:xfrm>
            <a:off x="3515287" y="1882525"/>
            <a:ext cx="373726" cy="373721"/>
          </a:xfrm>
          <a:prstGeom prst="ellipse">
            <a:avLst/>
          </a:prstGeom>
          <a:solidFill>
            <a:srgbClr val="CD2D50"/>
          </a:solidFill>
          <a:ln w="12700" cap="flat" cmpd="sng" algn="ctr">
            <a:solidFill>
              <a:srgbClr val="CD2D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4" name="椭圆 53" descr="e7d195523061f1c06526803b853d33da37c806682655e537E2A928F3AEA1D11B2C74CA1ADE48C493B3BE6AAFC7DC1413F1D3DE5144BCB5B8EB55459D8BD2DD86CA978BCF0EF961A7AF6DF4AA15BE192775A88C187732EB70B483949ECE849FCDD18FB92BAA2790601969A217C5431C93F549E39EBF67E6A38789ABB31749D15335941818B49350BD"/>
          <p:cNvSpPr/>
          <p:nvPr/>
        </p:nvSpPr>
        <p:spPr>
          <a:xfrm>
            <a:off x="4026727" y="1243305"/>
            <a:ext cx="175866" cy="175863"/>
          </a:xfrm>
          <a:prstGeom prst="ellipse">
            <a:avLst/>
          </a:prstGeom>
          <a:solidFill>
            <a:srgbClr val="CD2D50"/>
          </a:solidFill>
          <a:ln w="12700" cap="flat" cmpd="sng" algn="ctr">
            <a:solidFill>
              <a:srgbClr val="CD2D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5" name="椭圆 54" descr="e7d195523061f1c06526803b853d33da37c806682655e537E2A928F3AEA1D11B2C74CA1ADE48C493B3BE6AAFC7DC1413F1D3DE5144BCB5B8EB55459D8BD2DD86CA978BCF0EF961A7AF6DF4AA15BE192775A88C187732EB70B483949ECE849FCDD18FB92BAA2790601969A217C5431C93F549E39EBF67E6A38789ABB31749D15335941818B49350BD"/>
          <p:cNvSpPr/>
          <p:nvPr/>
        </p:nvSpPr>
        <p:spPr>
          <a:xfrm>
            <a:off x="4546453" y="971260"/>
            <a:ext cx="87989" cy="87986"/>
          </a:xfrm>
          <a:prstGeom prst="ellipse">
            <a:avLst/>
          </a:prstGeom>
          <a:solidFill>
            <a:srgbClr val="CD2D50"/>
          </a:solidFill>
          <a:ln w="12700" cap="flat" cmpd="sng" algn="ctr">
            <a:solidFill>
              <a:srgbClr val="CD2D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cxnSp>
        <p:nvCxnSpPr>
          <p:cNvPr id="56" name="直接连接符 55" descr="e7d195523061f1c06526803b853d33da37c806682655e537E2A928F3AEA1D11B2C74CA1ADE48C493B3BE6AAFC7DC1413F1D3DE5144BCB5B8EB55459D8BD2DD86CA978BCF0EF961A7AF6DF4AA15BE192775A88C187732EB70B483949ECE849FCDD18FB92BAA2790601969A217C5431C93F549E39EBF67E6A38789ABB31749D15335941818B49350BD"/>
          <p:cNvCxnSpPr/>
          <p:nvPr/>
        </p:nvCxnSpPr>
        <p:spPr>
          <a:xfrm>
            <a:off x="6074227" y="29542"/>
            <a:ext cx="1" cy="1550953"/>
          </a:xfrm>
          <a:prstGeom prst="line">
            <a:avLst/>
          </a:prstGeom>
          <a:noFill/>
          <a:ln w="57150" cap="rnd" cmpd="sng" algn="ctr">
            <a:solidFill>
              <a:srgbClr val="CD2D50"/>
            </a:solidFill>
            <a:prstDash val="solid"/>
            <a:miter lim="800000"/>
          </a:ln>
          <a:effectLst/>
        </p:spPr>
      </p:cxnSp>
      <p:cxnSp>
        <p:nvCxnSpPr>
          <p:cNvPr id="57" name="直接连接符 56" descr="e7d195523061f1c06526803b853d33da37c806682655e537E2A928F3AEA1D11B2C74CA1ADE48C493B3BE6AAFC7DC1413F1D3DE5144BCB5B8EB55459D8BD2DD86CA978BCF0EF961A7AF6DF4AA15BE192775A88C187732EB70B483949ECE849FCDD18FB92BAA2790601969A217C5431C93F549E39EBF67E6A38789ABB31749D15335941818B49350BD"/>
          <p:cNvCxnSpPr/>
          <p:nvPr/>
        </p:nvCxnSpPr>
        <p:spPr>
          <a:xfrm>
            <a:off x="2875409" y="1033937"/>
            <a:ext cx="1258452" cy="867348"/>
          </a:xfrm>
          <a:prstGeom prst="line">
            <a:avLst/>
          </a:prstGeom>
          <a:noFill/>
          <a:ln w="57150" cap="rnd" cmpd="sng" algn="ctr">
            <a:solidFill>
              <a:srgbClr val="CD2D50"/>
            </a:solidFill>
            <a:prstDash val="solid"/>
            <a:miter lim="800000"/>
          </a:ln>
          <a:effectLst/>
        </p:spPr>
      </p:cxnSp>
      <p:cxnSp>
        <p:nvCxnSpPr>
          <p:cNvPr id="58" name="直接连接符 57" descr="e7d195523061f1c06526803b853d33da37c806682655e537E2A928F3AEA1D11B2C74CA1ADE48C493B3BE6AAFC7DC1413F1D3DE5144BCB5B8EB55459D8BD2DD86CA978BCF0EF961A7AF6DF4AA15BE192775A88C187732EB70B483949ECE849FCDD18FB92BAA2790601969A217C5431C93F549E39EBF67E6A38789ABB31749D15335941818B49350BD"/>
          <p:cNvCxnSpPr/>
          <p:nvPr/>
        </p:nvCxnSpPr>
        <p:spPr>
          <a:xfrm flipV="1">
            <a:off x="4489643" y="5081368"/>
            <a:ext cx="677674" cy="1249755"/>
          </a:xfrm>
          <a:prstGeom prst="line">
            <a:avLst/>
          </a:prstGeom>
          <a:noFill/>
          <a:ln w="57150" cap="rnd" cmpd="sng" algn="ctr">
            <a:solidFill>
              <a:srgbClr val="CD2D50"/>
            </a:solidFill>
            <a:prstDash val="solid"/>
            <a:miter lim="800000"/>
          </a:ln>
          <a:effectLst/>
        </p:spPr>
      </p:cxnSp>
      <p:cxnSp>
        <p:nvCxnSpPr>
          <p:cNvPr id="59" name="直接连接符 58" descr="e7d195523061f1c06526803b853d33da37c806682655e537E2A928F3AEA1D11B2C74CA1ADE48C493B3BE6AAFC7DC1413F1D3DE5144BCB5B8EB55459D8BD2DD86CA978BCF0EF961A7AF6DF4AA15BE192775A88C187732EB70B483949ECE849FCDD18FB92BAA2790601969A217C5431C93F549E39EBF67E6A38789ABB31749D15335941818B49350BD"/>
          <p:cNvCxnSpPr/>
          <p:nvPr/>
        </p:nvCxnSpPr>
        <p:spPr>
          <a:xfrm flipH="1" flipV="1">
            <a:off x="6976367" y="4927610"/>
            <a:ext cx="730620" cy="1249755"/>
          </a:xfrm>
          <a:prstGeom prst="line">
            <a:avLst/>
          </a:prstGeom>
          <a:noFill/>
          <a:ln w="57150" cap="rnd" cmpd="sng" algn="ctr">
            <a:solidFill>
              <a:srgbClr val="CD2D50"/>
            </a:solidFill>
            <a:prstDash val="solid"/>
            <a:miter lim="800000"/>
          </a:ln>
          <a:effectLst/>
        </p:spPr>
      </p:cxnSp>
      <p:cxnSp>
        <p:nvCxnSpPr>
          <p:cNvPr id="60" name="直接连接符 59" descr="e7d195523061f1c06526803b853d33da37c806682655e537E2A928F3AEA1D11B2C74CA1ADE48C493B3BE6AAFC7DC1413F1D3DE5144BCB5B8EB55459D8BD2DD86CA978BCF0EF961A7AF6DF4AA15BE192775A88C187732EB70B483949ECE849FCDD18FB92BAA2790601969A217C5431C93F549E39EBF67E6A38789ABB31749D15335941818B49350BD"/>
          <p:cNvCxnSpPr/>
          <p:nvPr/>
        </p:nvCxnSpPr>
        <p:spPr>
          <a:xfrm flipH="1">
            <a:off x="7706987" y="1673061"/>
            <a:ext cx="1539137" cy="867348"/>
          </a:xfrm>
          <a:prstGeom prst="line">
            <a:avLst/>
          </a:prstGeom>
          <a:noFill/>
          <a:ln w="57150" cap="rnd" cmpd="sng" algn="ctr">
            <a:solidFill>
              <a:srgbClr val="CD2D50"/>
            </a:solidFill>
            <a:prstDash val="solid"/>
            <a:miter lim="800000"/>
          </a:ln>
          <a:effectLst/>
        </p:spPr>
      </p:cxnSp>
      <p:sp>
        <p:nvSpPr>
          <p:cNvPr id="61" name="椭圆 60" descr="e7d195523061f1c06526803b853d33da37c806682655e537E2A928F3AEA1D11B2C74CA1ADE48C493B3BE6AAFC7DC1413F1D3DE5144BCB5B8EB55459D8BD2DD86CA978BCF0EF961A7AF6DF4AA15BE192775A88C187732EB70B483949ECE849FCDD18FB92BAA2790601969A217C5431C93F549E39EBF67E6A38789ABB31749D15335941818B49350BD"/>
          <p:cNvSpPr/>
          <p:nvPr/>
        </p:nvSpPr>
        <p:spPr>
          <a:xfrm>
            <a:off x="4246512" y="5332703"/>
            <a:ext cx="299941" cy="299941"/>
          </a:xfrm>
          <a:prstGeom prst="ellipse">
            <a:avLst/>
          </a:prstGeom>
          <a:solidFill>
            <a:srgbClr val="CD2D50"/>
          </a:solidFill>
          <a:ln w="12700" cap="flat" cmpd="sng" algn="ctr">
            <a:solidFill>
              <a:srgbClr val="CD2D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2" name="椭圆 61" descr="e7d195523061f1c06526803b853d33da37c806682655e537E2A928F3AEA1D11B2C74CA1ADE48C493B3BE6AAFC7DC1413F1D3DE5144BCB5B8EB55459D8BD2DD86CA978BCF0EF961A7AF6DF4AA15BE192775A88C187732EB70B483949ECE849FCDD18FB92BAA2790601969A217C5431C93F549E39EBF67E6A38789ABB31749D15335941818B49350BD"/>
          <p:cNvSpPr/>
          <p:nvPr/>
        </p:nvSpPr>
        <p:spPr>
          <a:xfrm>
            <a:off x="6746279" y="5759466"/>
            <a:ext cx="206057" cy="206057"/>
          </a:xfrm>
          <a:prstGeom prst="ellipse">
            <a:avLst/>
          </a:prstGeom>
          <a:solidFill>
            <a:srgbClr val="CD2D50"/>
          </a:solidFill>
          <a:ln w="12700" cap="flat" cmpd="sng" algn="ctr">
            <a:solidFill>
              <a:srgbClr val="CD2D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3" name="椭圆 62" descr="e7d195523061f1c06526803b853d33da37c806682655e537E2A928F3AEA1D11B2C74CA1ADE48C493B3BE6AAFC7DC1413F1D3DE5144BCB5B8EB55459D8BD2DD86CA978BCF0EF961A7AF6DF4AA15BE192775A88C187732EB70B483949ECE849FCDD18FB92BAA2790601969A217C5431C93F549E39EBF67E6A38789ABB31749D15335941818B49350BD"/>
          <p:cNvSpPr/>
          <p:nvPr/>
        </p:nvSpPr>
        <p:spPr>
          <a:xfrm>
            <a:off x="7235657" y="712186"/>
            <a:ext cx="100039" cy="100039"/>
          </a:xfrm>
          <a:prstGeom prst="ellipse">
            <a:avLst/>
          </a:prstGeom>
          <a:solidFill>
            <a:srgbClr val="CD2D50"/>
          </a:solidFill>
          <a:ln w="12700" cap="flat" cmpd="sng" algn="ctr">
            <a:solidFill>
              <a:srgbClr val="CD2D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4" name="椭圆 63" descr="e7d195523061f1c06526803b853d33da37c806682655e537E2A928F3AEA1D11B2C74CA1ADE48C493B3BE6AAFC7DC1413F1D3DE5144BCB5B8EB55459D8BD2DD86CA978BCF0EF961A7AF6DF4AA15BE192775A88C187732EB70B483949ECE849FCDD18FB92BAA2790601969A217C5431C93F549E39EBF67E6A38789ABB31749D15335941818B49350BD"/>
          <p:cNvSpPr/>
          <p:nvPr/>
        </p:nvSpPr>
        <p:spPr>
          <a:xfrm>
            <a:off x="8442865" y="5080850"/>
            <a:ext cx="104086" cy="104089"/>
          </a:xfrm>
          <a:prstGeom prst="ellipse">
            <a:avLst/>
          </a:prstGeom>
          <a:solidFill>
            <a:srgbClr val="CD2D50"/>
          </a:solidFill>
          <a:ln w="12700" cap="flat" cmpd="sng" algn="ctr">
            <a:solidFill>
              <a:srgbClr val="CD2D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"/>
    </mc:Choice>
    <mc:Fallback xmlns="">
      <p:transition spd="slow" advClick="0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decel="100000" fill="hold" grpId="0" nodeType="withEffect">
                                  <p:stCondLst>
                                    <p:cond delay="178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36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36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36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36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6" presetClass="emph" presetSubtype="0" accel="68000" fill="hold" grpId="1" nodeType="withEffect">
                                  <p:stCondLst>
                                    <p:cond delay="397"/>
                                  </p:stCondLst>
                                  <p:childTnLst>
                                    <p:animScale>
                                      <p:cBhvr>
                                        <p:cTn id="12" dur="221" fill="hold"/>
                                        <p:tgtEl>
                                          <p:spTgt spid="33"/>
                                        </p:tgtEl>
                                      </p:cBhvr>
                                      <p:by x="20000" y="2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2" nodeType="withEffect">
                                  <p:stCondLst>
                                    <p:cond delay="508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1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0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23" presetClass="entr" presetSubtype="528" decel="100000" fill="hold" grpId="0" nodeType="withEffect">
                                  <p:stCondLst>
                                    <p:cond delay="214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15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15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15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15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6" presetClass="emph" presetSubtype="0" accel="100000" fill="hold" grpId="1" nodeType="withEffect">
                                  <p:stCondLst>
                                    <p:cond delay="632"/>
                                  </p:stCondLst>
                                  <p:childTnLst>
                                    <p:animScale>
                                      <p:cBhvr>
                                        <p:cTn id="23" dur="221" fill="hold"/>
                                        <p:tgtEl>
                                          <p:spTgt spid="34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2" nodeType="withEffect">
                                  <p:stCondLst>
                                    <p:cond delay="741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1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10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3" presetClass="entr" presetSubtype="528" decel="100000" fill="hold" grpId="0" nodeType="withEffect">
                                  <p:stCondLst>
                                    <p:cond delay="214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15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15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15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15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6" presetClass="emph" presetSubtype="0" accel="76000" fill="hold" grpId="1" nodeType="withEffect">
                                  <p:stCondLst>
                                    <p:cond delay="618"/>
                                  </p:stCondLst>
                                  <p:childTnLst>
                                    <p:animScale>
                                      <p:cBhvr>
                                        <p:cTn id="34" dur="221" fill="hold"/>
                                        <p:tgtEl>
                                          <p:spTgt spid="35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2" nodeType="withEffect">
                                  <p:stCondLst>
                                    <p:cond delay="729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1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0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3" presetClass="entr" presetSubtype="528" decel="100000" fill="hold" grpId="0" nodeType="withEffect">
                                  <p:stCondLst>
                                    <p:cond delay="208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484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484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484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484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6" presetClass="emph" presetSubtype="0" fill="hold" grpId="1" nodeType="withEffect">
                                  <p:stCondLst>
                                    <p:cond delay="508"/>
                                  </p:stCondLst>
                                  <p:childTnLst>
                                    <p:animScale>
                                      <p:cBhvr>
                                        <p:cTn id="45" dur="221" fill="hold"/>
                                        <p:tgtEl>
                                          <p:spTgt spid="36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grpId="2" nodeType="withEffect">
                                  <p:stCondLst>
                                    <p:cond delay="618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11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10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3" presetClass="entr" presetSubtype="528" decel="100000" fill="hold" grpId="0" nodeType="withEffect">
                                  <p:stCondLst>
                                    <p:cond delay="203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462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462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462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462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6" presetClass="emph" presetSubtype="0" accel="76000" fill="hold" grpId="1" nodeType="withEffect">
                                  <p:stCondLst>
                                    <p:cond delay="574"/>
                                  </p:stCondLst>
                                  <p:childTnLst>
                                    <p:animScale>
                                      <p:cBhvr>
                                        <p:cTn id="56" dur="221" fill="hold"/>
                                        <p:tgtEl>
                                          <p:spTgt spid="37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grpId="2" nodeType="withEffect">
                                  <p:stCondLst>
                                    <p:cond delay="684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11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10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3" presetClass="entr" presetSubtype="528" decel="100000" fill="hold" grpId="0" nodeType="withEffect">
                                  <p:stCondLst>
                                    <p:cond delay="198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432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432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432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432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6" presetClass="emph" presetSubtype="0" accel="76000" fill="hold" grpId="1" nodeType="withEffect">
                                  <p:stCondLst>
                                    <p:cond delay="556"/>
                                  </p:stCondLst>
                                  <p:childTnLst>
                                    <p:animScale>
                                      <p:cBhvr>
                                        <p:cTn id="67" dur="221" fill="hold"/>
                                        <p:tgtEl>
                                          <p:spTgt spid="38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grpId="2" nodeType="withEffect">
                                  <p:stCondLst>
                                    <p:cond delay="666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11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10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3" presetClass="entr" presetSubtype="528" decel="100000" fill="hold" grpId="0" nodeType="withEffect">
                                  <p:stCondLst>
                                    <p:cond delay="21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497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497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497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497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6" presetClass="emph" presetSubtype="0" accel="76000" fill="hold" grpId="1" nodeType="withEffect">
                                  <p:stCondLst>
                                    <p:cond delay="618"/>
                                  </p:stCondLst>
                                  <p:childTnLst>
                                    <p:animScale>
                                      <p:cBhvr>
                                        <p:cTn id="78" dur="221" fill="hold"/>
                                        <p:tgtEl>
                                          <p:spTgt spid="39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grpId="2" nodeType="withEffect">
                                  <p:stCondLst>
                                    <p:cond delay="729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11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10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23" presetClass="entr" presetSubtype="528" decel="100000" fill="hold" grpId="0" nodeType="withEffect">
                                  <p:stCondLst>
                                    <p:cond delay="212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3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3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3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3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6" presetClass="emph" presetSubtype="0" accel="76000" fill="hold" grpId="1" nodeType="withEffect">
                                  <p:stCondLst>
                                    <p:cond delay="618"/>
                                  </p:stCondLst>
                                  <p:childTnLst>
                                    <p:animScale>
                                      <p:cBhvr>
                                        <p:cTn id="89" dur="221" fill="hold"/>
                                        <p:tgtEl>
                                          <p:spTgt spid="40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grpId="2" nodeType="withEffect">
                                  <p:stCondLst>
                                    <p:cond delay="729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11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10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23" presetClass="entr" presetSubtype="528" decel="100000" fill="hold" grpId="0" nodeType="withEffect">
                                  <p:stCondLst>
                                    <p:cond delay="206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475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475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475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475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6" presetClass="emph" presetSubtype="0" accel="76000" fill="hold" grpId="1" nodeType="withEffect">
                                  <p:stCondLst>
                                    <p:cond delay="556"/>
                                  </p:stCondLst>
                                  <p:childTnLst>
                                    <p:animScale>
                                      <p:cBhvr>
                                        <p:cTn id="100" dur="221" fill="hold"/>
                                        <p:tgtEl>
                                          <p:spTgt spid="41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grpId="2" nodeType="withEffect">
                                  <p:stCondLst>
                                    <p:cond delay="666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11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10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23" presetClass="entr" presetSubtype="528" decel="100000" fill="hold" grpId="0" nodeType="withEffect">
                                  <p:stCondLst>
                                    <p:cond delay="219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537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37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37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37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" presetID="6" presetClass="emph" presetSubtype="0" accel="76000" fill="hold" grpId="1" nodeType="withEffect">
                                  <p:stCondLst>
                                    <p:cond delay="618"/>
                                  </p:stCondLst>
                                  <p:childTnLst>
                                    <p:animScale>
                                      <p:cBhvr>
                                        <p:cTn id="111" dur="221" fill="hold"/>
                                        <p:tgtEl>
                                          <p:spTgt spid="42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112" presetID="10" presetClass="exit" presetSubtype="0" fill="hold" grpId="2" nodeType="withEffect">
                                  <p:stCondLst>
                                    <p:cond delay="729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11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10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23" presetClass="entr" presetSubtype="528" decel="100000" fill="hold" grpId="0" nodeType="withEffect">
                                  <p:stCondLst>
                                    <p:cond delay="201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451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451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451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451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1" presetID="6" presetClass="emph" presetSubtype="0" accel="76000" fill="hold" grpId="1" nodeType="withEffect">
                                  <p:stCondLst>
                                    <p:cond delay="556"/>
                                  </p:stCondLst>
                                  <p:childTnLst>
                                    <p:animScale>
                                      <p:cBhvr>
                                        <p:cTn id="122" dur="221" fill="hold"/>
                                        <p:tgtEl>
                                          <p:spTgt spid="43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123" presetID="10" presetClass="exit" presetSubtype="0" fill="hold" grpId="2" nodeType="withEffect">
                                  <p:stCondLst>
                                    <p:cond delay="666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11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10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23" presetClass="entr" presetSubtype="528" decel="100000" fill="hold" grpId="0" nodeType="withEffect">
                                  <p:stCondLst>
                                    <p:cond delay="194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8" dur="417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417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417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417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2" presetID="6" presetClass="emph" presetSubtype="0" accel="76000" fill="hold" grpId="1" nodeType="withEffect">
                                  <p:stCondLst>
                                    <p:cond delay="530"/>
                                  </p:stCondLst>
                                  <p:childTnLst>
                                    <p:animScale>
                                      <p:cBhvr>
                                        <p:cTn id="133" dur="221" fill="hold"/>
                                        <p:tgtEl>
                                          <p:spTgt spid="44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134" presetID="10" presetClass="exit" presetSubtype="0" fill="hold" grpId="2" nodeType="withEffect">
                                  <p:stCondLst>
                                    <p:cond delay="641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11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10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23" presetClass="entr" presetSubtype="528" decel="100000" fill="hold" grpId="0" nodeType="withEffect">
                                  <p:stCondLst>
                                    <p:cond delay="182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9" dur="355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355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355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355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3" presetID="6" presetClass="emph" presetSubtype="0" accel="76000" fill="hold" grpId="1" nodeType="withEffect">
                                  <p:stCondLst>
                                    <p:cond delay="464"/>
                                  </p:stCondLst>
                                  <p:childTnLst>
                                    <p:animScale>
                                      <p:cBhvr>
                                        <p:cTn id="144" dur="221" fill="hold"/>
                                        <p:tgtEl>
                                          <p:spTgt spid="45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145" presetID="10" presetClass="exit" presetSubtype="0" fill="hold" grpId="2" nodeType="withEffect">
                                  <p:stCondLst>
                                    <p:cond delay="574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11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10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23" presetClass="entr" presetSubtype="528" decel="100000" fill="hold" grpId="0" nodeType="withEffect">
                                  <p:stCondLst>
                                    <p:cond delay="205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0" dur="47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47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47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47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4" presetID="6" presetClass="emph" presetSubtype="0" accel="76000" fill="hold" grpId="1" nodeType="withEffect">
                                  <p:stCondLst>
                                    <p:cond delay="574"/>
                                  </p:stCondLst>
                                  <p:childTnLst>
                                    <p:animScale>
                                      <p:cBhvr>
                                        <p:cTn id="155" dur="221" fill="hold"/>
                                        <p:tgtEl>
                                          <p:spTgt spid="46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grpId="2" nodeType="withEffect">
                                  <p:stCondLst>
                                    <p:cond delay="684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11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10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23" presetClass="entr" presetSubtype="528" decel="100000" fill="hold" grpId="0" nodeType="withEffect">
                                  <p:stCondLst>
                                    <p:cond delay="184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1" dur="365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365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365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365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5" presetID="6" presetClass="emph" presetSubtype="0" accel="76000" fill="hold" grpId="1" nodeType="withEffect">
                                  <p:stCondLst>
                                    <p:cond delay="486"/>
                                  </p:stCondLst>
                                  <p:childTnLst>
                                    <p:animScale>
                                      <p:cBhvr>
                                        <p:cTn id="166" dur="221" fill="hold"/>
                                        <p:tgtEl>
                                          <p:spTgt spid="47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167" presetID="10" presetClass="exit" presetSubtype="0" fill="hold" grpId="2" nodeType="withEffect">
                                  <p:stCondLst>
                                    <p:cond delay="596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11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10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23" presetClass="entr" presetSubtype="528" decel="100000" fill="hold" grpId="0" nodeType="withEffect">
                                  <p:stCondLst>
                                    <p:cond delay="194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2" dur="417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417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417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417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6" presetID="6" presetClass="emph" presetSubtype="0" accel="76000" fill="hold" grpId="1" nodeType="withEffect">
                                  <p:stCondLst>
                                    <p:cond delay="530"/>
                                  </p:stCondLst>
                                  <p:childTnLst>
                                    <p:animScale>
                                      <p:cBhvr>
                                        <p:cTn id="177" dur="221" fill="hold"/>
                                        <p:tgtEl>
                                          <p:spTgt spid="48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178" presetID="10" presetClass="exit" presetSubtype="0" fill="hold" grpId="2" nodeType="withEffect">
                                  <p:stCondLst>
                                    <p:cond delay="641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11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10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23" presetClass="entr" presetSubtype="528" decel="100000" fill="hold" grpId="0" nodeType="withEffect">
                                  <p:stCondLst>
                                    <p:cond delay="199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3" dur="438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438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438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438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7" presetID="6" presetClass="emph" presetSubtype="0" accel="76000" fill="hold" grpId="1" nodeType="withEffect">
                                  <p:stCondLst>
                                    <p:cond delay="530"/>
                                  </p:stCondLst>
                                  <p:childTnLst>
                                    <p:animScale>
                                      <p:cBhvr>
                                        <p:cTn id="188" dur="221" fill="hold"/>
                                        <p:tgtEl>
                                          <p:spTgt spid="49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189" presetID="10" presetClass="exit" presetSubtype="0" fill="hold" grpId="2" nodeType="withEffect">
                                  <p:stCondLst>
                                    <p:cond delay="641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11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10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23" presetClass="entr" presetSubtype="528" decel="100000" fill="hold" grpId="0" nodeType="withEffect">
                                  <p:stCondLst>
                                    <p:cond delay="188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4" dur="385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385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385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385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8" presetID="6" presetClass="emph" presetSubtype="0" accel="76000" fill="hold" grpId="1" nodeType="withEffect">
                                  <p:stCondLst>
                                    <p:cond delay="486"/>
                                  </p:stCondLst>
                                  <p:childTnLst>
                                    <p:animScale>
                                      <p:cBhvr>
                                        <p:cTn id="199" dur="221" fill="hold"/>
                                        <p:tgtEl>
                                          <p:spTgt spid="50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200" presetID="10" presetClass="exit" presetSubtype="0" fill="hold" grpId="2" nodeType="withEffect">
                                  <p:stCondLst>
                                    <p:cond delay="596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11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10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23" presetClass="entr" presetSubtype="528" decel="100000" fill="hold" grpId="0" nodeType="withEffect">
                                  <p:stCondLst>
                                    <p:cond delay="194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5" dur="42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42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42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42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9" presetID="6" presetClass="emph" presetSubtype="0" accel="76000" fill="hold" grpId="1" nodeType="withEffect">
                                  <p:stCondLst>
                                    <p:cond delay="530"/>
                                  </p:stCondLst>
                                  <p:childTnLst>
                                    <p:animScale>
                                      <p:cBhvr>
                                        <p:cTn id="210" dur="221" fill="hold"/>
                                        <p:tgtEl>
                                          <p:spTgt spid="51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211" presetID="10" presetClass="exit" presetSubtype="0" fill="hold" grpId="2" nodeType="withEffect">
                                  <p:stCondLst>
                                    <p:cond delay="641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2" dur="11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10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4" presetID="23" presetClass="entr" presetSubtype="528" decel="100000" fill="hold" grpId="0" nodeType="withEffect">
                                  <p:stCondLst>
                                    <p:cond delay="192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6" dur="409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409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409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409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0" presetID="6" presetClass="emph" presetSubtype="0" accel="76000" fill="hold" grpId="1" nodeType="withEffect">
                                  <p:stCondLst>
                                    <p:cond delay="530"/>
                                  </p:stCondLst>
                                  <p:childTnLst>
                                    <p:animScale>
                                      <p:cBhvr>
                                        <p:cTn id="221" dur="221" fill="hold"/>
                                        <p:tgtEl>
                                          <p:spTgt spid="52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222" presetID="10" presetClass="exit" presetSubtype="0" fill="hold" grpId="2" nodeType="withEffect">
                                  <p:stCondLst>
                                    <p:cond delay="641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3" dur="11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10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5" presetID="23" presetClass="entr" presetSubtype="528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7" dur="444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8" dur="444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9" dur="444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0" dur="444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1" presetID="6" presetClass="emph" presetSubtype="0" accel="76000" fill="hold" grpId="1" nodeType="withEffect">
                                  <p:stCondLst>
                                    <p:cond delay="535"/>
                                  </p:stCondLst>
                                  <p:childTnLst>
                                    <p:animScale>
                                      <p:cBhvr>
                                        <p:cTn id="232" dur="221" fill="hold"/>
                                        <p:tgtEl>
                                          <p:spTgt spid="53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233" presetID="10" presetClass="exit" presetSubtype="0" fill="hold" grpId="2" nodeType="withEffect">
                                  <p:stCondLst>
                                    <p:cond delay="644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4" dur="11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10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23" presetClass="entr" presetSubtype="528" decel="100000" fill="hold" grpId="0" nodeType="withEffect">
                                  <p:stCondLst>
                                    <p:cond delay="196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8" dur="426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9" dur="426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0" dur="426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1" dur="426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2" presetID="6" presetClass="emph" presetSubtype="0" accel="76000" fill="hold" grpId="1" nodeType="withEffect">
                                  <p:stCondLst>
                                    <p:cond delay="539"/>
                                  </p:stCondLst>
                                  <p:childTnLst>
                                    <p:animScale>
                                      <p:cBhvr>
                                        <p:cTn id="243" dur="221" fill="hold"/>
                                        <p:tgtEl>
                                          <p:spTgt spid="54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244" presetID="10" presetClass="exit" presetSubtype="0" fill="hold" grpId="2" nodeType="withEffect">
                                  <p:stCondLst>
                                    <p:cond delay="6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5" dur="11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10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23" presetClass="entr" presetSubtype="528" decel="100000" fill="hold" grpId="0" nodeType="withEffect">
                                  <p:stCondLst>
                                    <p:cond delay="217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9" dur="533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0" dur="533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1" dur="533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2" dur="533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3" presetID="6" presetClass="emph" presetSubtype="0" accel="76000" fill="hold" grpId="1" nodeType="withEffect">
                                  <p:stCondLst>
                                    <p:cond delay="641"/>
                                  </p:stCondLst>
                                  <p:childTnLst>
                                    <p:animScale>
                                      <p:cBhvr>
                                        <p:cTn id="254" dur="221" fill="hold"/>
                                        <p:tgtEl>
                                          <p:spTgt spid="55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grpId="2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11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10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23" presetClass="entr" presetSubtype="528" decel="100000" fill="hold" grpId="0" nodeType="withEffect">
                                  <p:stCondLst>
                                    <p:cond delay="201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0" dur="451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1" dur="451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2" dur="451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3" dur="451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4" presetID="6" presetClass="emph" presetSubtype="0" fill="hold" grpId="1" nodeType="withEffect">
                                  <p:stCondLst>
                                    <p:cond delay="526"/>
                                  </p:stCondLst>
                                  <p:childTnLst>
                                    <p:animScale>
                                      <p:cBhvr>
                                        <p:cTn id="265" dur="221" fill="hold"/>
                                        <p:tgtEl>
                                          <p:spTgt spid="32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266" presetID="10" presetClass="exit" presetSubtype="0" fill="hold" grpId="2" nodeType="withEffect">
                                  <p:stCondLst>
                                    <p:cond delay="635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7" dur="11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10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9" presetID="22" presetClass="entr" presetSubtype="4" fill="hold" nodeType="withEffect">
                                  <p:stCondLst>
                                    <p:cond delay="178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1" dur="159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2" presetID="64" presetClass="path" presetSubtype="0" accel="38800" decel="61100" fill="hold" nodeType="withEffect">
                                  <p:stCondLst>
                                    <p:cond delay="178"/>
                                  </p:stCondLst>
                                  <p:childTnLst>
                                    <p:animMotion origin="layout" path="M 2.91667E-6 -1.11111E-6 L 2.91667E-6 -0.13842 " pathEditMode="relative" rAng="0" ptsTypes="AA">
                                      <p:cBhvr>
                                        <p:cTn id="273" dur="317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6921"/>
                                    </p:animMotion>
                                  </p:childTnLst>
                                </p:cTn>
                              </p:par>
                              <p:par>
                                <p:cTn id="274" presetID="22" presetClass="exit" presetSubtype="4" fill="hold" nodeType="withEffect">
                                  <p:stCondLst>
                                    <p:cond delay="29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75" dur="159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158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7" presetID="22" presetClass="entr" presetSubtype="2" fill="hold" nodeType="withEffect">
                                  <p:stCondLst>
                                    <p:cond delay="178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9" dur="159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0" presetID="64" presetClass="path" presetSubtype="0" accel="38800" decel="61100" fill="hold" nodeType="withEffect">
                                  <p:stCondLst>
                                    <p:cond delay="178"/>
                                  </p:stCondLst>
                                  <p:childTnLst>
                                    <p:animMotion origin="layout" path="M 2.08333E-7 1.11111E-6 L -0.03438 -0.0419 " pathEditMode="relative" rAng="0" ptsTypes="AA">
                                      <p:cBhvr>
                                        <p:cTn id="281" dur="317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19" y="-2106"/>
                                    </p:animMotion>
                                  </p:childTnLst>
                                </p:cTn>
                              </p:par>
                              <p:par>
                                <p:cTn id="282" presetID="22" presetClass="exit" presetSubtype="2" fill="hold" nodeType="withEffect">
                                  <p:stCondLst>
                                    <p:cond delay="322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283" dur="159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158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5" presetID="22" presetClass="entr" presetSubtype="1" fill="hold" nodeType="withEffect">
                                  <p:stCondLst>
                                    <p:cond delay="227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7" dur="159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8" presetID="64" presetClass="path" presetSubtype="0" accel="38800" decel="61100" fill="hold" nodeType="withEffect">
                                  <p:stCondLst>
                                    <p:cond delay="227"/>
                                  </p:stCondLst>
                                  <p:childTnLst>
                                    <p:animMotion origin="layout" path="M -3.54167E-6 -4.44444E-6 L -0.0194 0.05996 " pathEditMode="relative" rAng="0" ptsTypes="AA">
                                      <p:cBhvr>
                                        <p:cTn id="289" dur="317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77" y="2986"/>
                                    </p:animMotion>
                                  </p:childTnLst>
                                </p:cTn>
                              </p:par>
                              <p:par>
                                <p:cTn id="290" presetID="22" presetClass="exit" presetSubtype="1" fill="hold" nodeType="withEffect">
                                  <p:stCondLst>
                                    <p:cond delay="387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91" dur="159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158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3" presetID="22" presetClass="entr" presetSubtype="1" fill="hold" nodeType="withEffect">
                                  <p:stCondLst>
                                    <p:cond delay="178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5" dur="159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6" presetID="64" presetClass="path" presetSubtype="0" accel="38800" decel="61100" fill="hold" nodeType="withEffect">
                                  <p:stCondLst>
                                    <p:cond delay="178"/>
                                  </p:stCondLst>
                                  <p:childTnLst>
                                    <p:animMotion origin="layout" path="M -3.54167E-6 -7.40741E-7 L 0.02578 0.08079 " pathEditMode="relative" rAng="0" ptsTypes="AA">
                                      <p:cBhvr>
                                        <p:cTn id="297" dur="317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89" y="4028"/>
                                    </p:animMotion>
                                  </p:childTnLst>
                                </p:cTn>
                              </p:par>
                              <p:par>
                                <p:cTn id="298" presetID="22" presetClass="exit" presetSubtype="1" fill="hold" nodeType="withEffect">
                                  <p:stCondLst>
                                    <p:cond delay="317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99" dur="159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158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22" presetClass="entr" presetSubtype="8" fill="hold" nodeType="withEffect">
                                  <p:stCondLst>
                                    <p:cond delay="191"/>
                                  </p:stCondLst>
                                  <p:childTnLs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3" dur="159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4" presetID="64" presetClass="path" presetSubtype="0" accel="38800" decel="61100" fill="hold" nodeType="withEffect">
                                  <p:stCondLst>
                                    <p:cond delay="191"/>
                                  </p:stCondLst>
                                  <p:childTnLst>
                                    <p:animMotion origin="layout" path="M -2.29167E-6 4.07407E-6 L 0.07995 -0.08125 " pathEditMode="relative" rAng="0" ptsTypes="AA">
                                      <p:cBhvr>
                                        <p:cTn id="305" dur="317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97" y="-4074"/>
                                    </p:animMotion>
                                  </p:childTnLst>
                                </p:cTn>
                              </p:par>
                              <p:par>
                                <p:cTn id="306" presetID="22" presetClass="exit" presetSubtype="8" fill="hold" nodeType="withEffect">
                                  <p:stCondLst>
                                    <p:cond delay="349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307" dur="159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158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9" presetID="23" presetClass="entr" presetSubtype="528" decel="100000" fill="hold" grpId="0" nodeType="withEffect">
                                  <p:stCondLst>
                                    <p:cond delay="205"/>
                                  </p:stCondLst>
                                  <p:childTnLs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1" dur="47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2" dur="47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3" dur="47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4" dur="47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5" presetID="6" presetClass="emph" presetSubtype="0" accel="76000" fill="hold" grpId="1" nodeType="withEffect">
                                  <p:stCondLst>
                                    <p:cond delay="574"/>
                                  </p:stCondLst>
                                  <p:childTnLst>
                                    <p:animScale>
                                      <p:cBhvr>
                                        <p:cTn id="316" dur="221" fill="hold"/>
                                        <p:tgtEl>
                                          <p:spTgt spid="61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317" presetID="10" presetClass="exit" presetSubtype="0" fill="hold" grpId="2" nodeType="withEffect">
                                  <p:stCondLst>
                                    <p:cond delay="684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8" dur="11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10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0" presetID="23" presetClass="entr" presetSubtype="528" decel="100000" fill="hold" grpId="0" nodeType="withEffect">
                                  <p:stCondLst>
                                    <p:cond delay="182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2" dur="355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3" dur="355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4" dur="355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5" dur="355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6" presetID="6" presetClass="emph" presetSubtype="0" accel="76000" fill="hold" grpId="1" nodeType="withEffect">
                                  <p:stCondLst>
                                    <p:cond delay="464"/>
                                  </p:stCondLst>
                                  <p:childTnLst>
                                    <p:animScale>
                                      <p:cBhvr>
                                        <p:cTn id="327" dur="221" fill="hold"/>
                                        <p:tgtEl>
                                          <p:spTgt spid="62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328" presetID="10" presetClass="exit" presetSubtype="0" fill="hold" grpId="2" nodeType="withEffect">
                                  <p:stCondLst>
                                    <p:cond delay="574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11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10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23" presetClass="entr" presetSubtype="528" decel="100000" fill="hold" grpId="0" nodeType="withEffect">
                                  <p:stCondLst>
                                    <p:cond delay="203"/>
                                  </p:stCondLst>
                                  <p:childTnLst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3" dur="462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4" dur="462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5" dur="462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6" dur="462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7" presetID="6" presetClass="emph" presetSubtype="0" accel="76000" fill="hold" grpId="1" nodeType="withEffect">
                                  <p:stCondLst>
                                    <p:cond delay="574"/>
                                  </p:stCondLst>
                                  <p:childTnLst>
                                    <p:animScale>
                                      <p:cBhvr>
                                        <p:cTn id="338" dur="221" fill="hold"/>
                                        <p:tgtEl>
                                          <p:spTgt spid="63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339" presetID="10" presetClass="exit" presetSubtype="0" fill="hold" grpId="2" nodeType="withEffect">
                                  <p:stCondLst>
                                    <p:cond delay="684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0" dur="11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1" dur="1" fill="hold">
                                          <p:stCondLst>
                                            <p:cond delay="10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2" presetID="23" presetClass="entr" presetSubtype="528" decel="100000" fill="hold" grpId="0" nodeType="withEffect">
                                  <p:stCondLst>
                                    <p:cond delay="206"/>
                                  </p:stCondLst>
                                  <p:childTnLst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4" dur="475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5" dur="475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6" dur="475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7" dur="475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8" presetID="6" presetClass="emph" presetSubtype="0" accel="76000" fill="hold" grpId="1" nodeType="withEffect">
                                  <p:stCondLst>
                                    <p:cond delay="556"/>
                                  </p:stCondLst>
                                  <p:childTnLst>
                                    <p:animScale>
                                      <p:cBhvr>
                                        <p:cTn id="349" dur="221" fill="hold"/>
                                        <p:tgtEl>
                                          <p:spTgt spid="64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350" presetID="10" presetClass="exit" presetSubtype="0" fill="hold" grpId="2" nodeType="withEffect">
                                  <p:stCondLst>
                                    <p:cond delay="666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1" dur="11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2" dur="1" fill="hold">
                                          <p:stCondLst>
                                            <p:cond delay="10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2" grpId="1" animBg="1"/>
      <p:bldP spid="32" grpId="2" animBg="1"/>
      <p:bldP spid="33" grpId="0" animBg="1"/>
      <p:bldP spid="33" grpId="1" animBg="1"/>
      <p:bldP spid="33" grpId="2" animBg="1"/>
      <p:bldP spid="34" grpId="0" animBg="1"/>
      <p:bldP spid="34" grpId="1" animBg="1"/>
      <p:bldP spid="34" grpId="2" animBg="1"/>
      <p:bldP spid="35" grpId="0" animBg="1"/>
      <p:bldP spid="35" grpId="1" animBg="1"/>
      <p:bldP spid="35" grpId="2" animBg="1"/>
      <p:bldP spid="36" grpId="0" animBg="1"/>
      <p:bldP spid="36" grpId="1" animBg="1"/>
      <p:bldP spid="36" grpId="2" animBg="1"/>
      <p:bldP spid="37" grpId="0" animBg="1"/>
      <p:bldP spid="37" grpId="1" animBg="1"/>
      <p:bldP spid="37" grpId="2" animBg="1"/>
      <p:bldP spid="38" grpId="0" animBg="1"/>
      <p:bldP spid="38" grpId="1" animBg="1"/>
      <p:bldP spid="38" grpId="2" animBg="1"/>
      <p:bldP spid="39" grpId="0" animBg="1"/>
      <p:bldP spid="39" grpId="1" animBg="1"/>
      <p:bldP spid="39" grpId="2" animBg="1"/>
      <p:bldP spid="40" grpId="0" animBg="1"/>
      <p:bldP spid="40" grpId="1" animBg="1"/>
      <p:bldP spid="40" grpId="2" animBg="1"/>
      <p:bldP spid="41" grpId="0" animBg="1"/>
      <p:bldP spid="41" grpId="1" animBg="1"/>
      <p:bldP spid="41" grpId="2" animBg="1"/>
      <p:bldP spid="42" grpId="0" animBg="1"/>
      <p:bldP spid="42" grpId="1" animBg="1"/>
      <p:bldP spid="42" grpId="2" animBg="1"/>
      <p:bldP spid="43" grpId="0" animBg="1"/>
      <p:bldP spid="43" grpId="1" animBg="1"/>
      <p:bldP spid="43" grpId="2" animBg="1"/>
      <p:bldP spid="44" grpId="0" animBg="1"/>
      <p:bldP spid="44" grpId="1" animBg="1"/>
      <p:bldP spid="44" grpId="2" animBg="1"/>
      <p:bldP spid="45" grpId="0" animBg="1"/>
      <p:bldP spid="45" grpId="1" animBg="1"/>
      <p:bldP spid="45" grpId="2" animBg="1"/>
      <p:bldP spid="46" grpId="0" animBg="1"/>
      <p:bldP spid="46" grpId="1" animBg="1"/>
      <p:bldP spid="46" grpId="2" animBg="1"/>
      <p:bldP spid="47" grpId="0" animBg="1"/>
      <p:bldP spid="47" grpId="1" animBg="1"/>
      <p:bldP spid="47" grpId="2" animBg="1"/>
      <p:bldP spid="48" grpId="0" animBg="1"/>
      <p:bldP spid="48" grpId="1" animBg="1"/>
      <p:bldP spid="48" grpId="2" animBg="1"/>
      <p:bldP spid="49" grpId="0" animBg="1"/>
      <p:bldP spid="49" grpId="1" animBg="1"/>
      <p:bldP spid="49" grpId="2" animBg="1"/>
      <p:bldP spid="50" grpId="0" animBg="1"/>
      <p:bldP spid="50" grpId="1" animBg="1"/>
      <p:bldP spid="50" grpId="2" animBg="1"/>
      <p:bldP spid="51" grpId="0" animBg="1"/>
      <p:bldP spid="51" grpId="1" animBg="1"/>
      <p:bldP spid="51" grpId="2" animBg="1"/>
      <p:bldP spid="52" grpId="0" animBg="1"/>
      <p:bldP spid="52" grpId="1" animBg="1"/>
      <p:bldP spid="52" grpId="2" animBg="1"/>
      <p:bldP spid="53" grpId="0" animBg="1"/>
      <p:bldP spid="53" grpId="1" animBg="1"/>
      <p:bldP spid="53" grpId="2" animBg="1"/>
      <p:bldP spid="54" grpId="0" animBg="1"/>
      <p:bldP spid="54" grpId="1" animBg="1"/>
      <p:bldP spid="54" grpId="2" animBg="1"/>
      <p:bldP spid="55" grpId="0" animBg="1"/>
      <p:bldP spid="55" grpId="1" animBg="1"/>
      <p:bldP spid="55" grpId="2" animBg="1"/>
      <p:bldP spid="61" grpId="0" animBg="1"/>
      <p:bldP spid="61" grpId="1" animBg="1"/>
      <p:bldP spid="61" grpId="2" animBg="1"/>
      <p:bldP spid="62" grpId="0" animBg="1"/>
      <p:bldP spid="62" grpId="1" animBg="1"/>
      <p:bldP spid="62" grpId="2" animBg="1"/>
      <p:bldP spid="63" grpId="0" animBg="1"/>
      <p:bldP spid="63" grpId="1" animBg="1"/>
      <p:bldP spid="63" grpId="2" animBg="1"/>
      <p:bldP spid="64" grpId="0" animBg="1"/>
      <p:bldP spid="64" grpId="1" animBg="1"/>
      <p:bldP spid="64" grpId="2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/>
          <p:cNvSpPr/>
          <p:nvPr/>
        </p:nvSpPr>
        <p:spPr>
          <a:xfrm>
            <a:off x="602518" y="1843950"/>
            <a:ext cx="9604744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zh-CN" altLang="en-US" sz="20000" dirty="0">
                <a:solidFill>
                  <a:srgbClr val="CD2D50"/>
                </a:solidFill>
                <a:latin typeface="迷你简秀英" panose="02010609000101010101" pitchFamily="49" charset="-122"/>
                <a:ea typeface="迷你简秀英" panose="02010609000101010101" pitchFamily="49" charset="-122"/>
                <a:cs typeface="Narkisim" panose="020E0502050101010101" pitchFamily="34" charset="-79"/>
              </a:rPr>
              <a:t>来宾们</a:t>
            </a:r>
            <a:endParaRPr lang="en-US" sz="20000" dirty="0">
              <a:solidFill>
                <a:srgbClr val="CD2D50"/>
              </a:solidFill>
              <a:latin typeface="迷你简秀英" panose="02010609000101010101" pitchFamily="49" charset="-122"/>
              <a:ea typeface="迷你简秀英" panose="02010609000101010101" pitchFamily="49" charset="-122"/>
              <a:cs typeface="Narkisim" panose="020E0502050101010101" pitchFamily="34" charset="-79"/>
            </a:endParaRPr>
          </a:p>
        </p:txBody>
      </p:sp>
      <p:sp>
        <p:nvSpPr>
          <p:cNvPr id="3" name="椭圆 2" descr="e7d195523061f1c06526803b853d33da37c806682655e537E2A928F3AEA1D11B2C74CA1ADE48C493B3BE6AAFC7DC1413F1D3DE5144BCB5B8EB55459D8BD2DD86CA978BCF0EF961A7AF6DF4AA15BE192775A88C187732EB70B483949ECE849FCDD18FB92BAA2790601969A217C5431C93F549E39EBF67E6A38789ABB31749D15335941818B49350BD"/>
          <p:cNvSpPr/>
          <p:nvPr/>
        </p:nvSpPr>
        <p:spPr>
          <a:xfrm>
            <a:off x="10309182" y="5014049"/>
            <a:ext cx="197266" cy="197266"/>
          </a:xfrm>
          <a:prstGeom prst="ellipse">
            <a:avLst/>
          </a:prstGeom>
          <a:solidFill>
            <a:srgbClr val="CD2D50"/>
          </a:solidFill>
          <a:ln w="12700" cap="flat" cmpd="sng" algn="ctr">
            <a:solidFill>
              <a:srgbClr val="CD2D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等腰三角形 3" descr="e7d195523061f1c06526803b853d33da37c806682655e537E2A928F3AEA1D11B2C74CA1ADE48C493B3BE6AAFC7DC1413F1D3DE5144BCB5B8EB55459D8BD2DD86CA978BCF0EF961A7AF6DF4AA15BE192775A88C187732EB70B483949ECE849FCDD18FB92BAA2790601969A217C5431C93F549E39EBF67E6A38789ABB31749D15335941818B49350BD"/>
          <p:cNvSpPr/>
          <p:nvPr/>
        </p:nvSpPr>
        <p:spPr>
          <a:xfrm rot="20030193">
            <a:off x="9759798" y="4468451"/>
            <a:ext cx="423370" cy="329630"/>
          </a:xfrm>
          <a:prstGeom prst="triangle">
            <a:avLst/>
          </a:prstGeom>
          <a:solidFill>
            <a:srgbClr val="CD2D50"/>
          </a:solidFill>
          <a:ln w="28575" cap="rnd" cmpd="sng" algn="ctr">
            <a:solidFill>
              <a:srgbClr val="CD2D50"/>
            </a:solidFill>
            <a:prstDash val="solid"/>
            <a:round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等腰三角形 4" descr="e7d195523061f1c06526803b853d33da37c806682655e537E2A928F3AEA1D11B2C74CA1ADE48C493B3BE6AAFC7DC1413F1D3DE5144BCB5B8EB55459D8BD2DD86CA978BCF0EF961A7AF6DF4AA15BE192775A88C187732EB70B483949ECE849FCDD18FB92BAA2790601969A217C5431C93F549E39EBF67E6A38789ABB31749D15335941818B49350BD"/>
          <p:cNvSpPr/>
          <p:nvPr/>
        </p:nvSpPr>
        <p:spPr>
          <a:xfrm>
            <a:off x="9144802" y="4309646"/>
            <a:ext cx="441590" cy="380683"/>
          </a:xfrm>
          <a:prstGeom prst="triangle">
            <a:avLst/>
          </a:prstGeom>
          <a:solidFill>
            <a:srgbClr val="CD2D50"/>
          </a:solidFill>
          <a:ln w="12700" cap="flat" cmpd="sng" algn="ctr">
            <a:solidFill>
              <a:srgbClr val="CD2D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菱形 5" descr="e7d195523061f1c06526803b853d33da37c806682655e537E2A928F3AEA1D11B2C74CA1ADE48C493B3BE6AAFC7DC1413F1D3DE5144BCB5B8EB55459D8BD2DD86CA978BCF0EF961A7AF6DF4AA15BE192775A88C187732EB70B483949ECE849FCDD18FB92BAA2790601969A217C5431C93F549E39EBF67E6A38789ABB31749D15335941818B49350BD"/>
          <p:cNvSpPr/>
          <p:nvPr/>
        </p:nvSpPr>
        <p:spPr>
          <a:xfrm rot="1531300">
            <a:off x="10343369" y="3946453"/>
            <a:ext cx="338187" cy="338187"/>
          </a:xfrm>
          <a:prstGeom prst="diamond">
            <a:avLst/>
          </a:prstGeom>
          <a:solidFill>
            <a:srgbClr val="CD2D50"/>
          </a:solidFill>
          <a:ln w="28575" cap="rnd" cmpd="sng" algn="ctr">
            <a:solidFill>
              <a:srgbClr val="CD2D50"/>
            </a:solidFill>
            <a:prstDash val="solid"/>
            <a:round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cxnSp>
        <p:nvCxnSpPr>
          <p:cNvPr id="7" name="直接连接符 6" descr="e7d195523061f1c06526803b853d33da37c806682655e537E2A928F3AEA1D11B2C74CA1ADE48C493B3BE6AAFC7DC1413F1D3DE5144BCB5B8EB55459D8BD2DD86CA978BCF0EF961A7AF6DF4AA15BE192775A88C187732EB70B483949ECE849FCDD18FB92BAA2790601969A217C5431C93F549E39EBF67E6A38789ABB31749D15335941818B49350BD"/>
          <p:cNvCxnSpPr/>
          <p:nvPr/>
        </p:nvCxnSpPr>
        <p:spPr>
          <a:xfrm flipH="1" flipV="1">
            <a:off x="9819047" y="4219743"/>
            <a:ext cx="1671974" cy="552350"/>
          </a:xfrm>
          <a:prstGeom prst="line">
            <a:avLst/>
          </a:prstGeom>
          <a:noFill/>
          <a:ln w="28575" cap="rnd" cmpd="sng" algn="ctr">
            <a:solidFill>
              <a:srgbClr val="CD2D50"/>
            </a:solidFill>
            <a:prstDash val="solid"/>
            <a:round/>
          </a:ln>
          <a:effectLst/>
        </p:spPr>
      </p:cxnSp>
      <p:sp>
        <p:nvSpPr>
          <p:cNvPr id="8" name="十字形 7" descr="e7d195523061f1c06526803b853d33da37c806682655e537E2A928F3AEA1D11B2C74CA1ADE48C493B3BE6AAFC7DC1413F1D3DE5144BCB5B8EB55459D8BD2DD86CA978BCF0EF961A7AF6DF4AA15BE192775A88C187732EB70B483949ECE849FCDD18FB92BAA2790601969A217C5431C93F549E39EBF67E6A38789ABB31749D15335941818B49350BD"/>
          <p:cNvSpPr/>
          <p:nvPr/>
        </p:nvSpPr>
        <p:spPr>
          <a:xfrm rot="21191365">
            <a:off x="9574379" y="2150069"/>
            <a:ext cx="450285" cy="450285"/>
          </a:xfrm>
          <a:prstGeom prst="plus">
            <a:avLst>
              <a:gd name="adj" fmla="val 39595"/>
            </a:avLst>
          </a:prstGeom>
          <a:solidFill>
            <a:srgbClr val="CD2D50"/>
          </a:solidFill>
          <a:ln w="12700" cap="flat" cmpd="sng" algn="ctr">
            <a:solidFill>
              <a:srgbClr val="CD2D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椭圆 8" descr="e7d195523061f1c06526803b853d33da37c806682655e537E2A928F3AEA1D11B2C74CA1ADE48C493B3BE6AAFC7DC1413F1D3DE5144BCB5B8EB55459D8BD2DD86CA978BCF0EF961A7AF6DF4AA15BE192775A88C187732EB70B483949ECE849FCDD18FB92BAA2790601969A217C5431C93F549E39EBF67E6A38789ABB31749D15335941818B49350BD"/>
          <p:cNvSpPr/>
          <p:nvPr/>
        </p:nvSpPr>
        <p:spPr>
          <a:xfrm>
            <a:off x="10653864" y="3008172"/>
            <a:ext cx="124257" cy="124257"/>
          </a:xfrm>
          <a:prstGeom prst="ellipse">
            <a:avLst/>
          </a:prstGeom>
          <a:solidFill>
            <a:srgbClr val="CD2D50"/>
          </a:solidFill>
          <a:ln w="12700" cap="flat" cmpd="sng" algn="ctr">
            <a:solidFill>
              <a:srgbClr val="CD2D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等腰三角形 9" descr="e7d195523061f1c06526803b853d33da37c806682655e537E2A928F3AEA1D11B2C74CA1ADE48C493B3BE6AAFC7DC1413F1D3DE5144BCB5B8EB55459D8BD2DD86CA978BCF0EF961A7AF6DF4AA15BE192775A88C187732EB70B483949ECE849FCDD18FB92BAA2790601969A217C5431C93F549E39EBF67E6A38789ABB31749D15335941818B49350BD"/>
          <p:cNvSpPr/>
          <p:nvPr/>
        </p:nvSpPr>
        <p:spPr>
          <a:xfrm rot="20968342">
            <a:off x="11018370" y="2139265"/>
            <a:ext cx="441590" cy="380683"/>
          </a:xfrm>
          <a:prstGeom prst="triangle">
            <a:avLst/>
          </a:prstGeom>
          <a:solidFill>
            <a:srgbClr val="CD2D50"/>
          </a:solidFill>
          <a:ln w="12700" cap="flat" cmpd="sng" algn="ctr">
            <a:solidFill>
              <a:srgbClr val="CD2D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1" name="菱形 10" descr="e7d195523061f1c06526803b853d33da37c806682655e537E2A928F3AEA1D11B2C74CA1ADE48C493B3BE6AAFC7DC1413F1D3DE5144BCB5B8EB55459D8BD2DD86CA978BCF0EF961A7AF6DF4AA15BE192775A88C187732EB70B483949ECE849FCDD18FB92BAA2790601969A217C5431C93F549E39EBF67E6A38789ABB31749D15335941818B49350BD"/>
          <p:cNvSpPr/>
          <p:nvPr/>
        </p:nvSpPr>
        <p:spPr>
          <a:xfrm rot="19890818">
            <a:off x="10510202" y="2703782"/>
            <a:ext cx="338188" cy="338188"/>
          </a:xfrm>
          <a:prstGeom prst="diamond">
            <a:avLst/>
          </a:prstGeom>
          <a:solidFill>
            <a:srgbClr val="CD2D50"/>
          </a:solidFill>
          <a:ln w="28575" cap="rnd" cmpd="sng" algn="ctr">
            <a:solidFill>
              <a:srgbClr val="CD2D50"/>
            </a:solidFill>
            <a:prstDash val="solid"/>
            <a:round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cxnSp>
        <p:nvCxnSpPr>
          <p:cNvPr id="12" name="直接连接符 11" descr="e7d195523061f1c06526803b853d33da37c806682655e537E2A928F3AEA1D11B2C74CA1ADE48C493B3BE6AAFC7DC1413F1D3DE5144BCB5B8EB55459D8BD2DD86CA978BCF0EF961A7AF6DF4AA15BE192775A88C187732EB70B483949ECE849FCDD18FB92BAA2790601969A217C5431C93F549E39EBF67E6A38789ABB31749D15335941818B49350BD"/>
          <p:cNvCxnSpPr/>
          <p:nvPr/>
        </p:nvCxnSpPr>
        <p:spPr>
          <a:xfrm flipV="1">
            <a:off x="9998072" y="1883002"/>
            <a:ext cx="1243054" cy="1077870"/>
          </a:xfrm>
          <a:prstGeom prst="line">
            <a:avLst/>
          </a:prstGeom>
          <a:noFill/>
          <a:ln w="28575" cap="rnd" cmpd="sng" algn="ctr">
            <a:solidFill>
              <a:srgbClr val="CD2D50"/>
            </a:solidFill>
            <a:prstDash val="solid"/>
            <a:round/>
          </a:ln>
          <a:effectLst/>
        </p:spPr>
      </p:cxnSp>
      <p:sp>
        <p:nvSpPr>
          <p:cNvPr id="13" name="等腰三角形 12" descr="e7d195523061f1c06526803b853d33da37c806682655e537E2A928F3AEA1D11B2C74CA1ADE48C493B3BE6AAFC7DC1413F1D3DE5144BCB5B8EB55459D8BD2DD86CA978BCF0EF961A7AF6DF4AA15BE192775A88C187732EB70B483949ECE849FCDD18FB92BAA2790601969A217C5431C93F549E39EBF67E6A38789ABB31749D15335941818B49350BD"/>
          <p:cNvSpPr/>
          <p:nvPr/>
        </p:nvSpPr>
        <p:spPr>
          <a:xfrm rot="20030193">
            <a:off x="8785977" y="5426549"/>
            <a:ext cx="423370" cy="329630"/>
          </a:xfrm>
          <a:prstGeom prst="triangle">
            <a:avLst/>
          </a:prstGeom>
          <a:solidFill>
            <a:srgbClr val="CD2D50"/>
          </a:solidFill>
          <a:ln w="28575" cap="rnd" cmpd="sng" algn="ctr">
            <a:solidFill>
              <a:srgbClr val="CD2D50"/>
            </a:solidFill>
            <a:prstDash val="solid"/>
            <a:round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cxnSp>
        <p:nvCxnSpPr>
          <p:cNvPr id="14" name="直接连接符 13" descr="e7d195523061f1c06526803b853d33da37c806682655e537E2A928F3AEA1D11B2C74CA1ADE48C493B3BE6AAFC7DC1413F1D3DE5144BCB5B8EB55459D8BD2DD86CA978BCF0EF961A7AF6DF4AA15BE192775A88C187732EB70B483949ECE849FCDD18FB92BAA2790601969A217C5431C93F549E39EBF67E6A38789ABB31749D15335941818B49350BD"/>
          <p:cNvCxnSpPr/>
          <p:nvPr/>
        </p:nvCxnSpPr>
        <p:spPr>
          <a:xfrm flipH="1" flipV="1">
            <a:off x="9260331" y="5112682"/>
            <a:ext cx="835987" cy="957731"/>
          </a:xfrm>
          <a:prstGeom prst="line">
            <a:avLst/>
          </a:prstGeom>
          <a:noFill/>
          <a:ln w="28575" cap="rnd" cmpd="sng" algn="ctr">
            <a:solidFill>
              <a:srgbClr val="CD2D50"/>
            </a:solidFill>
            <a:prstDash val="solid"/>
            <a:round/>
          </a:ln>
          <a:effectLst/>
        </p:spPr>
      </p:cxnSp>
      <p:sp>
        <p:nvSpPr>
          <p:cNvPr id="20" name="菱形 19" descr="e7d195523061f1c06526803b853d33da37c806682655e537E2A928F3AEA1D11B2C74CA1ADE48C493B3BE6AAFC7DC1413F1D3DE5144BCB5B8EB55459D8BD2DD86CA978BCF0EF961A7AF6DF4AA15BE192775A88C187732EB70B483949ECE849FCDD18FB92BAA2790601969A217C5431C93F549E39EBF67E6A38789ABB31749D15335941818B49350BD"/>
          <p:cNvSpPr/>
          <p:nvPr/>
        </p:nvSpPr>
        <p:spPr>
          <a:xfrm rot="19890818">
            <a:off x="8545220" y="1674855"/>
            <a:ext cx="338188" cy="338188"/>
          </a:xfrm>
          <a:prstGeom prst="diamond">
            <a:avLst/>
          </a:prstGeom>
          <a:solidFill>
            <a:srgbClr val="CD2D50"/>
          </a:solidFill>
          <a:ln w="28575" cap="rnd" cmpd="sng" algn="ctr">
            <a:solidFill>
              <a:srgbClr val="CD2D50"/>
            </a:solidFill>
            <a:prstDash val="solid"/>
            <a:round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1" name="十字形 20" descr="e7d195523061f1c06526803b853d33da37c806682655e537E2A928F3AEA1D11B2C74CA1ADE48C493B3BE6AAFC7DC1413F1D3DE5144BCB5B8EB55459D8BD2DD86CA978BCF0EF961A7AF6DF4AA15BE192775A88C187732EB70B483949ECE849FCDD18FB92BAA2790601969A217C5431C93F549E39EBF67E6A38789ABB31749D15335941818B49350BD"/>
          <p:cNvSpPr/>
          <p:nvPr/>
        </p:nvSpPr>
        <p:spPr>
          <a:xfrm rot="21191365">
            <a:off x="9233418" y="980806"/>
            <a:ext cx="450285" cy="450285"/>
          </a:xfrm>
          <a:prstGeom prst="plus">
            <a:avLst>
              <a:gd name="adj" fmla="val 39595"/>
            </a:avLst>
          </a:prstGeom>
          <a:solidFill>
            <a:srgbClr val="CD2D50"/>
          </a:solidFill>
          <a:ln w="12700" cap="flat" cmpd="sng" algn="ctr">
            <a:solidFill>
              <a:srgbClr val="CD2D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300"/>
    </mc:Choice>
    <mc:Fallback xmlns="">
      <p:transition spd="slow" advClick="0" advTm="13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path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6.25E-7 0 L 6.25E-7 -0.02454 " pathEditMode="relative" rAng="0" ptsTypes="AA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27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2" presetClass="exit" presetSubtype="4" accel="52000" fill="hold" grpId="2" nodeType="withEffect">
                                  <p:stCondLst>
                                    <p:cond delay="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25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5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3" presetClass="entr" presetSubtype="528" decel="100000" fill="hold" grpId="0" nodeType="withEffect">
                                  <p:stCondLst>
                                    <p:cond delay="53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313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13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13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13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6" presetClass="emph" presetSubtype="0" accel="76000" fill="hold" grpId="1" nodeType="withEffect">
                                  <p:stCondLst>
                                    <p:cond delay="268"/>
                                  </p:stCondLst>
                                  <p:childTnLst>
                                    <p:animScale>
                                      <p:cBhvr>
                                        <p:cTn id="22" dur="200" fill="hold"/>
                                        <p:tgtEl>
                                          <p:spTgt spid="3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2" nodeType="withEffect">
                                  <p:stCondLst>
                                    <p:cond delay="368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3" presetClass="entr" presetSubtype="528" decel="100000" fill="hold" grpId="0" nodeType="withEffect">
                                  <p:stCondLst>
                                    <p:cond delay="67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379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79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79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79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8" presetClass="emph" presetSubtype="0" fill="hold" grpId="1" nodeType="withEffect">
                                  <p:stCondLst>
                                    <p:cond delay="67"/>
                                  </p:stCondLst>
                                  <p:childTnLst>
                                    <p:animRot by="-2700000">
                                      <p:cBhvr>
                                        <p:cTn id="33" dur="481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6" presetClass="emph" presetSubtype="0" accel="76000" fill="hold" grpId="2" nodeType="withEffect">
                                  <p:stCondLst>
                                    <p:cond delay="372"/>
                                  </p:stCondLst>
                                  <p:childTnLst>
                                    <p:animScale>
                                      <p:cBhvr>
                                        <p:cTn id="35" dur="200" fill="hold"/>
                                        <p:tgtEl>
                                          <p:spTgt spid="4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3" nodeType="withEffect">
                                  <p:stCondLst>
                                    <p:cond delay="472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10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23" presetClass="entr" presetSubtype="528" decel="100000" fill="hold" grpId="0" nodeType="withEffect">
                                  <p:stCondLst>
                                    <p:cond delay="66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374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374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74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74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8" presetClass="emph" presetSubtype="0" fill="hold" grpId="1" nodeType="withEffect">
                                  <p:stCondLst>
                                    <p:cond delay="66"/>
                                  </p:stCondLst>
                                  <p:childTnLst>
                                    <p:animRot by="-1740000">
                                      <p:cBhvr>
                                        <p:cTn id="46" dur="473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6" presetClass="emph" presetSubtype="0" accel="76000" fill="hold" grpId="2" nodeType="withEffect">
                                  <p:stCondLst>
                                    <p:cond delay="352"/>
                                  </p:stCondLst>
                                  <p:childTnLst>
                                    <p:animScale>
                                      <p:cBhvr>
                                        <p:cTn id="48" dur="200" fill="hold"/>
                                        <p:tgtEl>
                                          <p:spTgt spid="5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grpId="3" nodeType="withEffect">
                                  <p:stCondLst>
                                    <p:cond delay="452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10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23" presetClass="entr" presetSubtype="528" decel="100000" fill="hold" grpId="0" nodeType="withEffect">
                                  <p:stCondLst>
                                    <p:cond delay="71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399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399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399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399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8" presetClass="emph" presetSubtype="0" fill="hold" grpId="1" nodeType="withEffect">
                                  <p:stCondLst>
                                    <p:cond delay="71"/>
                                  </p:stCondLst>
                                  <p:childTnLst>
                                    <p:animRot by="-3900000">
                                      <p:cBhvr>
                                        <p:cTn id="59" dur="501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0" presetID="6" presetClass="emph" presetSubtype="0" accel="76000" fill="hold" grpId="2" nodeType="withEffect">
                                  <p:stCondLst>
                                    <p:cond delay="372"/>
                                  </p:stCondLst>
                                  <p:childTnLst>
                                    <p:animScale>
                                      <p:cBhvr>
                                        <p:cTn id="61" dur="200" fill="hold"/>
                                        <p:tgtEl>
                                          <p:spTgt spid="6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grpId="3" nodeType="withEffect">
                                  <p:stCondLst>
                                    <p:cond delay="472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10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22" presetClass="entr" presetSubtype="8" fill="hold" nodeType="withEffect">
                                  <p:stCondLst>
                                    <p:cond delay="107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16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42" presetClass="path" presetSubtype="0" accel="50000" fill="hold" nodeType="withEffect">
                                  <p:stCondLst>
                                    <p:cond delay="107"/>
                                  </p:stCondLst>
                                  <p:childTnLst>
                                    <p:animMotion origin="layout" path="M 1.875E-6 4.44444E-6 L 0.05351 0.03217 " pathEditMode="relative" rAng="0" ptsTypes="AA">
                                      <p:cBhvr>
                                        <p:cTn id="69" dur="401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69" y="1597"/>
                                    </p:animMotion>
                                  </p:childTnLst>
                                </p:cTn>
                              </p:par>
                              <p:par>
                                <p:cTn id="70" presetID="22" presetClass="exit" presetSubtype="8" fill="hold" nodeType="withEffect">
                                  <p:stCondLst>
                                    <p:cond delay="267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71" dur="24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24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23" presetClass="entr" presetSubtype="528" decel="100000" fill="hold" grpId="0" nodeType="withEffect">
                                  <p:stCondLst>
                                    <p:cond delay="53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484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484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484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484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8" presetClass="emph" presetSubtype="0" fill="hold" grpId="1" nodeType="withEffect">
                                  <p:stCondLst>
                                    <p:cond delay="53"/>
                                  </p:stCondLst>
                                  <p:childTnLst>
                                    <p:animRot by="3000000">
                                      <p:cBhvr>
                                        <p:cTn id="80" dur="601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1" presetID="6" presetClass="emph" presetSubtype="0" fill="hold" grpId="2" nodeType="withEffect">
                                  <p:stCondLst>
                                    <p:cond delay="418"/>
                                  </p:stCondLst>
                                  <p:childTnLst>
                                    <p:animScale>
                                      <p:cBhvr>
                                        <p:cTn id="82" dur="200" fill="hold"/>
                                        <p:tgtEl>
                                          <p:spTgt spid="10"/>
                                        </p:tgtEl>
                                      </p:cBhvr>
                                      <p:by x="40000" y="40000"/>
                                    </p:animScale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grpId="3" nodeType="withEffect">
                                  <p:stCondLst>
                                    <p:cond delay="519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101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23" presetClass="entr" presetSubtype="528" decel="100000" fill="hold" grpId="0" nodeType="withEffect">
                                  <p:stCondLst>
                                    <p:cond delay="53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468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468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468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468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" presetID="8" presetClass="emph" presetSubtype="0" fill="hold" grpId="1" nodeType="withEffect">
                                  <p:stCondLst>
                                    <p:cond delay="53"/>
                                  </p:stCondLst>
                                  <p:childTnLst>
                                    <p:animRot by="7200000">
                                      <p:cBhvr>
                                        <p:cTn id="93" dur="582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4" presetID="6" presetClass="emph" presetSubtype="0" accel="100000" fill="hold" grpId="2" nodeType="withEffect">
                                  <p:stCondLst>
                                    <p:cond delay="430"/>
                                  </p:stCondLst>
                                  <p:childTnLst>
                                    <p:animScale>
                                      <p:cBhvr>
                                        <p:cTn id="95" dur="200" fill="hold"/>
                                        <p:tgtEl>
                                          <p:spTgt spid="8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grpId="3" nodeType="withEffect">
                                  <p:stCondLst>
                                    <p:cond delay="53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10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23" presetClass="entr" presetSubtype="528" decel="100000" fill="hold" grpId="0" nodeType="withEffect">
                                  <p:stCondLst>
                                    <p:cond delay="53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468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468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468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468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6" presetClass="emph" presetSubtype="0" accel="76000" fill="hold" grpId="1" nodeType="withEffect">
                                  <p:stCondLst>
                                    <p:cond delay="418"/>
                                  </p:stCondLst>
                                  <p:childTnLst>
                                    <p:animScale>
                                      <p:cBhvr>
                                        <p:cTn id="106" dur="200" fill="hold"/>
                                        <p:tgtEl>
                                          <p:spTgt spid="9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grpId="2" nodeType="withEffect">
                                  <p:stCondLst>
                                    <p:cond delay="519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101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23" presetClass="entr" presetSubtype="528" decel="100000" fill="hold" grpId="0" nodeType="withEffect">
                                  <p:stCondLst>
                                    <p:cond delay="53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304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304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304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304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6" presetID="8" presetClass="emph" presetSubtype="0" fill="hold" grpId="1" nodeType="withEffect">
                                  <p:stCondLst>
                                    <p:cond delay="53"/>
                                  </p:stCondLst>
                                  <p:childTnLst>
                                    <p:animRot by="3600000">
                                      <p:cBhvr>
                                        <p:cTn id="117" dur="405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8" presetID="6" presetClass="emph" presetSubtype="0" accel="76000" fill="hold" grpId="2" nodeType="withEffect">
                                  <p:stCondLst>
                                    <p:cond delay="282"/>
                                  </p:stCondLst>
                                  <p:childTnLst>
                                    <p:animScale>
                                      <p:cBhvr>
                                        <p:cTn id="119" dur="200" fill="hold"/>
                                        <p:tgtEl>
                                          <p:spTgt spid="11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120" presetID="10" presetClass="exit" presetSubtype="0" fill="hold" grpId="3" nodeType="withEffect">
                                  <p:stCondLst>
                                    <p:cond delay="382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101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22" presetClass="entr" presetSubtype="8" fill="hold" nodeType="withEffect">
                                  <p:stCondLst>
                                    <p:cond delay="107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5" dur="214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42" presetClass="path" presetSubtype="0" accel="50000" fill="hold" nodeType="withEffect">
                                  <p:stCondLst>
                                    <p:cond delay="107"/>
                                  </p:stCondLst>
                                  <p:childTnLst>
                                    <p:animMotion origin="layout" path="M -3.54167E-6 7.40741E-7 L 0.078 -0.07477 " pathEditMode="relative" rAng="0" ptsTypes="AA">
                                      <p:cBhvr>
                                        <p:cTn id="127" dur="401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93" y="-3750"/>
                                    </p:animMotion>
                                  </p:childTnLst>
                                </p:cTn>
                              </p:par>
                              <p:par>
                                <p:cTn id="128" presetID="22" presetClass="exit" presetSubtype="8" fill="hold" nodeType="withEffect">
                                  <p:stCondLst>
                                    <p:cond delay="428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29" dur="134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133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23" presetClass="entr" presetSubtype="528" decel="100000" fill="hold" grpId="0" nodeType="withEffect">
                                  <p:stCondLst>
                                    <p:cond delay="67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379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379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379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379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7" presetID="8" presetClass="emph" presetSubtype="0" fill="hold" grpId="1" nodeType="withEffect">
                                  <p:stCondLst>
                                    <p:cond delay="67"/>
                                  </p:stCondLst>
                                  <p:childTnLst>
                                    <p:animRot by="-2700000">
                                      <p:cBhvr>
                                        <p:cTn id="138" dur="481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9" presetID="6" presetClass="emph" presetSubtype="0" accel="76000" fill="hold" grpId="2" nodeType="withEffect">
                                  <p:stCondLst>
                                    <p:cond delay="372"/>
                                  </p:stCondLst>
                                  <p:childTnLst>
                                    <p:animScale>
                                      <p:cBhvr>
                                        <p:cTn id="140" dur="200" fill="hold"/>
                                        <p:tgtEl>
                                          <p:spTgt spid="13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141" presetID="10" presetClass="exit" presetSubtype="0" fill="hold" grpId="3" nodeType="withEffect">
                                  <p:stCondLst>
                                    <p:cond delay="472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101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22" presetClass="entr" presetSubtype="8" fill="hold" nodeType="withEffect">
                                  <p:stCondLst>
                                    <p:cond delay="107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6" dur="16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42" presetClass="path" presetSubtype="0" accel="50000" fill="hold" nodeType="withEffect">
                                  <p:stCondLst>
                                    <p:cond delay="107"/>
                                  </p:stCondLst>
                                  <p:childTnLst>
                                    <p:animMotion origin="layout" path="M 1.11022E-16 2.22222E-6 L 0.0431 0.0787 " pathEditMode="relative" rAng="0" ptsTypes="AA">
                                      <p:cBhvr>
                                        <p:cTn id="148" dur="401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48" y="3935"/>
                                    </p:animMotion>
                                  </p:childTnLst>
                                </p:cTn>
                              </p:par>
                              <p:par>
                                <p:cTn id="149" presetID="22" presetClass="exit" presetSubtype="8" fill="hold" nodeType="withEffect">
                                  <p:stCondLst>
                                    <p:cond delay="267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50" dur="241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24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23" presetClass="entr" presetSubtype="528" decel="100000" fill="hold" grpId="0" nodeType="withEffect">
                                  <p:stCondLst>
                                    <p:cond delay="53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4" dur="304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304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304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304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8" presetID="8" presetClass="emph" presetSubtype="0" fill="hold" grpId="1" nodeType="withEffect">
                                  <p:stCondLst>
                                    <p:cond delay="53"/>
                                  </p:stCondLst>
                                  <p:childTnLst>
                                    <p:animRot by="3600000">
                                      <p:cBhvr>
                                        <p:cTn id="159" dur="405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0" presetID="6" presetClass="emph" presetSubtype="0" accel="76000" fill="hold" grpId="2" nodeType="withEffect">
                                  <p:stCondLst>
                                    <p:cond delay="282"/>
                                  </p:stCondLst>
                                  <p:childTnLst>
                                    <p:animScale>
                                      <p:cBhvr>
                                        <p:cTn id="161" dur="200" fill="hold"/>
                                        <p:tgtEl>
                                          <p:spTgt spid="20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grpId="3" nodeType="withEffect">
                                  <p:stCondLst>
                                    <p:cond delay="382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101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23" presetClass="entr" presetSubtype="528" decel="100000" fill="hold" grpId="0" nodeType="withEffect">
                                  <p:stCondLst>
                                    <p:cond delay="53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7" dur="468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468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468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468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1" presetID="8" presetClass="emph" presetSubtype="0" fill="hold" grpId="1" nodeType="withEffect">
                                  <p:stCondLst>
                                    <p:cond delay="53"/>
                                  </p:stCondLst>
                                  <p:childTnLst>
                                    <p:animRot by="7200000">
                                      <p:cBhvr>
                                        <p:cTn id="172" dur="582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3" presetID="6" presetClass="emph" presetSubtype="0" accel="100000" fill="hold" grpId="2" nodeType="withEffect">
                                  <p:stCondLst>
                                    <p:cond delay="430"/>
                                  </p:stCondLst>
                                  <p:childTnLst>
                                    <p:animScale>
                                      <p:cBhvr>
                                        <p:cTn id="174" dur="200" fill="hold"/>
                                        <p:tgtEl>
                                          <p:spTgt spid="21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175" presetID="10" presetClass="exit" presetSubtype="0" fill="hold" grpId="3" nodeType="withEffect">
                                  <p:stCondLst>
                                    <p:cond delay="53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" dur="101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2" grpId="2"/>
      <p:bldP spid="3" grpId="0" animBg="1"/>
      <p:bldP spid="3" grpId="1" animBg="1"/>
      <p:bldP spid="3" grpId="2" animBg="1"/>
      <p:bldP spid="4" grpId="0" animBg="1"/>
      <p:bldP spid="4" grpId="1" animBg="1"/>
      <p:bldP spid="4" grpId="2" animBg="1"/>
      <p:bldP spid="4" grpId="3" animBg="1"/>
      <p:bldP spid="5" grpId="0" animBg="1"/>
      <p:bldP spid="5" grpId="1" animBg="1"/>
      <p:bldP spid="5" grpId="2" animBg="1"/>
      <p:bldP spid="5" grpId="3" animBg="1"/>
      <p:bldP spid="6" grpId="0" animBg="1"/>
      <p:bldP spid="6" grpId="1" animBg="1"/>
      <p:bldP spid="6" grpId="2" animBg="1"/>
      <p:bldP spid="6" grpId="3" animBg="1"/>
      <p:bldP spid="8" grpId="0" animBg="1"/>
      <p:bldP spid="8" grpId="1" animBg="1"/>
      <p:bldP spid="8" grpId="2" animBg="1"/>
      <p:bldP spid="8" grpId="3" animBg="1"/>
      <p:bldP spid="9" grpId="0" animBg="1"/>
      <p:bldP spid="9" grpId="1" animBg="1"/>
      <p:bldP spid="9" grpId="2" animBg="1"/>
      <p:bldP spid="10" grpId="0" animBg="1"/>
      <p:bldP spid="10" grpId="1" animBg="1"/>
      <p:bldP spid="10" grpId="2" animBg="1"/>
      <p:bldP spid="10" grpId="3" animBg="1"/>
      <p:bldP spid="11" grpId="0" animBg="1"/>
      <p:bldP spid="11" grpId="1" animBg="1"/>
      <p:bldP spid="11" grpId="2" animBg="1"/>
      <p:bldP spid="11" grpId="3" animBg="1"/>
      <p:bldP spid="13" grpId="0" animBg="1"/>
      <p:bldP spid="13" grpId="1" animBg="1"/>
      <p:bldP spid="13" grpId="2" animBg="1"/>
      <p:bldP spid="13" grpId="3" animBg="1"/>
      <p:bldP spid="20" grpId="0" animBg="1"/>
      <p:bldP spid="20" grpId="1" animBg="1"/>
      <p:bldP spid="20" grpId="2" animBg="1"/>
      <p:bldP spid="20" grpId="3" animBg="1"/>
      <p:bldP spid="21" grpId="0" animBg="1"/>
      <p:bldP spid="21" grpId="1" animBg="1"/>
      <p:bldP spid="21" grpId="2" animBg="1"/>
      <p:bldP spid="21" grpId="3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3468623" y="1888158"/>
            <a:ext cx="5588291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9900" b="1" dirty="0">
                <a:solidFill>
                  <a:srgbClr val="CD2D50"/>
                </a:solidFill>
                <a:latin typeface="迷你简秀英" panose="02010609000101010101" pitchFamily="49" charset="-122"/>
                <a:ea typeface="迷你简秀英" panose="02010609000101010101" pitchFamily="49" charset="-122"/>
              </a:rPr>
              <a:t>关于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"/>
    </mc:Choice>
    <mc:Fallback xmlns="">
      <p:transition spd="slow" advClick="0" advTm="1000"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-14438746" y="1506078"/>
            <a:ext cx="41069492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34400" b="1">
                <a:solidFill>
                  <a:schemeClr val="bg1"/>
                </a:solidFill>
                <a:latin typeface="Arial Black" panose="020B0A04020102020204" pitchFamily="34" charset="0"/>
                <a:cs typeface="Segoe UI Black" panose="020B0A02040204020203" pitchFamily="34" charset="0"/>
              </a:defRPr>
            </a:lvl1pPr>
          </a:lstStyle>
          <a:p>
            <a:r>
              <a:rPr lang="zh-CN" altLang="en-US" sz="20000" dirty="0">
                <a:solidFill>
                  <a:srgbClr val="CD2D50"/>
                </a:solidFill>
                <a:ea typeface="迷你简秀英" panose="02010609000101010101" pitchFamily="49" charset="-122"/>
              </a:rPr>
              <a:t>他们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"/>
    </mc:Choice>
    <mc:Fallback xmlns="">
      <p:transition spd="slow" advClick="0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xit" presetSubtype="54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allAtOnce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791186" y="735955"/>
            <a:ext cx="6536603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4400" b="1" dirty="0">
                <a:solidFill>
                  <a:srgbClr val="CD2D50"/>
                </a:solidFill>
                <a:latin typeface="Arial Black" panose="020B0A04020102020204" pitchFamily="34" charset="0"/>
                <a:ea typeface="迷你简秀英" panose="02010609000101010101" pitchFamily="49" charset="-122"/>
                <a:cs typeface="Segoe UI Black" panose="020B0A02040204020203" pitchFamily="34" charset="0"/>
              </a:rPr>
              <a:t>的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"/>
    </mc:Choice>
    <mc:Fallback xmlns="">
      <p:transition spd="slow" advClick="0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xit" presetSubtype="54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allAtOnce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430530" y="2228671"/>
            <a:ext cx="1133094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34400" b="1">
                <a:solidFill>
                  <a:srgbClr val="2476C3"/>
                </a:solidFill>
                <a:latin typeface="Arial Black" panose="020B0A04020102020204" pitchFamily="34" charset="0"/>
                <a:cs typeface="Segoe UI Black" panose="020B0A02040204020203" pitchFamily="34" charset="0"/>
              </a:defRPr>
            </a:lvl1pPr>
          </a:lstStyle>
          <a:p>
            <a:r>
              <a:rPr lang="zh-CN" altLang="en-US" sz="15000" dirty="0">
                <a:solidFill>
                  <a:srgbClr val="CD2D50"/>
                </a:solidFill>
                <a:ea typeface="迷你简秀英" panose="02010609000101010101" pitchFamily="49" charset="-122"/>
              </a:rPr>
              <a:t>甜蜜</a:t>
            </a:r>
          </a:p>
        </p:txBody>
      </p:sp>
      <p:sp>
        <p:nvSpPr>
          <p:cNvPr id="3" name="椭圆 2" descr="e7d195523061f1c06526803b853d33da37c806682655e537E2A928F3AEA1D11B2C74CA1ADE48C493B3BE6AAFC7DC1413F1D3DE5144BCB5B8EB55459D8BD2DD86CA978BCF0EF961A7AF6DF4AA15BE192775A88C187732EB70B483949ECE849FCDD18FB92BAA2790601969A217C5431C93F549E39EBF67E6A38789ABB31749D15335941818B49350BD"/>
          <p:cNvSpPr/>
          <p:nvPr/>
        </p:nvSpPr>
        <p:spPr>
          <a:xfrm>
            <a:off x="9589093" y="4899749"/>
            <a:ext cx="197266" cy="197266"/>
          </a:xfrm>
          <a:prstGeom prst="ellipse">
            <a:avLst/>
          </a:prstGeom>
          <a:solidFill>
            <a:srgbClr val="CD2D50"/>
          </a:solidFill>
          <a:ln w="12700" cap="flat" cmpd="sng" algn="ctr">
            <a:solidFill>
              <a:srgbClr val="CD2D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等腰三角形 3" descr="e7d195523061f1c06526803b853d33da37c806682655e537E2A928F3AEA1D11B2C74CA1ADE48C493B3BE6AAFC7DC1413F1D3DE5144BCB5B8EB55459D8BD2DD86CA978BCF0EF961A7AF6DF4AA15BE192775A88C187732EB70B483949ECE849FCDD18FB92BAA2790601969A217C5431C93F549E39EBF67E6A38789ABB31749D15335941818B49350BD"/>
          <p:cNvSpPr/>
          <p:nvPr/>
        </p:nvSpPr>
        <p:spPr>
          <a:xfrm rot="20030193">
            <a:off x="9039709" y="4354151"/>
            <a:ext cx="423370" cy="329630"/>
          </a:xfrm>
          <a:prstGeom prst="triangle">
            <a:avLst/>
          </a:prstGeom>
          <a:solidFill>
            <a:srgbClr val="CD2D50"/>
          </a:solidFill>
          <a:ln w="28575" cap="rnd" cmpd="sng" algn="ctr">
            <a:solidFill>
              <a:srgbClr val="CD2D50"/>
            </a:solidFill>
            <a:prstDash val="solid"/>
            <a:round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等腰三角形 4" descr="e7d195523061f1c06526803b853d33da37c806682655e537E2A928F3AEA1D11B2C74CA1ADE48C493B3BE6AAFC7DC1413F1D3DE5144BCB5B8EB55459D8BD2DD86CA978BCF0EF961A7AF6DF4AA15BE192775A88C187732EB70B483949ECE849FCDD18FB92BAA2790601969A217C5431C93F549E39EBF67E6A38789ABB31749D15335941818B49350BD"/>
          <p:cNvSpPr/>
          <p:nvPr/>
        </p:nvSpPr>
        <p:spPr>
          <a:xfrm>
            <a:off x="8424713" y="4195346"/>
            <a:ext cx="441590" cy="380683"/>
          </a:xfrm>
          <a:prstGeom prst="triangle">
            <a:avLst/>
          </a:prstGeom>
          <a:solidFill>
            <a:srgbClr val="CD2D50"/>
          </a:solidFill>
          <a:ln w="12700" cap="flat" cmpd="sng" algn="ctr">
            <a:solidFill>
              <a:srgbClr val="CD2D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菱形 5" descr="e7d195523061f1c06526803b853d33da37c806682655e537E2A928F3AEA1D11B2C74CA1ADE48C493B3BE6AAFC7DC1413F1D3DE5144BCB5B8EB55459D8BD2DD86CA978BCF0EF961A7AF6DF4AA15BE192775A88C187732EB70B483949ECE849FCDD18FB92BAA2790601969A217C5431C93F549E39EBF67E6A38789ABB31749D15335941818B49350BD"/>
          <p:cNvSpPr/>
          <p:nvPr/>
        </p:nvSpPr>
        <p:spPr>
          <a:xfrm rot="1531300">
            <a:off x="9623280" y="3832153"/>
            <a:ext cx="338187" cy="338187"/>
          </a:xfrm>
          <a:prstGeom prst="diamond">
            <a:avLst/>
          </a:prstGeom>
          <a:solidFill>
            <a:srgbClr val="CD2D50"/>
          </a:solidFill>
          <a:ln w="28575" cap="rnd" cmpd="sng" algn="ctr">
            <a:solidFill>
              <a:srgbClr val="CD2D50"/>
            </a:solidFill>
            <a:prstDash val="solid"/>
            <a:round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cxnSp>
        <p:nvCxnSpPr>
          <p:cNvPr id="7" name="直接连接符 6" descr="e7d195523061f1c06526803b853d33da37c806682655e537E2A928F3AEA1D11B2C74CA1ADE48C493B3BE6AAFC7DC1413F1D3DE5144BCB5B8EB55459D8BD2DD86CA978BCF0EF961A7AF6DF4AA15BE192775A88C187732EB70B483949ECE849FCDD18FB92BAA2790601969A217C5431C93F549E39EBF67E6A38789ABB31749D15335941818B49350BD"/>
          <p:cNvCxnSpPr/>
          <p:nvPr/>
        </p:nvCxnSpPr>
        <p:spPr>
          <a:xfrm flipH="1" flipV="1">
            <a:off x="9098958" y="4105443"/>
            <a:ext cx="1671974" cy="552350"/>
          </a:xfrm>
          <a:prstGeom prst="line">
            <a:avLst/>
          </a:prstGeom>
          <a:noFill/>
          <a:ln w="28575" cap="rnd" cmpd="sng" algn="ctr">
            <a:solidFill>
              <a:srgbClr val="CD2D50"/>
            </a:solidFill>
            <a:prstDash val="solid"/>
            <a:round/>
          </a:ln>
          <a:effectLst/>
        </p:spPr>
      </p:cxnSp>
      <p:sp>
        <p:nvSpPr>
          <p:cNvPr id="8" name="十字形 7" descr="e7d195523061f1c06526803b853d33da37c806682655e537E2A928F3AEA1D11B2C74CA1ADE48C493B3BE6AAFC7DC1413F1D3DE5144BCB5B8EB55459D8BD2DD86CA978BCF0EF961A7AF6DF4AA15BE192775A88C187732EB70B483949ECE849FCDD18FB92BAA2790601969A217C5431C93F549E39EBF67E6A38789ABB31749D15335941818B49350BD"/>
          <p:cNvSpPr/>
          <p:nvPr/>
        </p:nvSpPr>
        <p:spPr>
          <a:xfrm rot="21191365">
            <a:off x="8854290" y="2035769"/>
            <a:ext cx="450285" cy="450285"/>
          </a:xfrm>
          <a:prstGeom prst="plus">
            <a:avLst>
              <a:gd name="adj" fmla="val 39595"/>
            </a:avLst>
          </a:prstGeom>
          <a:solidFill>
            <a:srgbClr val="CD2D50"/>
          </a:solidFill>
          <a:ln w="12700" cap="flat" cmpd="sng" algn="ctr">
            <a:solidFill>
              <a:srgbClr val="CD2D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椭圆 8" descr="e7d195523061f1c06526803b853d33da37c806682655e537E2A928F3AEA1D11B2C74CA1ADE48C493B3BE6AAFC7DC1413F1D3DE5144BCB5B8EB55459D8BD2DD86CA978BCF0EF961A7AF6DF4AA15BE192775A88C187732EB70B483949ECE849FCDD18FB92BAA2790601969A217C5431C93F549E39EBF67E6A38789ABB31749D15335941818B49350BD"/>
          <p:cNvSpPr/>
          <p:nvPr/>
        </p:nvSpPr>
        <p:spPr>
          <a:xfrm>
            <a:off x="9933775" y="2893872"/>
            <a:ext cx="124257" cy="124257"/>
          </a:xfrm>
          <a:prstGeom prst="ellipse">
            <a:avLst/>
          </a:prstGeom>
          <a:solidFill>
            <a:srgbClr val="CD2D50"/>
          </a:solidFill>
          <a:ln w="12700" cap="flat" cmpd="sng" algn="ctr">
            <a:solidFill>
              <a:srgbClr val="CD2D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等腰三角形 9" descr="e7d195523061f1c06526803b853d33da37c806682655e537E2A928F3AEA1D11B2C74CA1ADE48C493B3BE6AAFC7DC1413F1D3DE5144BCB5B8EB55459D8BD2DD86CA978BCF0EF961A7AF6DF4AA15BE192775A88C187732EB70B483949ECE849FCDD18FB92BAA2790601969A217C5431C93F549E39EBF67E6A38789ABB31749D15335941818B49350BD"/>
          <p:cNvSpPr/>
          <p:nvPr/>
        </p:nvSpPr>
        <p:spPr>
          <a:xfrm rot="20968342">
            <a:off x="10298281" y="2024965"/>
            <a:ext cx="441590" cy="380683"/>
          </a:xfrm>
          <a:prstGeom prst="triangle">
            <a:avLst/>
          </a:prstGeom>
          <a:solidFill>
            <a:srgbClr val="CD2D50"/>
          </a:solidFill>
          <a:ln w="12700" cap="flat" cmpd="sng" algn="ctr">
            <a:solidFill>
              <a:srgbClr val="CD2D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1" name="菱形 10" descr="e7d195523061f1c06526803b853d33da37c806682655e537E2A928F3AEA1D11B2C74CA1ADE48C493B3BE6AAFC7DC1413F1D3DE5144BCB5B8EB55459D8BD2DD86CA978BCF0EF961A7AF6DF4AA15BE192775A88C187732EB70B483949ECE849FCDD18FB92BAA2790601969A217C5431C93F549E39EBF67E6A38789ABB31749D15335941818B49350BD"/>
          <p:cNvSpPr/>
          <p:nvPr/>
        </p:nvSpPr>
        <p:spPr>
          <a:xfrm rot="19890818">
            <a:off x="9790113" y="2589482"/>
            <a:ext cx="338188" cy="338188"/>
          </a:xfrm>
          <a:prstGeom prst="diamond">
            <a:avLst/>
          </a:prstGeom>
          <a:solidFill>
            <a:srgbClr val="CD2D50"/>
          </a:solidFill>
          <a:ln w="28575" cap="rnd" cmpd="sng" algn="ctr">
            <a:solidFill>
              <a:srgbClr val="CD2D50"/>
            </a:solidFill>
            <a:prstDash val="solid"/>
            <a:round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cxnSp>
        <p:nvCxnSpPr>
          <p:cNvPr id="12" name="直接连接符 11" descr="e7d195523061f1c06526803b853d33da37c806682655e537E2A928F3AEA1D11B2C74CA1ADE48C493B3BE6AAFC7DC1413F1D3DE5144BCB5B8EB55459D8BD2DD86CA978BCF0EF961A7AF6DF4AA15BE192775A88C187732EB70B483949ECE849FCDD18FB92BAA2790601969A217C5431C93F549E39EBF67E6A38789ABB31749D15335941818B49350BD"/>
          <p:cNvCxnSpPr/>
          <p:nvPr/>
        </p:nvCxnSpPr>
        <p:spPr>
          <a:xfrm flipV="1">
            <a:off x="9277983" y="1768702"/>
            <a:ext cx="1243054" cy="1077870"/>
          </a:xfrm>
          <a:prstGeom prst="line">
            <a:avLst/>
          </a:prstGeom>
          <a:noFill/>
          <a:ln w="28575" cap="rnd" cmpd="sng" algn="ctr">
            <a:solidFill>
              <a:srgbClr val="CD2D50"/>
            </a:solidFill>
            <a:prstDash val="solid"/>
            <a:round/>
          </a:ln>
          <a:effectLst/>
        </p:spPr>
      </p:cxnSp>
      <p:sp>
        <p:nvSpPr>
          <p:cNvPr id="13" name="等腰三角形 12" descr="e7d195523061f1c06526803b853d33da37c806682655e537E2A928F3AEA1D11B2C74CA1ADE48C493B3BE6AAFC7DC1413F1D3DE5144BCB5B8EB55459D8BD2DD86CA978BCF0EF961A7AF6DF4AA15BE192775A88C187732EB70B483949ECE849FCDD18FB92BAA2790601969A217C5431C93F549E39EBF67E6A38789ABB31749D15335941818B49350BD"/>
          <p:cNvSpPr/>
          <p:nvPr/>
        </p:nvSpPr>
        <p:spPr>
          <a:xfrm rot="20030193">
            <a:off x="8065888" y="5312249"/>
            <a:ext cx="423370" cy="329630"/>
          </a:xfrm>
          <a:prstGeom prst="triangle">
            <a:avLst/>
          </a:prstGeom>
          <a:solidFill>
            <a:srgbClr val="CD2D50"/>
          </a:solidFill>
          <a:ln w="28575" cap="rnd" cmpd="sng" algn="ctr">
            <a:solidFill>
              <a:srgbClr val="CD2D50"/>
            </a:solidFill>
            <a:prstDash val="solid"/>
            <a:round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cxnSp>
        <p:nvCxnSpPr>
          <p:cNvPr id="14" name="直接连接符 13" descr="e7d195523061f1c06526803b853d33da37c806682655e537E2A928F3AEA1D11B2C74CA1ADE48C493B3BE6AAFC7DC1413F1D3DE5144BCB5B8EB55459D8BD2DD86CA978BCF0EF961A7AF6DF4AA15BE192775A88C187732EB70B483949ECE849FCDD18FB92BAA2790601969A217C5431C93F549E39EBF67E6A38789ABB31749D15335941818B49350BD"/>
          <p:cNvCxnSpPr/>
          <p:nvPr/>
        </p:nvCxnSpPr>
        <p:spPr>
          <a:xfrm flipH="1" flipV="1">
            <a:off x="8540242" y="4998382"/>
            <a:ext cx="835987" cy="957731"/>
          </a:xfrm>
          <a:prstGeom prst="line">
            <a:avLst/>
          </a:prstGeom>
          <a:noFill/>
          <a:ln w="28575" cap="rnd" cmpd="sng" algn="ctr">
            <a:solidFill>
              <a:srgbClr val="CD2D50"/>
            </a:solidFill>
            <a:prstDash val="solid"/>
            <a:round/>
          </a:ln>
          <a:effectLst/>
        </p:spPr>
      </p:cxnSp>
      <p:sp>
        <p:nvSpPr>
          <p:cNvPr id="15" name="菱形 14" descr="e7d195523061f1c06526803b853d33da37c806682655e537E2A928F3AEA1D11B2C74CA1ADE48C493B3BE6AAFC7DC1413F1D3DE5144BCB5B8EB55459D8BD2DD86CA978BCF0EF961A7AF6DF4AA15BE192775A88C187732EB70B483949ECE849FCDD18FB92BAA2790601969A217C5431C93F549E39EBF67E6A38789ABB31749D15335941818B49350BD"/>
          <p:cNvSpPr/>
          <p:nvPr/>
        </p:nvSpPr>
        <p:spPr>
          <a:xfrm rot="19890818">
            <a:off x="7825131" y="1560555"/>
            <a:ext cx="338188" cy="338188"/>
          </a:xfrm>
          <a:prstGeom prst="diamond">
            <a:avLst/>
          </a:prstGeom>
          <a:solidFill>
            <a:srgbClr val="CD2D50"/>
          </a:solidFill>
          <a:ln w="28575" cap="rnd" cmpd="sng" algn="ctr">
            <a:solidFill>
              <a:srgbClr val="CD2D50"/>
            </a:solidFill>
            <a:prstDash val="solid"/>
            <a:round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6" name="十字形 15" descr="e7d195523061f1c06526803b853d33da37c806682655e537E2A928F3AEA1D11B2C74CA1ADE48C493B3BE6AAFC7DC1413F1D3DE5144BCB5B8EB55459D8BD2DD86CA978BCF0EF961A7AF6DF4AA15BE192775A88C187732EB70B483949ECE849FCDD18FB92BAA2790601969A217C5431C93F549E39EBF67E6A38789ABB31749D15335941818B49350BD"/>
          <p:cNvSpPr/>
          <p:nvPr/>
        </p:nvSpPr>
        <p:spPr>
          <a:xfrm rot="21191365">
            <a:off x="8513329" y="866506"/>
            <a:ext cx="450285" cy="450285"/>
          </a:xfrm>
          <a:prstGeom prst="plus">
            <a:avLst>
              <a:gd name="adj" fmla="val 39595"/>
            </a:avLst>
          </a:prstGeom>
          <a:solidFill>
            <a:srgbClr val="CD2D50"/>
          </a:solidFill>
          <a:ln w="12700" cap="flat" cmpd="sng" algn="ctr">
            <a:solidFill>
              <a:srgbClr val="CD2D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7" name="椭圆 16" descr="e7d195523061f1c06526803b853d33da37c806682655e537E2A928F3AEA1D11B2C74CA1ADE48C493B3BE6AAFC7DC1413F1D3DE5144BCB5B8EB55459D8BD2DD86CA978BCF0EF961A7AF6DF4AA15BE192775A88C187732EB70B483949ECE849FCDD18FB92BAA2790601969A217C5431C93F549E39EBF67E6A38789ABB31749D15335941818B49350BD"/>
          <p:cNvSpPr/>
          <p:nvPr/>
        </p:nvSpPr>
        <p:spPr>
          <a:xfrm flipH="1">
            <a:off x="2803830" y="5038530"/>
            <a:ext cx="197266" cy="197266"/>
          </a:xfrm>
          <a:prstGeom prst="ellipse">
            <a:avLst/>
          </a:prstGeom>
          <a:solidFill>
            <a:srgbClr val="CD2D50"/>
          </a:solidFill>
          <a:ln w="12700" cap="flat" cmpd="sng" algn="ctr">
            <a:solidFill>
              <a:srgbClr val="CD2D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8" name="等腰三角形 17" descr="e7d195523061f1c06526803b853d33da37c806682655e537E2A928F3AEA1D11B2C74CA1ADE48C493B3BE6AAFC7DC1413F1D3DE5144BCB5B8EB55459D8BD2DD86CA978BCF0EF961A7AF6DF4AA15BE192775A88C187732EB70B483949ECE849FCDD18FB92BAA2790601969A217C5431C93F549E39EBF67E6A38789ABB31749D15335941818B49350BD"/>
          <p:cNvSpPr/>
          <p:nvPr/>
        </p:nvSpPr>
        <p:spPr>
          <a:xfrm rot="1569807" flipH="1">
            <a:off x="2254446" y="4492932"/>
            <a:ext cx="423370" cy="329630"/>
          </a:xfrm>
          <a:prstGeom prst="triangle">
            <a:avLst/>
          </a:prstGeom>
          <a:solidFill>
            <a:srgbClr val="CD2D50"/>
          </a:solidFill>
          <a:ln w="28575" cap="rnd" cmpd="sng" algn="ctr">
            <a:solidFill>
              <a:srgbClr val="CD2D50"/>
            </a:solidFill>
            <a:prstDash val="solid"/>
            <a:round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9" name="等腰三角形 18" descr="e7d195523061f1c06526803b853d33da37c806682655e537E2A928F3AEA1D11B2C74CA1ADE48C493B3BE6AAFC7DC1413F1D3DE5144BCB5B8EB55459D8BD2DD86CA978BCF0EF961A7AF6DF4AA15BE192775A88C187732EB70B483949ECE849FCDD18FB92BAA2790601969A217C5431C93F549E39EBF67E6A38789ABB31749D15335941818B49350BD"/>
          <p:cNvSpPr/>
          <p:nvPr/>
        </p:nvSpPr>
        <p:spPr>
          <a:xfrm flipH="1">
            <a:off x="1639450" y="4334127"/>
            <a:ext cx="441590" cy="380683"/>
          </a:xfrm>
          <a:prstGeom prst="triangle">
            <a:avLst/>
          </a:prstGeom>
          <a:solidFill>
            <a:srgbClr val="CD2D50"/>
          </a:solidFill>
          <a:ln w="12700" cap="flat" cmpd="sng" algn="ctr">
            <a:solidFill>
              <a:srgbClr val="CD2D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0" name="菱形 19" descr="e7d195523061f1c06526803b853d33da37c806682655e537E2A928F3AEA1D11B2C74CA1ADE48C493B3BE6AAFC7DC1413F1D3DE5144BCB5B8EB55459D8BD2DD86CA978BCF0EF961A7AF6DF4AA15BE192775A88C187732EB70B483949ECE849FCDD18FB92BAA2790601969A217C5431C93F549E39EBF67E6A38789ABB31749D15335941818B49350BD"/>
          <p:cNvSpPr/>
          <p:nvPr/>
        </p:nvSpPr>
        <p:spPr>
          <a:xfrm rot="20068700" flipH="1">
            <a:off x="2838017" y="3970934"/>
            <a:ext cx="338187" cy="338187"/>
          </a:xfrm>
          <a:prstGeom prst="diamond">
            <a:avLst/>
          </a:prstGeom>
          <a:solidFill>
            <a:srgbClr val="CD2D50"/>
          </a:solidFill>
          <a:ln w="28575" cap="rnd" cmpd="sng" algn="ctr">
            <a:solidFill>
              <a:srgbClr val="CD2D50"/>
            </a:solidFill>
            <a:prstDash val="solid"/>
            <a:round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cxnSp>
        <p:nvCxnSpPr>
          <p:cNvPr id="21" name="直接连接符 20" descr="e7d195523061f1c06526803b853d33da37c806682655e537E2A928F3AEA1D11B2C74CA1ADE48C493B3BE6AAFC7DC1413F1D3DE5144BCB5B8EB55459D8BD2DD86CA978BCF0EF961A7AF6DF4AA15BE192775A88C187732EB70B483949ECE849FCDD18FB92BAA2790601969A217C5431C93F549E39EBF67E6A38789ABB31749D15335941818B49350BD"/>
          <p:cNvCxnSpPr/>
          <p:nvPr/>
        </p:nvCxnSpPr>
        <p:spPr>
          <a:xfrm flipV="1">
            <a:off x="2313695" y="4244224"/>
            <a:ext cx="1671974" cy="552350"/>
          </a:xfrm>
          <a:prstGeom prst="line">
            <a:avLst/>
          </a:prstGeom>
          <a:noFill/>
          <a:ln w="28575" cap="rnd" cmpd="sng" algn="ctr">
            <a:solidFill>
              <a:srgbClr val="CD2D50"/>
            </a:solidFill>
            <a:prstDash val="solid"/>
            <a:round/>
          </a:ln>
          <a:effectLst/>
        </p:spPr>
      </p:cxnSp>
      <p:sp>
        <p:nvSpPr>
          <p:cNvPr id="22" name="十字形 21" descr="e7d195523061f1c06526803b853d33da37c806682655e537E2A928F3AEA1D11B2C74CA1ADE48C493B3BE6AAFC7DC1413F1D3DE5144BCB5B8EB55459D8BD2DD86CA978BCF0EF961A7AF6DF4AA15BE192775A88C187732EB70B483949ECE849FCDD18FB92BAA2790601969A217C5431C93F549E39EBF67E6A38789ABB31749D15335941818B49350BD"/>
          <p:cNvSpPr/>
          <p:nvPr/>
        </p:nvSpPr>
        <p:spPr>
          <a:xfrm rot="408635" flipH="1">
            <a:off x="2069027" y="2174550"/>
            <a:ext cx="450285" cy="450285"/>
          </a:xfrm>
          <a:prstGeom prst="plus">
            <a:avLst>
              <a:gd name="adj" fmla="val 39595"/>
            </a:avLst>
          </a:prstGeom>
          <a:solidFill>
            <a:srgbClr val="CD2D50"/>
          </a:solidFill>
          <a:ln w="12700" cap="flat" cmpd="sng" algn="ctr">
            <a:solidFill>
              <a:srgbClr val="CD2D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3" name="椭圆 22" descr="e7d195523061f1c06526803b853d33da37c806682655e537E2A928F3AEA1D11B2C74CA1ADE48C493B3BE6AAFC7DC1413F1D3DE5144BCB5B8EB55459D8BD2DD86CA978BCF0EF961A7AF6DF4AA15BE192775A88C187732EB70B483949ECE849FCDD18FB92BAA2790601969A217C5431C93F549E39EBF67E6A38789ABB31749D15335941818B49350BD"/>
          <p:cNvSpPr/>
          <p:nvPr/>
        </p:nvSpPr>
        <p:spPr>
          <a:xfrm flipH="1">
            <a:off x="3148512" y="3032653"/>
            <a:ext cx="124257" cy="124257"/>
          </a:xfrm>
          <a:prstGeom prst="ellipse">
            <a:avLst/>
          </a:prstGeom>
          <a:solidFill>
            <a:srgbClr val="CD2D50"/>
          </a:solidFill>
          <a:ln w="12700" cap="flat" cmpd="sng" algn="ctr">
            <a:solidFill>
              <a:srgbClr val="CD2D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4" name="等腰三角形 23" descr="e7d195523061f1c06526803b853d33da37c806682655e537E2A928F3AEA1D11B2C74CA1ADE48C493B3BE6AAFC7DC1413F1D3DE5144BCB5B8EB55459D8BD2DD86CA978BCF0EF961A7AF6DF4AA15BE192775A88C187732EB70B483949ECE849FCDD18FB92BAA2790601969A217C5431C93F549E39EBF67E6A38789ABB31749D15335941818B49350BD"/>
          <p:cNvSpPr/>
          <p:nvPr/>
        </p:nvSpPr>
        <p:spPr>
          <a:xfrm rot="631658" flipH="1">
            <a:off x="3513018" y="2163746"/>
            <a:ext cx="441590" cy="380683"/>
          </a:xfrm>
          <a:prstGeom prst="triangle">
            <a:avLst/>
          </a:prstGeom>
          <a:solidFill>
            <a:srgbClr val="CD2D50"/>
          </a:solidFill>
          <a:ln w="12700" cap="flat" cmpd="sng" algn="ctr">
            <a:solidFill>
              <a:srgbClr val="CD2D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5" name="菱形 24" descr="e7d195523061f1c06526803b853d33da37c806682655e537E2A928F3AEA1D11B2C74CA1ADE48C493B3BE6AAFC7DC1413F1D3DE5144BCB5B8EB55459D8BD2DD86CA978BCF0EF961A7AF6DF4AA15BE192775A88C187732EB70B483949ECE849FCDD18FB92BAA2790601969A217C5431C93F549E39EBF67E6A38789ABB31749D15335941818B49350BD"/>
          <p:cNvSpPr/>
          <p:nvPr/>
        </p:nvSpPr>
        <p:spPr>
          <a:xfrm rot="1709182" flipH="1">
            <a:off x="3004850" y="2728263"/>
            <a:ext cx="338188" cy="338188"/>
          </a:xfrm>
          <a:prstGeom prst="diamond">
            <a:avLst/>
          </a:prstGeom>
          <a:solidFill>
            <a:srgbClr val="CD2D50"/>
          </a:solidFill>
          <a:ln w="28575" cap="rnd" cmpd="sng" algn="ctr">
            <a:solidFill>
              <a:srgbClr val="CD2D50"/>
            </a:solidFill>
            <a:prstDash val="solid"/>
            <a:round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cxnSp>
        <p:nvCxnSpPr>
          <p:cNvPr id="26" name="直接连接符 25" descr="e7d195523061f1c06526803b853d33da37c806682655e537E2A928F3AEA1D11B2C74CA1ADE48C493B3BE6AAFC7DC1413F1D3DE5144BCB5B8EB55459D8BD2DD86CA978BCF0EF961A7AF6DF4AA15BE192775A88C187732EB70B483949ECE849FCDD18FB92BAA2790601969A217C5431C93F549E39EBF67E6A38789ABB31749D15335941818B49350BD"/>
          <p:cNvCxnSpPr/>
          <p:nvPr/>
        </p:nvCxnSpPr>
        <p:spPr>
          <a:xfrm flipH="1" flipV="1">
            <a:off x="2492720" y="1907483"/>
            <a:ext cx="1243054" cy="1077870"/>
          </a:xfrm>
          <a:prstGeom prst="line">
            <a:avLst/>
          </a:prstGeom>
          <a:noFill/>
          <a:ln w="28575" cap="rnd" cmpd="sng" algn="ctr">
            <a:solidFill>
              <a:srgbClr val="CD2D50"/>
            </a:solidFill>
            <a:prstDash val="solid"/>
            <a:round/>
          </a:ln>
          <a:effectLst/>
        </p:spPr>
      </p:cxnSp>
      <p:sp>
        <p:nvSpPr>
          <p:cNvPr id="27" name="等腰三角形 26" descr="e7d195523061f1c06526803b853d33da37c806682655e537E2A928F3AEA1D11B2C74CA1ADE48C493B3BE6AAFC7DC1413F1D3DE5144BCB5B8EB55459D8BD2DD86CA978BCF0EF961A7AF6DF4AA15BE192775A88C187732EB70B483949ECE849FCDD18FB92BAA2790601969A217C5431C93F549E39EBF67E6A38789ABB31749D15335941818B49350BD"/>
          <p:cNvSpPr/>
          <p:nvPr/>
        </p:nvSpPr>
        <p:spPr>
          <a:xfrm rot="1569807" flipH="1">
            <a:off x="1280625" y="5451030"/>
            <a:ext cx="423370" cy="329630"/>
          </a:xfrm>
          <a:prstGeom prst="triangle">
            <a:avLst/>
          </a:prstGeom>
          <a:solidFill>
            <a:srgbClr val="CD2D50"/>
          </a:solidFill>
          <a:ln w="28575" cap="rnd" cmpd="sng" algn="ctr">
            <a:solidFill>
              <a:srgbClr val="CD2D50"/>
            </a:solidFill>
            <a:prstDash val="solid"/>
            <a:round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cxnSp>
        <p:nvCxnSpPr>
          <p:cNvPr id="28" name="直接连接符 27" descr="e7d195523061f1c06526803b853d33da37c806682655e537E2A928F3AEA1D11B2C74CA1ADE48C493B3BE6AAFC7DC1413F1D3DE5144BCB5B8EB55459D8BD2DD86CA978BCF0EF961A7AF6DF4AA15BE192775A88C187732EB70B483949ECE849FCDD18FB92BAA2790601969A217C5431C93F549E39EBF67E6A38789ABB31749D15335941818B49350BD"/>
          <p:cNvCxnSpPr/>
          <p:nvPr/>
        </p:nvCxnSpPr>
        <p:spPr>
          <a:xfrm flipV="1">
            <a:off x="1754979" y="5137163"/>
            <a:ext cx="835987" cy="957731"/>
          </a:xfrm>
          <a:prstGeom prst="line">
            <a:avLst/>
          </a:prstGeom>
          <a:noFill/>
          <a:ln w="28575" cap="rnd" cmpd="sng" algn="ctr">
            <a:solidFill>
              <a:srgbClr val="CD2D50"/>
            </a:solidFill>
            <a:prstDash val="solid"/>
            <a:round/>
          </a:ln>
          <a:effectLst/>
        </p:spPr>
      </p:cxnSp>
      <p:sp>
        <p:nvSpPr>
          <p:cNvPr id="29" name="菱形 28" descr="e7d195523061f1c06526803b853d33da37c806682655e537E2A928F3AEA1D11B2C74CA1ADE48C493B3BE6AAFC7DC1413F1D3DE5144BCB5B8EB55459D8BD2DD86CA978BCF0EF961A7AF6DF4AA15BE192775A88C187732EB70B483949ECE849FCDD18FB92BAA2790601969A217C5431C93F549E39EBF67E6A38789ABB31749D15335941818B49350BD"/>
          <p:cNvSpPr/>
          <p:nvPr/>
        </p:nvSpPr>
        <p:spPr>
          <a:xfrm rot="1709182" flipH="1">
            <a:off x="1039868" y="1699336"/>
            <a:ext cx="338188" cy="338188"/>
          </a:xfrm>
          <a:prstGeom prst="diamond">
            <a:avLst/>
          </a:prstGeom>
          <a:solidFill>
            <a:srgbClr val="CD2D50"/>
          </a:solidFill>
          <a:ln w="28575" cap="rnd" cmpd="sng" algn="ctr">
            <a:solidFill>
              <a:srgbClr val="CD2D50"/>
            </a:solidFill>
            <a:prstDash val="solid"/>
            <a:round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0" name="十字形 29" descr="e7d195523061f1c06526803b853d33da37c806682655e537E2A928F3AEA1D11B2C74CA1ADE48C493B3BE6AAFC7DC1413F1D3DE5144BCB5B8EB55459D8BD2DD86CA978BCF0EF961A7AF6DF4AA15BE192775A88C187732EB70B483949ECE849FCDD18FB92BAA2790601969A217C5431C93F549E39EBF67E6A38789ABB31749D15335941818B49350BD"/>
          <p:cNvSpPr/>
          <p:nvPr/>
        </p:nvSpPr>
        <p:spPr>
          <a:xfrm rot="408635" flipH="1">
            <a:off x="1728066" y="1005287"/>
            <a:ext cx="450285" cy="450285"/>
          </a:xfrm>
          <a:prstGeom prst="plus">
            <a:avLst>
              <a:gd name="adj" fmla="val 39595"/>
            </a:avLst>
          </a:prstGeom>
          <a:solidFill>
            <a:srgbClr val="CD2D50"/>
          </a:solidFill>
          <a:ln w="12700" cap="flat" cmpd="sng" algn="ctr">
            <a:solidFill>
              <a:srgbClr val="CD2D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"/>
    </mc:Choice>
    <mc:Fallback xmlns="">
      <p:transition spd="slow" advClick="0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xit" presetSubtype="54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3" presetClass="entr" presetSubtype="528" decel="100000" fill="hold" grpId="0" nodeType="withEffect">
                                  <p:stCondLst>
                                    <p:cond delay="53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13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13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13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13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6" presetClass="emph" presetSubtype="0" accel="76000" fill="hold" grpId="1" nodeType="withEffect">
                                  <p:stCondLst>
                                    <p:cond delay="268"/>
                                  </p:stCondLst>
                                  <p:childTnLst>
                                    <p:animScale>
                                      <p:cBhvr>
                                        <p:cTn id="18" dur="200" fill="hold"/>
                                        <p:tgtEl>
                                          <p:spTgt spid="3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2" nodeType="withEffect">
                                  <p:stCondLst>
                                    <p:cond delay="368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3" presetClass="entr" presetSubtype="528" decel="100000" fill="hold" grpId="0" nodeType="withEffect">
                                  <p:stCondLst>
                                    <p:cond delay="67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379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79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79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79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8" presetClass="emph" presetSubtype="0" fill="hold" grpId="1" nodeType="withEffect">
                                  <p:stCondLst>
                                    <p:cond delay="67"/>
                                  </p:stCondLst>
                                  <p:childTnLst>
                                    <p:animRot by="-2700000">
                                      <p:cBhvr>
                                        <p:cTn id="29" dur="481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" presetID="6" presetClass="emph" presetSubtype="0" accel="76000" fill="hold" grpId="2" nodeType="withEffect">
                                  <p:stCondLst>
                                    <p:cond delay="372"/>
                                  </p:stCondLst>
                                  <p:childTnLst>
                                    <p:animScale>
                                      <p:cBhvr>
                                        <p:cTn id="31" dur="200" fill="hold"/>
                                        <p:tgtEl>
                                          <p:spTgt spid="4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3" nodeType="withEffect">
                                  <p:stCondLst>
                                    <p:cond delay="472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3" presetClass="entr" presetSubtype="528" decel="100000" fill="hold" grpId="0" nodeType="withEffect">
                                  <p:stCondLst>
                                    <p:cond delay="66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374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74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74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374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8" presetClass="emph" presetSubtype="0" fill="hold" grpId="1" nodeType="withEffect">
                                  <p:stCondLst>
                                    <p:cond delay="66"/>
                                  </p:stCondLst>
                                  <p:childTnLst>
                                    <p:animRot by="-1740000">
                                      <p:cBhvr>
                                        <p:cTn id="42" dur="473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6" presetClass="emph" presetSubtype="0" accel="76000" fill="hold" grpId="2" nodeType="withEffect">
                                  <p:stCondLst>
                                    <p:cond delay="352"/>
                                  </p:stCondLst>
                                  <p:childTnLst>
                                    <p:animScale>
                                      <p:cBhvr>
                                        <p:cTn id="44" dur="200" fill="hold"/>
                                        <p:tgtEl>
                                          <p:spTgt spid="5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grpId="3" nodeType="withEffect">
                                  <p:stCondLst>
                                    <p:cond delay="452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3" presetClass="entr" presetSubtype="528" decel="100000" fill="hold" grpId="0" nodeType="withEffect">
                                  <p:stCondLst>
                                    <p:cond delay="71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399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99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399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399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8" presetClass="emph" presetSubtype="0" fill="hold" grpId="1" nodeType="withEffect">
                                  <p:stCondLst>
                                    <p:cond delay="71"/>
                                  </p:stCondLst>
                                  <p:childTnLst>
                                    <p:animRot by="-3900000">
                                      <p:cBhvr>
                                        <p:cTn id="55" dur="501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6" presetID="6" presetClass="emph" presetSubtype="0" accel="76000" fill="hold" grpId="2" nodeType="withEffect">
                                  <p:stCondLst>
                                    <p:cond delay="372"/>
                                  </p:stCondLst>
                                  <p:childTnLst>
                                    <p:animScale>
                                      <p:cBhvr>
                                        <p:cTn id="57" dur="200" fill="hold"/>
                                        <p:tgtEl>
                                          <p:spTgt spid="6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grpId="3" nodeType="withEffect">
                                  <p:stCondLst>
                                    <p:cond delay="472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10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2" presetClass="entr" presetSubtype="8" fill="hold" nodeType="withEffect">
                                  <p:stCondLst>
                                    <p:cond delay="107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16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42" presetClass="path" presetSubtype="0" accel="50000" fill="hold" nodeType="withEffect">
                                  <p:stCondLst>
                                    <p:cond delay="107"/>
                                  </p:stCondLst>
                                  <p:childTnLst>
                                    <p:animMotion origin="layout" path="M -3.75E-6 1.11111E-6 L 0.05352 0.03217 " pathEditMode="relative" rAng="0" ptsTypes="AA">
                                      <p:cBhvr>
                                        <p:cTn id="65" dur="401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69" y="1597"/>
                                    </p:animMotion>
                                  </p:childTnLst>
                                </p:cTn>
                              </p:par>
                              <p:par>
                                <p:cTn id="66" presetID="22" presetClass="exit" presetSubtype="8" fill="hold" nodeType="withEffect">
                                  <p:stCondLst>
                                    <p:cond delay="267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7" dur="24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24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23" presetClass="entr" presetSubtype="528" decel="100000" fill="hold" grpId="0" nodeType="withEffect">
                                  <p:stCondLst>
                                    <p:cond delay="53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484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484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484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484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8" presetClass="emph" presetSubtype="0" fill="hold" grpId="1" nodeType="withEffect">
                                  <p:stCondLst>
                                    <p:cond delay="53"/>
                                  </p:stCondLst>
                                  <p:childTnLst>
                                    <p:animRot by="3000000">
                                      <p:cBhvr>
                                        <p:cTn id="76" dur="601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7" presetID="6" presetClass="emph" presetSubtype="0" fill="hold" grpId="2" nodeType="withEffect">
                                  <p:stCondLst>
                                    <p:cond delay="418"/>
                                  </p:stCondLst>
                                  <p:childTnLst>
                                    <p:animScale>
                                      <p:cBhvr>
                                        <p:cTn id="78" dur="200" fill="hold"/>
                                        <p:tgtEl>
                                          <p:spTgt spid="10"/>
                                        </p:tgtEl>
                                      </p:cBhvr>
                                      <p:by x="40000" y="40000"/>
                                    </p:animScale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grpId="3" nodeType="withEffect">
                                  <p:stCondLst>
                                    <p:cond delay="519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101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23" presetClass="entr" presetSubtype="528" decel="100000" fill="hold" grpId="0" nodeType="withEffect">
                                  <p:stCondLst>
                                    <p:cond delay="53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468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468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468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468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8" presetClass="emph" presetSubtype="0" fill="hold" grpId="1" nodeType="withEffect">
                                  <p:stCondLst>
                                    <p:cond delay="53"/>
                                  </p:stCondLst>
                                  <p:childTnLst>
                                    <p:animRot by="7200000">
                                      <p:cBhvr>
                                        <p:cTn id="89" dur="582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6" presetClass="emph" presetSubtype="0" accel="100000" fill="hold" grpId="2" nodeType="withEffect">
                                  <p:stCondLst>
                                    <p:cond delay="430"/>
                                  </p:stCondLst>
                                  <p:childTnLst>
                                    <p:animScale>
                                      <p:cBhvr>
                                        <p:cTn id="91" dur="200" fill="hold"/>
                                        <p:tgtEl>
                                          <p:spTgt spid="8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grpId="3" nodeType="withEffect">
                                  <p:stCondLst>
                                    <p:cond delay="53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10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23" presetClass="entr" presetSubtype="528" decel="100000" fill="hold" grpId="0" nodeType="withEffect">
                                  <p:stCondLst>
                                    <p:cond delay="53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468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468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468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468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6" presetClass="emph" presetSubtype="0" accel="76000" fill="hold" grpId="1" nodeType="withEffect">
                                  <p:stCondLst>
                                    <p:cond delay="418"/>
                                  </p:stCondLst>
                                  <p:childTnLst>
                                    <p:animScale>
                                      <p:cBhvr>
                                        <p:cTn id="102" dur="200" fill="hold"/>
                                        <p:tgtEl>
                                          <p:spTgt spid="9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103" presetID="10" presetClass="exit" presetSubtype="0" fill="hold" grpId="2" nodeType="withEffect">
                                  <p:stCondLst>
                                    <p:cond delay="519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101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23" presetClass="entr" presetSubtype="528" decel="100000" fill="hold" grpId="0" nodeType="withEffect">
                                  <p:stCondLst>
                                    <p:cond delay="53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304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304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304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304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2" presetID="8" presetClass="emph" presetSubtype="0" fill="hold" grpId="1" nodeType="withEffect">
                                  <p:stCondLst>
                                    <p:cond delay="53"/>
                                  </p:stCondLst>
                                  <p:childTnLst>
                                    <p:animRot by="3600000">
                                      <p:cBhvr>
                                        <p:cTn id="113" dur="405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4" presetID="6" presetClass="emph" presetSubtype="0" accel="76000" fill="hold" grpId="2" nodeType="withEffect">
                                  <p:stCondLst>
                                    <p:cond delay="282"/>
                                  </p:stCondLst>
                                  <p:childTnLst>
                                    <p:animScale>
                                      <p:cBhvr>
                                        <p:cTn id="115" dur="200" fill="hold"/>
                                        <p:tgtEl>
                                          <p:spTgt spid="11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116" presetID="10" presetClass="exit" presetSubtype="0" fill="hold" grpId="3" nodeType="withEffect">
                                  <p:stCondLst>
                                    <p:cond delay="382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101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22" presetClass="entr" presetSubtype="8" fill="hold" nodeType="withEffect">
                                  <p:stCondLst>
                                    <p:cond delay="107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1" dur="214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42" presetClass="path" presetSubtype="0" accel="50000" fill="hold" nodeType="withEffect">
                                  <p:stCondLst>
                                    <p:cond delay="107"/>
                                  </p:stCondLst>
                                  <p:childTnLst>
                                    <p:animMotion origin="layout" path="M 1.04167E-6 -2.59259E-6 L 0.07799 -0.07477 " pathEditMode="relative" rAng="0" ptsTypes="AA">
                                      <p:cBhvr>
                                        <p:cTn id="123" dur="401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93" y="-3750"/>
                                    </p:animMotion>
                                  </p:childTnLst>
                                </p:cTn>
                              </p:par>
                              <p:par>
                                <p:cTn id="124" presetID="22" presetClass="exit" presetSubtype="8" fill="hold" nodeType="withEffect">
                                  <p:stCondLst>
                                    <p:cond delay="428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25" dur="134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133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23" presetClass="entr" presetSubtype="528" decel="100000" fill="hold" grpId="0" nodeType="withEffect">
                                  <p:stCondLst>
                                    <p:cond delay="67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379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379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379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379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3" presetID="8" presetClass="emph" presetSubtype="0" fill="hold" grpId="1" nodeType="withEffect">
                                  <p:stCondLst>
                                    <p:cond delay="67"/>
                                  </p:stCondLst>
                                  <p:childTnLst>
                                    <p:animRot by="-2700000">
                                      <p:cBhvr>
                                        <p:cTn id="134" dur="481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5" presetID="6" presetClass="emph" presetSubtype="0" accel="76000" fill="hold" grpId="2" nodeType="withEffect">
                                  <p:stCondLst>
                                    <p:cond delay="372"/>
                                  </p:stCondLst>
                                  <p:childTnLst>
                                    <p:animScale>
                                      <p:cBhvr>
                                        <p:cTn id="136" dur="200" fill="hold"/>
                                        <p:tgtEl>
                                          <p:spTgt spid="13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137" presetID="10" presetClass="exit" presetSubtype="0" fill="hold" grpId="3" nodeType="withEffect">
                                  <p:stCondLst>
                                    <p:cond delay="472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101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22" presetClass="entr" presetSubtype="8" fill="hold" nodeType="withEffect">
                                  <p:stCondLst>
                                    <p:cond delay="107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2" dur="16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42" presetClass="path" presetSubtype="0" accel="50000" fill="hold" nodeType="withEffect">
                                  <p:stCondLst>
                                    <p:cond delay="107"/>
                                  </p:stCondLst>
                                  <p:childTnLst>
                                    <p:animMotion origin="layout" path="M 4.375E-6 -1.11111E-6 L 0.04309 0.0787 " pathEditMode="relative" rAng="0" ptsTypes="AA">
                                      <p:cBhvr>
                                        <p:cTn id="144" dur="401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48" y="3935"/>
                                    </p:animMotion>
                                  </p:childTnLst>
                                </p:cTn>
                              </p:par>
                              <p:par>
                                <p:cTn id="145" presetID="22" presetClass="exit" presetSubtype="8" fill="hold" nodeType="withEffect">
                                  <p:stCondLst>
                                    <p:cond delay="267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46" dur="241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24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23" presetClass="entr" presetSubtype="528" decel="100000" fill="hold" grpId="0" nodeType="withEffect">
                                  <p:stCondLst>
                                    <p:cond delay="53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0" dur="304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304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304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304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4" presetID="8" presetClass="emph" presetSubtype="0" fill="hold" grpId="1" nodeType="withEffect">
                                  <p:stCondLst>
                                    <p:cond delay="53"/>
                                  </p:stCondLst>
                                  <p:childTnLst>
                                    <p:animRot by="3600000">
                                      <p:cBhvr>
                                        <p:cTn id="155" dur="405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6" presetID="6" presetClass="emph" presetSubtype="0" accel="76000" fill="hold" grpId="2" nodeType="withEffect">
                                  <p:stCondLst>
                                    <p:cond delay="282"/>
                                  </p:stCondLst>
                                  <p:childTnLst>
                                    <p:animScale>
                                      <p:cBhvr>
                                        <p:cTn id="157" dur="200" fill="hold"/>
                                        <p:tgtEl>
                                          <p:spTgt spid="15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158" presetID="10" presetClass="exit" presetSubtype="0" fill="hold" grpId="3" nodeType="withEffect">
                                  <p:stCondLst>
                                    <p:cond delay="382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101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23" presetClass="entr" presetSubtype="528" decel="100000" fill="hold" grpId="0" nodeType="withEffect">
                                  <p:stCondLst>
                                    <p:cond delay="53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3" dur="468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468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468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468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7" presetID="8" presetClass="emph" presetSubtype="0" fill="hold" grpId="1" nodeType="withEffect">
                                  <p:stCondLst>
                                    <p:cond delay="53"/>
                                  </p:stCondLst>
                                  <p:childTnLst>
                                    <p:animRot by="7200000">
                                      <p:cBhvr>
                                        <p:cTn id="168" dur="582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9" presetID="6" presetClass="emph" presetSubtype="0" accel="100000" fill="hold" grpId="2" nodeType="withEffect">
                                  <p:stCondLst>
                                    <p:cond delay="430"/>
                                  </p:stCondLst>
                                  <p:childTnLst>
                                    <p:animScale>
                                      <p:cBhvr>
                                        <p:cTn id="170" dur="200" fill="hold"/>
                                        <p:tgtEl>
                                          <p:spTgt spid="16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grpId="3" nodeType="withEffect">
                                  <p:stCondLst>
                                    <p:cond delay="53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101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23" presetClass="entr" presetSubtype="528" decel="100000" fill="hold" grpId="0" nodeType="withEffect">
                                  <p:stCondLst>
                                    <p:cond delay="53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6" dur="313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313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313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313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0" presetID="6" presetClass="emph" presetSubtype="0" accel="76000" fill="hold" grpId="1" nodeType="withEffect">
                                  <p:stCondLst>
                                    <p:cond delay="268"/>
                                  </p:stCondLst>
                                  <p:childTnLst>
                                    <p:animScale>
                                      <p:cBhvr>
                                        <p:cTn id="181" dur="200" fill="hold"/>
                                        <p:tgtEl>
                                          <p:spTgt spid="17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182" presetID="10" presetClass="exit" presetSubtype="0" fill="hold" grpId="2" nodeType="withEffect">
                                  <p:stCondLst>
                                    <p:cond delay="368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101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23" presetClass="entr" presetSubtype="528" decel="100000" fill="hold" grpId="0" nodeType="withEffect">
                                  <p:stCondLst>
                                    <p:cond delay="67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7" dur="379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379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379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379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1" presetID="8" presetClass="emph" presetSubtype="0" fill="hold" grpId="1" nodeType="withEffect">
                                  <p:stCondLst>
                                    <p:cond delay="67"/>
                                  </p:stCondLst>
                                  <p:childTnLst>
                                    <p:animRot by="-2700000">
                                      <p:cBhvr>
                                        <p:cTn id="192" dur="481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3" presetID="6" presetClass="emph" presetSubtype="0" accel="76000" fill="hold" grpId="2" nodeType="withEffect">
                                  <p:stCondLst>
                                    <p:cond delay="372"/>
                                  </p:stCondLst>
                                  <p:childTnLst>
                                    <p:animScale>
                                      <p:cBhvr>
                                        <p:cTn id="194" dur="200" fill="hold"/>
                                        <p:tgtEl>
                                          <p:spTgt spid="18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195" presetID="10" presetClass="exit" presetSubtype="0" fill="hold" grpId="3" nodeType="withEffect">
                                  <p:stCondLst>
                                    <p:cond delay="472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6" dur="101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8" presetID="23" presetClass="entr" presetSubtype="528" decel="100000" fill="hold" grpId="0" nodeType="withEffect">
                                  <p:stCondLst>
                                    <p:cond delay="66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0" dur="374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374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374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374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4" presetID="8" presetClass="emph" presetSubtype="0" fill="hold" grpId="1" nodeType="withEffect">
                                  <p:stCondLst>
                                    <p:cond delay="66"/>
                                  </p:stCondLst>
                                  <p:childTnLst>
                                    <p:animRot by="-1740000">
                                      <p:cBhvr>
                                        <p:cTn id="205" dur="473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6" presetID="6" presetClass="emph" presetSubtype="0" accel="76000" fill="hold" grpId="2" nodeType="withEffect">
                                  <p:stCondLst>
                                    <p:cond delay="352"/>
                                  </p:stCondLst>
                                  <p:childTnLst>
                                    <p:animScale>
                                      <p:cBhvr>
                                        <p:cTn id="207" dur="200" fill="hold"/>
                                        <p:tgtEl>
                                          <p:spTgt spid="19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208" presetID="10" presetClass="exit" presetSubtype="0" fill="hold" grpId="3" nodeType="withEffect">
                                  <p:stCondLst>
                                    <p:cond delay="452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9" dur="101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1" presetID="23" presetClass="entr" presetSubtype="528" decel="100000" fill="hold" grpId="0" nodeType="withEffect">
                                  <p:stCondLst>
                                    <p:cond delay="71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3" dur="399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399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399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6" dur="399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7" presetID="8" presetClass="emph" presetSubtype="0" fill="hold" grpId="1" nodeType="withEffect">
                                  <p:stCondLst>
                                    <p:cond delay="71"/>
                                  </p:stCondLst>
                                  <p:childTnLst>
                                    <p:animRot by="-3900000">
                                      <p:cBhvr>
                                        <p:cTn id="218" dur="501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9" presetID="6" presetClass="emph" presetSubtype="0" accel="76000" fill="hold" grpId="2" nodeType="withEffect">
                                  <p:stCondLst>
                                    <p:cond delay="372"/>
                                  </p:stCondLst>
                                  <p:childTnLst>
                                    <p:animScale>
                                      <p:cBhvr>
                                        <p:cTn id="220" dur="200" fill="hold"/>
                                        <p:tgtEl>
                                          <p:spTgt spid="20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221" presetID="10" presetClass="exit" presetSubtype="0" fill="hold" grpId="3" nodeType="withEffect">
                                  <p:stCondLst>
                                    <p:cond delay="472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2" dur="101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4" presetID="22" presetClass="entr" presetSubtype="8" fill="hold" nodeType="withEffect">
                                  <p:stCondLst>
                                    <p:cond delay="107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6" dur="16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42" presetClass="path" presetSubtype="0" accel="50000" fill="hold" nodeType="withEffect">
                                  <p:stCondLst>
                                    <p:cond delay="107"/>
                                  </p:stCondLst>
                                  <p:childTnLst>
                                    <p:animMotion origin="layout" path="M -3.33333E-6 2.22222E-6 L 0.05352 0.03217 " pathEditMode="relative" rAng="0" ptsTypes="AA">
                                      <p:cBhvr>
                                        <p:cTn id="228" dur="401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69" y="1597"/>
                                    </p:animMotion>
                                  </p:childTnLst>
                                </p:cTn>
                              </p:par>
                              <p:par>
                                <p:cTn id="229" presetID="22" presetClass="exit" presetSubtype="8" fill="hold" nodeType="withEffect">
                                  <p:stCondLst>
                                    <p:cond delay="267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30" dur="241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24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2" presetID="23" presetClass="entr" presetSubtype="528" decel="100000" fill="hold" grpId="0" nodeType="withEffect">
                                  <p:stCondLst>
                                    <p:cond delay="53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4" dur="484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484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6" dur="484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7" dur="484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8" presetID="8" presetClass="emph" presetSubtype="0" fill="hold" grpId="1" nodeType="withEffect">
                                  <p:stCondLst>
                                    <p:cond delay="53"/>
                                  </p:stCondLst>
                                  <p:childTnLst>
                                    <p:animRot by="3000000">
                                      <p:cBhvr>
                                        <p:cTn id="239" dur="601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0" presetID="6" presetClass="emph" presetSubtype="0" fill="hold" grpId="2" nodeType="withEffect">
                                  <p:stCondLst>
                                    <p:cond delay="418"/>
                                  </p:stCondLst>
                                  <p:childTnLst>
                                    <p:animScale>
                                      <p:cBhvr>
                                        <p:cTn id="241" dur="200" fill="hold"/>
                                        <p:tgtEl>
                                          <p:spTgt spid="24"/>
                                        </p:tgtEl>
                                      </p:cBhvr>
                                      <p:by x="40000" y="40000"/>
                                    </p:animScale>
                                  </p:childTnLst>
                                </p:cTn>
                              </p:par>
                              <p:par>
                                <p:cTn id="242" presetID="10" presetClass="exit" presetSubtype="0" fill="hold" grpId="3" nodeType="withEffect">
                                  <p:stCondLst>
                                    <p:cond delay="519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3" dur="101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" presetID="23" presetClass="entr" presetSubtype="528" decel="100000" fill="hold" grpId="0" nodeType="withEffect">
                                  <p:stCondLst>
                                    <p:cond delay="53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7" dur="468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8" dur="468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9" dur="468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0" dur="468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1" presetID="8" presetClass="emph" presetSubtype="0" fill="hold" grpId="1" nodeType="withEffect">
                                  <p:stCondLst>
                                    <p:cond delay="53"/>
                                  </p:stCondLst>
                                  <p:childTnLst>
                                    <p:animRot by="7200000">
                                      <p:cBhvr>
                                        <p:cTn id="252" dur="582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3" presetID="6" presetClass="emph" presetSubtype="0" accel="100000" fill="hold" grpId="2" nodeType="withEffect">
                                  <p:stCondLst>
                                    <p:cond delay="430"/>
                                  </p:stCondLst>
                                  <p:childTnLst>
                                    <p:animScale>
                                      <p:cBhvr>
                                        <p:cTn id="254" dur="200" fill="hold"/>
                                        <p:tgtEl>
                                          <p:spTgt spid="22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grpId="3" nodeType="withEffect">
                                  <p:stCondLst>
                                    <p:cond delay="53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101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23" presetClass="entr" presetSubtype="528" decel="100000" fill="hold" grpId="0" nodeType="withEffect">
                                  <p:stCondLst>
                                    <p:cond delay="53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0" dur="468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1" dur="468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2" dur="468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3" dur="468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4" presetID="6" presetClass="emph" presetSubtype="0" accel="76000" fill="hold" grpId="1" nodeType="withEffect">
                                  <p:stCondLst>
                                    <p:cond delay="418"/>
                                  </p:stCondLst>
                                  <p:childTnLst>
                                    <p:animScale>
                                      <p:cBhvr>
                                        <p:cTn id="265" dur="200" fill="hold"/>
                                        <p:tgtEl>
                                          <p:spTgt spid="23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266" presetID="10" presetClass="exit" presetSubtype="0" fill="hold" grpId="2" nodeType="withEffect">
                                  <p:stCondLst>
                                    <p:cond delay="519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7" dur="101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9" presetID="23" presetClass="entr" presetSubtype="528" decel="100000" fill="hold" grpId="0" nodeType="withEffect">
                                  <p:stCondLst>
                                    <p:cond delay="53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1" dur="304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2" dur="304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3" dur="304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4" dur="304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5" presetID="8" presetClass="emph" presetSubtype="0" fill="hold" grpId="1" nodeType="withEffect">
                                  <p:stCondLst>
                                    <p:cond delay="53"/>
                                  </p:stCondLst>
                                  <p:childTnLst>
                                    <p:animRot by="3600000">
                                      <p:cBhvr>
                                        <p:cTn id="276" dur="405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7" presetID="6" presetClass="emph" presetSubtype="0" accel="76000" fill="hold" grpId="2" nodeType="withEffect">
                                  <p:stCondLst>
                                    <p:cond delay="282"/>
                                  </p:stCondLst>
                                  <p:childTnLst>
                                    <p:animScale>
                                      <p:cBhvr>
                                        <p:cTn id="278" dur="200" fill="hold"/>
                                        <p:tgtEl>
                                          <p:spTgt spid="25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279" presetID="10" presetClass="exit" presetSubtype="0" fill="hold" grpId="3" nodeType="withEffect">
                                  <p:stCondLst>
                                    <p:cond delay="382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101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22" presetClass="entr" presetSubtype="8" fill="hold" nodeType="withEffect">
                                  <p:stCondLst>
                                    <p:cond delay="107"/>
                                  </p:stCondLst>
                                  <p:childTnLs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4" dur="214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5" presetID="42" presetClass="path" presetSubtype="0" accel="50000" fill="hold" nodeType="withEffect">
                                  <p:stCondLst>
                                    <p:cond delay="107"/>
                                  </p:stCondLst>
                                  <p:childTnLst>
                                    <p:animMotion origin="layout" path="M 1.45833E-6 -2.96296E-6 L 0.07799 -0.07477 " pathEditMode="relative" rAng="0" ptsTypes="AA">
                                      <p:cBhvr>
                                        <p:cTn id="286" dur="401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93" y="-3750"/>
                                    </p:animMotion>
                                  </p:childTnLst>
                                </p:cTn>
                              </p:par>
                              <p:par>
                                <p:cTn id="287" presetID="22" presetClass="exit" presetSubtype="8" fill="hold" nodeType="withEffect">
                                  <p:stCondLst>
                                    <p:cond delay="428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88" dur="134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133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0" presetID="23" presetClass="entr" presetSubtype="528" decel="100000" fill="hold" grpId="0" nodeType="withEffect">
                                  <p:stCondLst>
                                    <p:cond delay="67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2" dur="379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3" dur="379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4" dur="379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5" dur="379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6" presetID="8" presetClass="emph" presetSubtype="0" fill="hold" grpId="1" nodeType="withEffect">
                                  <p:stCondLst>
                                    <p:cond delay="67"/>
                                  </p:stCondLst>
                                  <p:childTnLst>
                                    <p:animRot by="-2700000">
                                      <p:cBhvr>
                                        <p:cTn id="297" dur="481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8" presetID="6" presetClass="emph" presetSubtype="0" accel="76000" fill="hold" grpId="2" nodeType="withEffect">
                                  <p:stCondLst>
                                    <p:cond delay="372"/>
                                  </p:stCondLst>
                                  <p:childTnLst>
                                    <p:animScale>
                                      <p:cBhvr>
                                        <p:cTn id="299" dur="200" fill="hold"/>
                                        <p:tgtEl>
                                          <p:spTgt spid="27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300" presetID="10" presetClass="exit" presetSubtype="0" fill="hold" grpId="3" nodeType="withEffect">
                                  <p:stCondLst>
                                    <p:cond delay="472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1" dur="101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3" presetID="22" presetClass="entr" presetSubtype="8" fill="hold" nodeType="withEffect">
                                  <p:stCondLst>
                                    <p:cond delay="107"/>
                                  </p:stCondLst>
                                  <p:childTnLs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5" dur="16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6" presetID="42" presetClass="path" presetSubtype="0" accel="50000" fill="hold" nodeType="withEffect">
                                  <p:stCondLst>
                                    <p:cond delay="107"/>
                                  </p:stCondLst>
                                  <p:childTnLst>
                                    <p:animMotion origin="layout" path="M 5E-6 1.11022E-16 L 0.0431 0.0787 " pathEditMode="relative" rAng="0" ptsTypes="AA">
                                      <p:cBhvr>
                                        <p:cTn id="307" dur="401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48" y="3935"/>
                                    </p:animMotion>
                                  </p:childTnLst>
                                </p:cTn>
                              </p:par>
                              <p:par>
                                <p:cTn id="308" presetID="22" presetClass="exit" presetSubtype="8" fill="hold" nodeType="withEffect">
                                  <p:stCondLst>
                                    <p:cond delay="267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309" dur="241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24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1" presetID="23" presetClass="entr" presetSubtype="528" decel="100000" fill="hold" grpId="0" nodeType="withEffect">
                                  <p:stCondLst>
                                    <p:cond delay="53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3" dur="304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4" dur="304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5" dur="304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6" dur="304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7" presetID="8" presetClass="emph" presetSubtype="0" fill="hold" grpId="1" nodeType="withEffect">
                                  <p:stCondLst>
                                    <p:cond delay="53"/>
                                  </p:stCondLst>
                                  <p:childTnLst>
                                    <p:animRot by="3600000">
                                      <p:cBhvr>
                                        <p:cTn id="318" dur="405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9" presetID="6" presetClass="emph" presetSubtype="0" accel="76000" fill="hold" grpId="2" nodeType="withEffect">
                                  <p:stCondLst>
                                    <p:cond delay="282"/>
                                  </p:stCondLst>
                                  <p:childTnLst>
                                    <p:animScale>
                                      <p:cBhvr>
                                        <p:cTn id="320" dur="200" fill="hold"/>
                                        <p:tgtEl>
                                          <p:spTgt spid="29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321" presetID="10" presetClass="exit" presetSubtype="0" fill="hold" grpId="3" nodeType="withEffect">
                                  <p:stCondLst>
                                    <p:cond delay="382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2" dur="101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3" dur="1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4" presetID="23" presetClass="entr" presetSubtype="528" decel="100000" fill="hold" grpId="0" nodeType="withEffect">
                                  <p:stCondLst>
                                    <p:cond delay="53"/>
                                  </p:stCondLst>
                                  <p:childTnLs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6" dur="468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7" dur="468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8" dur="468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9" dur="468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0" presetID="8" presetClass="emph" presetSubtype="0" fill="hold" grpId="1" nodeType="withEffect">
                                  <p:stCondLst>
                                    <p:cond delay="53"/>
                                  </p:stCondLst>
                                  <p:childTnLst>
                                    <p:animRot by="7200000">
                                      <p:cBhvr>
                                        <p:cTn id="331" dur="582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2" presetID="6" presetClass="emph" presetSubtype="0" accel="100000" fill="hold" grpId="2" nodeType="withEffect">
                                  <p:stCondLst>
                                    <p:cond delay="430"/>
                                  </p:stCondLst>
                                  <p:childTnLst>
                                    <p:animScale>
                                      <p:cBhvr>
                                        <p:cTn id="333" dur="200" fill="hold"/>
                                        <p:tgtEl>
                                          <p:spTgt spid="30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334" presetID="10" presetClass="exit" presetSubtype="0" fill="hold" grpId="3" nodeType="withEffect">
                                  <p:stCondLst>
                                    <p:cond delay="53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5" dur="101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allAtOnce"/>
      <p:bldP spid="3" grpId="0" animBg="1"/>
      <p:bldP spid="3" grpId="1" animBg="1"/>
      <p:bldP spid="3" grpId="2" animBg="1"/>
      <p:bldP spid="4" grpId="0" animBg="1"/>
      <p:bldP spid="4" grpId="1" animBg="1"/>
      <p:bldP spid="4" grpId="2" animBg="1"/>
      <p:bldP spid="4" grpId="3" animBg="1"/>
      <p:bldP spid="5" grpId="0" animBg="1"/>
      <p:bldP spid="5" grpId="1" animBg="1"/>
      <p:bldP spid="5" grpId="2" animBg="1"/>
      <p:bldP spid="5" grpId="3" animBg="1"/>
      <p:bldP spid="6" grpId="0" animBg="1"/>
      <p:bldP spid="6" grpId="1" animBg="1"/>
      <p:bldP spid="6" grpId="2" animBg="1"/>
      <p:bldP spid="6" grpId="3" animBg="1"/>
      <p:bldP spid="8" grpId="0" animBg="1"/>
      <p:bldP spid="8" grpId="1" animBg="1"/>
      <p:bldP spid="8" grpId="2" animBg="1"/>
      <p:bldP spid="8" grpId="3" animBg="1"/>
      <p:bldP spid="9" grpId="0" animBg="1"/>
      <p:bldP spid="9" grpId="1" animBg="1"/>
      <p:bldP spid="9" grpId="2" animBg="1"/>
      <p:bldP spid="10" grpId="0" animBg="1"/>
      <p:bldP spid="10" grpId="1" animBg="1"/>
      <p:bldP spid="10" grpId="2" animBg="1"/>
      <p:bldP spid="10" grpId="3" animBg="1"/>
      <p:bldP spid="11" grpId="0" animBg="1"/>
      <p:bldP spid="11" grpId="1" animBg="1"/>
      <p:bldP spid="11" grpId="2" animBg="1"/>
      <p:bldP spid="11" grpId="3" animBg="1"/>
      <p:bldP spid="13" grpId="0" animBg="1"/>
      <p:bldP spid="13" grpId="1" animBg="1"/>
      <p:bldP spid="13" grpId="2" animBg="1"/>
      <p:bldP spid="13" grpId="3" animBg="1"/>
      <p:bldP spid="15" grpId="0" animBg="1"/>
      <p:bldP spid="15" grpId="1" animBg="1"/>
      <p:bldP spid="15" grpId="2" animBg="1"/>
      <p:bldP spid="15" grpId="3" animBg="1"/>
      <p:bldP spid="16" grpId="0" animBg="1"/>
      <p:bldP spid="16" grpId="1" animBg="1"/>
      <p:bldP spid="16" grpId="2" animBg="1"/>
      <p:bldP spid="16" grpId="3" animBg="1"/>
      <p:bldP spid="17" grpId="0" animBg="1"/>
      <p:bldP spid="17" grpId="1" animBg="1"/>
      <p:bldP spid="17" grpId="2" animBg="1"/>
      <p:bldP spid="18" grpId="0" animBg="1"/>
      <p:bldP spid="18" grpId="1" animBg="1"/>
      <p:bldP spid="18" grpId="2" animBg="1"/>
      <p:bldP spid="18" grpId="3" animBg="1"/>
      <p:bldP spid="19" grpId="0" animBg="1"/>
      <p:bldP spid="19" grpId="1" animBg="1"/>
      <p:bldP spid="19" grpId="2" animBg="1"/>
      <p:bldP spid="19" grpId="3" animBg="1"/>
      <p:bldP spid="20" grpId="0" animBg="1"/>
      <p:bldP spid="20" grpId="1" animBg="1"/>
      <p:bldP spid="20" grpId="2" animBg="1"/>
      <p:bldP spid="20" grpId="3" animBg="1"/>
      <p:bldP spid="22" grpId="0" animBg="1"/>
      <p:bldP spid="22" grpId="1" animBg="1"/>
      <p:bldP spid="22" grpId="2" animBg="1"/>
      <p:bldP spid="22" grpId="3" animBg="1"/>
      <p:bldP spid="23" grpId="0" animBg="1"/>
      <p:bldP spid="23" grpId="1" animBg="1"/>
      <p:bldP spid="23" grpId="2" animBg="1"/>
      <p:bldP spid="24" grpId="0" animBg="1"/>
      <p:bldP spid="24" grpId="1" animBg="1"/>
      <p:bldP spid="24" grpId="2" animBg="1"/>
      <p:bldP spid="24" grpId="3" animBg="1"/>
      <p:bldP spid="25" grpId="0" animBg="1"/>
      <p:bldP spid="25" grpId="1" animBg="1"/>
      <p:bldP spid="25" grpId="2" animBg="1"/>
      <p:bldP spid="25" grpId="3" animBg="1"/>
      <p:bldP spid="27" grpId="0" animBg="1"/>
      <p:bldP spid="27" grpId="1" animBg="1"/>
      <p:bldP spid="27" grpId="2" animBg="1"/>
      <p:bldP spid="27" grpId="3" animBg="1"/>
      <p:bldP spid="29" grpId="0" animBg="1"/>
      <p:bldP spid="29" grpId="1" animBg="1"/>
      <p:bldP spid="29" grpId="2" animBg="1"/>
      <p:bldP spid="29" grpId="3" animBg="1"/>
      <p:bldP spid="30" grpId="0" animBg="1"/>
      <p:bldP spid="30" grpId="1" animBg="1"/>
      <p:bldP spid="30" grpId="2" animBg="1"/>
      <p:bldP spid="30" grpId="3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610427" y="2228671"/>
            <a:ext cx="6971146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34400" b="1">
                <a:solidFill>
                  <a:srgbClr val="2476C3"/>
                </a:solidFill>
                <a:latin typeface="Arial Black" panose="020B0A04020102020204" pitchFamily="34" charset="0"/>
                <a:cs typeface="Segoe UI Black" panose="020B0A02040204020203" pitchFamily="34" charset="0"/>
              </a:defRPr>
            </a:lvl1pPr>
          </a:lstStyle>
          <a:p>
            <a:r>
              <a:rPr lang="zh-CN" altLang="en-US" sz="15000" dirty="0">
                <a:solidFill>
                  <a:srgbClr val="CD2D50"/>
                </a:solidFill>
                <a:ea typeface="迷你简秀英" panose="02010609000101010101" pitchFamily="49" charset="-122"/>
              </a:rPr>
              <a:t>瞬间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"/>
    </mc:Choice>
    <mc:Fallback xmlns="">
      <p:transition spd="slow" advClick="0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xit" presetSubtype="54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allAtOnce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6" y="-963113"/>
            <a:ext cx="12183723" cy="8111871"/>
          </a:xfrm>
          <a:prstGeom prst="rect">
            <a:avLst/>
          </a:prstGeom>
        </p:spPr>
      </p:pic>
      <p:sp>
        <p:nvSpPr>
          <p:cNvPr id="36" name="椭圆 35" descr="e7d195523061f1c06526803b853d33da37c806682655e537E2A928F3AEA1D11B2C74CA1ADE48C493B3BE6AAFC7DC1413F1D3DE5144BCB5B8EB55459D8BD2DD86CA978BCF0EF961A7AF6DF4AA15BE192775A88C187732EB70B483949ECE849FCDD18FB92BAA2790601969A217C5431C93F549E39EBF67E6A38789ABB31749D15335941818B49350BD"/>
          <p:cNvSpPr/>
          <p:nvPr/>
        </p:nvSpPr>
        <p:spPr>
          <a:xfrm>
            <a:off x="7820396" y="5093830"/>
            <a:ext cx="113530" cy="113530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7" name="等腰三角形 36" descr="e7d195523061f1c06526803b853d33da37c806682655e537E2A928F3AEA1D11B2C74CA1ADE48C493B3BE6AAFC7DC1413F1D3DE5144BCB5B8EB55459D8BD2DD86CA978BCF0EF961A7AF6DF4AA15BE192775A88C187732EB70B483949ECE849FCDD18FB92BAA2790601969A217C5431C93F549E39EBF67E6A38789ABB31749D15335941818B49350BD"/>
          <p:cNvSpPr/>
          <p:nvPr/>
        </p:nvSpPr>
        <p:spPr>
          <a:xfrm rot="20030193">
            <a:off x="7249371" y="4511285"/>
            <a:ext cx="243656" cy="189707"/>
          </a:xfrm>
          <a:prstGeom prst="triangle">
            <a:avLst/>
          </a:prstGeom>
          <a:noFill/>
          <a:ln w="28575" cap="rnd" cmpd="sng" algn="ctr">
            <a:solidFill>
              <a:sysClr val="window" lastClr="FFFFFF"/>
            </a:solidFill>
            <a:prstDash val="solid"/>
            <a:round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8" name="等腰三角形 37" descr="e7d195523061f1c06526803b853d33da37c806682655e537E2A928F3AEA1D11B2C74CA1ADE48C493B3BE6AAFC7DC1413F1D3DE5144BCB5B8EB55459D8BD2DD86CA978BCF0EF961A7AF6DF4AA15BE192775A88C187732EB70B483949ECE849FCDD18FB92BAA2790601969A217C5431C93F549E39EBF67E6A38789ABB31749D15335941818B49350BD"/>
          <p:cNvSpPr/>
          <p:nvPr/>
        </p:nvSpPr>
        <p:spPr>
          <a:xfrm>
            <a:off x="6656016" y="4467285"/>
            <a:ext cx="254142" cy="219089"/>
          </a:xfrm>
          <a:prstGeom prst="triangl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9" name="菱形 38" descr="e7d195523061f1c06526803b853d33da37c806682655e537E2A928F3AEA1D11B2C74CA1ADE48C493B3BE6AAFC7DC1413F1D3DE5144BCB5B8EB55459D8BD2DD86CA978BCF0EF961A7AF6DF4AA15BE192775A88C187732EB70B483949ECE849FCDD18FB92BAA2790601969A217C5431C93F549E39EBF67E6A38789ABB31749D15335941818B49350BD"/>
          <p:cNvSpPr/>
          <p:nvPr/>
        </p:nvSpPr>
        <p:spPr>
          <a:xfrm rot="1531300">
            <a:off x="7830662" y="4048124"/>
            <a:ext cx="194632" cy="194632"/>
          </a:xfrm>
          <a:prstGeom prst="diamond">
            <a:avLst/>
          </a:prstGeom>
          <a:noFill/>
          <a:ln w="28575" cap="rnd" cmpd="sng" algn="ctr">
            <a:solidFill>
              <a:sysClr val="window" lastClr="FFFFFF"/>
            </a:solidFill>
            <a:prstDash val="solid"/>
            <a:round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cxnSp>
        <p:nvCxnSpPr>
          <p:cNvPr id="40" name="直接连接符 39" descr="e7d195523061f1c06526803b853d33da37c806682655e537E2A928F3AEA1D11B2C74CA1ADE48C493B3BE6AAFC7DC1413F1D3DE5144BCB5B8EB55459D8BD2DD86CA978BCF0EF961A7AF6DF4AA15BE192775A88C187732EB70B483949ECE849FCDD18FB92BAA2790601969A217C5431C93F549E39EBF67E6A38789ABB31749D15335941818B49350BD"/>
          <p:cNvCxnSpPr/>
          <p:nvPr/>
        </p:nvCxnSpPr>
        <p:spPr>
          <a:xfrm flipH="1" flipV="1">
            <a:off x="7330259" y="4215786"/>
            <a:ext cx="762929" cy="251499"/>
          </a:xfrm>
          <a:prstGeom prst="line">
            <a:avLst/>
          </a:prstGeom>
          <a:noFill/>
          <a:ln w="28575" cap="rnd" cmpd="sng" algn="ctr">
            <a:solidFill>
              <a:sysClr val="window" lastClr="FFFFFF"/>
            </a:solidFill>
            <a:prstDash val="solid"/>
            <a:round/>
          </a:ln>
          <a:effectLst/>
        </p:spPr>
      </p:cxnSp>
      <p:sp>
        <p:nvSpPr>
          <p:cNvPr id="41" name="十字形 40" descr="e7d195523061f1c06526803b853d33da37c806682655e537E2A928F3AEA1D11B2C74CA1ADE48C493B3BE6AAFC7DC1413F1D3DE5144BCB5B8EB55459D8BD2DD86CA978BCF0EF961A7AF6DF4AA15BE192775A88C187732EB70B483949ECE849FCDD18FB92BAA2790601969A217C5431C93F549E39EBF67E6A38789ABB31749D15335941818B49350BD"/>
          <p:cNvSpPr/>
          <p:nvPr/>
        </p:nvSpPr>
        <p:spPr>
          <a:xfrm rot="21191365">
            <a:off x="7097601" y="2347912"/>
            <a:ext cx="259146" cy="259146"/>
          </a:xfrm>
          <a:prstGeom prst="plus">
            <a:avLst>
              <a:gd name="adj" fmla="val 39595"/>
            </a:avLst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2" name="椭圆 41" descr="e7d195523061f1c06526803b853d33da37c806682655e537E2A928F3AEA1D11B2C74CA1ADE48C493B3BE6AAFC7DC1413F1D3DE5144BCB5B8EB55459D8BD2DD86CA978BCF0EF961A7AF6DF4AA15BE192775A88C187732EB70B483949ECE849FCDD18FB92BAA2790601969A217C5431C93F549E39EBF67E6A38789ABB31749D15335941818B49350BD"/>
          <p:cNvSpPr/>
          <p:nvPr/>
        </p:nvSpPr>
        <p:spPr>
          <a:xfrm>
            <a:off x="8165079" y="3056962"/>
            <a:ext cx="71512" cy="71512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3" name="等腰三角形 42" descr="e7d195523061f1c06526803b853d33da37c806682655e537E2A928F3AEA1D11B2C74CA1ADE48C493B3BE6AAFC7DC1413F1D3DE5144BCB5B8EB55459D8BD2DD86CA978BCF0EF961A7AF6DF4AA15BE192775A88C187732EB70B483949ECE849FCDD18FB92BAA2790601969A217C5431C93F549E39EBF67E6A38789ABB31749D15335941818B49350BD"/>
          <p:cNvSpPr/>
          <p:nvPr/>
        </p:nvSpPr>
        <p:spPr>
          <a:xfrm rot="20968342">
            <a:off x="8545924" y="2312668"/>
            <a:ext cx="254142" cy="219089"/>
          </a:xfrm>
          <a:prstGeom prst="triangl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4" name="菱形 43" descr="e7d195523061f1c06526803b853d33da37c806682655e537E2A928F3AEA1D11B2C74CA1ADE48C493B3BE6AAFC7DC1413F1D3DE5144BCB5B8EB55459D8BD2DD86CA978BCF0EF961A7AF6DF4AA15BE192775A88C187732EB70B483949ECE849FCDD18FB92BAA2790601969A217C5431C93F549E39EBF67E6A38789ABB31749D15335941818B49350BD"/>
          <p:cNvSpPr/>
          <p:nvPr/>
        </p:nvSpPr>
        <p:spPr>
          <a:xfrm rot="19890818">
            <a:off x="7995872" y="2742752"/>
            <a:ext cx="194632" cy="194632"/>
          </a:xfrm>
          <a:prstGeom prst="diamond">
            <a:avLst/>
          </a:prstGeom>
          <a:noFill/>
          <a:ln w="28575" cap="rnd" cmpd="sng" algn="ctr">
            <a:solidFill>
              <a:sysClr val="window" lastClr="FFFFFF"/>
            </a:solidFill>
            <a:prstDash val="solid"/>
            <a:round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cxnSp>
        <p:nvCxnSpPr>
          <p:cNvPr id="45" name="直接连接符 44" descr="e7d195523061f1c06526803b853d33da37c806682655e537E2A928F3AEA1D11B2C74CA1ADE48C493B3BE6AAFC7DC1413F1D3DE5144BCB5B8EB55459D8BD2DD86CA978BCF0EF961A7AF6DF4AA15BE192775A88C187732EB70B483949ECE849FCDD18FB92BAA2790601969A217C5431C93F549E39EBF67E6A38789ABB31749D15335941818B49350BD"/>
          <p:cNvCxnSpPr/>
          <p:nvPr/>
        </p:nvCxnSpPr>
        <p:spPr>
          <a:xfrm flipV="1">
            <a:off x="7509286" y="2308286"/>
            <a:ext cx="583902" cy="648629"/>
          </a:xfrm>
          <a:prstGeom prst="line">
            <a:avLst/>
          </a:prstGeom>
          <a:noFill/>
          <a:ln w="28575" cap="rnd" cmpd="sng" algn="ctr">
            <a:solidFill>
              <a:sysClr val="window" lastClr="FFFFFF"/>
            </a:solidFill>
            <a:prstDash val="solid"/>
            <a:round/>
          </a:ln>
          <a:effectLst/>
        </p:spPr>
      </p:cxnSp>
      <p:sp>
        <p:nvSpPr>
          <p:cNvPr id="14" name="椭圆 13" descr="e7d195523061f1c06526803b853d33da37c806682655e537E2A928F3AEA1D11B2C74CA1ADE48C493B3BE6AAFC7DC1413F1D3DE5144BCB5B8EB55459D8BD2DD86CA978BCF0EF961A7AF6DF4AA15BE192775A88C187732EB70B483949ECE849FCDD18FB92BAA2790601969A217C5431C93F549E39EBF67E6A38789ABB31749D15335941818B49350BD"/>
          <p:cNvSpPr/>
          <p:nvPr/>
        </p:nvSpPr>
        <p:spPr>
          <a:xfrm flipH="1">
            <a:off x="4351255" y="4980300"/>
            <a:ext cx="113530" cy="113530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5" name="等腰三角形 14" descr="e7d195523061f1c06526803b853d33da37c806682655e537E2A928F3AEA1D11B2C74CA1ADE48C493B3BE6AAFC7DC1413F1D3DE5144BCB5B8EB55459D8BD2DD86CA978BCF0EF961A7AF6DF4AA15BE192775A88C187732EB70B483949ECE849FCDD18FB92BAA2790601969A217C5431C93F549E39EBF67E6A38789ABB31749D15335941818B49350BD"/>
          <p:cNvSpPr/>
          <p:nvPr/>
        </p:nvSpPr>
        <p:spPr>
          <a:xfrm rot="1569807" flipH="1">
            <a:off x="3780230" y="4397755"/>
            <a:ext cx="243656" cy="189707"/>
          </a:xfrm>
          <a:prstGeom prst="triangle">
            <a:avLst/>
          </a:prstGeom>
          <a:noFill/>
          <a:ln w="28575" cap="rnd" cmpd="sng" algn="ctr">
            <a:solidFill>
              <a:sysClr val="window" lastClr="FFFFFF"/>
            </a:solidFill>
            <a:prstDash val="solid"/>
            <a:round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6" name="等腰三角形 15" descr="e7d195523061f1c06526803b853d33da37c806682655e537E2A928F3AEA1D11B2C74CA1ADE48C493B3BE6AAFC7DC1413F1D3DE5144BCB5B8EB55459D8BD2DD86CA978BCF0EF961A7AF6DF4AA15BE192775A88C187732EB70B483949ECE849FCDD18FB92BAA2790601969A217C5431C93F549E39EBF67E6A38789ABB31749D15335941818B49350BD"/>
          <p:cNvSpPr/>
          <p:nvPr/>
        </p:nvSpPr>
        <p:spPr>
          <a:xfrm flipH="1">
            <a:off x="3186875" y="4353755"/>
            <a:ext cx="254142" cy="219089"/>
          </a:xfrm>
          <a:prstGeom prst="triangl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7" name="菱形 16" descr="e7d195523061f1c06526803b853d33da37c806682655e537E2A928F3AEA1D11B2C74CA1ADE48C493B3BE6AAFC7DC1413F1D3DE5144BCB5B8EB55459D8BD2DD86CA978BCF0EF961A7AF6DF4AA15BE192775A88C187732EB70B483949ECE849FCDD18FB92BAA2790601969A217C5431C93F549E39EBF67E6A38789ABB31749D15335941818B49350BD"/>
          <p:cNvSpPr/>
          <p:nvPr/>
        </p:nvSpPr>
        <p:spPr>
          <a:xfrm rot="20068700" flipH="1">
            <a:off x="4361521" y="3934594"/>
            <a:ext cx="194632" cy="194632"/>
          </a:xfrm>
          <a:prstGeom prst="diamond">
            <a:avLst/>
          </a:prstGeom>
          <a:noFill/>
          <a:ln w="28575" cap="rnd" cmpd="sng" algn="ctr">
            <a:solidFill>
              <a:sysClr val="window" lastClr="FFFFFF"/>
            </a:solidFill>
            <a:prstDash val="solid"/>
            <a:round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cxnSp>
        <p:nvCxnSpPr>
          <p:cNvPr id="18" name="直接连接符 17" descr="e7d195523061f1c06526803b853d33da37c806682655e537E2A928F3AEA1D11B2C74CA1ADE48C493B3BE6AAFC7DC1413F1D3DE5144BCB5B8EB55459D8BD2DD86CA978BCF0EF961A7AF6DF4AA15BE192775A88C187732EB70B483949ECE849FCDD18FB92BAA2790601969A217C5431C93F549E39EBF67E6A38789ABB31749D15335941818B49350BD"/>
          <p:cNvCxnSpPr/>
          <p:nvPr/>
        </p:nvCxnSpPr>
        <p:spPr>
          <a:xfrm flipV="1">
            <a:off x="3861118" y="4102256"/>
            <a:ext cx="762929" cy="251499"/>
          </a:xfrm>
          <a:prstGeom prst="line">
            <a:avLst/>
          </a:prstGeom>
          <a:noFill/>
          <a:ln w="28575" cap="rnd" cmpd="sng" algn="ctr">
            <a:solidFill>
              <a:sysClr val="window" lastClr="FFFFFF"/>
            </a:solidFill>
            <a:prstDash val="solid"/>
            <a:round/>
          </a:ln>
          <a:effectLst/>
        </p:spPr>
      </p:cxnSp>
      <p:sp>
        <p:nvSpPr>
          <p:cNvPr id="19" name="十字形 18" descr="e7d195523061f1c06526803b853d33da37c806682655e537E2A928F3AEA1D11B2C74CA1ADE48C493B3BE6AAFC7DC1413F1D3DE5144BCB5B8EB55459D8BD2DD86CA978BCF0EF961A7AF6DF4AA15BE192775A88C187732EB70B483949ECE849FCDD18FB92BAA2790601969A217C5431C93F549E39EBF67E6A38789ABB31749D15335941818B49350BD"/>
          <p:cNvSpPr/>
          <p:nvPr/>
        </p:nvSpPr>
        <p:spPr>
          <a:xfrm rot="408635" flipH="1">
            <a:off x="3628460" y="2234382"/>
            <a:ext cx="259146" cy="259146"/>
          </a:xfrm>
          <a:prstGeom prst="plus">
            <a:avLst>
              <a:gd name="adj" fmla="val 39595"/>
            </a:avLst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0" name="椭圆 19" descr="e7d195523061f1c06526803b853d33da37c806682655e537E2A928F3AEA1D11B2C74CA1ADE48C493B3BE6AAFC7DC1413F1D3DE5144BCB5B8EB55459D8BD2DD86CA978BCF0EF961A7AF6DF4AA15BE192775A88C187732EB70B483949ECE849FCDD18FB92BAA2790601969A217C5431C93F549E39EBF67E6A38789ABB31749D15335941818B49350BD"/>
          <p:cNvSpPr/>
          <p:nvPr/>
        </p:nvSpPr>
        <p:spPr>
          <a:xfrm flipH="1">
            <a:off x="4695938" y="2943432"/>
            <a:ext cx="71512" cy="71512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1" name="等腰三角形 20" descr="e7d195523061f1c06526803b853d33da37c806682655e537E2A928F3AEA1D11B2C74CA1ADE48C493B3BE6AAFC7DC1413F1D3DE5144BCB5B8EB55459D8BD2DD86CA978BCF0EF961A7AF6DF4AA15BE192775A88C187732EB70B483949ECE849FCDD18FB92BAA2790601969A217C5431C93F549E39EBF67E6A38789ABB31749D15335941818B49350BD"/>
          <p:cNvSpPr/>
          <p:nvPr/>
        </p:nvSpPr>
        <p:spPr>
          <a:xfrm rot="631658" flipH="1">
            <a:off x="5076783" y="2199138"/>
            <a:ext cx="254142" cy="219089"/>
          </a:xfrm>
          <a:prstGeom prst="triangl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2" name="菱形 21" descr="e7d195523061f1c06526803b853d33da37c806682655e537E2A928F3AEA1D11B2C74CA1ADE48C493B3BE6AAFC7DC1413F1D3DE5144BCB5B8EB55459D8BD2DD86CA978BCF0EF961A7AF6DF4AA15BE192775A88C187732EB70B483949ECE849FCDD18FB92BAA2790601969A217C5431C93F549E39EBF67E6A38789ABB31749D15335941818B49350BD"/>
          <p:cNvSpPr/>
          <p:nvPr/>
        </p:nvSpPr>
        <p:spPr>
          <a:xfrm rot="1709182" flipH="1">
            <a:off x="4526731" y="2629222"/>
            <a:ext cx="194632" cy="194632"/>
          </a:xfrm>
          <a:prstGeom prst="diamond">
            <a:avLst/>
          </a:prstGeom>
          <a:noFill/>
          <a:ln w="28575" cap="rnd" cmpd="sng" algn="ctr">
            <a:solidFill>
              <a:sysClr val="window" lastClr="FFFFFF"/>
            </a:solidFill>
            <a:prstDash val="solid"/>
            <a:round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cxnSp>
        <p:nvCxnSpPr>
          <p:cNvPr id="23" name="直接连接符 22" descr="e7d195523061f1c06526803b853d33da37c806682655e537E2A928F3AEA1D11B2C74CA1ADE48C493B3BE6AAFC7DC1413F1D3DE5144BCB5B8EB55459D8BD2DD86CA978BCF0EF961A7AF6DF4AA15BE192775A88C187732EB70B483949ECE849FCDD18FB92BAA2790601969A217C5431C93F549E39EBF67E6A38789ABB31749D15335941818B49350BD"/>
          <p:cNvCxnSpPr/>
          <p:nvPr/>
        </p:nvCxnSpPr>
        <p:spPr>
          <a:xfrm flipH="1" flipV="1">
            <a:off x="4040145" y="2194756"/>
            <a:ext cx="583902" cy="648629"/>
          </a:xfrm>
          <a:prstGeom prst="line">
            <a:avLst/>
          </a:prstGeom>
          <a:noFill/>
          <a:ln w="28575" cap="rnd" cmpd="sng" algn="ctr">
            <a:solidFill>
              <a:sysClr val="window" lastClr="FFFFFF"/>
            </a:solidFill>
            <a:prstDash val="solid"/>
            <a:round/>
          </a:ln>
          <a:effectLst/>
        </p:spPr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300"/>
    </mc:Choice>
    <mc:Fallback xmlns="">
      <p:transition spd="slow" advClick="0" advTm="13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5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3" presetClass="entr" presetSubtype="528" decel="100000" fill="hold" grpId="0" nodeType="withEffect">
                                  <p:stCondLst>
                                    <p:cond delay="53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313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13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13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13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6" presetClass="emph" presetSubtype="0" accel="76000" fill="hold" grpId="1" nodeType="withEffect">
                                  <p:stCondLst>
                                    <p:cond delay="268"/>
                                  </p:stCondLst>
                                  <p:childTnLst>
                                    <p:animScale>
                                      <p:cBhvr>
                                        <p:cTn id="14" dur="200" fill="hold"/>
                                        <p:tgtEl>
                                          <p:spTgt spid="36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10" presetClass="exit" presetSubtype="0" fill="hold" grpId="2" nodeType="withEffect">
                                  <p:stCondLst>
                                    <p:cond delay="368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01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3" presetClass="entr" presetSubtype="528" decel="100000" fill="hold" grpId="0" nodeType="withEffect">
                                  <p:stCondLst>
                                    <p:cond delay="67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379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79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79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79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8" presetClass="emph" presetSubtype="0" fill="hold" grpId="1" nodeType="withEffect">
                                  <p:stCondLst>
                                    <p:cond delay="67"/>
                                  </p:stCondLst>
                                  <p:childTnLst>
                                    <p:animRot by="-2700000">
                                      <p:cBhvr>
                                        <p:cTn id="25" dur="481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6" presetClass="emph" presetSubtype="0" accel="76000" fill="hold" grpId="2" nodeType="withEffect">
                                  <p:stCondLst>
                                    <p:cond delay="372"/>
                                  </p:stCondLst>
                                  <p:childTnLst>
                                    <p:animScale>
                                      <p:cBhvr>
                                        <p:cTn id="27" dur="200" fill="hold"/>
                                        <p:tgtEl>
                                          <p:spTgt spid="37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grpId="3" nodeType="withEffect">
                                  <p:stCondLst>
                                    <p:cond delay="472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1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3" presetClass="entr" presetSubtype="528" decel="100000" fill="hold" grpId="0" nodeType="withEffect">
                                  <p:stCondLst>
                                    <p:cond delay="66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374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74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74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74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8" presetClass="emph" presetSubtype="0" fill="hold" grpId="1" nodeType="withEffect">
                                  <p:stCondLst>
                                    <p:cond delay="66"/>
                                  </p:stCondLst>
                                  <p:childTnLst>
                                    <p:animRot by="-1740000">
                                      <p:cBhvr>
                                        <p:cTn id="38" dur="473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6" presetClass="emph" presetSubtype="0" accel="76000" fill="hold" grpId="2" nodeType="withEffect">
                                  <p:stCondLst>
                                    <p:cond delay="352"/>
                                  </p:stCondLst>
                                  <p:childTnLst>
                                    <p:animScale>
                                      <p:cBhvr>
                                        <p:cTn id="40" dur="200" fill="hold"/>
                                        <p:tgtEl>
                                          <p:spTgt spid="38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grpId="3" nodeType="withEffect">
                                  <p:stCondLst>
                                    <p:cond delay="452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101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23" presetClass="entr" presetSubtype="528" decel="100000" fill="hold" grpId="0" nodeType="withEffect">
                                  <p:stCondLst>
                                    <p:cond delay="71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399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99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399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399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8" presetClass="emph" presetSubtype="0" fill="hold" grpId="1" nodeType="withEffect">
                                  <p:stCondLst>
                                    <p:cond delay="71"/>
                                  </p:stCondLst>
                                  <p:childTnLst>
                                    <p:animRot by="-3900000">
                                      <p:cBhvr>
                                        <p:cTn id="51" dur="501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2" presetID="6" presetClass="emph" presetSubtype="0" accel="76000" fill="hold" grpId="2" nodeType="withEffect">
                                  <p:stCondLst>
                                    <p:cond delay="372"/>
                                  </p:stCondLst>
                                  <p:childTnLst>
                                    <p:animScale>
                                      <p:cBhvr>
                                        <p:cTn id="53" dur="200" fill="hold"/>
                                        <p:tgtEl>
                                          <p:spTgt spid="39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grpId="3" nodeType="withEffect">
                                  <p:stCondLst>
                                    <p:cond delay="472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101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22" presetClass="entr" presetSubtype="8" fill="hold" nodeType="withEffect">
                                  <p:stCondLst>
                                    <p:cond delay="107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16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42" presetClass="path" presetSubtype="0" accel="50000" fill="hold" nodeType="withEffect">
                                  <p:stCondLst>
                                    <p:cond delay="107"/>
                                  </p:stCondLst>
                                  <p:childTnLst>
                                    <p:animMotion origin="layout" path="M -1.875E-6 -1.85185E-6 L 0.05352 0.03218 " pathEditMode="relative" rAng="0" ptsTypes="AA">
                                      <p:cBhvr>
                                        <p:cTn id="61" dur="401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69" y="1597"/>
                                    </p:animMotion>
                                  </p:childTnLst>
                                </p:cTn>
                              </p:par>
                              <p:par>
                                <p:cTn id="62" presetID="22" presetClass="exit" presetSubtype="8" fill="hold" nodeType="withEffect">
                                  <p:stCondLst>
                                    <p:cond delay="267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3" dur="241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24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23" presetClass="entr" presetSubtype="528" decel="100000" fill="hold" grpId="0" nodeType="withEffect">
                                  <p:stCondLst>
                                    <p:cond delay="53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484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484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484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484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8" presetClass="emph" presetSubtype="0" fill="hold" grpId="1" nodeType="withEffect">
                                  <p:stCondLst>
                                    <p:cond delay="53"/>
                                  </p:stCondLst>
                                  <p:childTnLst>
                                    <p:animRot by="3000000">
                                      <p:cBhvr>
                                        <p:cTn id="72" dur="601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3" presetID="6" presetClass="emph" presetSubtype="0" fill="hold" grpId="2" nodeType="withEffect">
                                  <p:stCondLst>
                                    <p:cond delay="418"/>
                                  </p:stCondLst>
                                  <p:childTnLst>
                                    <p:animScale>
                                      <p:cBhvr>
                                        <p:cTn id="74" dur="200" fill="hold"/>
                                        <p:tgtEl>
                                          <p:spTgt spid="43"/>
                                        </p:tgtEl>
                                      </p:cBhvr>
                                      <p:by x="40000" y="40000"/>
                                    </p:animScale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grpId="3" nodeType="withEffect">
                                  <p:stCondLst>
                                    <p:cond delay="519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101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23" presetClass="entr" presetSubtype="528" decel="100000" fill="hold" grpId="0" nodeType="withEffect">
                                  <p:stCondLst>
                                    <p:cond delay="53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468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468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468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468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8" presetClass="emph" presetSubtype="0" fill="hold" grpId="1" nodeType="withEffect">
                                  <p:stCondLst>
                                    <p:cond delay="53"/>
                                  </p:stCondLst>
                                  <p:childTnLst>
                                    <p:animRot by="7200000">
                                      <p:cBhvr>
                                        <p:cTn id="85" dur="582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6" presetID="6" presetClass="emph" presetSubtype="0" accel="100000" fill="hold" grpId="2" nodeType="withEffect">
                                  <p:stCondLst>
                                    <p:cond delay="430"/>
                                  </p:stCondLst>
                                  <p:childTnLst>
                                    <p:animScale>
                                      <p:cBhvr>
                                        <p:cTn id="87" dur="200" fill="hold"/>
                                        <p:tgtEl>
                                          <p:spTgt spid="41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88" presetID="10" presetClass="exit" presetSubtype="0" fill="hold" grpId="3" nodeType="withEffect">
                                  <p:stCondLst>
                                    <p:cond delay="53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101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23" presetClass="entr" presetSubtype="528" decel="100000" fill="hold" grpId="0" nodeType="withEffect">
                                  <p:stCondLst>
                                    <p:cond delay="53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468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468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468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468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6" presetClass="emph" presetSubtype="0" accel="76000" fill="hold" grpId="1" nodeType="withEffect">
                                  <p:stCondLst>
                                    <p:cond delay="418"/>
                                  </p:stCondLst>
                                  <p:childTnLst>
                                    <p:animScale>
                                      <p:cBhvr>
                                        <p:cTn id="98" dur="200" fill="hold"/>
                                        <p:tgtEl>
                                          <p:spTgt spid="42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99" presetID="10" presetClass="exit" presetSubtype="0" fill="hold" grpId="2" nodeType="withEffect">
                                  <p:stCondLst>
                                    <p:cond delay="519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101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23" presetClass="entr" presetSubtype="528" decel="100000" fill="hold" grpId="0" nodeType="withEffect">
                                  <p:stCondLst>
                                    <p:cond delay="53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304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304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304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304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8" presetID="8" presetClass="emph" presetSubtype="0" fill="hold" grpId="1" nodeType="withEffect">
                                  <p:stCondLst>
                                    <p:cond delay="53"/>
                                  </p:stCondLst>
                                  <p:childTnLst>
                                    <p:animRot by="3600000">
                                      <p:cBhvr>
                                        <p:cTn id="109" dur="405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0" presetID="6" presetClass="emph" presetSubtype="0" accel="76000" fill="hold" grpId="2" nodeType="withEffect">
                                  <p:stCondLst>
                                    <p:cond delay="282"/>
                                  </p:stCondLst>
                                  <p:childTnLst>
                                    <p:animScale>
                                      <p:cBhvr>
                                        <p:cTn id="111" dur="200" fill="hold"/>
                                        <p:tgtEl>
                                          <p:spTgt spid="44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112" presetID="10" presetClass="exit" presetSubtype="0" fill="hold" grpId="3" nodeType="withEffect">
                                  <p:stCondLst>
                                    <p:cond delay="382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101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22" presetClass="entr" presetSubtype="8" fill="hold" nodeType="withEffect">
                                  <p:stCondLst>
                                    <p:cond delay="107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7" dur="214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42" presetClass="path" presetSubtype="0" accel="50000" fill="hold" nodeType="withEffect">
                                  <p:stCondLst>
                                    <p:cond delay="107"/>
                                  </p:stCondLst>
                                  <p:childTnLst>
                                    <p:animMotion origin="layout" path="M -3.75E-6 3.7037E-6 L 0.078 -0.07477 " pathEditMode="relative" rAng="0" ptsTypes="AA">
                                      <p:cBhvr>
                                        <p:cTn id="119" dur="401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93" y="-3750"/>
                                    </p:animMotion>
                                  </p:childTnLst>
                                </p:cTn>
                              </p:par>
                              <p:par>
                                <p:cTn id="120" presetID="22" presetClass="exit" presetSubtype="8" fill="hold" nodeType="withEffect">
                                  <p:stCondLst>
                                    <p:cond delay="428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21" dur="134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133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23" presetClass="entr" presetSubtype="528" decel="100000" fill="hold" grpId="0" nodeType="withEffect">
                                  <p:stCondLst>
                                    <p:cond delay="53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313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313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313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313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9" presetID="6" presetClass="emph" presetSubtype="0" accel="76000" fill="hold" grpId="1" nodeType="withEffect">
                                  <p:stCondLst>
                                    <p:cond delay="268"/>
                                  </p:stCondLst>
                                  <p:childTnLst>
                                    <p:animScale>
                                      <p:cBhvr>
                                        <p:cTn id="130" dur="200" fill="hold"/>
                                        <p:tgtEl>
                                          <p:spTgt spid="14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131" presetID="10" presetClass="exit" presetSubtype="0" fill="hold" grpId="2" nodeType="withEffect">
                                  <p:stCondLst>
                                    <p:cond delay="368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101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23" presetClass="entr" presetSubtype="528" decel="100000" fill="hold" grpId="0" nodeType="withEffect">
                                  <p:stCondLst>
                                    <p:cond delay="67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6" dur="379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379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379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379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0" presetID="8" presetClass="emph" presetSubtype="0" fill="hold" grpId="1" nodeType="withEffect">
                                  <p:stCondLst>
                                    <p:cond delay="67"/>
                                  </p:stCondLst>
                                  <p:childTnLst>
                                    <p:animRot by="-2700000">
                                      <p:cBhvr>
                                        <p:cTn id="141" dur="481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2" presetID="6" presetClass="emph" presetSubtype="0" accel="76000" fill="hold" grpId="2" nodeType="withEffect">
                                  <p:stCondLst>
                                    <p:cond delay="372"/>
                                  </p:stCondLst>
                                  <p:childTnLst>
                                    <p:animScale>
                                      <p:cBhvr>
                                        <p:cTn id="143" dur="200" fill="hold"/>
                                        <p:tgtEl>
                                          <p:spTgt spid="15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144" presetID="10" presetClass="exit" presetSubtype="0" fill="hold" grpId="3" nodeType="withEffect">
                                  <p:stCondLst>
                                    <p:cond delay="472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101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23" presetClass="entr" presetSubtype="528" decel="100000" fill="hold" grpId="0" nodeType="withEffect">
                                  <p:stCondLst>
                                    <p:cond delay="66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9" dur="374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374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374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374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3" presetID="8" presetClass="emph" presetSubtype="0" fill="hold" grpId="1" nodeType="withEffect">
                                  <p:stCondLst>
                                    <p:cond delay="66"/>
                                  </p:stCondLst>
                                  <p:childTnLst>
                                    <p:animRot by="-1740000">
                                      <p:cBhvr>
                                        <p:cTn id="154" dur="473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5" presetID="6" presetClass="emph" presetSubtype="0" accel="76000" fill="hold" grpId="2" nodeType="withEffect">
                                  <p:stCondLst>
                                    <p:cond delay="352"/>
                                  </p:stCondLst>
                                  <p:childTnLst>
                                    <p:animScale>
                                      <p:cBhvr>
                                        <p:cTn id="156" dur="200" fill="hold"/>
                                        <p:tgtEl>
                                          <p:spTgt spid="16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157" presetID="10" presetClass="exit" presetSubtype="0" fill="hold" grpId="3" nodeType="withEffect">
                                  <p:stCondLst>
                                    <p:cond delay="452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8" dur="101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23" presetClass="entr" presetSubtype="528" decel="100000" fill="hold" grpId="0" nodeType="withEffect">
                                  <p:stCondLst>
                                    <p:cond delay="71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2" dur="399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399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399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399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6" presetID="8" presetClass="emph" presetSubtype="0" fill="hold" grpId="1" nodeType="withEffect">
                                  <p:stCondLst>
                                    <p:cond delay="71"/>
                                  </p:stCondLst>
                                  <p:childTnLst>
                                    <p:animRot by="-3900000">
                                      <p:cBhvr>
                                        <p:cTn id="167" dur="501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8" presetID="6" presetClass="emph" presetSubtype="0" accel="76000" fill="hold" grpId="2" nodeType="withEffect">
                                  <p:stCondLst>
                                    <p:cond delay="372"/>
                                  </p:stCondLst>
                                  <p:childTnLst>
                                    <p:animScale>
                                      <p:cBhvr>
                                        <p:cTn id="169" dur="200" fill="hold"/>
                                        <p:tgtEl>
                                          <p:spTgt spid="17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170" presetID="10" presetClass="exit" presetSubtype="0" fill="hold" grpId="3" nodeType="withEffect">
                                  <p:stCondLst>
                                    <p:cond delay="472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101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22" presetClass="entr" presetSubtype="8" fill="hold" nodeType="withEffect">
                                  <p:stCondLst>
                                    <p:cond delay="107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5" dur="16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42" presetClass="path" presetSubtype="0" accel="50000" fill="hold" nodeType="withEffect">
                                  <p:stCondLst>
                                    <p:cond delay="107"/>
                                  </p:stCondLst>
                                  <p:childTnLst>
                                    <p:animMotion origin="layout" path="M 3.33333E-6 4.81481E-6 L 0.05351 0.03217 " pathEditMode="relative" rAng="0" ptsTypes="AA">
                                      <p:cBhvr>
                                        <p:cTn id="177" dur="401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69" y="1597"/>
                                    </p:animMotion>
                                  </p:childTnLst>
                                </p:cTn>
                              </p:par>
                              <p:par>
                                <p:cTn id="178" presetID="22" presetClass="exit" presetSubtype="8" fill="hold" nodeType="withEffect">
                                  <p:stCondLst>
                                    <p:cond delay="267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79" dur="241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24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23" presetClass="entr" presetSubtype="528" decel="100000" fill="hold" grpId="0" nodeType="withEffect">
                                  <p:stCondLst>
                                    <p:cond delay="53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3" dur="484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484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484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484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7" presetID="8" presetClass="emph" presetSubtype="0" fill="hold" grpId="1" nodeType="withEffect">
                                  <p:stCondLst>
                                    <p:cond delay="53"/>
                                  </p:stCondLst>
                                  <p:childTnLst>
                                    <p:animRot by="3000000">
                                      <p:cBhvr>
                                        <p:cTn id="188" dur="601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9" presetID="6" presetClass="emph" presetSubtype="0" fill="hold" grpId="2" nodeType="withEffect">
                                  <p:stCondLst>
                                    <p:cond delay="418"/>
                                  </p:stCondLst>
                                  <p:childTnLst>
                                    <p:animScale>
                                      <p:cBhvr>
                                        <p:cTn id="190" dur="200" fill="hold"/>
                                        <p:tgtEl>
                                          <p:spTgt spid="21"/>
                                        </p:tgtEl>
                                      </p:cBhvr>
                                      <p:by x="40000" y="40000"/>
                                    </p:animScale>
                                  </p:childTnLst>
                                </p:cTn>
                              </p:par>
                              <p:par>
                                <p:cTn id="191" presetID="10" presetClass="exit" presetSubtype="0" fill="hold" grpId="3" nodeType="withEffect">
                                  <p:stCondLst>
                                    <p:cond delay="519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2" dur="101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" presetID="23" presetClass="entr" presetSubtype="528" decel="100000" fill="hold" grpId="0" nodeType="withEffect">
                                  <p:stCondLst>
                                    <p:cond delay="53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6" dur="468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468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468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468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0" presetID="8" presetClass="emph" presetSubtype="0" fill="hold" grpId="1" nodeType="withEffect">
                                  <p:stCondLst>
                                    <p:cond delay="53"/>
                                  </p:stCondLst>
                                  <p:childTnLst>
                                    <p:animRot by="7200000">
                                      <p:cBhvr>
                                        <p:cTn id="201" dur="582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2" presetID="6" presetClass="emph" presetSubtype="0" accel="100000" fill="hold" grpId="2" nodeType="withEffect">
                                  <p:stCondLst>
                                    <p:cond delay="430"/>
                                  </p:stCondLst>
                                  <p:childTnLst>
                                    <p:animScale>
                                      <p:cBhvr>
                                        <p:cTn id="203" dur="200" fill="hold"/>
                                        <p:tgtEl>
                                          <p:spTgt spid="19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204" presetID="10" presetClass="exit" presetSubtype="0" fill="hold" grpId="3" nodeType="withEffect">
                                  <p:stCondLst>
                                    <p:cond delay="53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5" dur="101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23" presetClass="entr" presetSubtype="528" decel="100000" fill="hold" grpId="0" nodeType="withEffect">
                                  <p:stCondLst>
                                    <p:cond delay="53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9" dur="468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468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468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468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3" presetID="6" presetClass="emph" presetSubtype="0" accel="76000" fill="hold" grpId="1" nodeType="withEffect">
                                  <p:stCondLst>
                                    <p:cond delay="418"/>
                                  </p:stCondLst>
                                  <p:childTnLst>
                                    <p:animScale>
                                      <p:cBhvr>
                                        <p:cTn id="214" dur="200" fill="hold"/>
                                        <p:tgtEl>
                                          <p:spTgt spid="20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215" presetID="10" presetClass="exit" presetSubtype="0" fill="hold" grpId="2" nodeType="withEffect">
                                  <p:stCondLst>
                                    <p:cond delay="519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6" dur="101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8" presetID="23" presetClass="entr" presetSubtype="528" decel="100000" fill="hold" grpId="0" nodeType="withEffect">
                                  <p:stCondLst>
                                    <p:cond delay="53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0" dur="304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1" dur="304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2" dur="304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304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4" presetID="8" presetClass="emph" presetSubtype="0" fill="hold" grpId="1" nodeType="withEffect">
                                  <p:stCondLst>
                                    <p:cond delay="53"/>
                                  </p:stCondLst>
                                  <p:childTnLst>
                                    <p:animRot by="3600000">
                                      <p:cBhvr>
                                        <p:cTn id="225" dur="405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6" presetID="6" presetClass="emph" presetSubtype="0" accel="76000" fill="hold" grpId="2" nodeType="withEffect">
                                  <p:stCondLst>
                                    <p:cond delay="282"/>
                                  </p:stCondLst>
                                  <p:childTnLst>
                                    <p:animScale>
                                      <p:cBhvr>
                                        <p:cTn id="227" dur="200" fill="hold"/>
                                        <p:tgtEl>
                                          <p:spTgt spid="22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228" presetID="10" presetClass="exit" presetSubtype="0" fill="hold" grpId="3" nodeType="withEffect">
                                  <p:stCondLst>
                                    <p:cond delay="382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9" dur="101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1" presetID="22" presetClass="entr" presetSubtype="8" fill="hold" nodeType="withEffect">
                                  <p:stCondLst>
                                    <p:cond delay="107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3" dur="214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4" presetID="42" presetClass="path" presetSubtype="0" accel="50000" fill="hold" nodeType="withEffect">
                                  <p:stCondLst>
                                    <p:cond delay="107"/>
                                  </p:stCondLst>
                                  <p:childTnLst>
                                    <p:animMotion origin="layout" path="M 1.45833E-6 -1.11111E-6 L 0.07799 -0.07477 " pathEditMode="relative" rAng="0" ptsTypes="AA">
                                      <p:cBhvr>
                                        <p:cTn id="235" dur="401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93" y="-3750"/>
                                    </p:animMotion>
                                  </p:childTnLst>
                                </p:cTn>
                              </p:par>
                              <p:par>
                                <p:cTn id="236" presetID="22" presetClass="exit" presetSubtype="8" fill="hold" nodeType="withEffect">
                                  <p:stCondLst>
                                    <p:cond delay="428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37" dur="134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133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6" grpId="1" animBg="1"/>
      <p:bldP spid="36" grpId="2" animBg="1"/>
      <p:bldP spid="37" grpId="0" animBg="1"/>
      <p:bldP spid="37" grpId="1" animBg="1"/>
      <p:bldP spid="37" grpId="2" animBg="1"/>
      <p:bldP spid="37" grpId="3" animBg="1"/>
      <p:bldP spid="38" grpId="0" animBg="1"/>
      <p:bldP spid="38" grpId="1" animBg="1"/>
      <p:bldP spid="38" grpId="2" animBg="1"/>
      <p:bldP spid="38" grpId="3" animBg="1"/>
      <p:bldP spid="39" grpId="0" animBg="1"/>
      <p:bldP spid="39" grpId="1" animBg="1"/>
      <p:bldP spid="39" grpId="2" animBg="1"/>
      <p:bldP spid="39" grpId="3" animBg="1"/>
      <p:bldP spid="41" grpId="0" animBg="1"/>
      <p:bldP spid="41" grpId="1" animBg="1"/>
      <p:bldP spid="41" grpId="2" animBg="1"/>
      <p:bldP spid="41" grpId="3" animBg="1"/>
      <p:bldP spid="42" grpId="0" animBg="1"/>
      <p:bldP spid="42" grpId="1" animBg="1"/>
      <p:bldP spid="42" grpId="2" animBg="1"/>
      <p:bldP spid="43" grpId="0" animBg="1"/>
      <p:bldP spid="43" grpId="1" animBg="1"/>
      <p:bldP spid="43" grpId="2" animBg="1"/>
      <p:bldP spid="43" grpId="3" animBg="1"/>
      <p:bldP spid="44" grpId="0" animBg="1"/>
      <p:bldP spid="44" grpId="1" animBg="1"/>
      <p:bldP spid="44" grpId="2" animBg="1"/>
      <p:bldP spid="44" grpId="3" animBg="1"/>
      <p:bldP spid="14" grpId="0" animBg="1"/>
      <p:bldP spid="14" grpId="1" animBg="1"/>
      <p:bldP spid="14" grpId="2" animBg="1"/>
      <p:bldP spid="15" grpId="0" animBg="1"/>
      <p:bldP spid="15" grpId="1" animBg="1"/>
      <p:bldP spid="15" grpId="2" animBg="1"/>
      <p:bldP spid="15" grpId="3" animBg="1"/>
      <p:bldP spid="16" grpId="0" animBg="1"/>
      <p:bldP spid="16" grpId="1" animBg="1"/>
      <p:bldP spid="16" grpId="2" animBg="1"/>
      <p:bldP spid="16" grpId="3" animBg="1"/>
      <p:bldP spid="17" grpId="0" animBg="1"/>
      <p:bldP spid="17" grpId="1" animBg="1"/>
      <p:bldP spid="17" grpId="2" animBg="1"/>
      <p:bldP spid="17" grpId="3" animBg="1"/>
      <p:bldP spid="19" grpId="0" animBg="1"/>
      <p:bldP spid="19" grpId="1" animBg="1"/>
      <p:bldP spid="19" grpId="2" animBg="1"/>
      <p:bldP spid="19" grpId="3" animBg="1"/>
      <p:bldP spid="20" grpId="0" animBg="1"/>
      <p:bldP spid="20" grpId="1" animBg="1"/>
      <p:bldP spid="20" grpId="2" animBg="1"/>
      <p:bldP spid="21" grpId="0" animBg="1"/>
      <p:bldP spid="21" grpId="1" animBg="1"/>
      <p:bldP spid="21" grpId="2" animBg="1"/>
      <p:bldP spid="21" grpId="3" animBg="1"/>
      <p:bldP spid="22" grpId="0" animBg="1"/>
      <p:bldP spid="22" grpId="1" animBg="1"/>
      <p:bldP spid="22" grpId="2" animBg="1"/>
      <p:bldP spid="22" grpId="3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93" y="-1069890"/>
            <a:ext cx="12167508" cy="8111670"/>
          </a:xfrm>
          <a:prstGeom prst="rect">
            <a:avLst/>
          </a:prstGeom>
        </p:spPr>
      </p:pic>
      <p:sp>
        <p:nvSpPr>
          <p:cNvPr id="6" name="椭圆 5" descr="e7d195523061f1c06526803b853d33da37c806682655e537E2A928F3AEA1D11B2C74CA1ADE48C493B3BE6AAFC7DC1413F1D3DE5144BCB5B8EB55459D8BD2DD86CA978BCF0EF961A7AF6DF4AA15BE192775A88C187732EB70B483949ECE849FCDD18FB92BAA2790601969A217C5431C93F549E39EBF67E6A38789ABB31749D15335941818B49350BD"/>
          <p:cNvSpPr/>
          <p:nvPr/>
        </p:nvSpPr>
        <p:spPr>
          <a:xfrm>
            <a:off x="5168669" y="1102498"/>
            <a:ext cx="269963" cy="269963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椭圆 6" descr="e7d195523061f1c06526803b853d33da37c806682655e537E2A928F3AEA1D11B2C74CA1ADE48C493B3BE6AAFC7DC1413F1D3DE5144BCB5B8EB55459D8BD2DD86CA978BCF0EF961A7AF6DF4AA15BE192775A88C187732EB70B483949ECE849FCDD18FB92BAA2790601969A217C5431C93F549E39EBF67E6A38789ABB31749D15335941818B49350BD"/>
          <p:cNvSpPr/>
          <p:nvPr/>
        </p:nvSpPr>
        <p:spPr>
          <a:xfrm>
            <a:off x="5996571" y="1003288"/>
            <a:ext cx="167434" cy="167432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椭圆 7" descr="e7d195523061f1c06526803b853d33da37c806682655e537E2A928F3AEA1D11B2C74CA1ADE48C493B3BE6AAFC7DC1413F1D3DE5144BCB5B8EB55459D8BD2DD86CA978BCF0EF961A7AF6DF4AA15BE192775A88C187732EB70B483949ECE849FCDD18FB92BAA2790601969A217C5431C93F549E39EBF67E6A38789ABB31749D15335941818B49350BD"/>
          <p:cNvSpPr/>
          <p:nvPr/>
        </p:nvSpPr>
        <p:spPr>
          <a:xfrm>
            <a:off x="6737637" y="1196254"/>
            <a:ext cx="191448" cy="19144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椭圆 8" descr="e7d195523061f1c06526803b853d33da37c806682655e537E2A928F3AEA1D11B2C74CA1ADE48C493B3BE6AAFC7DC1413F1D3DE5144BCB5B8EB55459D8BD2DD86CA978BCF0EF961A7AF6DF4AA15BE192775A88C187732EB70B483949ECE849FCDD18FB92BAA2790601969A217C5431C93F549E39EBF67E6A38789ABB31749D15335941818B49350BD"/>
          <p:cNvSpPr/>
          <p:nvPr/>
        </p:nvSpPr>
        <p:spPr>
          <a:xfrm>
            <a:off x="7261773" y="1387700"/>
            <a:ext cx="159998" cy="15999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椭圆 9" descr="e7d195523061f1c06526803b853d33da37c806682655e537E2A928F3AEA1D11B2C74CA1ADE48C493B3BE6AAFC7DC1413F1D3DE5144BCB5B8EB55459D8BD2DD86CA978BCF0EF961A7AF6DF4AA15BE192775A88C187732EB70B483949ECE849FCDD18FB92BAA2790601969A217C5431C93F549E39EBF67E6A38789ABB31749D15335941818B49350BD"/>
          <p:cNvSpPr/>
          <p:nvPr/>
        </p:nvSpPr>
        <p:spPr>
          <a:xfrm>
            <a:off x="7563936" y="1727020"/>
            <a:ext cx="176042" cy="176040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1" name="椭圆 10" descr="e7d195523061f1c06526803b853d33da37c806682655e537E2A928F3AEA1D11B2C74CA1ADE48C493B3BE6AAFC7DC1413F1D3DE5144BCB5B8EB55459D8BD2DD86CA978BCF0EF961A7AF6DF4AA15BE192775A88C187732EB70B483949ECE849FCDD18FB92BAA2790601969A217C5431C93F549E39EBF67E6A38789ABB31749D15335941818B49350BD"/>
          <p:cNvSpPr/>
          <p:nvPr/>
        </p:nvSpPr>
        <p:spPr>
          <a:xfrm>
            <a:off x="7775518" y="2077538"/>
            <a:ext cx="79218" cy="79218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2" name="椭圆 11" descr="e7d195523061f1c06526803b853d33da37c806682655e537E2A928F3AEA1D11B2C74CA1ADE48C493B3BE6AAFC7DC1413F1D3DE5144BCB5B8EB55459D8BD2DD86CA978BCF0EF961A7AF6DF4AA15BE192775A88C187732EB70B483949ECE849FCDD18FB92BAA2790601969A217C5431C93F549E39EBF67E6A38789ABB31749D15335941818B49350BD"/>
          <p:cNvSpPr/>
          <p:nvPr/>
        </p:nvSpPr>
        <p:spPr>
          <a:xfrm>
            <a:off x="8151995" y="2255304"/>
            <a:ext cx="121168" cy="12116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3" name="椭圆 12" descr="e7d195523061f1c06526803b853d33da37c806682655e537E2A928F3AEA1D11B2C74CA1ADE48C493B3BE6AAFC7DC1413F1D3DE5144BCB5B8EB55459D8BD2DD86CA978BCF0EF961A7AF6DF4AA15BE192775A88C187732EB70B483949ECE849FCDD18FB92BAA2790601969A217C5431C93F549E39EBF67E6A38789ABB31749D15335941818B49350BD"/>
          <p:cNvSpPr/>
          <p:nvPr/>
        </p:nvSpPr>
        <p:spPr>
          <a:xfrm>
            <a:off x="8075901" y="2618742"/>
            <a:ext cx="242392" cy="242394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4" name="椭圆 13" descr="e7d195523061f1c06526803b853d33da37c806682655e537E2A928F3AEA1D11B2C74CA1ADE48C493B3BE6AAFC7DC1413F1D3DE5144BCB5B8EB55459D8BD2DD86CA978BCF0EF961A7AF6DF4AA15BE192775A88C187732EB70B483949ECE849FCDD18FB92BAA2790601969A217C5431C93F549E39EBF67E6A38789ABB31749D15335941818B49350BD"/>
          <p:cNvSpPr/>
          <p:nvPr/>
        </p:nvSpPr>
        <p:spPr>
          <a:xfrm>
            <a:off x="8360239" y="3940262"/>
            <a:ext cx="113147" cy="113149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5" name="椭圆 14" descr="e7d195523061f1c06526803b853d33da37c806682655e537E2A928F3AEA1D11B2C74CA1ADE48C493B3BE6AAFC7DC1413F1D3DE5144BCB5B8EB55459D8BD2DD86CA978BCF0EF961A7AF6DF4AA15BE192775A88C187732EB70B483949ECE849FCDD18FB92BAA2790601969A217C5431C93F549E39EBF67E6A38789ABB31749D15335941818B49350BD"/>
          <p:cNvSpPr/>
          <p:nvPr/>
        </p:nvSpPr>
        <p:spPr>
          <a:xfrm>
            <a:off x="8114867" y="4286048"/>
            <a:ext cx="82423" cy="82425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6" name="椭圆 15" descr="e7d195523061f1c06526803b853d33da37c806682655e537E2A928F3AEA1D11B2C74CA1ADE48C493B3BE6AAFC7DC1413F1D3DE5144BCB5B8EB55459D8BD2DD86CA978BCF0EF961A7AF6DF4AA15BE192775A88C187732EB70B483949ECE849FCDD18FB92BAA2790601969A217C5431C93F549E39EBF67E6A38789ABB31749D15335941818B49350BD"/>
          <p:cNvSpPr/>
          <p:nvPr/>
        </p:nvSpPr>
        <p:spPr>
          <a:xfrm>
            <a:off x="7919297" y="4630072"/>
            <a:ext cx="261837" cy="261837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7" name="椭圆 16" descr="e7d195523061f1c06526803b853d33da37c806682655e537E2A928F3AEA1D11B2C74CA1ADE48C493B3BE6AAFC7DC1413F1D3DE5144BCB5B8EB55459D8BD2DD86CA978BCF0EF961A7AF6DF4AA15BE192775A88C187732EB70B483949ECE849FCDD18FB92BAA2790601969A217C5431C93F549E39EBF67E6A38789ABB31749D15335941818B49350BD"/>
          <p:cNvSpPr/>
          <p:nvPr/>
        </p:nvSpPr>
        <p:spPr>
          <a:xfrm>
            <a:off x="7445136" y="4872491"/>
            <a:ext cx="163171" cy="163171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8" name="椭圆 17" descr="e7d195523061f1c06526803b853d33da37c806682655e537E2A928F3AEA1D11B2C74CA1ADE48C493B3BE6AAFC7DC1413F1D3DE5144BCB5B8EB55459D8BD2DD86CA978BCF0EF961A7AF6DF4AA15BE192775A88C187732EB70B483949ECE849FCDD18FB92BAA2790601969A217C5431C93F549E39EBF67E6A38789ABB31749D15335941818B49350BD"/>
          <p:cNvSpPr/>
          <p:nvPr/>
        </p:nvSpPr>
        <p:spPr>
          <a:xfrm>
            <a:off x="7325585" y="5470244"/>
            <a:ext cx="90471" cy="90471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9" name="椭圆 18" descr="e7d195523061f1c06526803b853d33da37c806682655e537E2A928F3AEA1D11B2C74CA1ADE48C493B3BE6AAFC7DC1413F1D3DE5144BCB5B8EB55459D8BD2DD86CA978BCF0EF961A7AF6DF4AA15BE192775A88C187732EB70B483949ECE849FCDD18FB92BAA2790601969A217C5431C93F549E39EBF67E6A38789ABB31749D15335941818B49350BD"/>
          <p:cNvSpPr/>
          <p:nvPr/>
        </p:nvSpPr>
        <p:spPr>
          <a:xfrm>
            <a:off x="6558200" y="5402389"/>
            <a:ext cx="163171" cy="163171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0" name="椭圆 19" descr="e7d195523061f1c06526803b853d33da37c806682655e537E2A928F3AEA1D11B2C74CA1ADE48C493B3BE6AAFC7DC1413F1D3DE5144BCB5B8EB55459D8BD2DD86CA978BCF0EF961A7AF6DF4AA15BE192775A88C187732EB70B483949ECE849FCDD18FB92BAA2790601969A217C5431C93F549E39EBF67E6A38789ABB31749D15335941818B49350BD"/>
          <p:cNvSpPr/>
          <p:nvPr/>
        </p:nvSpPr>
        <p:spPr>
          <a:xfrm>
            <a:off x="5743242" y="5560715"/>
            <a:ext cx="237516" cy="2375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1" name="椭圆 20" descr="e7d195523061f1c06526803b853d33da37c806682655e537E2A928F3AEA1D11B2C74CA1ADE48C493B3BE6AAFC7DC1413F1D3DE5144BCB5B8EB55459D8BD2DD86CA978BCF0EF961A7AF6DF4AA15BE192775A88C187732EB70B483949ECE849FCDD18FB92BAA2790601969A217C5431C93F549E39EBF67E6A38789ABB31749D15335941818B49350BD"/>
          <p:cNvSpPr/>
          <p:nvPr/>
        </p:nvSpPr>
        <p:spPr>
          <a:xfrm>
            <a:off x="4947499" y="5311921"/>
            <a:ext cx="147013" cy="147013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2" name="椭圆 21" descr="e7d195523061f1c06526803b853d33da37c806682655e537E2A928F3AEA1D11B2C74CA1ADE48C493B3BE6AAFC7DC1413F1D3DE5144BCB5B8EB55459D8BD2DD86CA978BCF0EF961A7AF6DF4AA15BE192775A88C187732EB70B483949ECE849FCDD18FB92BAA2790601969A217C5431C93F549E39EBF67E6A38789ABB31749D15335941818B49350BD"/>
          <p:cNvSpPr/>
          <p:nvPr/>
        </p:nvSpPr>
        <p:spPr>
          <a:xfrm>
            <a:off x="4269662" y="5114823"/>
            <a:ext cx="175404" cy="175402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3" name="椭圆 22" descr="e7d195523061f1c06526803b853d33da37c806682655e537E2A928F3AEA1D11B2C74CA1ADE48C493B3BE6AAFC7DC1413F1D3DE5144BCB5B8EB55459D8BD2DD86CA978BCF0EF961A7AF6DF4AA15BE192775A88C187732EB70B483949ECE849FCDD18FB92BAA2790601969A217C5431C93F549E39EBF67E6A38789ABB31749D15335941818B49350BD"/>
          <p:cNvSpPr/>
          <p:nvPr/>
        </p:nvSpPr>
        <p:spPr>
          <a:xfrm>
            <a:off x="4009559" y="4465371"/>
            <a:ext cx="175404" cy="175402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4" name="椭圆 23" descr="e7d195523061f1c06526803b853d33da37c806682655e537E2A928F3AEA1D11B2C74CA1ADE48C493B3BE6AAFC7DC1413F1D3DE5144BCB5B8EB55459D8BD2DD86CA978BCF0EF961A7AF6DF4AA15BE192775A88C187732EB70B483949ECE849FCDD18FB92BAA2790601969A217C5431C93F549E39EBF67E6A38789ABB31749D15335941818B49350BD"/>
          <p:cNvSpPr/>
          <p:nvPr/>
        </p:nvSpPr>
        <p:spPr>
          <a:xfrm>
            <a:off x="3643060" y="3876629"/>
            <a:ext cx="253639" cy="25363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5" name="椭圆 24" descr="e7d195523061f1c06526803b853d33da37c806682655e537E2A928F3AEA1D11B2C74CA1ADE48C493B3BE6AAFC7DC1413F1D3DE5144BCB5B8EB55459D8BD2DD86CA978BCF0EF961A7AF6DF4AA15BE192775A88C187732EB70B483949ECE849FCDD18FB92BAA2790601969A217C5431C93F549E39EBF67E6A38789ABB31749D15335941818B49350BD"/>
          <p:cNvSpPr/>
          <p:nvPr/>
        </p:nvSpPr>
        <p:spPr>
          <a:xfrm>
            <a:off x="3631534" y="2887585"/>
            <a:ext cx="92740" cy="92738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6" name="椭圆 25" descr="e7d195523061f1c06526803b853d33da37c806682655e537E2A928F3AEA1D11B2C74CA1ADE48C493B3BE6AAFC7DC1413F1D3DE5144BCB5B8EB55459D8BD2DD86CA978BCF0EF961A7AF6DF4AA15BE192775A88C187732EB70B483949ECE849FCDD18FB92BAA2790601969A217C5431C93F549E39EBF67E6A38789ABB31749D15335941818B49350BD"/>
          <p:cNvSpPr/>
          <p:nvPr/>
        </p:nvSpPr>
        <p:spPr>
          <a:xfrm>
            <a:off x="3771650" y="2679700"/>
            <a:ext cx="120480" cy="120478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7" name="椭圆 26" descr="e7d195523061f1c06526803b853d33da37c806682655e537E2A928F3AEA1D11B2C74CA1ADE48C493B3BE6AAFC7DC1413F1D3DE5144BCB5B8EB55459D8BD2DD86CA978BCF0EF961A7AF6DF4AA15BE192775A88C187732EB70B483949ECE849FCDD18FB92BAA2790601969A217C5431C93F549E39EBF67E6A38789ABB31749D15335941818B49350BD"/>
          <p:cNvSpPr/>
          <p:nvPr/>
        </p:nvSpPr>
        <p:spPr>
          <a:xfrm>
            <a:off x="3828380" y="2120481"/>
            <a:ext cx="295944" cy="295940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8" name="椭圆 27" descr="e7d195523061f1c06526803b853d33da37c806682655e537E2A928F3AEA1D11B2C74CA1ADE48C493B3BE6AAFC7DC1413F1D3DE5144BCB5B8EB55459D8BD2DD86CA978BCF0EF961A7AF6DF4AA15BE192775A88C187732EB70B483949ECE849FCDD18FB92BAA2790601969A217C5431C93F549E39EBF67E6A38789ABB31749D15335941818B49350BD"/>
          <p:cNvSpPr/>
          <p:nvPr/>
        </p:nvSpPr>
        <p:spPr>
          <a:xfrm>
            <a:off x="4482099" y="1773172"/>
            <a:ext cx="139264" cy="139262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9" name="椭圆 28" descr="e7d195523061f1c06526803b853d33da37c806682655e537E2A928F3AEA1D11B2C74CA1ADE48C493B3BE6AAFC7DC1413F1D3DE5144BCB5B8EB55459D8BD2DD86CA978BCF0EF961A7AF6DF4AA15BE192775A88C187732EB70B483949ECE849FCDD18FB92BAA2790601969A217C5431C93F549E39EBF67E6A38789ABB31749D15335941818B49350BD"/>
          <p:cNvSpPr/>
          <p:nvPr/>
        </p:nvSpPr>
        <p:spPr>
          <a:xfrm>
            <a:off x="4833281" y="1453167"/>
            <a:ext cx="69676" cy="69674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cxnSp>
        <p:nvCxnSpPr>
          <p:cNvPr id="30" name="直接连接符 29" descr="e7d195523061f1c06526803b853d33da37c806682655e537E2A928F3AEA1D11B2C74CA1ADE48C493B3BE6AAFC7DC1413F1D3DE5144BCB5B8EB55459D8BD2DD86CA978BCF0EF961A7AF6DF4AA15BE192775A88C187732EB70B483949ECE849FCDD18FB92BAA2790601969A217C5431C93F549E39EBF67E6A38789ABB31749D15335941818B49350BD"/>
          <p:cNvCxnSpPr/>
          <p:nvPr/>
        </p:nvCxnSpPr>
        <p:spPr>
          <a:xfrm>
            <a:off x="6096000" y="1372461"/>
            <a:ext cx="0" cy="679235"/>
          </a:xfrm>
          <a:prstGeom prst="line">
            <a:avLst/>
          </a:prstGeom>
          <a:noFill/>
          <a:ln w="57150" cap="rnd" cmpd="sng" algn="ctr">
            <a:solidFill>
              <a:sysClr val="window" lastClr="FFFFFF"/>
            </a:solidFill>
            <a:prstDash val="solid"/>
            <a:miter lim="800000"/>
          </a:ln>
          <a:effectLst/>
        </p:spPr>
      </p:cxnSp>
      <p:cxnSp>
        <p:nvCxnSpPr>
          <p:cNvPr id="31" name="直接连接符 30" descr="e7d195523061f1c06526803b853d33da37c806682655e537E2A928F3AEA1D11B2C74CA1ADE48C493B3BE6AAFC7DC1413F1D3DE5144BCB5B8EB55459D8BD2DD86CA978BCF0EF961A7AF6DF4AA15BE192775A88C187732EB70B483949ECE849FCDD18FB92BAA2790601969A217C5431C93F549E39EBF67E6A38789ABB31749D15335941818B49350BD"/>
          <p:cNvCxnSpPr/>
          <p:nvPr/>
        </p:nvCxnSpPr>
        <p:spPr>
          <a:xfrm>
            <a:off x="4245682" y="2063134"/>
            <a:ext cx="644303" cy="371989"/>
          </a:xfrm>
          <a:prstGeom prst="line">
            <a:avLst/>
          </a:prstGeom>
          <a:noFill/>
          <a:ln w="57150" cap="rnd" cmpd="sng" algn="ctr">
            <a:solidFill>
              <a:sysClr val="window" lastClr="FFFFFF"/>
            </a:solidFill>
            <a:prstDash val="solid"/>
            <a:miter lim="800000"/>
          </a:ln>
          <a:effectLst/>
        </p:spPr>
      </p:cxnSp>
      <p:cxnSp>
        <p:nvCxnSpPr>
          <p:cNvPr id="32" name="直接连接符 31" descr="e7d195523061f1c06526803b853d33da37c806682655e537E2A928F3AEA1D11B2C74CA1ADE48C493B3BE6AAFC7DC1413F1D3DE5144BCB5B8EB55459D8BD2DD86CA978BCF0EF961A7AF6DF4AA15BE192775A88C187732EB70B483949ECE849FCDD18FB92BAA2790601969A217C5431C93F549E39EBF67E6A38789ABB31749D15335941818B49350BD"/>
          <p:cNvCxnSpPr/>
          <p:nvPr/>
        </p:nvCxnSpPr>
        <p:spPr>
          <a:xfrm flipV="1">
            <a:off x="5037193" y="4462307"/>
            <a:ext cx="473761" cy="820578"/>
          </a:xfrm>
          <a:prstGeom prst="line">
            <a:avLst/>
          </a:prstGeom>
          <a:noFill/>
          <a:ln w="57150" cap="rnd" cmpd="sng" algn="ctr">
            <a:solidFill>
              <a:sysClr val="window" lastClr="FFFFFF"/>
            </a:solidFill>
            <a:prstDash val="solid"/>
            <a:miter lim="800000"/>
          </a:ln>
          <a:effectLst/>
        </p:spPr>
      </p:cxnSp>
      <p:cxnSp>
        <p:nvCxnSpPr>
          <p:cNvPr id="33" name="直接连接符 32" descr="e7d195523061f1c06526803b853d33da37c806682655e537E2A928F3AEA1D11B2C74CA1ADE48C493B3BE6AAFC7DC1413F1D3DE5144BCB5B8EB55459D8BD2DD86CA978BCF0EF961A7AF6DF4AA15BE192775A88C187732EB70B483949ECE849FCDD18FB92BAA2790601969A217C5431C93F549E39EBF67E6A38789ABB31749D15335941818B49350BD"/>
          <p:cNvCxnSpPr/>
          <p:nvPr/>
        </p:nvCxnSpPr>
        <p:spPr>
          <a:xfrm flipH="1" flipV="1">
            <a:off x="6709214" y="4462306"/>
            <a:ext cx="478070" cy="828041"/>
          </a:xfrm>
          <a:prstGeom prst="line">
            <a:avLst/>
          </a:prstGeom>
          <a:noFill/>
          <a:ln w="57150" cap="rnd" cmpd="sng" algn="ctr">
            <a:solidFill>
              <a:sysClr val="window" lastClr="FFFFFF"/>
            </a:solidFill>
            <a:prstDash val="solid"/>
            <a:miter lim="800000"/>
          </a:ln>
          <a:effectLst/>
        </p:spPr>
      </p:cxnSp>
      <p:cxnSp>
        <p:nvCxnSpPr>
          <p:cNvPr id="34" name="直接连接符 33" descr="e7d195523061f1c06526803b853d33da37c806682655e537E2A928F3AEA1D11B2C74CA1ADE48C493B3BE6AAFC7DC1413F1D3DE5144BCB5B8EB55459D8BD2DD86CA978BCF0EF961A7AF6DF4AA15BE192775A88C187732EB70B483949ECE849FCDD18FB92BAA2790601969A217C5431C93F549E39EBF67E6A38789ABB31749D15335941818B49350BD"/>
          <p:cNvCxnSpPr/>
          <p:nvPr/>
        </p:nvCxnSpPr>
        <p:spPr>
          <a:xfrm flipH="1">
            <a:off x="7122497" y="2435774"/>
            <a:ext cx="693006" cy="400107"/>
          </a:xfrm>
          <a:prstGeom prst="line">
            <a:avLst/>
          </a:prstGeom>
          <a:noFill/>
          <a:ln w="57150" cap="rnd" cmpd="sng" algn="ctr">
            <a:solidFill>
              <a:sysClr val="window" lastClr="FFFFFF"/>
            </a:solidFill>
            <a:prstDash val="solid"/>
            <a:miter lim="800000"/>
          </a:ln>
          <a:effectLst/>
        </p:spPr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300"/>
    </mc:Choice>
    <mc:Fallback xmlns="">
      <p:transition spd="slow" advClick="0" advTm="13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5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3" presetClass="entr" presetSubtype="528" decel="100000" fill="hold" grpId="0" nodeType="withEffect">
                                  <p:stCondLst>
                                    <p:cond delay="178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336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36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6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36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6" presetClass="emph" presetSubtype="0" accel="68000" fill="hold" grpId="1" nodeType="withEffect">
                                  <p:stCondLst>
                                    <p:cond delay="397"/>
                                  </p:stCondLst>
                                  <p:childTnLst>
                                    <p:animScale>
                                      <p:cBhvr>
                                        <p:cTn id="14" dur="221" fill="hold"/>
                                        <p:tgtEl>
                                          <p:spTgt spid="7"/>
                                        </p:tgtEl>
                                      </p:cBhvr>
                                      <p:by x="20000" y="2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10" presetClass="exit" presetSubtype="0" fill="hold" grpId="2" nodeType="withEffect">
                                  <p:stCondLst>
                                    <p:cond delay="508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1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0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3" presetClass="entr" presetSubtype="528" decel="100000" fill="hold" grpId="0" nodeType="withEffect">
                                  <p:stCondLst>
                                    <p:cond delay="214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15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15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15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15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6" presetClass="emph" presetSubtype="0" accel="100000" fill="hold" grpId="1" nodeType="withEffect">
                                  <p:stCondLst>
                                    <p:cond delay="632"/>
                                  </p:stCondLst>
                                  <p:childTnLst>
                                    <p:animScale>
                                      <p:cBhvr>
                                        <p:cTn id="25" dur="221" fill="hold"/>
                                        <p:tgtEl>
                                          <p:spTgt spid="8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2" nodeType="withEffect">
                                  <p:stCondLst>
                                    <p:cond delay="741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1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0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3" presetClass="entr" presetSubtype="528" decel="100000" fill="hold" grpId="0" nodeType="withEffect">
                                  <p:stCondLst>
                                    <p:cond delay="214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15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15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15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15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6" presetClass="emph" presetSubtype="0" accel="76000" fill="hold" grpId="1" nodeType="withEffect">
                                  <p:stCondLst>
                                    <p:cond delay="618"/>
                                  </p:stCondLst>
                                  <p:childTnLst>
                                    <p:animScale>
                                      <p:cBhvr>
                                        <p:cTn id="36" dur="221" fill="hold"/>
                                        <p:tgtEl>
                                          <p:spTgt spid="9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2" nodeType="withEffect">
                                  <p:stCondLst>
                                    <p:cond delay="729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11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10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3" presetClass="entr" presetSubtype="528" decel="100000" fill="hold" grpId="0" nodeType="withEffect">
                                  <p:stCondLst>
                                    <p:cond delay="208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484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484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484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484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6" presetClass="emph" presetSubtype="0" fill="hold" grpId="1" nodeType="withEffect">
                                  <p:stCondLst>
                                    <p:cond delay="508"/>
                                  </p:stCondLst>
                                  <p:childTnLst>
                                    <p:animScale>
                                      <p:cBhvr>
                                        <p:cTn id="47" dur="221" fill="hold"/>
                                        <p:tgtEl>
                                          <p:spTgt spid="10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grpId="2" nodeType="withEffect">
                                  <p:stCondLst>
                                    <p:cond delay="618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1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10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3" presetClass="entr" presetSubtype="528" decel="100000" fill="hold" grpId="0" nodeType="withEffect">
                                  <p:stCondLst>
                                    <p:cond delay="203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462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462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462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462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6" presetClass="emph" presetSubtype="0" accel="76000" fill="hold" grpId="1" nodeType="withEffect">
                                  <p:stCondLst>
                                    <p:cond delay="574"/>
                                  </p:stCondLst>
                                  <p:childTnLst>
                                    <p:animScale>
                                      <p:cBhvr>
                                        <p:cTn id="58" dur="221" fill="hold"/>
                                        <p:tgtEl>
                                          <p:spTgt spid="11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grpId="2" nodeType="withEffect">
                                  <p:stCondLst>
                                    <p:cond delay="684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11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10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23" presetClass="entr" presetSubtype="528" decel="100000" fill="hold" grpId="0" nodeType="withEffect">
                                  <p:stCondLst>
                                    <p:cond delay="198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432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432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432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432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6" presetClass="emph" presetSubtype="0" accel="76000" fill="hold" grpId="1" nodeType="withEffect">
                                  <p:stCondLst>
                                    <p:cond delay="556"/>
                                  </p:stCondLst>
                                  <p:childTnLst>
                                    <p:animScale>
                                      <p:cBhvr>
                                        <p:cTn id="69" dur="221" fill="hold"/>
                                        <p:tgtEl>
                                          <p:spTgt spid="12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grpId="2" nodeType="withEffect">
                                  <p:stCondLst>
                                    <p:cond delay="666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11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10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23" presetClass="entr" presetSubtype="528" decel="100000" fill="hold" grpId="0" nodeType="withEffect">
                                  <p:stCondLst>
                                    <p:cond delay="21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497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497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497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497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6" presetClass="emph" presetSubtype="0" accel="76000" fill="hold" grpId="1" nodeType="withEffect">
                                  <p:stCondLst>
                                    <p:cond delay="618"/>
                                  </p:stCondLst>
                                  <p:childTnLst>
                                    <p:animScale>
                                      <p:cBhvr>
                                        <p:cTn id="80" dur="221" fill="hold"/>
                                        <p:tgtEl>
                                          <p:spTgt spid="13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grpId="2" nodeType="withEffect">
                                  <p:stCondLst>
                                    <p:cond delay="729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11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10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23" presetClass="entr" presetSubtype="528" decel="100000" fill="hold" grpId="0" nodeType="withEffect">
                                  <p:stCondLst>
                                    <p:cond delay="212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3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3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3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3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6" presetClass="emph" presetSubtype="0" accel="76000" fill="hold" grpId="1" nodeType="withEffect">
                                  <p:stCondLst>
                                    <p:cond delay="618"/>
                                  </p:stCondLst>
                                  <p:childTnLst>
                                    <p:animScale>
                                      <p:cBhvr>
                                        <p:cTn id="91" dur="221" fill="hold"/>
                                        <p:tgtEl>
                                          <p:spTgt spid="14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grpId="2" nodeType="withEffect">
                                  <p:stCondLst>
                                    <p:cond delay="729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11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10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23" presetClass="entr" presetSubtype="528" decel="100000" fill="hold" grpId="0" nodeType="withEffect">
                                  <p:stCondLst>
                                    <p:cond delay="206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475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475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475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475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6" presetClass="emph" presetSubtype="0" accel="76000" fill="hold" grpId="1" nodeType="withEffect">
                                  <p:stCondLst>
                                    <p:cond delay="556"/>
                                  </p:stCondLst>
                                  <p:childTnLst>
                                    <p:animScale>
                                      <p:cBhvr>
                                        <p:cTn id="102" dur="221" fill="hold"/>
                                        <p:tgtEl>
                                          <p:spTgt spid="15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103" presetID="10" presetClass="exit" presetSubtype="0" fill="hold" grpId="2" nodeType="withEffect">
                                  <p:stCondLst>
                                    <p:cond delay="666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11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10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23" presetClass="entr" presetSubtype="528" decel="100000" fill="hold" grpId="0" nodeType="withEffect">
                                  <p:stCondLst>
                                    <p:cond delay="219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537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37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37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37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2" presetID="6" presetClass="emph" presetSubtype="0" accel="76000" fill="hold" grpId="1" nodeType="withEffect">
                                  <p:stCondLst>
                                    <p:cond delay="618"/>
                                  </p:stCondLst>
                                  <p:childTnLst>
                                    <p:animScale>
                                      <p:cBhvr>
                                        <p:cTn id="113" dur="221" fill="hold"/>
                                        <p:tgtEl>
                                          <p:spTgt spid="16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114" presetID="10" presetClass="exit" presetSubtype="0" fill="hold" grpId="2" nodeType="withEffect">
                                  <p:stCondLst>
                                    <p:cond delay="729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11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10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23" presetClass="entr" presetSubtype="528" decel="100000" fill="hold" grpId="0" nodeType="withEffect">
                                  <p:stCondLst>
                                    <p:cond delay="201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451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451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451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451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3" presetID="6" presetClass="emph" presetSubtype="0" accel="76000" fill="hold" grpId="1" nodeType="withEffect">
                                  <p:stCondLst>
                                    <p:cond delay="556"/>
                                  </p:stCondLst>
                                  <p:childTnLst>
                                    <p:animScale>
                                      <p:cBhvr>
                                        <p:cTn id="124" dur="221" fill="hold"/>
                                        <p:tgtEl>
                                          <p:spTgt spid="17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125" presetID="10" presetClass="exit" presetSubtype="0" fill="hold" grpId="2" nodeType="withEffect">
                                  <p:stCondLst>
                                    <p:cond delay="666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11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10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23" presetClass="entr" presetSubtype="528" decel="100000" fill="hold" grpId="0" nodeType="withEffect">
                                  <p:stCondLst>
                                    <p:cond delay="194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0" dur="417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417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417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417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4" presetID="6" presetClass="emph" presetSubtype="0" accel="76000" fill="hold" grpId="1" nodeType="withEffect">
                                  <p:stCondLst>
                                    <p:cond delay="530"/>
                                  </p:stCondLst>
                                  <p:childTnLst>
                                    <p:animScale>
                                      <p:cBhvr>
                                        <p:cTn id="135" dur="221" fill="hold"/>
                                        <p:tgtEl>
                                          <p:spTgt spid="18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136" presetID="10" presetClass="exit" presetSubtype="0" fill="hold" grpId="2" nodeType="withEffect">
                                  <p:stCondLst>
                                    <p:cond delay="641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11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10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3" presetClass="entr" presetSubtype="528" decel="100000" fill="hold" grpId="0" nodeType="withEffect">
                                  <p:stCondLst>
                                    <p:cond delay="182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1" dur="355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355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355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355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5" presetID="6" presetClass="emph" presetSubtype="0" accel="76000" fill="hold" grpId="1" nodeType="withEffect">
                                  <p:stCondLst>
                                    <p:cond delay="464"/>
                                  </p:stCondLst>
                                  <p:childTnLst>
                                    <p:animScale>
                                      <p:cBhvr>
                                        <p:cTn id="146" dur="221" fill="hold"/>
                                        <p:tgtEl>
                                          <p:spTgt spid="19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147" presetID="10" presetClass="exit" presetSubtype="0" fill="hold" grpId="2" nodeType="withEffect">
                                  <p:stCondLst>
                                    <p:cond delay="574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11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10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23" presetClass="entr" presetSubtype="528" decel="100000" fill="hold" grpId="0" nodeType="withEffect">
                                  <p:stCondLst>
                                    <p:cond delay="205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2" dur="47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47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47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47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6" presetID="6" presetClass="emph" presetSubtype="0" accel="76000" fill="hold" grpId="1" nodeType="withEffect">
                                  <p:stCondLst>
                                    <p:cond delay="574"/>
                                  </p:stCondLst>
                                  <p:childTnLst>
                                    <p:animScale>
                                      <p:cBhvr>
                                        <p:cTn id="157" dur="221" fill="hold"/>
                                        <p:tgtEl>
                                          <p:spTgt spid="20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158" presetID="10" presetClass="exit" presetSubtype="0" fill="hold" grpId="2" nodeType="withEffect">
                                  <p:stCondLst>
                                    <p:cond delay="684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11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10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23" presetClass="entr" presetSubtype="528" decel="100000" fill="hold" grpId="0" nodeType="withEffect">
                                  <p:stCondLst>
                                    <p:cond delay="184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3" dur="365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365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365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365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7" presetID="6" presetClass="emph" presetSubtype="0" accel="76000" fill="hold" grpId="1" nodeType="withEffect">
                                  <p:stCondLst>
                                    <p:cond delay="486"/>
                                  </p:stCondLst>
                                  <p:childTnLst>
                                    <p:animScale>
                                      <p:cBhvr>
                                        <p:cTn id="168" dur="221" fill="hold"/>
                                        <p:tgtEl>
                                          <p:spTgt spid="21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169" presetID="10" presetClass="exit" presetSubtype="0" fill="hold" grpId="2" nodeType="withEffect">
                                  <p:stCondLst>
                                    <p:cond delay="596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0" dur="11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10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2" presetID="23" presetClass="entr" presetSubtype="528" decel="100000" fill="hold" grpId="0" nodeType="withEffect">
                                  <p:stCondLst>
                                    <p:cond delay="194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4" dur="417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417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417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417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8" presetID="6" presetClass="emph" presetSubtype="0" accel="76000" fill="hold" grpId="1" nodeType="withEffect">
                                  <p:stCondLst>
                                    <p:cond delay="530"/>
                                  </p:stCondLst>
                                  <p:childTnLst>
                                    <p:animScale>
                                      <p:cBhvr>
                                        <p:cTn id="179" dur="221" fill="hold"/>
                                        <p:tgtEl>
                                          <p:spTgt spid="22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grpId="2" nodeType="withEffect">
                                  <p:stCondLst>
                                    <p:cond delay="641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11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10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23" presetClass="entr" presetSubtype="528" decel="100000" fill="hold" grpId="0" nodeType="withEffect">
                                  <p:stCondLst>
                                    <p:cond delay="199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5" dur="438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438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438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438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9" presetID="6" presetClass="emph" presetSubtype="0" accel="76000" fill="hold" grpId="1" nodeType="withEffect">
                                  <p:stCondLst>
                                    <p:cond delay="530"/>
                                  </p:stCondLst>
                                  <p:childTnLst>
                                    <p:animScale>
                                      <p:cBhvr>
                                        <p:cTn id="190" dur="221" fill="hold"/>
                                        <p:tgtEl>
                                          <p:spTgt spid="23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191" presetID="10" presetClass="exit" presetSubtype="0" fill="hold" grpId="2" nodeType="withEffect">
                                  <p:stCondLst>
                                    <p:cond delay="641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2" dur="11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10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" presetID="23" presetClass="entr" presetSubtype="528" decel="100000" fill="hold" grpId="0" nodeType="withEffect">
                                  <p:stCondLst>
                                    <p:cond delay="188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6" dur="385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385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385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385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0" presetID="6" presetClass="emph" presetSubtype="0" accel="76000" fill="hold" grpId="1" nodeType="withEffect">
                                  <p:stCondLst>
                                    <p:cond delay="486"/>
                                  </p:stCondLst>
                                  <p:childTnLst>
                                    <p:animScale>
                                      <p:cBhvr>
                                        <p:cTn id="201" dur="221" fill="hold"/>
                                        <p:tgtEl>
                                          <p:spTgt spid="24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202" presetID="10" presetClass="exit" presetSubtype="0" fill="hold" grpId="2" nodeType="withEffect">
                                  <p:stCondLst>
                                    <p:cond delay="596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3" dur="11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10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5" presetID="23" presetClass="entr" presetSubtype="528" decel="100000" fill="hold" grpId="0" nodeType="withEffect">
                                  <p:stCondLst>
                                    <p:cond delay="194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7" dur="42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42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42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42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1" presetID="6" presetClass="emph" presetSubtype="0" accel="76000" fill="hold" grpId="1" nodeType="withEffect">
                                  <p:stCondLst>
                                    <p:cond delay="530"/>
                                  </p:stCondLst>
                                  <p:childTnLst>
                                    <p:animScale>
                                      <p:cBhvr>
                                        <p:cTn id="212" dur="221" fill="hold"/>
                                        <p:tgtEl>
                                          <p:spTgt spid="25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213" presetID="10" presetClass="exit" presetSubtype="0" fill="hold" grpId="2" nodeType="withEffect">
                                  <p:stCondLst>
                                    <p:cond delay="641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4" dur="11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10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6" presetID="23" presetClass="entr" presetSubtype="528" decel="100000" fill="hold" grpId="0" nodeType="withEffect">
                                  <p:stCondLst>
                                    <p:cond delay="192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8" dur="409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409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409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1" dur="409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2" presetID="6" presetClass="emph" presetSubtype="0" accel="76000" fill="hold" grpId="1" nodeType="withEffect">
                                  <p:stCondLst>
                                    <p:cond delay="530"/>
                                  </p:stCondLst>
                                  <p:childTnLst>
                                    <p:animScale>
                                      <p:cBhvr>
                                        <p:cTn id="223" dur="221" fill="hold"/>
                                        <p:tgtEl>
                                          <p:spTgt spid="26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224" presetID="10" presetClass="exit" presetSubtype="0" fill="hold" grpId="2" nodeType="withEffect">
                                  <p:stCondLst>
                                    <p:cond delay="641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5" dur="11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10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23" presetClass="entr" presetSubtype="528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9" dur="444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0" dur="444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1" dur="444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444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3" presetID="6" presetClass="emph" presetSubtype="0" accel="76000" fill="hold" grpId="1" nodeType="withEffect">
                                  <p:stCondLst>
                                    <p:cond delay="535"/>
                                  </p:stCondLst>
                                  <p:childTnLst>
                                    <p:animScale>
                                      <p:cBhvr>
                                        <p:cTn id="234" dur="221" fill="hold"/>
                                        <p:tgtEl>
                                          <p:spTgt spid="27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235" presetID="10" presetClass="exit" presetSubtype="0" fill="hold" grpId="2" nodeType="withEffect">
                                  <p:stCondLst>
                                    <p:cond delay="644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6" dur="11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10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8" presetID="23" presetClass="entr" presetSubtype="528" decel="100000" fill="hold" grpId="0" nodeType="withEffect">
                                  <p:stCondLst>
                                    <p:cond delay="196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0" dur="426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1" dur="426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426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3" dur="426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4" presetID="6" presetClass="emph" presetSubtype="0" accel="76000" fill="hold" grpId="1" nodeType="withEffect">
                                  <p:stCondLst>
                                    <p:cond delay="539"/>
                                  </p:stCondLst>
                                  <p:childTnLst>
                                    <p:animScale>
                                      <p:cBhvr>
                                        <p:cTn id="245" dur="221" fill="hold"/>
                                        <p:tgtEl>
                                          <p:spTgt spid="28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246" presetID="10" presetClass="exit" presetSubtype="0" fill="hold" grpId="2" nodeType="withEffect">
                                  <p:stCondLst>
                                    <p:cond delay="6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7" dur="11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10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9" presetID="23" presetClass="entr" presetSubtype="528" decel="100000" fill="hold" grpId="0" nodeType="withEffect">
                                  <p:stCondLst>
                                    <p:cond delay="217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1" dur="533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2" dur="533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3" dur="533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4" dur="533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5" presetID="6" presetClass="emph" presetSubtype="0" accel="76000" fill="hold" grpId="1" nodeType="withEffect">
                                  <p:stCondLst>
                                    <p:cond delay="641"/>
                                  </p:stCondLst>
                                  <p:childTnLst>
                                    <p:animScale>
                                      <p:cBhvr>
                                        <p:cTn id="256" dur="221" fill="hold"/>
                                        <p:tgtEl>
                                          <p:spTgt spid="29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257" presetID="10" presetClass="exit" presetSubtype="0" fill="hold" grpId="2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8" dur="11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10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0" presetID="23" presetClass="entr" presetSubtype="528" decel="100000" fill="hold" grpId="0" nodeType="withEffect">
                                  <p:stCondLst>
                                    <p:cond delay="201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2" dur="451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3" dur="451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4" dur="451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5" dur="451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6" presetID="6" presetClass="emph" presetSubtype="0" fill="hold" grpId="1" nodeType="withEffect">
                                  <p:stCondLst>
                                    <p:cond delay="526"/>
                                  </p:stCondLst>
                                  <p:childTnLst>
                                    <p:animScale>
                                      <p:cBhvr>
                                        <p:cTn id="267" dur="221" fill="hold"/>
                                        <p:tgtEl>
                                          <p:spTgt spid="6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268" presetID="10" presetClass="exit" presetSubtype="0" fill="hold" grpId="2" nodeType="withEffect">
                                  <p:stCondLst>
                                    <p:cond delay="635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9" dur="11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10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1" presetID="22" presetClass="entr" presetSubtype="4" fill="hold" nodeType="withEffect">
                                  <p:stCondLst>
                                    <p:cond delay="178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3" dur="159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4" presetID="64" presetClass="path" presetSubtype="0" accel="38800" decel="61100" fill="hold" nodeType="withEffect">
                                  <p:stCondLst>
                                    <p:cond delay="178"/>
                                  </p:stCondLst>
                                  <p:childTnLst>
                                    <p:animMotion origin="layout" path="M 0 2.96296E-6 L 0 -0.13843 " pathEditMode="relative" rAng="0" ptsTypes="AA">
                                      <p:cBhvr>
                                        <p:cTn id="275" dur="317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6921"/>
                                    </p:animMotion>
                                  </p:childTnLst>
                                </p:cTn>
                              </p:par>
                              <p:par>
                                <p:cTn id="276" presetID="22" presetClass="exit" presetSubtype="4" fill="hold" nodeType="withEffect">
                                  <p:stCondLst>
                                    <p:cond delay="29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77" dur="159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15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22" presetClass="entr" presetSubtype="2" fill="hold" nodeType="withEffect">
                                  <p:stCondLst>
                                    <p:cond delay="178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1" dur="159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2" presetID="64" presetClass="path" presetSubtype="0" accel="38800" decel="61100" fill="hold" nodeType="withEffect">
                                  <p:stCondLst>
                                    <p:cond delay="178"/>
                                  </p:stCondLst>
                                  <p:childTnLst>
                                    <p:animMotion origin="layout" path="M 6.25E-7 7.40741E-7 L -0.03438 -0.0419 " pathEditMode="relative" rAng="0" ptsTypes="AA">
                                      <p:cBhvr>
                                        <p:cTn id="283" dur="317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19" y="-2106"/>
                                    </p:animMotion>
                                  </p:childTnLst>
                                </p:cTn>
                              </p:par>
                              <p:par>
                                <p:cTn id="284" presetID="22" presetClass="exit" presetSubtype="2" fill="hold" nodeType="withEffect">
                                  <p:stCondLst>
                                    <p:cond delay="322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285" dur="159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15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7" presetID="22" presetClass="entr" presetSubtype="1" fill="hold" nodeType="withEffect">
                                  <p:stCondLst>
                                    <p:cond delay="227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9" dur="159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0" presetID="64" presetClass="path" presetSubtype="0" accel="38800" decel="61100" fill="hold" nodeType="withEffect">
                                  <p:stCondLst>
                                    <p:cond delay="227"/>
                                  </p:stCondLst>
                                  <p:childTnLst>
                                    <p:animMotion origin="layout" path="M -2.08333E-6 3.33333E-6 L -0.0194 0.05995 " pathEditMode="relative" rAng="0" ptsTypes="AA">
                                      <p:cBhvr>
                                        <p:cTn id="291" dur="317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77" y="2986"/>
                                    </p:animMotion>
                                  </p:childTnLst>
                                </p:cTn>
                              </p:par>
                              <p:par>
                                <p:cTn id="292" presetID="22" presetClass="exit" presetSubtype="1" fill="hold" nodeType="withEffect">
                                  <p:stCondLst>
                                    <p:cond delay="387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93" dur="159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15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5" presetID="22" presetClass="entr" presetSubtype="1" fill="hold" nodeType="withEffect">
                                  <p:stCondLst>
                                    <p:cond delay="178"/>
                                  </p:stCondLst>
                                  <p:childTnLs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7" dur="159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8" presetID="64" presetClass="path" presetSubtype="0" accel="38800" decel="61100" fill="hold" nodeType="withEffect">
                                  <p:stCondLst>
                                    <p:cond delay="178"/>
                                  </p:stCondLst>
                                  <p:childTnLst>
                                    <p:animMotion origin="layout" path="M -1.66667E-6 -1.11111E-6 L 0.02578 0.08079 " pathEditMode="relative" rAng="0" ptsTypes="AA">
                                      <p:cBhvr>
                                        <p:cTn id="299" dur="317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89" y="4028"/>
                                    </p:animMotion>
                                  </p:childTnLst>
                                </p:cTn>
                              </p:par>
                              <p:par>
                                <p:cTn id="300" presetID="22" presetClass="exit" presetSubtype="1" fill="hold" nodeType="withEffect">
                                  <p:stCondLst>
                                    <p:cond delay="317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301" dur="159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15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3" presetID="22" presetClass="entr" presetSubtype="8" fill="hold" nodeType="withEffect">
                                  <p:stCondLst>
                                    <p:cond delay="191"/>
                                  </p:stCondLst>
                                  <p:childTnLs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5" dur="159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6" presetID="64" presetClass="path" presetSubtype="0" accel="38800" decel="61100" fill="hold" nodeType="withEffect">
                                  <p:stCondLst>
                                    <p:cond delay="191"/>
                                  </p:stCondLst>
                                  <p:childTnLst>
                                    <p:animMotion origin="layout" path="M -2.08333E-7 7.40741E-7 L 0.07995 -0.08125 " pathEditMode="relative" rAng="0" ptsTypes="AA">
                                      <p:cBhvr>
                                        <p:cTn id="307" dur="317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97" y="-4074"/>
                                    </p:animMotion>
                                  </p:childTnLst>
                                </p:cTn>
                              </p:par>
                              <p:par>
                                <p:cTn id="308" presetID="22" presetClass="exit" presetSubtype="8" fill="hold" nodeType="withEffect">
                                  <p:stCondLst>
                                    <p:cond delay="349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309" dur="159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15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6" grpId="2" animBg="1"/>
      <p:bldP spid="7" grpId="0" animBg="1"/>
      <p:bldP spid="7" grpId="1" animBg="1"/>
      <p:bldP spid="7" grpId="2" animBg="1"/>
      <p:bldP spid="8" grpId="0" animBg="1"/>
      <p:bldP spid="8" grpId="1" animBg="1"/>
      <p:bldP spid="8" grpId="2" animBg="1"/>
      <p:bldP spid="9" grpId="0" animBg="1"/>
      <p:bldP spid="9" grpId="1" animBg="1"/>
      <p:bldP spid="9" grpId="2" animBg="1"/>
      <p:bldP spid="10" grpId="0" animBg="1"/>
      <p:bldP spid="10" grpId="1" animBg="1"/>
      <p:bldP spid="10" grpId="2" animBg="1"/>
      <p:bldP spid="11" grpId="0" animBg="1"/>
      <p:bldP spid="11" grpId="1" animBg="1"/>
      <p:bldP spid="11" grpId="2" animBg="1"/>
      <p:bldP spid="12" grpId="0" animBg="1"/>
      <p:bldP spid="12" grpId="1" animBg="1"/>
      <p:bldP spid="12" grpId="2" animBg="1"/>
      <p:bldP spid="13" grpId="0" animBg="1"/>
      <p:bldP spid="13" grpId="1" animBg="1"/>
      <p:bldP spid="13" grpId="2" animBg="1"/>
      <p:bldP spid="14" grpId="0" animBg="1"/>
      <p:bldP spid="14" grpId="1" animBg="1"/>
      <p:bldP spid="14" grpId="2" animBg="1"/>
      <p:bldP spid="15" grpId="0" animBg="1"/>
      <p:bldP spid="15" grpId="1" animBg="1"/>
      <p:bldP spid="15" grpId="2" animBg="1"/>
      <p:bldP spid="16" grpId="0" animBg="1"/>
      <p:bldP spid="16" grpId="1" animBg="1"/>
      <p:bldP spid="16" grpId="2" animBg="1"/>
      <p:bldP spid="17" grpId="0" animBg="1"/>
      <p:bldP spid="17" grpId="1" animBg="1"/>
      <p:bldP spid="17" grpId="2" animBg="1"/>
      <p:bldP spid="18" grpId="0" animBg="1"/>
      <p:bldP spid="18" grpId="1" animBg="1"/>
      <p:bldP spid="18" grpId="2" animBg="1"/>
      <p:bldP spid="19" grpId="0" animBg="1"/>
      <p:bldP spid="19" grpId="1" animBg="1"/>
      <p:bldP spid="19" grpId="2" animBg="1"/>
      <p:bldP spid="20" grpId="0" animBg="1"/>
      <p:bldP spid="20" grpId="1" animBg="1"/>
      <p:bldP spid="20" grpId="2" animBg="1"/>
      <p:bldP spid="21" grpId="0" animBg="1"/>
      <p:bldP spid="21" grpId="1" animBg="1"/>
      <p:bldP spid="21" grpId="2" animBg="1"/>
      <p:bldP spid="22" grpId="0" animBg="1"/>
      <p:bldP spid="22" grpId="1" animBg="1"/>
      <p:bldP spid="22" grpId="2" animBg="1"/>
      <p:bldP spid="23" grpId="0" animBg="1"/>
      <p:bldP spid="23" grpId="1" animBg="1"/>
      <p:bldP spid="23" grpId="2" animBg="1"/>
      <p:bldP spid="24" grpId="0" animBg="1"/>
      <p:bldP spid="24" grpId="1" animBg="1"/>
      <p:bldP spid="24" grpId="2" animBg="1"/>
      <p:bldP spid="25" grpId="0" animBg="1"/>
      <p:bldP spid="25" grpId="1" animBg="1"/>
      <p:bldP spid="25" grpId="2" animBg="1"/>
      <p:bldP spid="26" grpId="0" animBg="1"/>
      <p:bldP spid="26" grpId="1" animBg="1"/>
      <p:bldP spid="26" grpId="2" animBg="1"/>
      <p:bldP spid="27" grpId="0" animBg="1"/>
      <p:bldP spid="27" grpId="1" animBg="1"/>
      <p:bldP spid="27" grpId="2" animBg="1"/>
      <p:bldP spid="28" grpId="0" animBg="1"/>
      <p:bldP spid="28" grpId="1" animBg="1"/>
      <p:bldP spid="28" grpId="2" animBg="1"/>
      <p:bldP spid="29" grpId="0" animBg="1"/>
      <p:bldP spid="29" grpId="1" animBg="1"/>
      <p:bldP spid="29" grpId="2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853" y="-963113"/>
            <a:ext cx="12212854" cy="8111871"/>
          </a:xfrm>
          <a:prstGeom prst="rect">
            <a:avLst/>
          </a:prstGeom>
        </p:spPr>
      </p:pic>
      <p:sp>
        <p:nvSpPr>
          <p:cNvPr id="36" name="椭圆 35" descr="e7d195523061f1c06526803b853d33da37c806682655e537E2A928F3AEA1D11B2C74CA1ADE48C493B3BE6AAFC7DC1413F1D3DE5144BCB5B8EB55459D8BD2DD86CA978BCF0EF961A7AF6DF4AA15BE192775A88C187732EB70B483949ECE849FCDD18FB92BAA2790601969A217C5431C93F549E39EBF67E6A38789ABB31749D15335941818B49350BD"/>
          <p:cNvSpPr/>
          <p:nvPr/>
        </p:nvSpPr>
        <p:spPr>
          <a:xfrm>
            <a:off x="8261348" y="4906436"/>
            <a:ext cx="113530" cy="113530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7" name="等腰三角形 36" descr="e7d195523061f1c06526803b853d33da37c806682655e537E2A928F3AEA1D11B2C74CA1ADE48C493B3BE6AAFC7DC1413F1D3DE5144BCB5B8EB55459D8BD2DD86CA978BCF0EF961A7AF6DF4AA15BE192775A88C187732EB70B483949ECE849FCDD18FB92BAA2790601969A217C5431C93F549E39EBF67E6A38789ABB31749D15335941818B49350BD"/>
          <p:cNvSpPr/>
          <p:nvPr/>
        </p:nvSpPr>
        <p:spPr>
          <a:xfrm rot="20030193">
            <a:off x="7690323" y="4323891"/>
            <a:ext cx="243656" cy="189707"/>
          </a:xfrm>
          <a:prstGeom prst="triangle">
            <a:avLst/>
          </a:prstGeom>
          <a:noFill/>
          <a:ln w="28575" cap="rnd" cmpd="sng" algn="ctr">
            <a:solidFill>
              <a:sysClr val="window" lastClr="FFFFFF"/>
            </a:solidFill>
            <a:prstDash val="solid"/>
            <a:round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8" name="等腰三角形 37" descr="e7d195523061f1c06526803b853d33da37c806682655e537E2A928F3AEA1D11B2C74CA1ADE48C493B3BE6AAFC7DC1413F1D3DE5144BCB5B8EB55459D8BD2DD86CA978BCF0EF961A7AF6DF4AA15BE192775A88C187732EB70B483949ECE849FCDD18FB92BAA2790601969A217C5431C93F549E39EBF67E6A38789ABB31749D15335941818B49350BD"/>
          <p:cNvSpPr/>
          <p:nvPr/>
        </p:nvSpPr>
        <p:spPr>
          <a:xfrm>
            <a:off x="7096968" y="4279891"/>
            <a:ext cx="254142" cy="219089"/>
          </a:xfrm>
          <a:prstGeom prst="triangl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9" name="菱形 38" descr="e7d195523061f1c06526803b853d33da37c806682655e537E2A928F3AEA1D11B2C74CA1ADE48C493B3BE6AAFC7DC1413F1D3DE5144BCB5B8EB55459D8BD2DD86CA978BCF0EF961A7AF6DF4AA15BE192775A88C187732EB70B483949ECE849FCDD18FB92BAA2790601969A217C5431C93F549E39EBF67E6A38789ABB31749D15335941818B49350BD"/>
          <p:cNvSpPr/>
          <p:nvPr/>
        </p:nvSpPr>
        <p:spPr>
          <a:xfrm rot="1531300">
            <a:off x="8271614" y="3860730"/>
            <a:ext cx="194632" cy="194632"/>
          </a:xfrm>
          <a:prstGeom prst="diamond">
            <a:avLst/>
          </a:prstGeom>
          <a:noFill/>
          <a:ln w="28575" cap="rnd" cmpd="sng" algn="ctr">
            <a:solidFill>
              <a:sysClr val="window" lastClr="FFFFFF"/>
            </a:solidFill>
            <a:prstDash val="solid"/>
            <a:round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cxnSp>
        <p:nvCxnSpPr>
          <p:cNvPr id="40" name="直接连接符 39" descr="e7d195523061f1c06526803b853d33da37c806682655e537E2A928F3AEA1D11B2C74CA1ADE48C493B3BE6AAFC7DC1413F1D3DE5144BCB5B8EB55459D8BD2DD86CA978BCF0EF961A7AF6DF4AA15BE192775A88C187732EB70B483949ECE849FCDD18FB92BAA2790601969A217C5431C93F549E39EBF67E6A38789ABB31749D15335941818B49350BD"/>
          <p:cNvCxnSpPr/>
          <p:nvPr/>
        </p:nvCxnSpPr>
        <p:spPr>
          <a:xfrm flipH="1" flipV="1">
            <a:off x="7771211" y="4028392"/>
            <a:ext cx="762929" cy="251499"/>
          </a:xfrm>
          <a:prstGeom prst="line">
            <a:avLst/>
          </a:prstGeom>
          <a:noFill/>
          <a:ln w="28575" cap="rnd" cmpd="sng" algn="ctr">
            <a:solidFill>
              <a:sysClr val="window" lastClr="FFFFFF"/>
            </a:solidFill>
            <a:prstDash val="solid"/>
            <a:round/>
          </a:ln>
          <a:effectLst/>
        </p:spPr>
      </p:cxnSp>
      <p:sp>
        <p:nvSpPr>
          <p:cNvPr id="41" name="十字形 40" descr="e7d195523061f1c06526803b853d33da37c806682655e537E2A928F3AEA1D11B2C74CA1ADE48C493B3BE6AAFC7DC1413F1D3DE5144BCB5B8EB55459D8BD2DD86CA978BCF0EF961A7AF6DF4AA15BE192775A88C187732EB70B483949ECE849FCDD18FB92BAA2790601969A217C5431C93F549E39EBF67E6A38789ABB31749D15335941818B49350BD"/>
          <p:cNvSpPr/>
          <p:nvPr/>
        </p:nvSpPr>
        <p:spPr>
          <a:xfrm rot="21191365">
            <a:off x="7538553" y="2160518"/>
            <a:ext cx="259146" cy="259146"/>
          </a:xfrm>
          <a:prstGeom prst="plus">
            <a:avLst>
              <a:gd name="adj" fmla="val 39595"/>
            </a:avLst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2" name="椭圆 41" descr="e7d195523061f1c06526803b853d33da37c806682655e537E2A928F3AEA1D11B2C74CA1ADE48C493B3BE6AAFC7DC1413F1D3DE5144BCB5B8EB55459D8BD2DD86CA978BCF0EF961A7AF6DF4AA15BE192775A88C187732EB70B483949ECE849FCDD18FB92BAA2790601969A217C5431C93F549E39EBF67E6A38789ABB31749D15335941818B49350BD"/>
          <p:cNvSpPr/>
          <p:nvPr/>
        </p:nvSpPr>
        <p:spPr>
          <a:xfrm>
            <a:off x="8606031" y="2869568"/>
            <a:ext cx="71512" cy="71512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3" name="等腰三角形 42" descr="e7d195523061f1c06526803b853d33da37c806682655e537E2A928F3AEA1D11B2C74CA1ADE48C493B3BE6AAFC7DC1413F1D3DE5144BCB5B8EB55459D8BD2DD86CA978BCF0EF961A7AF6DF4AA15BE192775A88C187732EB70B483949ECE849FCDD18FB92BAA2790601969A217C5431C93F549E39EBF67E6A38789ABB31749D15335941818B49350BD"/>
          <p:cNvSpPr/>
          <p:nvPr/>
        </p:nvSpPr>
        <p:spPr>
          <a:xfrm rot="20968342">
            <a:off x="8986876" y="2125274"/>
            <a:ext cx="254142" cy="219089"/>
          </a:xfrm>
          <a:prstGeom prst="triangl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4" name="菱形 43" descr="e7d195523061f1c06526803b853d33da37c806682655e537E2A928F3AEA1D11B2C74CA1ADE48C493B3BE6AAFC7DC1413F1D3DE5144BCB5B8EB55459D8BD2DD86CA978BCF0EF961A7AF6DF4AA15BE192775A88C187732EB70B483949ECE849FCDD18FB92BAA2790601969A217C5431C93F549E39EBF67E6A38789ABB31749D15335941818B49350BD"/>
          <p:cNvSpPr/>
          <p:nvPr/>
        </p:nvSpPr>
        <p:spPr>
          <a:xfrm rot="19890818">
            <a:off x="8436824" y="2555358"/>
            <a:ext cx="194632" cy="194632"/>
          </a:xfrm>
          <a:prstGeom prst="diamond">
            <a:avLst/>
          </a:prstGeom>
          <a:noFill/>
          <a:ln w="28575" cap="rnd" cmpd="sng" algn="ctr">
            <a:solidFill>
              <a:sysClr val="window" lastClr="FFFFFF"/>
            </a:solidFill>
            <a:prstDash val="solid"/>
            <a:round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cxnSp>
        <p:nvCxnSpPr>
          <p:cNvPr id="45" name="直接连接符 44" descr="e7d195523061f1c06526803b853d33da37c806682655e537E2A928F3AEA1D11B2C74CA1ADE48C493B3BE6AAFC7DC1413F1D3DE5144BCB5B8EB55459D8BD2DD86CA978BCF0EF961A7AF6DF4AA15BE192775A88C187732EB70B483949ECE849FCDD18FB92BAA2790601969A217C5431C93F549E39EBF67E6A38789ABB31749D15335941818B49350BD"/>
          <p:cNvCxnSpPr/>
          <p:nvPr/>
        </p:nvCxnSpPr>
        <p:spPr>
          <a:xfrm flipV="1">
            <a:off x="7950238" y="2120892"/>
            <a:ext cx="583902" cy="648629"/>
          </a:xfrm>
          <a:prstGeom prst="line">
            <a:avLst/>
          </a:prstGeom>
          <a:noFill/>
          <a:ln w="28575" cap="rnd" cmpd="sng" algn="ctr">
            <a:solidFill>
              <a:sysClr val="window" lastClr="FFFFFF"/>
            </a:solidFill>
            <a:prstDash val="solid"/>
            <a:round/>
          </a:ln>
          <a:effectLst/>
        </p:spPr>
      </p:cxnSp>
      <p:sp>
        <p:nvSpPr>
          <p:cNvPr id="14" name="椭圆 13" descr="e7d195523061f1c06526803b853d33da37c806682655e537E2A928F3AEA1D11B2C74CA1ADE48C493B3BE6AAFC7DC1413F1D3DE5144BCB5B8EB55459D8BD2DD86CA978BCF0EF961A7AF6DF4AA15BE192775A88C187732EB70B483949ECE849FCDD18FB92BAA2790601969A217C5431C93F549E39EBF67E6A38789ABB31749D15335941818B49350BD"/>
          <p:cNvSpPr/>
          <p:nvPr/>
        </p:nvSpPr>
        <p:spPr>
          <a:xfrm>
            <a:off x="8261348" y="3700224"/>
            <a:ext cx="113530" cy="113530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5" name="等腰三角形 14" descr="e7d195523061f1c06526803b853d33da37c806682655e537E2A928F3AEA1D11B2C74CA1ADE48C493B3BE6AAFC7DC1413F1D3DE5144BCB5B8EB55459D8BD2DD86CA978BCF0EF961A7AF6DF4AA15BE192775A88C187732EB70B483949ECE849FCDD18FB92BAA2790601969A217C5431C93F549E39EBF67E6A38789ABB31749D15335941818B49350BD"/>
          <p:cNvSpPr/>
          <p:nvPr/>
        </p:nvSpPr>
        <p:spPr>
          <a:xfrm rot="20030193">
            <a:off x="7690323" y="3117679"/>
            <a:ext cx="243656" cy="189707"/>
          </a:xfrm>
          <a:prstGeom prst="triangle">
            <a:avLst/>
          </a:prstGeom>
          <a:noFill/>
          <a:ln w="28575" cap="rnd" cmpd="sng" algn="ctr">
            <a:solidFill>
              <a:sysClr val="window" lastClr="FFFFFF"/>
            </a:solidFill>
            <a:prstDash val="solid"/>
            <a:round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6" name="等腰三角形 15" descr="e7d195523061f1c06526803b853d33da37c806682655e537E2A928F3AEA1D11B2C74CA1ADE48C493B3BE6AAFC7DC1413F1D3DE5144BCB5B8EB55459D8BD2DD86CA978BCF0EF961A7AF6DF4AA15BE192775A88C187732EB70B483949ECE849FCDD18FB92BAA2790601969A217C5431C93F549E39EBF67E6A38789ABB31749D15335941818B49350BD"/>
          <p:cNvSpPr/>
          <p:nvPr/>
        </p:nvSpPr>
        <p:spPr>
          <a:xfrm>
            <a:off x="7096968" y="3073679"/>
            <a:ext cx="254142" cy="219089"/>
          </a:xfrm>
          <a:prstGeom prst="triangl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7" name="菱形 16" descr="e7d195523061f1c06526803b853d33da37c806682655e537E2A928F3AEA1D11B2C74CA1ADE48C493B3BE6AAFC7DC1413F1D3DE5144BCB5B8EB55459D8BD2DD86CA978BCF0EF961A7AF6DF4AA15BE192775A88C187732EB70B483949ECE849FCDD18FB92BAA2790601969A217C5431C93F549E39EBF67E6A38789ABB31749D15335941818B49350BD"/>
          <p:cNvSpPr/>
          <p:nvPr/>
        </p:nvSpPr>
        <p:spPr>
          <a:xfrm rot="1531300">
            <a:off x="8271614" y="2654518"/>
            <a:ext cx="194632" cy="194632"/>
          </a:xfrm>
          <a:prstGeom prst="diamond">
            <a:avLst/>
          </a:prstGeom>
          <a:noFill/>
          <a:ln w="28575" cap="rnd" cmpd="sng" algn="ctr">
            <a:solidFill>
              <a:sysClr val="window" lastClr="FFFFFF"/>
            </a:solidFill>
            <a:prstDash val="solid"/>
            <a:round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cxnSp>
        <p:nvCxnSpPr>
          <p:cNvPr id="18" name="直接连接符 17" descr="e7d195523061f1c06526803b853d33da37c806682655e537E2A928F3AEA1D11B2C74CA1ADE48C493B3BE6AAFC7DC1413F1D3DE5144BCB5B8EB55459D8BD2DD86CA978BCF0EF961A7AF6DF4AA15BE192775A88C187732EB70B483949ECE849FCDD18FB92BAA2790601969A217C5431C93F549E39EBF67E6A38789ABB31749D15335941818B49350BD"/>
          <p:cNvCxnSpPr/>
          <p:nvPr/>
        </p:nvCxnSpPr>
        <p:spPr>
          <a:xfrm flipH="1" flipV="1">
            <a:off x="7771211" y="2822180"/>
            <a:ext cx="762929" cy="251499"/>
          </a:xfrm>
          <a:prstGeom prst="line">
            <a:avLst/>
          </a:prstGeom>
          <a:noFill/>
          <a:ln w="28575" cap="rnd" cmpd="sng" algn="ctr">
            <a:solidFill>
              <a:sysClr val="window" lastClr="FFFFFF"/>
            </a:solidFill>
            <a:prstDash val="solid"/>
            <a:round/>
          </a:ln>
          <a:effectLst/>
        </p:spPr>
      </p:cxnSp>
      <p:sp>
        <p:nvSpPr>
          <p:cNvPr id="19" name="十字形 18" descr="e7d195523061f1c06526803b853d33da37c806682655e537E2A928F3AEA1D11B2C74CA1ADE48C493B3BE6AAFC7DC1413F1D3DE5144BCB5B8EB55459D8BD2DD86CA978BCF0EF961A7AF6DF4AA15BE192775A88C187732EB70B483949ECE849FCDD18FB92BAA2790601969A217C5431C93F549E39EBF67E6A38789ABB31749D15335941818B49350BD"/>
          <p:cNvSpPr/>
          <p:nvPr/>
        </p:nvSpPr>
        <p:spPr>
          <a:xfrm rot="21191365">
            <a:off x="7538553" y="954306"/>
            <a:ext cx="259146" cy="259146"/>
          </a:xfrm>
          <a:prstGeom prst="plus">
            <a:avLst>
              <a:gd name="adj" fmla="val 39595"/>
            </a:avLst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0" name="椭圆 19" descr="e7d195523061f1c06526803b853d33da37c806682655e537E2A928F3AEA1D11B2C74CA1ADE48C493B3BE6AAFC7DC1413F1D3DE5144BCB5B8EB55459D8BD2DD86CA978BCF0EF961A7AF6DF4AA15BE192775A88C187732EB70B483949ECE849FCDD18FB92BAA2790601969A217C5431C93F549E39EBF67E6A38789ABB31749D15335941818B49350BD"/>
          <p:cNvSpPr/>
          <p:nvPr/>
        </p:nvSpPr>
        <p:spPr>
          <a:xfrm>
            <a:off x="8606031" y="1663356"/>
            <a:ext cx="71512" cy="71512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1" name="等腰三角形 20" descr="e7d195523061f1c06526803b853d33da37c806682655e537E2A928F3AEA1D11B2C74CA1ADE48C493B3BE6AAFC7DC1413F1D3DE5144BCB5B8EB55459D8BD2DD86CA978BCF0EF961A7AF6DF4AA15BE192775A88C187732EB70B483949ECE849FCDD18FB92BAA2790601969A217C5431C93F549E39EBF67E6A38789ABB31749D15335941818B49350BD"/>
          <p:cNvSpPr/>
          <p:nvPr/>
        </p:nvSpPr>
        <p:spPr>
          <a:xfrm rot="20968342">
            <a:off x="8986876" y="919062"/>
            <a:ext cx="254142" cy="219089"/>
          </a:xfrm>
          <a:prstGeom prst="triangl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2" name="菱形 21" descr="e7d195523061f1c06526803b853d33da37c806682655e537E2A928F3AEA1D11B2C74CA1ADE48C493B3BE6AAFC7DC1413F1D3DE5144BCB5B8EB55459D8BD2DD86CA978BCF0EF961A7AF6DF4AA15BE192775A88C187732EB70B483949ECE849FCDD18FB92BAA2790601969A217C5431C93F549E39EBF67E6A38789ABB31749D15335941818B49350BD"/>
          <p:cNvSpPr/>
          <p:nvPr/>
        </p:nvSpPr>
        <p:spPr>
          <a:xfrm rot="19890818">
            <a:off x="8436824" y="1349146"/>
            <a:ext cx="194632" cy="194632"/>
          </a:xfrm>
          <a:prstGeom prst="diamond">
            <a:avLst/>
          </a:prstGeom>
          <a:noFill/>
          <a:ln w="28575" cap="rnd" cmpd="sng" algn="ctr">
            <a:solidFill>
              <a:sysClr val="window" lastClr="FFFFFF"/>
            </a:solidFill>
            <a:prstDash val="solid"/>
            <a:round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cxnSp>
        <p:nvCxnSpPr>
          <p:cNvPr id="23" name="直接连接符 22" descr="e7d195523061f1c06526803b853d33da37c806682655e537E2A928F3AEA1D11B2C74CA1ADE48C493B3BE6AAFC7DC1413F1D3DE5144BCB5B8EB55459D8BD2DD86CA978BCF0EF961A7AF6DF4AA15BE192775A88C187732EB70B483949ECE849FCDD18FB92BAA2790601969A217C5431C93F549E39EBF67E6A38789ABB31749D15335941818B49350BD"/>
          <p:cNvCxnSpPr/>
          <p:nvPr/>
        </p:nvCxnSpPr>
        <p:spPr>
          <a:xfrm flipV="1">
            <a:off x="7950238" y="914680"/>
            <a:ext cx="583902" cy="648629"/>
          </a:xfrm>
          <a:prstGeom prst="line">
            <a:avLst/>
          </a:prstGeom>
          <a:noFill/>
          <a:ln w="28575" cap="rnd" cmpd="sng" algn="ctr">
            <a:solidFill>
              <a:sysClr val="window" lastClr="FFFFFF"/>
            </a:solidFill>
            <a:prstDash val="solid"/>
            <a:round/>
          </a:ln>
          <a:effectLst/>
        </p:spPr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300"/>
    </mc:Choice>
    <mc:Fallback xmlns="">
      <p:transition spd="slow" advClick="0" advTm="13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5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3" presetClass="entr" presetSubtype="528" decel="100000" fill="hold" grpId="0" nodeType="withEffect">
                                  <p:stCondLst>
                                    <p:cond delay="53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313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13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13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13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6" presetClass="emph" presetSubtype="0" accel="76000" fill="hold" grpId="1" nodeType="withEffect">
                                  <p:stCondLst>
                                    <p:cond delay="268"/>
                                  </p:stCondLst>
                                  <p:childTnLst>
                                    <p:animScale>
                                      <p:cBhvr>
                                        <p:cTn id="14" dur="200" fill="hold"/>
                                        <p:tgtEl>
                                          <p:spTgt spid="36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10" presetClass="exit" presetSubtype="0" fill="hold" grpId="2" nodeType="withEffect">
                                  <p:stCondLst>
                                    <p:cond delay="368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01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3" presetClass="entr" presetSubtype="528" decel="100000" fill="hold" grpId="0" nodeType="withEffect">
                                  <p:stCondLst>
                                    <p:cond delay="67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379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79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79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79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8" presetClass="emph" presetSubtype="0" fill="hold" grpId="1" nodeType="withEffect">
                                  <p:stCondLst>
                                    <p:cond delay="67"/>
                                  </p:stCondLst>
                                  <p:childTnLst>
                                    <p:animRot by="-2700000">
                                      <p:cBhvr>
                                        <p:cTn id="25" dur="481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6" presetClass="emph" presetSubtype="0" accel="76000" fill="hold" grpId="2" nodeType="withEffect">
                                  <p:stCondLst>
                                    <p:cond delay="372"/>
                                  </p:stCondLst>
                                  <p:childTnLst>
                                    <p:animScale>
                                      <p:cBhvr>
                                        <p:cTn id="27" dur="200" fill="hold"/>
                                        <p:tgtEl>
                                          <p:spTgt spid="37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grpId="3" nodeType="withEffect">
                                  <p:stCondLst>
                                    <p:cond delay="472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1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3" presetClass="entr" presetSubtype="528" decel="100000" fill="hold" grpId="0" nodeType="withEffect">
                                  <p:stCondLst>
                                    <p:cond delay="66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374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74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74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74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8" presetClass="emph" presetSubtype="0" fill="hold" grpId="1" nodeType="withEffect">
                                  <p:stCondLst>
                                    <p:cond delay="66"/>
                                  </p:stCondLst>
                                  <p:childTnLst>
                                    <p:animRot by="-1740000">
                                      <p:cBhvr>
                                        <p:cTn id="38" dur="473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6" presetClass="emph" presetSubtype="0" accel="76000" fill="hold" grpId="2" nodeType="withEffect">
                                  <p:stCondLst>
                                    <p:cond delay="352"/>
                                  </p:stCondLst>
                                  <p:childTnLst>
                                    <p:animScale>
                                      <p:cBhvr>
                                        <p:cTn id="40" dur="200" fill="hold"/>
                                        <p:tgtEl>
                                          <p:spTgt spid="38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grpId="3" nodeType="withEffect">
                                  <p:stCondLst>
                                    <p:cond delay="452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101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23" presetClass="entr" presetSubtype="528" decel="100000" fill="hold" grpId="0" nodeType="withEffect">
                                  <p:stCondLst>
                                    <p:cond delay="71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399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99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399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399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8" presetClass="emph" presetSubtype="0" fill="hold" grpId="1" nodeType="withEffect">
                                  <p:stCondLst>
                                    <p:cond delay="71"/>
                                  </p:stCondLst>
                                  <p:childTnLst>
                                    <p:animRot by="-3900000">
                                      <p:cBhvr>
                                        <p:cTn id="51" dur="501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2" presetID="6" presetClass="emph" presetSubtype="0" accel="76000" fill="hold" grpId="2" nodeType="withEffect">
                                  <p:stCondLst>
                                    <p:cond delay="372"/>
                                  </p:stCondLst>
                                  <p:childTnLst>
                                    <p:animScale>
                                      <p:cBhvr>
                                        <p:cTn id="53" dur="200" fill="hold"/>
                                        <p:tgtEl>
                                          <p:spTgt spid="39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grpId="3" nodeType="withEffect">
                                  <p:stCondLst>
                                    <p:cond delay="472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101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22" presetClass="entr" presetSubtype="8" fill="hold" nodeType="withEffect">
                                  <p:stCondLst>
                                    <p:cond delay="107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16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42" presetClass="path" presetSubtype="0" accel="50000" fill="hold" nodeType="withEffect">
                                  <p:stCondLst>
                                    <p:cond delay="107"/>
                                  </p:stCondLst>
                                  <p:childTnLst>
                                    <p:animMotion origin="layout" path="M 2.08333E-7 2.96296E-6 L 0.05352 0.03217 " pathEditMode="relative" rAng="0" ptsTypes="AA">
                                      <p:cBhvr>
                                        <p:cTn id="61" dur="401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69" y="1597"/>
                                    </p:animMotion>
                                  </p:childTnLst>
                                </p:cTn>
                              </p:par>
                              <p:par>
                                <p:cTn id="62" presetID="22" presetClass="exit" presetSubtype="8" fill="hold" nodeType="withEffect">
                                  <p:stCondLst>
                                    <p:cond delay="267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3" dur="241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24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23" presetClass="entr" presetSubtype="528" decel="100000" fill="hold" grpId="0" nodeType="withEffect">
                                  <p:stCondLst>
                                    <p:cond delay="53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484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484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484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484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8" presetClass="emph" presetSubtype="0" fill="hold" grpId="1" nodeType="withEffect">
                                  <p:stCondLst>
                                    <p:cond delay="53"/>
                                  </p:stCondLst>
                                  <p:childTnLst>
                                    <p:animRot by="3000000">
                                      <p:cBhvr>
                                        <p:cTn id="72" dur="601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3" presetID="6" presetClass="emph" presetSubtype="0" fill="hold" grpId="2" nodeType="withEffect">
                                  <p:stCondLst>
                                    <p:cond delay="418"/>
                                  </p:stCondLst>
                                  <p:childTnLst>
                                    <p:animScale>
                                      <p:cBhvr>
                                        <p:cTn id="74" dur="200" fill="hold"/>
                                        <p:tgtEl>
                                          <p:spTgt spid="43"/>
                                        </p:tgtEl>
                                      </p:cBhvr>
                                      <p:by x="40000" y="40000"/>
                                    </p:animScale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grpId="3" nodeType="withEffect">
                                  <p:stCondLst>
                                    <p:cond delay="519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101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23" presetClass="entr" presetSubtype="528" decel="100000" fill="hold" grpId="0" nodeType="withEffect">
                                  <p:stCondLst>
                                    <p:cond delay="53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468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468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468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468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8" presetClass="emph" presetSubtype="0" fill="hold" grpId="1" nodeType="withEffect">
                                  <p:stCondLst>
                                    <p:cond delay="53"/>
                                  </p:stCondLst>
                                  <p:childTnLst>
                                    <p:animRot by="7200000">
                                      <p:cBhvr>
                                        <p:cTn id="85" dur="582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6" presetID="6" presetClass="emph" presetSubtype="0" accel="100000" fill="hold" grpId="2" nodeType="withEffect">
                                  <p:stCondLst>
                                    <p:cond delay="430"/>
                                  </p:stCondLst>
                                  <p:childTnLst>
                                    <p:animScale>
                                      <p:cBhvr>
                                        <p:cTn id="87" dur="200" fill="hold"/>
                                        <p:tgtEl>
                                          <p:spTgt spid="41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88" presetID="10" presetClass="exit" presetSubtype="0" fill="hold" grpId="3" nodeType="withEffect">
                                  <p:stCondLst>
                                    <p:cond delay="53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101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23" presetClass="entr" presetSubtype="528" decel="100000" fill="hold" grpId="0" nodeType="withEffect">
                                  <p:stCondLst>
                                    <p:cond delay="53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468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468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468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468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6" presetClass="emph" presetSubtype="0" accel="76000" fill="hold" grpId="1" nodeType="withEffect">
                                  <p:stCondLst>
                                    <p:cond delay="418"/>
                                  </p:stCondLst>
                                  <p:childTnLst>
                                    <p:animScale>
                                      <p:cBhvr>
                                        <p:cTn id="98" dur="200" fill="hold"/>
                                        <p:tgtEl>
                                          <p:spTgt spid="42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99" presetID="10" presetClass="exit" presetSubtype="0" fill="hold" grpId="2" nodeType="withEffect">
                                  <p:stCondLst>
                                    <p:cond delay="519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101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23" presetClass="entr" presetSubtype="528" decel="100000" fill="hold" grpId="0" nodeType="withEffect">
                                  <p:stCondLst>
                                    <p:cond delay="53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304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304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304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304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8" presetID="8" presetClass="emph" presetSubtype="0" fill="hold" grpId="1" nodeType="withEffect">
                                  <p:stCondLst>
                                    <p:cond delay="53"/>
                                  </p:stCondLst>
                                  <p:childTnLst>
                                    <p:animRot by="3600000">
                                      <p:cBhvr>
                                        <p:cTn id="109" dur="405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0" presetID="6" presetClass="emph" presetSubtype="0" accel="76000" fill="hold" grpId="2" nodeType="withEffect">
                                  <p:stCondLst>
                                    <p:cond delay="282"/>
                                  </p:stCondLst>
                                  <p:childTnLst>
                                    <p:animScale>
                                      <p:cBhvr>
                                        <p:cTn id="111" dur="200" fill="hold"/>
                                        <p:tgtEl>
                                          <p:spTgt spid="44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112" presetID="10" presetClass="exit" presetSubtype="0" fill="hold" grpId="3" nodeType="withEffect">
                                  <p:stCondLst>
                                    <p:cond delay="382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101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22" presetClass="entr" presetSubtype="8" fill="hold" nodeType="withEffect">
                                  <p:stCondLst>
                                    <p:cond delay="107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7" dur="214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42" presetClass="path" presetSubtype="0" accel="50000" fill="hold" nodeType="withEffect">
                                  <p:stCondLst>
                                    <p:cond delay="107"/>
                                  </p:stCondLst>
                                  <p:childTnLst>
                                    <p:animMotion origin="layout" path="M -1.66667E-6 -1.48148E-6 L 0.078 -0.07477 " pathEditMode="relative" rAng="0" ptsTypes="AA">
                                      <p:cBhvr>
                                        <p:cTn id="119" dur="401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93" y="-3750"/>
                                    </p:animMotion>
                                  </p:childTnLst>
                                </p:cTn>
                              </p:par>
                              <p:par>
                                <p:cTn id="120" presetID="22" presetClass="exit" presetSubtype="8" fill="hold" nodeType="withEffect">
                                  <p:stCondLst>
                                    <p:cond delay="428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21" dur="134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133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23" presetClass="entr" presetSubtype="528" decel="100000" fill="hold" grpId="0" nodeType="withEffect">
                                  <p:stCondLst>
                                    <p:cond delay="53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313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313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313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313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9" presetID="6" presetClass="emph" presetSubtype="0" accel="76000" fill="hold" grpId="1" nodeType="withEffect">
                                  <p:stCondLst>
                                    <p:cond delay="268"/>
                                  </p:stCondLst>
                                  <p:childTnLst>
                                    <p:animScale>
                                      <p:cBhvr>
                                        <p:cTn id="130" dur="200" fill="hold"/>
                                        <p:tgtEl>
                                          <p:spTgt spid="14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131" presetID="10" presetClass="exit" presetSubtype="0" fill="hold" grpId="2" nodeType="withEffect">
                                  <p:stCondLst>
                                    <p:cond delay="368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101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23" presetClass="entr" presetSubtype="528" decel="100000" fill="hold" grpId="0" nodeType="withEffect">
                                  <p:stCondLst>
                                    <p:cond delay="67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6" dur="379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379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379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379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0" presetID="8" presetClass="emph" presetSubtype="0" fill="hold" grpId="1" nodeType="withEffect">
                                  <p:stCondLst>
                                    <p:cond delay="67"/>
                                  </p:stCondLst>
                                  <p:childTnLst>
                                    <p:animRot by="-2700000">
                                      <p:cBhvr>
                                        <p:cTn id="141" dur="481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2" presetID="6" presetClass="emph" presetSubtype="0" accel="76000" fill="hold" grpId="2" nodeType="withEffect">
                                  <p:stCondLst>
                                    <p:cond delay="372"/>
                                  </p:stCondLst>
                                  <p:childTnLst>
                                    <p:animScale>
                                      <p:cBhvr>
                                        <p:cTn id="143" dur="200" fill="hold"/>
                                        <p:tgtEl>
                                          <p:spTgt spid="15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144" presetID="10" presetClass="exit" presetSubtype="0" fill="hold" grpId="3" nodeType="withEffect">
                                  <p:stCondLst>
                                    <p:cond delay="472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101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23" presetClass="entr" presetSubtype="528" decel="100000" fill="hold" grpId="0" nodeType="withEffect">
                                  <p:stCondLst>
                                    <p:cond delay="66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9" dur="374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374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374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374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3" presetID="8" presetClass="emph" presetSubtype="0" fill="hold" grpId="1" nodeType="withEffect">
                                  <p:stCondLst>
                                    <p:cond delay="66"/>
                                  </p:stCondLst>
                                  <p:childTnLst>
                                    <p:animRot by="-1740000">
                                      <p:cBhvr>
                                        <p:cTn id="154" dur="473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5" presetID="6" presetClass="emph" presetSubtype="0" accel="76000" fill="hold" grpId="2" nodeType="withEffect">
                                  <p:stCondLst>
                                    <p:cond delay="352"/>
                                  </p:stCondLst>
                                  <p:childTnLst>
                                    <p:animScale>
                                      <p:cBhvr>
                                        <p:cTn id="156" dur="200" fill="hold"/>
                                        <p:tgtEl>
                                          <p:spTgt spid="16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157" presetID="10" presetClass="exit" presetSubtype="0" fill="hold" grpId="3" nodeType="withEffect">
                                  <p:stCondLst>
                                    <p:cond delay="452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8" dur="101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23" presetClass="entr" presetSubtype="528" decel="100000" fill="hold" grpId="0" nodeType="withEffect">
                                  <p:stCondLst>
                                    <p:cond delay="71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2" dur="399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399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399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399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6" presetID="8" presetClass="emph" presetSubtype="0" fill="hold" grpId="1" nodeType="withEffect">
                                  <p:stCondLst>
                                    <p:cond delay="71"/>
                                  </p:stCondLst>
                                  <p:childTnLst>
                                    <p:animRot by="-3900000">
                                      <p:cBhvr>
                                        <p:cTn id="167" dur="501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8" presetID="6" presetClass="emph" presetSubtype="0" accel="76000" fill="hold" grpId="2" nodeType="withEffect">
                                  <p:stCondLst>
                                    <p:cond delay="372"/>
                                  </p:stCondLst>
                                  <p:childTnLst>
                                    <p:animScale>
                                      <p:cBhvr>
                                        <p:cTn id="169" dur="200" fill="hold"/>
                                        <p:tgtEl>
                                          <p:spTgt spid="17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170" presetID="10" presetClass="exit" presetSubtype="0" fill="hold" grpId="3" nodeType="withEffect">
                                  <p:stCondLst>
                                    <p:cond delay="472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101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22" presetClass="entr" presetSubtype="8" fill="hold" nodeType="withEffect">
                                  <p:stCondLst>
                                    <p:cond delay="107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5" dur="16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42" presetClass="path" presetSubtype="0" accel="50000" fill="hold" nodeType="withEffect">
                                  <p:stCondLst>
                                    <p:cond delay="107"/>
                                  </p:stCondLst>
                                  <p:childTnLst>
                                    <p:animMotion origin="layout" path="M 2.08333E-7 -1.11111E-6 L 0.05352 0.03218 " pathEditMode="relative" rAng="0" ptsTypes="AA">
                                      <p:cBhvr>
                                        <p:cTn id="177" dur="401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69" y="1597"/>
                                    </p:animMotion>
                                  </p:childTnLst>
                                </p:cTn>
                              </p:par>
                              <p:par>
                                <p:cTn id="178" presetID="22" presetClass="exit" presetSubtype="8" fill="hold" nodeType="withEffect">
                                  <p:stCondLst>
                                    <p:cond delay="267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79" dur="241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24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23" presetClass="entr" presetSubtype="528" decel="100000" fill="hold" grpId="0" nodeType="withEffect">
                                  <p:stCondLst>
                                    <p:cond delay="53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3" dur="484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484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484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484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7" presetID="8" presetClass="emph" presetSubtype="0" fill="hold" grpId="1" nodeType="withEffect">
                                  <p:stCondLst>
                                    <p:cond delay="53"/>
                                  </p:stCondLst>
                                  <p:childTnLst>
                                    <p:animRot by="3000000">
                                      <p:cBhvr>
                                        <p:cTn id="188" dur="601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9" presetID="6" presetClass="emph" presetSubtype="0" fill="hold" grpId="2" nodeType="withEffect">
                                  <p:stCondLst>
                                    <p:cond delay="418"/>
                                  </p:stCondLst>
                                  <p:childTnLst>
                                    <p:animScale>
                                      <p:cBhvr>
                                        <p:cTn id="190" dur="200" fill="hold"/>
                                        <p:tgtEl>
                                          <p:spTgt spid="21"/>
                                        </p:tgtEl>
                                      </p:cBhvr>
                                      <p:by x="40000" y="40000"/>
                                    </p:animScale>
                                  </p:childTnLst>
                                </p:cTn>
                              </p:par>
                              <p:par>
                                <p:cTn id="191" presetID="10" presetClass="exit" presetSubtype="0" fill="hold" grpId="3" nodeType="withEffect">
                                  <p:stCondLst>
                                    <p:cond delay="519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2" dur="101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" presetID="23" presetClass="entr" presetSubtype="528" decel="100000" fill="hold" grpId="0" nodeType="withEffect">
                                  <p:stCondLst>
                                    <p:cond delay="53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6" dur="468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468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468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468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0" presetID="8" presetClass="emph" presetSubtype="0" fill="hold" grpId="1" nodeType="withEffect">
                                  <p:stCondLst>
                                    <p:cond delay="53"/>
                                  </p:stCondLst>
                                  <p:childTnLst>
                                    <p:animRot by="7200000">
                                      <p:cBhvr>
                                        <p:cTn id="201" dur="582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2" presetID="6" presetClass="emph" presetSubtype="0" accel="100000" fill="hold" grpId="2" nodeType="withEffect">
                                  <p:stCondLst>
                                    <p:cond delay="430"/>
                                  </p:stCondLst>
                                  <p:childTnLst>
                                    <p:animScale>
                                      <p:cBhvr>
                                        <p:cTn id="203" dur="200" fill="hold"/>
                                        <p:tgtEl>
                                          <p:spTgt spid="19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204" presetID="10" presetClass="exit" presetSubtype="0" fill="hold" grpId="3" nodeType="withEffect">
                                  <p:stCondLst>
                                    <p:cond delay="53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5" dur="101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23" presetClass="entr" presetSubtype="528" decel="100000" fill="hold" grpId="0" nodeType="withEffect">
                                  <p:stCondLst>
                                    <p:cond delay="53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9" dur="468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468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468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468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3" presetID="6" presetClass="emph" presetSubtype="0" accel="76000" fill="hold" grpId="1" nodeType="withEffect">
                                  <p:stCondLst>
                                    <p:cond delay="418"/>
                                  </p:stCondLst>
                                  <p:childTnLst>
                                    <p:animScale>
                                      <p:cBhvr>
                                        <p:cTn id="214" dur="200" fill="hold"/>
                                        <p:tgtEl>
                                          <p:spTgt spid="20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215" presetID="10" presetClass="exit" presetSubtype="0" fill="hold" grpId="2" nodeType="withEffect">
                                  <p:stCondLst>
                                    <p:cond delay="519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6" dur="101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8" presetID="23" presetClass="entr" presetSubtype="528" decel="100000" fill="hold" grpId="0" nodeType="withEffect">
                                  <p:stCondLst>
                                    <p:cond delay="53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0" dur="304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1" dur="304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2" dur="304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304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4" presetID="8" presetClass="emph" presetSubtype="0" fill="hold" grpId="1" nodeType="withEffect">
                                  <p:stCondLst>
                                    <p:cond delay="53"/>
                                  </p:stCondLst>
                                  <p:childTnLst>
                                    <p:animRot by="3600000">
                                      <p:cBhvr>
                                        <p:cTn id="225" dur="405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6" presetID="6" presetClass="emph" presetSubtype="0" accel="76000" fill="hold" grpId="2" nodeType="withEffect">
                                  <p:stCondLst>
                                    <p:cond delay="282"/>
                                  </p:stCondLst>
                                  <p:childTnLst>
                                    <p:animScale>
                                      <p:cBhvr>
                                        <p:cTn id="227" dur="200" fill="hold"/>
                                        <p:tgtEl>
                                          <p:spTgt spid="22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228" presetID="10" presetClass="exit" presetSubtype="0" fill="hold" grpId="3" nodeType="withEffect">
                                  <p:stCondLst>
                                    <p:cond delay="382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9" dur="101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1" presetID="22" presetClass="entr" presetSubtype="8" fill="hold" nodeType="withEffect">
                                  <p:stCondLst>
                                    <p:cond delay="107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3" dur="214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4" presetID="42" presetClass="path" presetSubtype="0" accel="50000" fill="hold" nodeType="withEffect">
                                  <p:stCondLst>
                                    <p:cond delay="107"/>
                                  </p:stCondLst>
                                  <p:childTnLst>
                                    <p:animMotion origin="layout" path="M -1.66667E-6 4.44444E-6 L 0.078 -0.07477 " pathEditMode="relative" rAng="0" ptsTypes="AA">
                                      <p:cBhvr>
                                        <p:cTn id="235" dur="401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93" y="-3750"/>
                                    </p:animMotion>
                                  </p:childTnLst>
                                </p:cTn>
                              </p:par>
                              <p:par>
                                <p:cTn id="236" presetID="22" presetClass="exit" presetSubtype="8" fill="hold" nodeType="withEffect">
                                  <p:stCondLst>
                                    <p:cond delay="428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37" dur="134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133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6" grpId="1" animBg="1"/>
      <p:bldP spid="36" grpId="2" animBg="1"/>
      <p:bldP spid="37" grpId="0" animBg="1"/>
      <p:bldP spid="37" grpId="1" animBg="1"/>
      <p:bldP spid="37" grpId="2" animBg="1"/>
      <p:bldP spid="37" grpId="3" animBg="1"/>
      <p:bldP spid="38" grpId="0" animBg="1"/>
      <p:bldP spid="38" grpId="1" animBg="1"/>
      <p:bldP spid="38" grpId="2" animBg="1"/>
      <p:bldP spid="38" grpId="3" animBg="1"/>
      <p:bldP spid="39" grpId="0" animBg="1"/>
      <p:bldP spid="39" grpId="1" animBg="1"/>
      <p:bldP spid="39" grpId="2" animBg="1"/>
      <p:bldP spid="39" grpId="3" animBg="1"/>
      <p:bldP spid="41" grpId="0" animBg="1"/>
      <p:bldP spid="41" grpId="1" animBg="1"/>
      <p:bldP spid="41" grpId="2" animBg="1"/>
      <p:bldP spid="41" grpId="3" animBg="1"/>
      <p:bldP spid="42" grpId="0" animBg="1"/>
      <p:bldP spid="42" grpId="1" animBg="1"/>
      <p:bldP spid="42" grpId="2" animBg="1"/>
      <p:bldP spid="43" grpId="0" animBg="1"/>
      <p:bldP spid="43" grpId="1" animBg="1"/>
      <p:bldP spid="43" grpId="2" animBg="1"/>
      <p:bldP spid="43" grpId="3" animBg="1"/>
      <p:bldP spid="44" grpId="0" animBg="1"/>
      <p:bldP spid="44" grpId="1" animBg="1"/>
      <p:bldP spid="44" grpId="2" animBg="1"/>
      <p:bldP spid="44" grpId="3" animBg="1"/>
      <p:bldP spid="14" grpId="0" animBg="1"/>
      <p:bldP spid="14" grpId="1" animBg="1"/>
      <p:bldP spid="14" grpId="2" animBg="1"/>
      <p:bldP spid="15" grpId="0" animBg="1"/>
      <p:bldP spid="15" grpId="1" animBg="1"/>
      <p:bldP spid="15" grpId="2" animBg="1"/>
      <p:bldP spid="15" grpId="3" animBg="1"/>
      <p:bldP spid="16" grpId="0" animBg="1"/>
      <p:bldP spid="16" grpId="1" animBg="1"/>
      <p:bldP spid="16" grpId="2" animBg="1"/>
      <p:bldP spid="16" grpId="3" animBg="1"/>
      <p:bldP spid="17" grpId="0" animBg="1"/>
      <p:bldP spid="17" grpId="1" animBg="1"/>
      <p:bldP spid="17" grpId="2" animBg="1"/>
      <p:bldP spid="17" grpId="3" animBg="1"/>
      <p:bldP spid="19" grpId="0" animBg="1"/>
      <p:bldP spid="19" grpId="1" animBg="1"/>
      <p:bldP spid="19" grpId="2" animBg="1"/>
      <p:bldP spid="19" grpId="3" animBg="1"/>
      <p:bldP spid="20" grpId="0" animBg="1"/>
      <p:bldP spid="20" grpId="1" animBg="1"/>
      <p:bldP spid="20" grpId="2" animBg="1"/>
      <p:bldP spid="21" grpId="0" animBg="1"/>
      <p:bldP spid="21" grpId="1" animBg="1"/>
      <p:bldP spid="21" grpId="2" animBg="1"/>
      <p:bldP spid="21" grpId="3" animBg="1"/>
      <p:bldP spid="22" grpId="0" animBg="1"/>
      <p:bldP spid="22" grpId="1" animBg="1"/>
      <p:bldP spid="22" grpId="2" animBg="1"/>
      <p:bldP spid="22" grpId="3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93" y="-204332"/>
            <a:ext cx="12167508" cy="7482510"/>
          </a:xfrm>
          <a:prstGeom prst="rect">
            <a:avLst/>
          </a:prstGeom>
        </p:spPr>
      </p:pic>
      <p:sp>
        <p:nvSpPr>
          <p:cNvPr id="6" name="椭圆 5" descr="e7d195523061f1c06526803b853d33da37c806682655e537E2A928F3AEA1D11B2C74CA1ADE48C493B3BE6AAFC7DC1413F1D3DE5144BCB5B8EB55459D8BD2DD86CA978BCF0EF961A7AF6DF4AA15BE192775A88C187732EB70B483949ECE849FCDD18FB92BAA2790601969A217C5431C93F549E39EBF67E6A38789ABB31749D15335941818B49350BD"/>
          <p:cNvSpPr/>
          <p:nvPr/>
        </p:nvSpPr>
        <p:spPr>
          <a:xfrm>
            <a:off x="7258726" y="340498"/>
            <a:ext cx="269963" cy="269963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椭圆 6" descr="e7d195523061f1c06526803b853d33da37c806682655e537E2A928F3AEA1D11B2C74CA1ADE48C493B3BE6AAFC7DC1413F1D3DE5144BCB5B8EB55459D8BD2DD86CA978BCF0EF961A7AF6DF4AA15BE192775A88C187732EB70B483949ECE849FCDD18FB92BAA2790601969A217C5431C93F549E39EBF67E6A38789ABB31749D15335941818B49350BD"/>
          <p:cNvSpPr/>
          <p:nvPr/>
        </p:nvSpPr>
        <p:spPr>
          <a:xfrm>
            <a:off x="8086628" y="241288"/>
            <a:ext cx="167434" cy="167432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椭圆 7" descr="e7d195523061f1c06526803b853d33da37c806682655e537E2A928F3AEA1D11B2C74CA1ADE48C493B3BE6AAFC7DC1413F1D3DE5144BCB5B8EB55459D8BD2DD86CA978BCF0EF961A7AF6DF4AA15BE192775A88C187732EB70B483949ECE849FCDD18FB92BAA2790601969A217C5431C93F549E39EBF67E6A38789ABB31749D15335941818B49350BD"/>
          <p:cNvSpPr/>
          <p:nvPr/>
        </p:nvSpPr>
        <p:spPr>
          <a:xfrm>
            <a:off x="8827694" y="434254"/>
            <a:ext cx="191448" cy="19144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椭圆 8" descr="e7d195523061f1c06526803b853d33da37c806682655e537E2A928F3AEA1D11B2C74CA1ADE48C493B3BE6AAFC7DC1413F1D3DE5144BCB5B8EB55459D8BD2DD86CA978BCF0EF961A7AF6DF4AA15BE192775A88C187732EB70B483949ECE849FCDD18FB92BAA2790601969A217C5431C93F549E39EBF67E6A38789ABB31749D15335941818B49350BD"/>
          <p:cNvSpPr/>
          <p:nvPr/>
        </p:nvSpPr>
        <p:spPr>
          <a:xfrm>
            <a:off x="9351830" y="625700"/>
            <a:ext cx="159998" cy="15999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椭圆 9" descr="e7d195523061f1c06526803b853d33da37c806682655e537E2A928F3AEA1D11B2C74CA1ADE48C493B3BE6AAFC7DC1413F1D3DE5144BCB5B8EB55459D8BD2DD86CA978BCF0EF961A7AF6DF4AA15BE192775A88C187732EB70B483949ECE849FCDD18FB92BAA2790601969A217C5431C93F549E39EBF67E6A38789ABB31749D15335941818B49350BD"/>
          <p:cNvSpPr/>
          <p:nvPr/>
        </p:nvSpPr>
        <p:spPr>
          <a:xfrm>
            <a:off x="9653993" y="965020"/>
            <a:ext cx="176042" cy="176040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1" name="椭圆 10" descr="e7d195523061f1c06526803b853d33da37c806682655e537E2A928F3AEA1D11B2C74CA1ADE48C493B3BE6AAFC7DC1413F1D3DE5144BCB5B8EB55459D8BD2DD86CA978BCF0EF961A7AF6DF4AA15BE192775A88C187732EB70B483949ECE849FCDD18FB92BAA2790601969A217C5431C93F549E39EBF67E6A38789ABB31749D15335941818B49350BD"/>
          <p:cNvSpPr/>
          <p:nvPr/>
        </p:nvSpPr>
        <p:spPr>
          <a:xfrm>
            <a:off x="9865575" y="1315538"/>
            <a:ext cx="79218" cy="79218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2" name="椭圆 11" descr="e7d195523061f1c06526803b853d33da37c806682655e537E2A928F3AEA1D11B2C74CA1ADE48C493B3BE6AAFC7DC1413F1D3DE5144BCB5B8EB55459D8BD2DD86CA978BCF0EF961A7AF6DF4AA15BE192775A88C187732EB70B483949ECE849FCDD18FB92BAA2790601969A217C5431C93F549E39EBF67E6A38789ABB31749D15335941818B49350BD"/>
          <p:cNvSpPr/>
          <p:nvPr/>
        </p:nvSpPr>
        <p:spPr>
          <a:xfrm>
            <a:off x="10242052" y="1493304"/>
            <a:ext cx="121168" cy="12116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3" name="椭圆 12" descr="e7d195523061f1c06526803b853d33da37c806682655e537E2A928F3AEA1D11B2C74CA1ADE48C493B3BE6AAFC7DC1413F1D3DE5144BCB5B8EB55459D8BD2DD86CA978BCF0EF961A7AF6DF4AA15BE192775A88C187732EB70B483949ECE849FCDD18FB92BAA2790601969A217C5431C93F549E39EBF67E6A38789ABB31749D15335941818B49350BD"/>
          <p:cNvSpPr/>
          <p:nvPr/>
        </p:nvSpPr>
        <p:spPr>
          <a:xfrm>
            <a:off x="10165958" y="1856742"/>
            <a:ext cx="242392" cy="242394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4" name="椭圆 13" descr="e7d195523061f1c06526803b853d33da37c806682655e537E2A928F3AEA1D11B2C74CA1ADE48C493B3BE6AAFC7DC1413F1D3DE5144BCB5B8EB55459D8BD2DD86CA978BCF0EF961A7AF6DF4AA15BE192775A88C187732EB70B483949ECE849FCDD18FB92BAA2790601969A217C5431C93F549E39EBF67E6A38789ABB31749D15335941818B49350BD"/>
          <p:cNvSpPr/>
          <p:nvPr/>
        </p:nvSpPr>
        <p:spPr>
          <a:xfrm>
            <a:off x="10450296" y="3178262"/>
            <a:ext cx="113147" cy="113149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5" name="椭圆 14" descr="e7d195523061f1c06526803b853d33da37c806682655e537E2A928F3AEA1D11B2C74CA1ADE48C493B3BE6AAFC7DC1413F1D3DE5144BCB5B8EB55459D8BD2DD86CA978BCF0EF961A7AF6DF4AA15BE192775A88C187732EB70B483949ECE849FCDD18FB92BAA2790601969A217C5431C93F549E39EBF67E6A38789ABB31749D15335941818B49350BD"/>
          <p:cNvSpPr/>
          <p:nvPr/>
        </p:nvSpPr>
        <p:spPr>
          <a:xfrm>
            <a:off x="10204924" y="3524048"/>
            <a:ext cx="82423" cy="82425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6" name="椭圆 15" descr="e7d195523061f1c06526803b853d33da37c806682655e537E2A928F3AEA1D11B2C74CA1ADE48C493B3BE6AAFC7DC1413F1D3DE5144BCB5B8EB55459D8BD2DD86CA978BCF0EF961A7AF6DF4AA15BE192775A88C187732EB70B483949ECE849FCDD18FB92BAA2790601969A217C5431C93F549E39EBF67E6A38789ABB31749D15335941818B49350BD"/>
          <p:cNvSpPr/>
          <p:nvPr/>
        </p:nvSpPr>
        <p:spPr>
          <a:xfrm>
            <a:off x="10009354" y="3868072"/>
            <a:ext cx="261837" cy="261837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7" name="椭圆 16" descr="e7d195523061f1c06526803b853d33da37c806682655e537E2A928F3AEA1D11B2C74CA1ADE48C493B3BE6AAFC7DC1413F1D3DE5144BCB5B8EB55459D8BD2DD86CA978BCF0EF961A7AF6DF4AA15BE192775A88C187732EB70B483949ECE849FCDD18FB92BAA2790601969A217C5431C93F549E39EBF67E6A38789ABB31749D15335941818B49350BD"/>
          <p:cNvSpPr/>
          <p:nvPr/>
        </p:nvSpPr>
        <p:spPr>
          <a:xfrm>
            <a:off x="9535193" y="4110491"/>
            <a:ext cx="163171" cy="163171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8" name="椭圆 17" descr="e7d195523061f1c06526803b853d33da37c806682655e537E2A928F3AEA1D11B2C74CA1ADE48C493B3BE6AAFC7DC1413F1D3DE5144BCB5B8EB55459D8BD2DD86CA978BCF0EF961A7AF6DF4AA15BE192775A88C187732EB70B483949ECE849FCDD18FB92BAA2790601969A217C5431C93F549E39EBF67E6A38789ABB31749D15335941818B49350BD"/>
          <p:cNvSpPr/>
          <p:nvPr/>
        </p:nvSpPr>
        <p:spPr>
          <a:xfrm>
            <a:off x="9415642" y="4708244"/>
            <a:ext cx="90471" cy="90471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9" name="椭圆 18" descr="e7d195523061f1c06526803b853d33da37c806682655e537E2A928F3AEA1D11B2C74CA1ADE48C493B3BE6AAFC7DC1413F1D3DE5144BCB5B8EB55459D8BD2DD86CA978BCF0EF961A7AF6DF4AA15BE192775A88C187732EB70B483949ECE849FCDD18FB92BAA2790601969A217C5431C93F549E39EBF67E6A38789ABB31749D15335941818B49350BD"/>
          <p:cNvSpPr/>
          <p:nvPr/>
        </p:nvSpPr>
        <p:spPr>
          <a:xfrm>
            <a:off x="8648257" y="4640389"/>
            <a:ext cx="163171" cy="163171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0" name="椭圆 19" descr="e7d195523061f1c06526803b853d33da37c806682655e537E2A928F3AEA1D11B2C74CA1ADE48C493B3BE6AAFC7DC1413F1D3DE5144BCB5B8EB55459D8BD2DD86CA978BCF0EF961A7AF6DF4AA15BE192775A88C187732EB70B483949ECE849FCDD18FB92BAA2790601969A217C5431C93F549E39EBF67E6A38789ABB31749D15335941818B49350BD"/>
          <p:cNvSpPr/>
          <p:nvPr/>
        </p:nvSpPr>
        <p:spPr>
          <a:xfrm>
            <a:off x="7833299" y="4798715"/>
            <a:ext cx="237516" cy="2375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1" name="椭圆 20" descr="e7d195523061f1c06526803b853d33da37c806682655e537E2A928F3AEA1D11B2C74CA1ADE48C493B3BE6AAFC7DC1413F1D3DE5144BCB5B8EB55459D8BD2DD86CA978BCF0EF961A7AF6DF4AA15BE192775A88C187732EB70B483949ECE849FCDD18FB92BAA2790601969A217C5431C93F549E39EBF67E6A38789ABB31749D15335941818B49350BD"/>
          <p:cNvSpPr/>
          <p:nvPr/>
        </p:nvSpPr>
        <p:spPr>
          <a:xfrm>
            <a:off x="7037556" y="4549921"/>
            <a:ext cx="147013" cy="147013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2" name="椭圆 21" descr="e7d195523061f1c06526803b853d33da37c806682655e537E2A928F3AEA1D11B2C74CA1ADE48C493B3BE6AAFC7DC1413F1D3DE5144BCB5B8EB55459D8BD2DD86CA978BCF0EF961A7AF6DF4AA15BE192775A88C187732EB70B483949ECE849FCDD18FB92BAA2790601969A217C5431C93F549E39EBF67E6A38789ABB31749D15335941818B49350BD"/>
          <p:cNvSpPr/>
          <p:nvPr/>
        </p:nvSpPr>
        <p:spPr>
          <a:xfrm>
            <a:off x="6359719" y="4352823"/>
            <a:ext cx="175404" cy="175402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3" name="椭圆 22" descr="e7d195523061f1c06526803b853d33da37c806682655e537E2A928F3AEA1D11B2C74CA1ADE48C493B3BE6AAFC7DC1413F1D3DE5144BCB5B8EB55459D8BD2DD86CA978BCF0EF961A7AF6DF4AA15BE192775A88C187732EB70B483949ECE849FCDD18FB92BAA2790601969A217C5431C93F549E39EBF67E6A38789ABB31749D15335941818B49350BD"/>
          <p:cNvSpPr/>
          <p:nvPr/>
        </p:nvSpPr>
        <p:spPr>
          <a:xfrm>
            <a:off x="6099616" y="3703371"/>
            <a:ext cx="175404" cy="175402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4" name="椭圆 23" descr="e7d195523061f1c06526803b853d33da37c806682655e537E2A928F3AEA1D11B2C74CA1ADE48C493B3BE6AAFC7DC1413F1D3DE5144BCB5B8EB55459D8BD2DD86CA978BCF0EF961A7AF6DF4AA15BE192775A88C187732EB70B483949ECE849FCDD18FB92BAA2790601969A217C5431C93F549E39EBF67E6A38789ABB31749D15335941818B49350BD"/>
          <p:cNvSpPr/>
          <p:nvPr/>
        </p:nvSpPr>
        <p:spPr>
          <a:xfrm>
            <a:off x="5733117" y="3114629"/>
            <a:ext cx="253639" cy="25363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5" name="椭圆 24" descr="e7d195523061f1c06526803b853d33da37c806682655e537E2A928F3AEA1D11B2C74CA1ADE48C493B3BE6AAFC7DC1413F1D3DE5144BCB5B8EB55459D8BD2DD86CA978BCF0EF961A7AF6DF4AA15BE192775A88C187732EB70B483949ECE849FCDD18FB92BAA2790601969A217C5431C93F549E39EBF67E6A38789ABB31749D15335941818B49350BD"/>
          <p:cNvSpPr/>
          <p:nvPr/>
        </p:nvSpPr>
        <p:spPr>
          <a:xfrm>
            <a:off x="5721591" y="2125585"/>
            <a:ext cx="92740" cy="92738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6" name="椭圆 25" descr="e7d195523061f1c06526803b853d33da37c806682655e537E2A928F3AEA1D11B2C74CA1ADE48C493B3BE6AAFC7DC1413F1D3DE5144BCB5B8EB55459D8BD2DD86CA978BCF0EF961A7AF6DF4AA15BE192775A88C187732EB70B483949ECE849FCDD18FB92BAA2790601969A217C5431C93F549E39EBF67E6A38789ABB31749D15335941818B49350BD"/>
          <p:cNvSpPr/>
          <p:nvPr/>
        </p:nvSpPr>
        <p:spPr>
          <a:xfrm>
            <a:off x="5861707" y="1917700"/>
            <a:ext cx="120480" cy="120478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7" name="椭圆 26" descr="e7d195523061f1c06526803b853d33da37c806682655e537E2A928F3AEA1D11B2C74CA1ADE48C493B3BE6AAFC7DC1413F1D3DE5144BCB5B8EB55459D8BD2DD86CA978BCF0EF961A7AF6DF4AA15BE192775A88C187732EB70B483949ECE849FCDD18FB92BAA2790601969A217C5431C93F549E39EBF67E6A38789ABB31749D15335941818B49350BD"/>
          <p:cNvSpPr/>
          <p:nvPr/>
        </p:nvSpPr>
        <p:spPr>
          <a:xfrm>
            <a:off x="5918437" y="1358481"/>
            <a:ext cx="295944" cy="295940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8" name="椭圆 27" descr="e7d195523061f1c06526803b853d33da37c806682655e537E2A928F3AEA1D11B2C74CA1ADE48C493B3BE6AAFC7DC1413F1D3DE5144BCB5B8EB55459D8BD2DD86CA978BCF0EF961A7AF6DF4AA15BE192775A88C187732EB70B483949ECE849FCDD18FB92BAA2790601969A217C5431C93F549E39EBF67E6A38789ABB31749D15335941818B49350BD"/>
          <p:cNvSpPr/>
          <p:nvPr/>
        </p:nvSpPr>
        <p:spPr>
          <a:xfrm>
            <a:off x="6572156" y="1011172"/>
            <a:ext cx="139264" cy="139262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9" name="椭圆 28" descr="e7d195523061f1c06526803b853d33da37c806682655e537E2A928F3AEA1D11B2C74CA1ADE48C493B3BE6AAFC7DC1413F1D3DE5144BCB5B8EB55459D8BD2DD86CA978BCF0EF961A7AF6DF4AA15BE192775A88C187732EB70B483949ECE849FCDD18FB92BAA2790601969A217C5431C93F549E39EBF67E6A38789ABB31749D15335941818B49350BD"/>
          <p:cNvSpPr/>
          <p:nvPr/>
        </p:nvSpPr>
        <p:spPr>
          <a:xfrm>
            <a:off x="6923338" y="691167"/>
            <a:ext cx="69676" cy="69674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cxnSp>
        <p:nvCxnSpPr>
          <p:cNvPr id="30" name="直接连接符 29" descr="e7d195523061f1c06526803b853d33da37c806682655e537E2A928F3AEA1D11B2C74CA1ADE48C493B3BE6AAFC7DC1413F1D3DE5144BCB5B8EB55459D8BD2DD86CA978BCF0EF961A7AF6DF4AA15BE192775A88C187732EB70B483949ECE849FCDD18FB92BAA2790601969A217C5431C93F549E39EBF67E6A38789ABB31749D15335941818B49350BD"/>
          <p:cNvCxnSpPr/>
          <p:nvPr/>
        </p:nvCxnSpPr>
        <p:spPr>
          <a:xfrm>
            <a:off x="8186057" y="610461"/>
            <a:ext cx="0" cy="679235"/>
          </a:xfrm>
          <a:prstGeom prst="line">
            <a:avLst/>
          </a:prstGeom>
          <a:noFill/>
          <a:ln w="57150" cap="rnd" cmpd="sng" algn="ctr">
            <a:solidFill>
              <a:sysClr val="window" lastClr="FFFFFF"/>
            </a:solidFill>
            <a:prstDash val="solid"/>
            <a:miter lim="800000"/>
          </a:ln>
          <a:effectLst/>
        </p:spPr>
      </p:cxnSp>
      <p:cxnSp>
        <p:nvCxnSpPr>
          <p:cNvPr id="31" name="直接连接符 30" descr="e7d195523061f1c06526803b853d33da37c806682655e537E2A928F3AEA1D11B2C74CA1ADE48C493B3BE6AAFC7DC1413F1D3DE5144BCB5B8EB55459D8BD2DD86CA978BCF0EF961A7AF6DF4AA15BE192775A88C187732EB70B483949ECE849FCDD18FB92BAA2790601969A217C5431C93F549E39EBF67E6A38789ABB31749D15335941818B49350BD"/>
          <p:cNvCxnSpPr/>
          <p:nvPr/>
        </p:nvCxnSpPr>
        <p:spPr>
          <a:xfrm>
            <a:off x="6335739" y="1301134"/>
            <a:ext cx="644303" cy="371989"/>
          </a:xfrm>
          <a:prstGeom prst="line">
            <a:avLst/>
          </a:prstGeom>
          <a:noFill/>
          <a:ln w="57150" cap="rnd" cmpd="sng" algn="ctr">
            <a:solidFill>
              <a:sysClr val="window" lastClr="FFFFFF"/>
            </a:solidFill>
            <a:prstDash val="solid"/>
            <a:miter lim="800000"/>
          </a:ln>
          <a:effectLst/>
        </p:spPr>
      </p:cxnSp>
      <p:cxnSp>
        <p:nvCxnSpPr>
          <p:cNvPr id="32" name="直接连接符 31" descr="e7d195523061f1c06526803b853d33da37c806682655e537E2A928F3AEA1D11B2C74CA1ADE48C493B3BE6AAFC7DC1413F1D3DE5144BCB5B8EB55459D8BD2DD86CA978BCF0EF961A7AF6DF4AA15BE192775A88C187732EB70B483949ECE849FCDD18FB92BAA2790601969A217C5431C93F549E39EBF67E6A38789ABB31749D15335941818B49350BD"/>
          <p:cNvCxnSpPr/>
          <p:nvPr/>
        </p:nvCxnSpPr>
        <p:spPr>
          <a:xfrm flipV="1">
            <a:off x="7127250" y="3700307"/>
            <a:ext cx="473761" cy="820578"/>
          </a:xfrm>
          <a:prstGeom prst="line">
            <a:avLst/>
          </a:prstGeom>
          <a:noFill/>
          <a:ln w="57150" cap="rnd" cmpd="sng" algn="ctr">
            <a:solidFill>
              <a:sysClr val="window" lastClr="FFFFFF"/>
            </a:solidFill>
            <a:prstDash val="solid"/>
            <a:miter lim="800000"/>
          </a:ln>
          <a:effectLst/>
        </p:spPr>
      </p:cxnSp>
      <p:cxnSp>
        <p:nvCxnSpPr>
          <p:cNvPr id="33" name="直接连接符 32" descr="e7d195523061f1c06526803b853d33da37c806682655e537E2A928F3AEA1D11B2C74CA1ADE48C493B3BE6AAFC7DC1413F1D3DE5144BCB5B8EB55459D8BD2DD86CA978BCF0EF961A7AF6DF4AA15BE192775A88C187732EB70B483949ECE849FCDD18FB92BAA2790601969A217C5431C93F549E39EBF67E6A38789ABB31749D15335941818B49350BD"/>
          <p:cNvCxnSpPr/>
          <p:nvPr/>
        </p:nvCxnSpPr>
        <p:spPr>
          <a:xfrm flipH="1" flipV="1">
            <a:off x="8799271" y="3700306"/>
            <a:ext cx="478070" cy="828041"/>
          </a:xfrm>
          <a:prstGeom prst="line">
            <a:avLst/>
          </a:prstGeom>
          <a:noFill/>
          <a:ln w="57150" cap="rnd" cmpd="sng" algn="ctr">
            <a:solidFill>
              <a:sysClr val="window" lastClr="FFFFFF"/>
            </a:solidFill>
            <a:prstDash val="solid"/>
            <a:miter lim="800000"/>
          </a:ln>
          <a:effectLst/>
        </p:spPr>
      </p:cxnSp>
      <p:cxnSp>
        <p:nvCxnSpPr>
          <p:cNvPr id="34" name="直接连接符 33" descr="e7d195523061f1c06526803b853d33da37c806682655e537E2A928F3AEA1D11B2C74CA1ADE48C493B3BE6AAFC7DC1413F1D3DE5144BCB5B8EB55459D8BD2DD86CA978BCF0EF961A7AF6DF4AA15BE192775A88C187732EB70B483949ECE849FCDD18FB92BAA2790601969A217C5431C93F549E39EBF67E6A38789ABB31749D15335941818B49350BD"/>
          <p:cNvCxnSpPr/>
          <p:nvPr/>
        </p:nvCxnSpPr>
        <p:spPr>
          <a:xfrm flipH="1">
            <a:off x="9212554" y="1673774"/>
            <a:ext cx="693006" cy="400107"/>
          </a:xfrm>
          <a:prstGeom prst="line">
            <a:avLst/>
          </a:prstGeom>
          <a:noFill/>
          <a:ln w="57150" cap="rnd" cmpd="sng" algn="ctr">
            <a:solidFill>
              <a:sysClr val="window" lastClr="FFFFFF"/>
            </a:solidFill>
            <a:prstDash val="solid"/>
            <a:miter lim="800000"/>
          </a:ln>
          <a:effectLst/>
        </p:spPr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300"/>
    </mc:Choice>
    <mc:Fallback xmlns="">
      <p:transition spd="slow" advClick="0" advTm="13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5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3" presetClass="entr" presetSubtype="528" decel="100000" fill="hold" grpId="0" nodeType="withEffect">
                                  <p:stCondLst>
                                    <p:cond delay="178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336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36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6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36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6" presetClass="emph" presetSubtype="0" accel="68000" fill="hold" grpId="1" nodeType="withEffect">
                                  <p:stCondLst>
                                    <p:cond delay="397"/>
                                  </p:stCondLst>
                                  <p:childTnLst>
                                    <p:animScale>
                                      <p:cBhvr>
                                        <p:cTn id="14" dur="221" fill="hold"/>
                                        <p:tgtEl>
                                          <p:spTgt spid="7"/>
                                        </p:tgtEl>
                                      </p:cBhvr>
                                      <p:by x="20000" y="2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10" presetClass="exit" presetSubtype="0" fill="hold" grpId="2" nodeType="withEffect">
                                  <p:stCondLst>
                                    <p:cond delay="508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1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0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3" presetClass="entr" presetSubtype="528" decel="100000" fill="hold" grpId="0" nodeType="withEffect">
                                  <p:stCondLst>
                                    <p:cond delay="214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15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15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15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15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6" presetClass="emph" presetSubtype="0" accel="100000" fill="hold" grpId="1" nodeType="withEffect">
                                  <p:stCondLst>
                                    <p:cond delay="632"/>
                                  </p:stCondLst>
                                  <p:childTnLst>
                                    <p:animScale>
                                      <p:cBhvr>
                                        <p:cTn id="25" dur="221" fill="hold"/>
                                        <p:tgtEl>
                                          <p:spTgt spid="8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2" nodeType="withEffect">
                                  <p:stCondLst>
                                    <p:cond delay="741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1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0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3" presetClass="entr" presetSubtype="528" decel="100000" fill="hold" grpId="0" nodeType="withEffect">
                                  <p:stCondLst>
                                    <p:cond delay="214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15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15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15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15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6" presetClass="emph" presetSubtype="0" accel="76000" fill="hold" grpId="1" nodeType="withEffect">
                                  <p:stCondLst>
                                    <p:cond delay="618"/>
                                  </p:stCondLst>
                                  <p:childTnLst>
                                    <p:animScale>
                                      <p:cBhvr>
                                        <p:cTn id="36" dur="221" fill="hold"/>
                                        <p:tgtEl>
                                          <p:spTgt spid="9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2" nodeType="withEffect">
                                  <p:stCondLst>
                                    <p:cond delay="729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11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10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3" presetClass="entr" presetSubtype="528" decel="100000" fill="hold" grpId="0" nodeType="withEffect">
                                  <p:stCondLst>
                                    <p:cond delay="208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484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484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484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484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6" presetClass="emph" presetSubtype="0" fill="hold" grpId="1" nodeType="withEffect">
                                  <p:stCondLst>
                                    <p:cond delay="508"/>
                                  </p:stCondLst>
                                  <p:childTnLst>
                                    <p:animScale>
                                      <p:cBhvr>
                                        <p:cTn id="47" dur="221" fill="hold"/>
                                        <p:tgtEl>
                                          <p:spTgt spid="10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grpId="2" nodeType="withEffect">
                                  <p:stCondLst>
                                    <p:cond delay="618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1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10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3" presetClass="entr" presetSubtype="528" decel="100000" fill="hold" grpId="0" nodeType="withEffect">
                                  <p:stCondLst>
                                    <p:cond delay="203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462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462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462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462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6" presetClass="emph" presetSubtype="0" accel="76000" fill="hold" grpId="1" nodeType="withEffect">
                                  <p:stCondLst>
                                    <p:cond delay="574"/>
                                  </p:stCondLst>
                                  <p:childTnLst>
                                    <p:animScale>
                                      <p:cBhvr>
                                        <p:cTn id="58" dur="221" fill="hold"/>
                                        <p:tgtEl>
                                          <p:spTgt spid="11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grpId="2" nodeType="withEffect">
                                  <p:stCondLst>
                                    <p:cond delay="684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11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10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23" presetClass="entr" presetSubtype="528" decel="100000" fill="hold" grpId="0" nodeType="withEffect">
                                  <p:stCondLst>
                                    <p:cond delay="198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432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432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432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432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6" presetClass="emph" presetSubtype="0" accel="76000" fill="hold" grpId="1" nodeType="withEffect">
                                  <p:stCondLst>
                                    <p:cond delay="556"/>
                                  </p:stCondLst>
                                  <p:childTnLst>
                                    <p:animScale>
                                      <p:cBhvr>
                                        <p:cTn id="69" dur="221" fill="hold"/>
                                        <p:tgtEl>
                                          <p:spTgt spid="12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grpId="2" nodeType="withEffect">
                                  <p:stCondLst>
                                    <p:cond delay="666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11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10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23" presetClass="entr" presetSubtype="528" decel="100000" fill="hold" grpId="0" nodeType="withEffect">
                                  <p:stCondLst>
                                    <p:cond delay="21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497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497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497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497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6" presetClass="emph" presetSubtype="0" accel="76000" fill="hold" grpId="1" nodeType="withEffect">
                                  <p:stCondLst>
                                    <p:cond delay="618"/>
                                  </p:stCondLst>
                                  <p:childTnLst>
                                    <p:animScale>
                                      <p:cBhvr>
                                        <p:cTn id="80" dur="221" fill="hold"/>
                                        <p:tgtEl>
                                          <p:spTgt spid="13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grpId="2" nodeType="withEffect">
                                  <p:stCondLst>
                                    <p:cond delay="729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11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10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23" presetClass="entr" presetSubtype="528" decel="100000" fill="hold" grpId="0" nodeType="withEffect">
                                  <p:stCondLst>
                                    <p:cond delay="212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3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3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3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3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6" presetClass="emph" presetSubtype="0" accel="76000" fill="hold" grpId="1" nodeType="withEffect">
                                  <p:stCondLst>
                                    <p:cond delay="618"/>
                                  </p:stCondLst>
                                  <p:childTnLst>
                                    <p:animScale>
                                      <p:cBhvr>
                                        <p:cTn id="91" dur="221" fill="hold"/>
                                        <p:tgtEl>
                                          <p:spTgt spid="14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grpId="2" nodeType="withEffect">
                                  <p:stCondLst>
                                    <p:cond delay="729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11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10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23" presetClass="entr" presetSubtype="528" decel="100000" fill="hold" grpId="0" nodeType="withEffect">
                                  <p:stCondLst>
                                    <p:cond delay="206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475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475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475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475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6" presetClass="emph" presetSubtype="0" accel="76000" fill="hold" grpId="1" nodeType="withEffect">
                                  <p:stCondLst>
                                    <p:cond delay="556"/>
                                  </p:stCondLst>
                                  <p:childTnLst>
                                    <p:animScale>
                                      <p:cBhvr>
                                        <p:cTn id="102" dur="221" fill="hold"/>
                                        <p:tgtEl>
                                          <p:spTgt spid="15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103" presetID="10" presetClass="exit" presetSubtype="0" fill="hold" grpId="2" nodeType="withEffect">
                                  <p:stCondLst>
                                    <p:cond delay="666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11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10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23" presetClass="entr" presetSubtype="528" decel="100000" fill="hold" grpId="0" nodeType="withEffect">
                                  <p:stCondLst>
                                    <p:cond delay="219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537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37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37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37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2" presetID="6" presetClass="emph" presetSubtype="0" accel="76000" fill="hold" grpId="1" nodeType="withEffect">
                                  <p:stCondLst>
                                    <p:cond delay="618"/>
                                  </p:stCondLst>
                                  <p:childTnLst>
                                    <p:animScale>
                                      <p:cBhvr>
                                        <p:cTn id="113" dur="221" fill="hold"/>
                                        <p:tgtEl>
                                          <p:spTgt spid="16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114" presetID="10" presetClass="exit" presetSubtype="0" fill="hold" grpId="2" nodeType="withEffect">
                                  <p:stCondLst>
                                    <p:cond delay="729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11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10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23" presetClass="entr" presetSubtype="528" decel="100000" fill="hold" grpId="0" nodeType="withEffect">
                                  <p:stCondLst>
                                    <p:cond delay="201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451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451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451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451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3" presetID="6" presetClass="emph" presetSubtype="0" accel="76000" fill="hold" grpId="1" nodeType="withEffect">
                                  <p:stCondLst>
                                    <p:cond delay="556"/>
                                  </p:stCondLst>
                                  <p:childTnLst>
                                    <p:animScale>
                                      <p:cBhvr>
                                        <p:cTn id="124" dur="221" fill="hold"/>
                                        <p:tgtEl>
                                          <p:spTgt spid="17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125" presetID="10" presetClass="exit" presetSubtype="0" fill="hold" grpId="2" nodeType="withEffect">
                                  <p:stCondLst>
                                    <p:cond delay="666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11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10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23" presetClass="entr" presetSubtype="528" decel="100000" fill="hold" grpId="0" nodeType="withEffect">
                                  <p:stCondLst>
                                    <p:cond delay="194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0" dur="417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417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417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417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4" presetID="6" presetClass="emph" presetSubtype="0" accel="76000" fill="hold" grpId="1" nodeType="withEffect">
                                  <p:stCondLst>
                                    <p:cond delay="530"/>
                                  </p:stCondLst>
                                  <p:childTnLst>
                                    <p:animScale>
                                      <p:cBhvr>
                                        <p:cTn id="135" dur="221" fill="hold"/>
                                        <p:tgtEl>
                                          <p:spTgt spid="18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136" presetID="10" presetClass="exit" presetSubtype="0" fill="hold" grpId="2" nodeType="withEffect">
                                  <p:stCondLst>
                                    <p:cond delay="641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11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10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3" presetClass="entr" presetSubtype="528" decel="100000" fill="hold" grpId="0" nodeType="withEffect">
                                  <p:stCondLst>
                                    <p:cond delay="182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1" dur="355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355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355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355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5" presetID="6" presetClass="emph" presetSubtype="0" accel="76000" fill="hold" grpId="1" nodeType="withEffect">
                                  <p:stCondLst>
                                    <p:cond delay="464"/>
                                  </p:stCondLst>
                                  <p:childTnLst>
                                    <p:animScale>
                                      <p:cBhvr>
                                        <p:cTn id="146" dur="221" fill="hold"/>
                                        <p:tgtEl>
                                          <p:spTgt spid="19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147" presetID="10" presetClass="exit" presetSubtype="0" fill="hold" grpId="2" nodeType="withEffect">
                                  <p:stCondLst>
                                    <p:cond delay="574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11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10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23" presetClass="entr" presetSubtype="528" decel="100000" fill="hold" grpId="0" nodeType="withEffect">
                                  <p:stCondLst>
                                    <p:cond delay="205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2" dur="47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47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47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47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6" presetID="6" presetClass="emph" presetSubtype="0" accel="76000" fill="hold" grpId="1" nodeType="withEffect">
                                  <p:stCondLst>
                                    <p:cond delay="574"/>
                                  </p:stCondLst>
                                  <p:childTnLst>
                                    <p:animScale>
                                      <p:cBhvr>
                                        <p:cTn id="157" dur="221" fill="hold"/>
                                        <p:tgtEl>
                                          <p:spTgt spid="20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158" presetID="10" presetClass="exit" presetSubtype="0" fill="hold" grpId="2" nodeType="withEffect">
                                  <p:stCondLst>
                                    <p:cond delay="684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11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10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23" presetClass="entr" presetSubtype="528" decel="100000" fill="hold" grpId="0" nodeType="withEffect">
                                  <p:stCondLst>
                                    <p:cond delay="184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3" dur="365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365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365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365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7" presetID="6" presetClass="emph" presetSubtype="0" accel="76000" fill="hold" grpId="1" nodeType="withEffect">
                                  <p:stCondLst>
                                    <p:cond delay="486"/>
                                  </p:stCondLst>
                                  <p:childTnLst>
                                    <p:animScale>
                                      <p:cBhvr>
                                        <p:cTn id="168" dur="221" fill="hold"/>
                                        <p:tgtEl>
                                          <p:spTgt spid="21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169" presetID="10" presetClass="exit" presetSubtype="0" fill="hold" grpId="2" nodeType="withEffect">
                                  <p:stCondLst>
                                    <p:cond delay="596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0" dur="11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10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2" presetID="23" presetClass="entr" presetSubtype="528" decel="100000" fill="hold" grpId="0" nodeType="withEffect">
                                  <p:stCondLst>
                                    <p:cond delay="194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4" dur="417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417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417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417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8" presetID="6" presetClass="emph" presetSubtype="0" accel="76000" fill="hold" grpId="1" nodeType="withEffect">
                                  <p:stCondLst>
                                    <p:cond delay="530"/>
                                  </p:stCondLst>
                                  <p:childTnLst>
                                    <p:animScale>
                                      <p:cBhvr>
                                        <p:cTn id="179" dur="221" fill="hold"/>
                                        <p:tgtEl>
                                          <p:spTgt spid="22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grpId="2" nodeType="withEffect">
                                  <p:stCondLst>
                                    <p:cond delay="641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11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10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23" presetClass="entr" presetSubtype="528" decel="100000" fill="hold" grpId="0" nodeType="withEffect">
                                  <p:stCondLst>
                                    <p:cond delay="199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5" dur="438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438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438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438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9" presetID="6" presetClass="emph" presetSubtype="0" accel="76000" fill="hold" grpId="1" nodeType="withEffect">
                                  <p:stCondLst>
                                    <p:cond delay="530"/>
                                  </p:stCondLst>
                                  <p:childTnLst>
                                    <p:animScale>
                                      <p:cBhvr>
                                        <p:cTn id="190" dur="221" fill="hold"/>
                                        <p:tgtEl>
                                          <p:spTgt spid="23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191" presetID="10" presetClass="exit" presetSubtype="0" fill="hold" grpId="2" nodeType="withEffect">
                                  <p:stCondLst>
                                    <p:cond delay="641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2" dur="11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10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" presetID="23" presetClass="entr" presetSubtype="528" decel="100000" fill="hold" grpId="0" nodeType="withEffect">
                                  <p:stCondLst>
                                    <p:cond delay="188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6" dur="385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385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385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385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0" presetID="6" presetClass="emph" presetSubtype="0" accel="76000" fill="hold" grpId="1" nodeType="withEffect">
                                  <p:stCondLst>
                                    <p:cond delay="486"/>
                                  </p:stCondLst>
                                  <p:childTnLst>
                                    <p:animScale>
                                      <p:cBhvr>
                                        <p:cTn id="201" dur="221" fill="hold"/>
                                        <p:tgtEl>
                                          <p:spTgt spid="24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202" presetID="10" presetClass="exit" presetSubtype="0" fill="hold" grpId="2" nodeType="withEffect">
                                  <p:stCondLst>
                                    <p:cond delay="596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3" dur="11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10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5" presetID="23" presetClass="entr" presetSubtype="528" decel="100000" fill="hold" grpId="0" nodeType="withEffect">
                                  <p:stCondLst>
                                    <p:cond delay="194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7" dur="42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42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42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42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1" presetID="6" presetClass="emph" presetSubtype="0" accel="76000" fill="hold" grpId="1" nodeType="withEffect">
                                  <p:stCondLst>
                                    <p:cond delay="530"/>
                                  </p:stCondLst>
                                  <p:childTnLst>
                                    <p:animScale>
                                      <p:cBhvr>
                                        <p:cTn id="212" dur="221" fill="hold"/>
                                        <p:tgtEl>
                                          <p:spTgt spid="25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213" presetID="10" presetClass="exit" presetSubtype="0" fill="hold" grpId="2" nodeType="withEffect">
                                  <p:stCondLst>
                                    <p:cond delay="641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4" dur="11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10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6" presetID="23" presetClass="entr" presetSubtype="528" decel="100000" fill="hold" grpId="0" nodeType="withEffect">
                                  <p:stCondLst>
                                    <p:cond delay="192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8" dur="409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409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409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1" dur="409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2" presetID="6" presetClass="emph" presetSubtype="0" accel="76000" fill="hold" grpId="1" nodeType="withEffect">
                                  <p:stCondLst>
                                    <p:cond delay="530"/>
                                  </p:stCondLst>
                                  <p:childTnLst>
                                    <p:animScale>
                                      <p:cBhvr>
                                        <p:cTn id="223" dur="221" fill="hold"/>
                                        <p:tgtEl>
                                          <p:spTgt spid="26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224" presetID="10" presetClass="exit" presetSubtype="0" fill="hold" grpId="2" nodeType="withEffect">
                                  <p:stCondLst>
                                    <p:cond delay="641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5" dur="11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10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23" presetClass="entr" presetSubtype="528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9" dur="444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0" dur="444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1" dur="444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444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3" presetID="6" presetClass="emph" presetSubtype="0" accel="76000" fill="hold" grpId="1" nodeType="withEffect">
                                  <p:stCondLst>
                                    <p:cond delay="535"/>
                                  </p:stCondLst>
                                  <p:childTnLst>
                                    <p:animScale>
                                      <p:cBhvr>
                                        <p:cTn id="234" dur="221" fill="hold"/>
                                        <p:tgtEl>
                                          <p:spTgt spid="27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235" presetID="10" presetClass="exit" presetSubtype="0" fill="hold" grpId="2" nodeType="withEffect">
                                  <p:stCondLst>
                                    <p:cond delay="644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6" dur="11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10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8" presetID="23" presetClass="entr" presetSubtype="528" decel="100000" fill="hold" grpId="0" nodeType="withEffect">
                                  <p:stCondLst>
                                    <p:cond delay="196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0" dur="426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1" dur="426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426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3" dur="426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4" presetID="6" presetClass="emph" presetSubtype="0" accel="76000" fill="hold" grpId="1" nodeType="withEffect">
                                  <p:stCondLst>
                                    <p:cond delay="539"/>
                                  </p:stCondLst>
                                  <p:childTnLst>
                                    <p:animScale>
                                      <p:cBhvr>
                                        <p:cTn id="245" dur="221" fill="hold"/>
                                        <p:tgtEl>
                                          <p:spTgt spid="28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246" presetID="10" presetClass="exit" presetSubtype="0" fill="hold" grpId="2" nodeType="withEffect">
                                  <p:stCondLst>
                                    <p:cond delay="6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7" dur="11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10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9" presetID="23" presetClass="entr" presetSubtype="528" decel="100000" fill="hold" grpId="0" nodeType="withEffect">
                                  <p:stCondLst>
                                    <p:cond delay="217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1" dur="533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2" dur="533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3" dur="533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4" dur="533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5" presetID="6" presetClass="emph" presetSubtype="0" accel="76000" fill="hold" grpId="1" nodeType="withEffect">
                                  <p:stCondLst>
                                    <p:cond delay="641"/>
                                  </p:stCondLst>
                                  <p:childTnLst>
                                    <p:animScale>
                                      <p:cBhvr>
                                        <p:cTn id="256" dur="221" fill="hold"/>
                                        <p:tgtEl>
                                          <p:spTgt spid="29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257" presetID="10" presetClass="exit" presetSubtype="0" fill="hold" grpId="2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8" dur="11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10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0" presetID="23" presetClass="entr" presetSubtype="528" decel="100000" fill="hold" grpId="0" nodeType="withEffect">
                                  <p:stCondLst>
                                    <p:cond delay="201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2" dur="451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3" dur="451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4" dur="451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5" dur="451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6" presetID="6" presetClass="emph" presetSubtype="0" fill="hold" grpId="1" nodeType="withEffect">
                                  <p:stCondLst>
                                    <p:cond delay="526"/>
                                  </p:stCondLst>
                                  <p:childTnLst>
                                    <p:animScale>
                                      <p:cBhvr>
                                        <p:cTn id="267" dur="221" fill="hold"/>
                                        <p:tgtEl>
                                          <p:spTgt spid="6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268" presetID="10" presetClass="exit" presetSubtype="0" fill="hold" grpId="2" nodeType="withEffect">
                                  <p:stCondLst>
                                    <p:cond delay="635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9" dur="11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10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1" presetID="22" presetClass="entr" presetSubtype="4" fill="hold" nodeType="withEffect">
                                  <p:stCondLst>
                                    <p:cond delay="178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3" dur="159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4" presetID="64" presetClass="path" presetSubtype="0" accel="38800" decel="61100" fill="hold" nodeType="withEffect">
                                  <p:stCondLst>
                                    <p:cond delay="178"/>
                                  </p:stCondLst>
                                  <p:childTnLst>
                                    <p:animMotion origin="layout" path="M -4.375E-6 4.07407E-6 L -4.375E-6 -0.13843 " pathEditMode="relative" rAng="0" ptsTypes="AA">
                                      <p:cBhvr>
                                        <p:cTn id="275" dur="317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6921"/>
                                    </p:animMotion>
                                  </p:childTnLst>
                                </p:cTn>
                              </p:par>
                              <p:par>
                                <p:cTn id="276" presetID="22" presetClass="exit" presetSubtype="4" fill="hold" nodeType="withEffect">
                                  <p:stCondLst>
                                    <p:cond delay="29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77" dur="159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15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22" presetClass="entr" presetSubtype="2" fill="hold" nodeType="withEffect">
                                  <p:stCondLst>
                                    <p:cond delay="178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1" dur="159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2" presetID="64" presetClass="path" presetSubtype="0" accel="38800" decel="61100" fill="hold" nodeType="withEffect">
                                  <p:stCondLst>
                                    <p:cond delay="178"/>
                                  </p:stCondLst>
                                  <p:childTnLst>
                                    <p:animMotion origin="layout" path="M -3.75E-6 1.85185E-6 L -0.03437 -0.0419 " pathEditMode="relative" rAng="0" ptsTypes="AA">
                                      <p:cBhvr>
                                        <p:cTn id="283" dur="317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19" y="-2106"/>
                                    </p:animMotion>
                                  </p:childTnLst>
                                </p:cTn>
                              </p:par>
                              <p:par>
                                <p:cTn id="284" presetID="22" presetClass="exit" presetSubtype="2" fill="hold" nodeType="withEffect">
                                  <p:stCondLst>
                                    <p:cond delay="322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285" dur="159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15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7" presetID="22" presetClass="entr" presetSubtype="1" fill="hold" nodeType="withEffect">
                                  <p:stCondLst>
                                    <p:cond delay="227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9" dur="159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0" presetID="64" presetClass="path" presetSubtype="0" accel="38800" decel="61100" fill="hold" nodeType="withEffect">
                                  <p:stCondLst>
                                    <p:cond delay="227"/>
                                  </p:stCondLst>
                                  <p:childTnLst>
                                    <p:animMotion origin="layout" path="M 3.54167E-6 4.44444E-6 L -0.0194 0.05995 " pathEditMode="relative" rAng="0" ptsTypes="AA">
                                      <p:cBhvr>
                                        <p:cTn id="291" dur="317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77" y="2986"/>
                                    </p:animMotion>
                                  </p:childTnLst>
                                </p:cTn>
                              </p:par>
                              <p:par>
                                <p:cTn id="292" presetID="22" presetClass="exit" presetSubtype="1" fill="hold" nodeType="withEffect">
                                  <p:stCondLst>
                                    <p:cond delay="387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93" dur="159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15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5" presetID="22" presetClass="entr" presetSubtype="1" fill="hold" nodeType="withEffect">
                                  <p:stCondLst>
                                    <p:cond delay="178"/>
                                  </p:stCondLst>
                                  <p:childTnLs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7" dur="159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8" presetID="64" presetClass="path" presetSubtype="0" accel="38800" decel="61100" fill="hold" nodeType="withEffect">
                                  <p:stCondLst>
                                    <p:cond delay="178"/>
                                  </p:stCondLst>
                                  <p:childTnLst>
                                    <p:animMotion origin="layout" path="M 3.95833E-6 1.11022E-16 L 0.02578 0.08079 " pathEditMode="relative" rAng="0" ptsTypes="AA">
                                      <p:cBhvr>
                                        <p:cTn id="299" dur="317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89" y="4028"/>
                                    </p:animMotion>
                                  </p:childTnLst>
                                </p:cTn>
                              </p:par>
                              <p:par>
                                <p:cTn id="300" presetID="22" presetClass="exit" presetSubtype="1" fill="hold" nodeType="withEffect">
                                  <p:stCondLst>
                                    <p:cond delay="317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301" dur="159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15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3" presetID="22" presetClass="entr" presetSubtype="8" fill="hold" nodeType="withEffect">
                                  <p:stCondLst>
                                    <p:cond delay="191"/>
                                  </p:stCondLst>
                                  <p:childTnLs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5" dur="159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6" presetID="64" presetClass="path" presetSubtype="0" accel="38800" decel="61100" fill="hold" nodeType="withEffect">
                                  <p:stCondLst>
                                    <p:cond delay="191"/>
                                  </p:stCondLst>
                                  <p:childTnLst>
                                    <p:animMotion origin="layout" path="M -4.375E-6 1.85185E-6 L 0.07995 -0.08125 " pathEditMode="relative" rAng="0" ptsTypes="AA">
                                      <p:cBhvr>
                                        <p:cTn id="307" dur="317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97" y="-4074"/>
                                    </p:animMotion>
                                  </p:childTnLst>
                                </p:cTn>
                              </p:par>
                              <p:par>
                                <p:cTn id="308" presetID="22" presetClass="exit" presetSubtype="8" fill="hold" nodeType="withEffect">
                                  <p:stCondLst>
                                    <p:cond delay="349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309" dur="159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15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6" grpId="2" animBg="1"/>
      <p:bldP spid="7" grpId="0" animBg="1"/>
      <p:bldP spid="7" grpId="1" animBg="1"/>
      <p:bldP spid="7" grpId="2" animBg="1"/>
      <p:bldP spid="8" grpId="0" animBg="1"/>
      <p:bldP spid="8" grpId="1" animBg="1"/>
      <p:bldP spid="8" grpId="2" animBg="1"/>
      <p:bldP spid="9" grpId="0" animBg="1"/>
      <p:bldP spid="9" grpId="1" animBg="1"/>
      <p:bldP spid="9" grpId="2" animBg="1"/>
      <p:bldP spid="10" grpId="0" animBg="1"/>
      <p:bldP spid="10" grpId="1" animBg="1"/>
      <p:bldP spid="10" grpId="2" animBg="1"/>
      <p:bldP spid="11" grpId="0" animBg="1"/>
      <p:bldP spid="11" grpId="1" animBg="1"/>
      <p:bldP spid="11" grpId="2" animBg="1"/>
      <p:bldP spid="12" grpId="0" animBg="1"/>
      <p:bldP spid="12" grpId="1" animBg="1"/>
      <p:bldP spid="12" grpId="2" animBg="1"/>
      <p:bldP spid="13" grpId="0" animBg="1"/>
      <p:bldP spid="13" grpId="1" animBg="1"/>
      <p:bldP spid="13" grpId="2" animBg="1"/>
      <p:bldP spid="14" grpId="0" animBg="1"/>
      <p:bldP spid="14" grpId="1" animBg="1"/>
      <p:bldP spid="14" grpId="2" animBg="1"/>
      <p:bldP spid="15" grpId="0" animBg="1"/>
      <p:bldP spid="15" grpId="1" animBg="1"/>
      <p:bldP spid="15" grpId="2" animBg="1"/>
      <p:bldP spid="16" grpId="0" animBg="1"/>
      <p:bldP spid="16" grpId="1" animBg="1"/>
      <p:bldP spid="16" grpId="2" animBg="1"/>
      <p:bldP spid="17" grpId="0" animBg="1"/>
      <p:bldP spid="17" grpId="1" animBg="1"/>
      <p:bldP spid="17" grpId="2" animBg="1"/>
      <p:bldP spid="18" grpId="0" animBg="1"/>
      <p:bldP spid="18" grpId="1" animBg="1"/>
      <p:bldP spid="18" grpId="2" animBg="1"/>
      <p:bldP spid="19" grpId="0" animBg="1"/>
      <p:bldP spid="19" grpId="1" animBg="1"/>
      <p:bldP spid="19" grpId="2" animBg="1"/>
      <p:bldP spid="20" grpId="0" animBg="1"/>
      <p:bldP spid="20" grpId="1" animBg="1"/>
      <p:bldP spid="20" grpId="2" animBg="1"/>
      <p:bldP spid="21" grpId="0" animBg="1"/>
      <p:bldP spid="21" grpId="1" animBg="1"/>
      <p:bldP spid="21" grpId="2" animBg="1"/>
      <p:bldP spid="22" grpId="0" animBg="1"/>
      <p:bldP spid="22" grpId="1" animBg="1"/>
      <p:bldP spid="22" grpId="2" animBg="1"/>
      <p:bldP spid="23" grpId="0" animBg="1"/>
      <p:bldP spid="23" grpId="1" animBg="1"/>
      <p:bldP spid="23" grpId="2" animBg="1"/>
      <p:bldP spid="24" grpId="0" animBg="1"/>
      <p:bldP spid="24" grpId="1" animBg="1"/>
      <p:bldP spid="24" grpId="2" animBg="1"/>
      <p:bldP spid="25" grpId="0" animBg="1"/>
      <p:bldP spid="25" grpId="1" animBg="1"/>
      <p:bldP spid="25" grpId="2" animBg="1"/>
      <p:bldP spid="26" grpId="0" animBg="1"/>
      <p:bldP spid="26" grpId="1" animBg="1"/>
      <p:bldP spid="26" grpId="2" animBg="1"/>
      <p:bldP spid="27" grpId="0" animBg="1"/>
      <p:bldP spid="27" grpId="1" animBg="1"/>
      <p:bldP spid="27" grpId="2" animBg="1"/>
      <p:bldP spid="28" grpId="0" animBg="1"/>
      <p:bldP spid="28" grpId="1" animBg="1"/>
      <p:bldP spid="28" grpId="2" animBg="1"/>
      <p:bldP spid="29" grpId="0" animBg="1"/>
      <p:bldP spid="29" grpId="1" animBg="1"/>
      <p:bldP spid="29" grpId="2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6" y="-963113"/>
            <a:ext cx="12183723" cy="8111871"/>
          </a:xfrm>
          <a:prstGeom prst="rect">
            <a:avLst/>
          </a:prstGeom>
        </p:spPr>
      </p:pic>
      <p:sp>
        <p:nvSpPr>
          <p:cNvPr id="36" name="椭圆 35" descr="e7d195523061f1c06526803b853d33da37c806682655e537E2A928F3AEA1D11B2C74CA1ADE48C493B3BE6AAFC7DC1413F1D3DE5144BCB5B8EB55459D8BD2DD86CA978BCF0EF961A7AF6DF4AA15BE192775A88C187732EB70B483949ECE849FCDD18FB92BAA2790601969A217C5431C93F549E39EBF67E6A38789ABB31749D15335941818B49350BD"/>
          <p:cNvSpPr/>
          <p:nvPr/>
        </p:nvSpPr>
        <p:spPr>
          <a:xfrm>
            <a:off x="7820396" y="5093830"/>
            <a:ext cx="113530" cy="113530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7" name="等腰三角形 36" descr="e7d195523061f1c06526803b853d33da37c806682655e537E2A928F3AEA1D11B2C74CA1ADE48C493B3BE6AAFC7DC1413F1D3DE5144BCB5B8EB55459D8BD2DD86CA978BCF0EF961A7AF6DF4AA15BE192775A88C187732EB70B483949ECE849FCDD18FB92BAA2790601969A217C5431C93F549E39EBF67E6A38789ABB31749D15335941818B49350BD"/>
          <p:cNvSpPr/>
          <p:nvPr/>
        </p:nvSpPr>
        <p:spPr>
          <a:xfrm rot="20030193">
            <a:off x="7249371" y="4511285"/>
            <a:ext cx="243656" cy="189707"/>
          </a:xfrm>
          <a:prstGeom prst="triangle">
            <a:avLst/>
          </a:prstGeom>
          <a:noFill/>
          <a:ln w="28575" cap="rnd" cmpd="sng" algn="ctr">
            <a:solidFill>
              <a:sysClr val="window" lastClr="FFFFFF"/>
            </a:solidFill>
            <a:prstDash val="solid"/>
            <a:round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8" name="等腰三角形 37" descr="e7d195523061f1c06526803b853d33da37c806682655e537E2A928F3AEA1D11B2C74CA1ADE48C493B3BE6AAFC7DC1413F1D3DE5144BCB5B8EB55459D8BD2DD86CA978BCF0EF961A7AF6DF4AA15BE192775A88C187732EB70B483949ECE849FCDD18FB92BAA2790601969A217C5431C93F549E39EBF67E6A38789ABB31749D15335941818B49350BD"/>
          <p:cNvSpPr/>
          <p:nvPr/>
        </p:nvSpPr>
        <p:spPr>
          <a:xfrm>
            <a:off x="6656016" y="4467285"/>
            <a:ext cx="254142" cy="219089"/>
          </a:xfrm>
          <a:prstGeom prst="triangl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9" name="菱形 38" descr="e7d195523061f1c06526803b853d33da37c806682655e537E2A928F3AEA1D11B2C74CA1ADE48C493B3BE6AAFC7DC1413F1D3DE5144BCB5B8EB55459D8BD2DD86CA978BCF0EF961A7AF6DF4AA15BE192775A88C187732EB70B483949ECE849FCDD18FB92BAA2790601969A217C5431C93F549E39EBF67E6A38789ABB31749D15335941818B49350BD"/>
          <p:cNvSpPr/>
          <p:nvPr/>
        </p:nvSpPr>
        <p:spPr>
          <a:xfrm rot="1531300">
            <a:off x="7830662" y="4048124"/>
            <a:ext cx="194632" cy="194632"/>
          </a:xfrm>
          <a:prstGeom prst="diamond">
            <a:avLst/>
          </a:prstGeom>
          <a:noFill/>
          <a:ln w="28575" cap="rnd" cmpd="sng" algn="ctr">
            <a:solidFill>
              <a:sysClr val="window" lastClr="FFFFFF"/>
            </a:solidFill>
            <a:prstDash val="solid"/>
            <a:round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cxnSp>
        <p:nvCxnSpPr>
          <p:cNvPr id="40" name="直接连接符 39" descr="e7d195523061f1c06526803b853d33da37c806682655e537E2A928F3AEA1D11B2C74CA1ADE48C493B3BE6AAFC7DC1413F1D3DE5144BCB5B8EB55459D8BD2DD86CA978BCF0EF961A7AF6DF4AA15BE192775A88C187732EB70B483949ECE849FCDD18FB92BAA2790601969A217C5431C93F549E39EBF67E6A38789ABB31749D15335941818B49350BD"/>
          <p:cNvCxnSpPr/>
          <p:nvPr/>
        </p:nvCxnSpPr>
        <p:spPr>
          <a:xfrm flipH="1" flipV="1">
            <a:off x="7330259" y="4215786"/>
            <a:ext cx="762929" cy="251499"/>
          </a:xfrm>
          <a:prstGeom prst="line">
            <a:avLst/>
          </a:prstGeom>
          <a:noFill/>
          <a:ln w="28575" cap="rnd" cmpd="sng" algn="ctr">
            <a:solidFill>
              <a:sysClr val="window" lastClr="FFFFFF"/>
            </a:solidFill>
            <a:prstDash val="solid"/>
            <a:round/>
          </a:ln>
          <a:effectLst/>
        </p:spPr>
      </p:cxnSp>
      <p:sp>
        <p:nvSpPr>
          <p:cNvPr id="41" name="十字形 40" descr="e7d195523061f1c06526803b853d33da37c806682655e537E2A928F3AEA1D11B2C74CA1ADE48C493B3BE6AAFC7DC1413F1D3DE5144BCB5B8EB55459D8BD2DD86CA978BCF0EF961A7AF6DF4AA15BE192775A88C187732EB70B483949ECE849FCDD18FB92BAA2790601969A217C5431C93F549E39EBF67E6A38789ABB31749D15335941818B49350BD"/>
          <p:cNvSpPr/>
          <p:nvPr/>
        </p:nvSpPr>
        <p:spPr>
          <a:xfrm rot="21191365">
            <a:off x="7097601" y="2347912"/>
            <a:ext cx="259146" cy="259146"/>
          </a:xfrm>
          <a:prstGeom prst="plus">
            <a:avLst>
              <a:gd name="adj" fmla="val 39595"/>
            </a:avLst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2" name="椭圆 41" descr="e7d195523061f1c06526803b853d33da37c806682655e537E2A928F3AEA1D11B2C74CA1ADE48C493B3BE6AAFC7DC1413F1D3DE5144BCB5B8EB55459D8BD2DD86CA978BCF0EF961A7AF6DF4AA15BE192775A88C187732EB70B483949ECE849FCDD18FB92BAA2790601969A217C5431C93F549E39EBF67E6A38789ABB31749D15335941818B49350BD"/>
          <p:cNvSpPr/>
          <p:nvPr/>
        </p:nvSpPr>
        <p:spPr>
          <a:xfrm>
            <a:off x="8165079" y="3056962"/>
            <a:ext cx="71512" cy="71512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3" name="等腰三角形 42" descr="e7d195523061f1c06526803b853d33da37c806682655e537E2A928F3AEA1D11B2C74CA1ADE48C493B3BE6AAFC7DC1413F1D3DE5144BCB5B8EB55459D8BD2DD86CA978BCF0EF961A7AF6DF4AA15BE192775A88C187732EB70B483949ECE849FCDD18FB92BAA2790601969A217C5431C93F549E39EBF67E6A38789ABB31749D15335941818B49350BD"/>
          <p:cNvSpPr/>
          <p:nvPr/>
        </p:nvSpPr>
        <p:spPr>
          <a:xfrm rot="20968342">
            <a:off x="8545924" y="2312668"/>
            <a:ext cx="254142" cy="219089"/>
          </a:xfrm>
          <a:prstGeom prst="triangl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4" name="菱形 43" descr="e7d195523061f1c06526803b853d33da37c806682655e537E2A928F3AEA1D11B2C74CA1ADE48C493B3BE6AAFC7DC1413F1D3DE5144BCB5B8EB55459D8BD2DD86CA978BCF0EF961A7AF6DF4AA15BE192775A88C187732EB70B483949ECE849FCDD18FB92BAA2790601969A217C5431C93F549E39EBF67E6A38789ABB31749D15335941818B49350BD"/>
          <p:cNvSpPr/>
          <p:nvPr/>
        </p:nvSpPr>
        <p:spPr>
          <a:xfrm rot="19890818">
            <a:off x="7995872" y="2742752"/>
            <a:ext cx="194632" cy="194632"/>
          </a:xfrm>
          <a:prstGeom prst="diamond">
            <a:avLst/>
          </a:prstGeom>
          <a:noFill/>
          <a:ln w="28575" cap="rnd" cmpd="sng" algn="ctr">
            <a:solidFill>
              <a:sysClr val="window" lastClr="FFFFFF"/>
            </a:solidFill>
            <a:prstDash val="solid"/>
            <a:round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cxnSp>
        <p:nvCxnSpPr>
          <p:cNvPr id="45" name="直接连接符 44" descr="e7d195523061f1c06526803b853d33da37c806682655e537E2A928F3AEA1D11B2C74CA1ADE48C493B3BE6AAFC7DC1413F1D3DE5144BCB5B8EB55459D8BD2DD86CA978BCF0EF961A7AF6DF4AA15BE192775A88C187732EB70B483949ECE849FCDD18FB92BAA2790601969A217C5431C93F549E39EBF67E6A38789ABB31749D15335941818B49350BD"/>
          <p:cNvCxnSpPr/>
          <p:nvPr/>
        </p:nvCxnSpPr>
        <p:spPr>
          <a:xfrm flipV="1">
            <a:off x="7509286" y="2308286"/>
            <a:ext cx="583902" cy="648629"/>
          </a:xfrm>
          <a:prstGeom prst="line">
            <a:avLst/>
          </a:prstGeom>
          <a:noFill/>
          <a:ln w="28575" cap="rnd" cmpd="sng" algn="ctr">
            <a:solidFill>
              <a:sysClr val="window" lastClr="FFFFFF"/>
            </a:solidFill>
            <a:prstDash val="solid"/>
            <a:round/>
          </a:ln>
          <a:effectLst/>
        </p:spPr>
      </p:cxnSp>
      <p:sp>
        <p:nvSpPr>
          <p:cNvPr id="14" name="椭圆 13" descr="e7d195523061f1c06526803b853d33da37c806682655e537E2A928F3AEA1D11B2C74CA1ADE48C493B3BE6AAFC7DC1413F1D3DE5144BCB5B8EB55459D8BD2DD86CA978BCF0EF961A7AF6DF4AA15BE192775A88C187732EB70B483949ECE849FCDD18FB92BAA2790601969A217C5431C93F549E39EBF67E6A38789ABB31749D15335941818B49350BD"/>
          <p:cNvSpPr/>
          <p:nvPr/>
        </p:nvSpPr>
        <p:spPr>
          <a:xfrm flipH="1">
            <a:off x="4351255" y="4980300"/>
            <a:ext cx="113530" cy="113530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5" name="等腰三角形 14" descr="e7d195523061f1c06526803b853d33da37c806682655e537E2A928F3AEA1D11B2C74CA1ADE48C493B3BE6AAFC7DC1413F1D3DE5144BCB5B8EB55459D8BD2DD86CA978BCF0EF961A7AF6DF4AA15BE192775A88C187732EB70B483949ECE849FCDD18FB92BAA2790601969A217C5431C93F549E39EBF67E6A38789ABB31749D15335941818B49350BD"/>
          <p:cNvSpPr/>
          <p:nvPr/>
        </p:nvSpPr>
        <p:spPr>
          <a:xfrm rot="1569807" flipH="1">
            <a:off x="3780230" y="4397755"/>
            <a:ext cx="243656" cy="189707"/>
          </a:xfrm>
          <a:prstGeom prst="triangle">
            <a:avLst/>
          </a:prstGeom>
          <a:noFill/>
          <a:ln w="28575" cap="rnd" cmpd="sng" algn="ctr">
            <a:solidFill>
              <a:sysClr val="window" lastClr="FFFFFF"/>
            </a:solidFill>
            <a:prstDash val="solid"/>
            <a:round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6" name="等腰三角形 15" descr="e7d195523061f1c06526803b853d33da37c806682655e537E2A928F3AEA1D11B2C74CA1ADE48C493B3BE6AAFC7DC1413F1D3DE5144BCB5B8EB55459D8BD2DD86CA978BCF0EF961A7AF6DF4AA15BE192775A88C187732EB70B483949ECE849FCDD18FB92BAA2790601969A217C5431C93F549E39EBF67E6A38789ABB31749D15335941818B49350BD"/>
          <p:cNvSpPr/>
          <p:nvPr/>
        </p:nvSpPr>
        <p:spPr>
          <a:xfrm flipH="1">
            <a:off x="3186875" y="4353755"/>
            <a:ext cx="254142" cy="219089"/>
          </a:xfrm>
          <a:prstGeom prst="triangl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7" name="菱形 16" descr="e7d195523061f1c06526803b853d33da37c806682655e537E2A928F3AEA1D11B2C74CA1ADE48C493B3BE6AAFC7DC1413F1D3DE5144BCB5B8EB55459D8BD2DD86CA978BCF0EF961A7AF6DF4AA15BE192775A88C187732EB70B483949ECE849FCDD18FB92BAA2790601969A217C5431C93F549E39EBF67E6A38789ABB31749D15335941818B49350BD"/>
          <p:cNvSpPr/>
          <p:nvPr/>
        </p:nvSpPr>
        <p:spPr>
          <a:xfrm rot="20068700" flipH="1">
            <a:off x="4361521" y="3934594"/>
            <a:ext cx="194632" cy="194632"/>
          </a:xfrm>
          <a:prstGeom prst="diamond">
            <a:avLst/>
          </a:prstGeom>
          <a:noFill/>
          <a:ln w="28575" cap="rnd" cmpd="sng" algn="ctr">
            <a:solidFill>
              <a:sysClr val="window" lastClr="FFFFFF"/>
            </a:solidFill>
            <a:prstDash val="solid"/>
            <a:round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cxnSp>
        <p:nvCxnSpPr>
          <p:cNvPr id="18" name="直接连接符 17" descr="e7d195523061f1c06526803b853d33da37c806682655e537E2A928F3AEA1D11B2C74CA1ADE48C493B3BE6AAFC7DC1413F1D3DE5144BCB5B8EB55459D8BD2DD86CA978BCF0EF961A7AF6DF4AA15BE192775A88C187732EB70B483949ECE849FCDD18FB92BAA2790601969A217C5431C93F549E39EBF67E6A38789ABB31749D15335941818B49350BD"/>
          <p:cNvCxnSpPr/>
          <p:nvPr/>
        </p:nvCxnSpPr>
        <p:spPr>
          <a:xfrm flipV="1">
            <a:off x="3861118" y="4102256"/>
            <a:ext cx="762929" cy="251499"/>
          </a:xfrm>
          <a:prstGeom prst="line">
            <a:avLst/>
          </a:prstGeom>
          <a:noFill/>
          <a:ln w="28575" cap="rnd" cmpd="sng" algn="ctr">
            <a:solidFill>
              <a:sysClr val="window" lastClr="FFFFFF"/>
            </a:solidFill>
            <a:prstDash val="solid"/>
            <a:round/>
          </a:ln>
          <a:effectLst/>
        </p:spPr>
      </p:cxnSp>
      <p:sp>
        <p:nvSpPr>
          <p:cNvPr id="19" name="十字形 18" descr="e7d195523061f1c06526803b853d33da37c806682655e537E2A928F3AEA1D11B2C74CA1ADE48C493B3BE6AAFC7DC1413F1D3DE5144BCB5B8EB55459D8BD2DD86CA978BCF0EF961A7AF6DF4AA15BE192775A88C187732EB70B483949ECE849FCDD18FB92BAA2790601969A217C5431C93F549E39EBF67E6A38789ABB31749D15335941818B49350BD"/>
          <p:cNvSpPr/>
          <p:nvPr/>
        </p:nvSpPr>
        <p:spPr>
          <a:xfrm rot="408635" flipH="1">
            <a:off x="3628460" y="2234382"/>
            <a:ext cx="259146" cy="259146"/>
          </a:xfrm>
          <a:prstGeom prst="plus">
            <a:avLst>
              <a:gd name="adj" fmla="val 39595"/>
            </a:avLst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0" name="椭圆 19" descr="e7d195523061f1c06526803b853d33da37c806682655e537E2A928F3AEA1D11B2C74CA1ADE48C493B3BE6AAFC7DC1413F1D3DE5144BCB5B8EB55459D8BD2DD86CA978BCF0EF961A7AF6DF4AA15BE192775A88C187732EB70B483949ECE849FCDD18FB92BAA2790601969A217C5431C93F549E39EBF67E6A38789ABB31749D15335941818B49350BD"/>
          <p:cNvSpPr/>
          <p:nvPr/>
        </p:nvSpPr>
        <p:spPr>
          <a:xfrm flipH="1">
            <a:off x="4695938" y="2943432"/>
            <a:ext cx="71512" cy="71512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1" name="等腰三角形 20" descr="e7d195523061f1c06526803b853d33da37c806682655e537E2A928F3AEA1D11B2C74CA1ADE48C493B3BE6AAFC7DC1413F1D3DE5144BCB5B8EB55459D8BD2DD86CA978BCF0EF961A7AF6DF4AA15BE192775A88C187732EB70B483949ECE849FCDD18FB92BAA2790601969A217C5431C93F549E39EBF67E6A38789ABB31749D15335941818B49350BD"/>
          <p:cNvSpPr/>
          <p:nvPr/>
        </p:nvSpPr>
        <p:spPr>
          <a:xfrm rot="631658" flipH="1">
            <a:off x="5076783" y="2199138"/>
            <a:ext cx="254142" cy="219089"/>
          </a:xfrm>
          <a:prstGeom prst="triangl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2" name="菱形 21" descr="e7d195523061f1c06526803b853d33da37c806682655e537E2A928F3AEA1D11B2C74CA1ADE48C493B3BE6AAFC7DC1413F1D3DE5144BCB5B8EB55459D8BD2DD86CA978BCF0EF961A7AF6DF4AA15BE192775A88C187732EB70B483949ECE849FCDD18FB92BAA2790601969A217C5431C93F549E39EBF67E6A38789ABB31749D15335941818B49350BD"/>
          <p:cNvSpPr/>
          <p:nvPr/>
        </p:nvSpPr>
        <p:spPr>
          <a:xfrm rot="1709182" flipH="1">
            <a:off x="4526731" y="2629222"/>
            <a:ext cx="194632" cy="194632"/>
          </a:xfrm>
          <a:prstGeom prst="diamond">
            <a:avLst/>
          </a:prstGeom>
          <a:noFill/>
          <a:ln w="28575" cap="rnd" cmpd="sng" algn="ctr">
            <a:solidFill>
              <a:sysClr val="window" lastClr="FFFFFF"/>
            </a:solidFill>
            <a:prstDash val="solid"/>
            <a:round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cxnSp>
        <p:nvCxnSpPr>
          <p:cNvPr id="23" name="直接连接符 22" descr="e7d195523061f1c06526803b853d33da37c806682655e537E2A928F3AEA1D11B2C74CA1ADE48C493B3BE6AAFC7DC1413F1D3DE5144BCB5B8EB55459D8BD2DD86CA978BCF0EF961A7AF6DF4AA15BE192775A88C187732EB70B483949ECE849FCDD18FB92BAA2790601969A217C5431C93F549E39EBF67E6A38789ABB31749D15335941818B49350BD"/>
          <p:cNvCxnSpPr/>
          <p:nvPr/>
        </p:nvCxnSpPr>
        <p:spPr>
          <a:xfrm flipH="1" flipV="1">
            <a:off x="4040145" y="2194756"/>
            <a:ext cx="583902" cy="648629"/>
          </a:xfrm>
          <a:prstGeom prst="line">
            <a:avLst/>
          </a:prstGeom>
          <a:noFill/>
          <a:ln w="28575" cap="rnd" cmpd="sng" algn="ctr">
            <a:solidFill>
              <a:sysClr val="window" lastClr="FFFFFF"/>
            </a:solidFill>
            <a:prstDash val="solid"/>
            <a:round/>
          </a:ln>
          <a:effectLst/>
        </p:spPr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300"/>
    </mc:Choice>
    <mc:Fallback xmlns="">
      <p:transition spd="slow" advClick="0" advTm="13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5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3" presetClass="entr" presetSubtype="528" decel="100000" fill="hold" grpId="0" nodeType="withEffect">
                                  <p:stCondLst>
                                    <p:cond delay="53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313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13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13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13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6" presetClass="emph" presetSubtype="0" accel="76000" fill="hold" grpId="1" nodeType="withEffect">
                                  <p:stCondLst>
                                    <p:cond delay="268"/>
                                  </p:stCondLst>
                                  <p:childTnLst>
                                    <p:animScale>
                                      <p:cBhvr>
                                        <p:cTn id="14" dur="200" fill="hold"/>
                                        <p:tgtEl>
                                          <p:spTgt spid="36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10" presetClass="exit" presetSubtype="0" fill="hold" grpId="2" nodeType="withEffect">
                                  <p:stCondLst>
                                    <p:cond delay="368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01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3" presetClass="entr" presetSubtype="528" decel="100000" fill="hold" grpId="0" nodeType="withEffect">
                                  <p:stCondLst>
                                    <p:cond delay="67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379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79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79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79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8" presetClass="emph" presetSubtype="0" fill="hold" grpId="1" nodeType="withEffect">
                                  <p:stCondLst>
                                    <p:cond delay="67"/>
                                  </p:stCondLst>
                                  <p:childTnLst>
                                    <p:animRot by="-2700000">
                                      <p:cBhvr>
                                        <p:cTn id="25" dur="481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6" presetClass="emph" presetSubtype="0" accel="76000" fill="hold" grpId="2" nodeType="withEffect">
                                  <p:stCondLst>
                                    <p:cond delay="372"/>
                                  </p:stCondLst>
                                  <p:childTnLst>
                                    <p:animScale>
                                      <p:cBhvr>
                                        <p:cTn id="27" dur="200" fill="hold"/>
                                        <p:tgtEl>
                                          <p:spTgt spid="37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grpId="3" nodeType="withEffect">
                                  <p:stCondLst>
                                    <p:cond delay="472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1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3" presetClass="entr" presetSubtype="528" decel="100000" fill="hold" grpId="0" nodeType="withEffect">
                                  <p:stCondLst>
                                    <p:cond delay="66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374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74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74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74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8" presetClass="emph" presetSubtype="0" fill="hold" grpId="1" nodeType="withEffect">
                                  <p:stCondLst>
                                    <p:cond delay="66"/>
                                  </p:stCondLst>
                                  <p:childTnLst>
                                    <p:animRot by="-1740000">
                                      <p:cBhvr>
                                        <p:cTn id="38" dur="473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6" presetClass="emph" presetSubtype="0" accel="76000" fill="hold" grpId="2" nodeType="withEffect">
                                  <p:stCondLst>
                                    <p:cond delay="352"/>
                                  </p:stCondLst>
                                  <p:childTnLst>
                                    <p:animScale>
                                      <p:cBhvr>
                                        <p:cTn id="40" dur="200" fill="hold"/>
                                        <p:tgtEl>
                                          <p:spTgt spid="38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grpId="3" nodeType="withEffect">
                                  <p:stCondLst>
                                    <p:cond delay="452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101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23" presetClass="entr" presetSubtype="528" decel="100000" fill="hold" grpId="0" nodeType="withEffect">
                                  <p:stCondLst>
                                    <p:cond delay="71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399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99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399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399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8" presetClass="emph" presetSubtype="0" fill="hold" grpId="1" nodeType="withEffect">
                                  <p:stCondLst>
                                    <p:cond delay="71"/>
                                  </p:stCondLst>
                                  <p:childTnLst>
                                    <p:animRot by="-3900000">
                                      <p:cBhvr>
                                        <p:cTn id="51" dur="501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2" presetID="6" presetClass="emph" presetSubtype="0" accel="76000" fill="hold" grpId="2" nodeType="withEffect">
                                  <p:stCondLst>
                                    <p:cond delay="372"/>
                                  </p:stCondLst>
                                  <p:childTnLst>
                                    <p:animScale>
                                      <p:cBhvr>
                                        <p:cTn id="53" dur="200" fill="hold"/>
                                        <p:tgtEl>
                                          <p:spTgt spid="39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grpId="3" nodeType="withEffect">
                                  <p:stCondLst>
                                    <p:cond delay="472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101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22" presetClass="entr" presetSubtype="8" fill="hold" nodeType="withEffect">
                                  <p:stCondLst>
                                    <p:cond delay="107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16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42" presetClass="path" presetSubtype="0" accel="50000" fill="hold" nodeType="withEffect">
                                  <p:stCondLst>
                                    <p:cond delay="107"/>
                                  </p:stCondLst>
                                  <p:childTnLst>
                                    <p:animMotion origin="layout" path="M -1.875E-6 -1.85185E-6 L 0.05352 0.03218 " pathEditMode="relative" rAng="0" ptsTypes="AA">
                                      <p:cBhvr>
                                        <p:cTn id="61" dur="401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69" y="1597"/>
                                    </p:animMotion>
                                  </p:childTnLst>
                                </p:cTn>
                              </p:par>
                              <p:par>
                                <p:cTn id="62" presetID="22" presetClass="exit" presetSubtype="8" fill="hold" nodeType="withEffect">
                                  <p:stCondLst>
                                    <p:cond delay="267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3" dur="241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24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23" presetClass="entr" presetSubtype="528" decel="100000" fill="hold" grpId="0" nodeType="withEffect">
                                  <p:stCondLst>
                                    <p:cond delay="53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484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484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484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484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8" presetClass="emph" presetSubtype="0" fill="hold" grpId="1" nodeType="withEffect">
                                  <p:stCondLst>
                                    <p:cond delay="53"/>
                                  </p:stCondLst>
                                  <p:childTnLst>
                                    <p:animRot by="3000000">
                                      <p:cBhvr>
                                        <p:cTn id="72" dur="601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3" presetID="6" presetClass="emph" presetSubtype="0" fill="hold" grpId="2" nodeType="withEffect">
                                  <p:stCondLst>
                                    <p:cond delay="418"/>
                                  </p:stCondLst>
                                  <p:childTnLst>
                                    <p:animScale>
                                      <p:cBhvr>
                                        <p:cTn id="74" dur="200" fill="hold"/>
                                        <p:tgtEl>
                                          <p:spTgt spid="43"/>
                                        </p:tgtEl>
                                      </p:cBhvr>
                                      <p:by x="40000" y="40000"/>
                                    </p:animScale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grpId="3" nodeType="withEffect">
                                  <p:stCondLst>
                                    <p:cond delay="519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101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23" presetClass="entr" presetSubtype="528" decel="100000" fill="hold" grpId="0" nodeType="withEffect">
                                  <p:stCondLst>
                                    <p:cond delay="53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468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468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468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468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8" presetClass="emph" presetSubtype="0" fill="hold" grpId="1" nodeType="withEffect">
                                  <p:stCondLst>
                                    <p:cond delay="53"/>
                                  </p:stCondLst>
                                  <p:childTnLst>
                                    <p:animRot by="7200000">
                                      <p:cBhvr>
                                        <p:cTn id="85" dur="582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6" presetID="6" presetClass="emph" presetSubtype="0" accel="100000" fill="hold" grpId="2" nodeType="withEffect">
                                  <p:stCondLst>
                                    <p:cond delay="430"/>
                                  </p:stCondLst>
                                  <p:childTnLst>
                                    <p:animScale>
                                      <p:cBhvr>
                                        <p:cTn id="87" dur="200" fill="hold"/>
                                        <p:tgtEl>
                                          <p:spTgt spid="41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88" presetID="10" presetClass="exit" presetSubtype="0" fill="hold" grpId="3" nodeType="withEffect">
                                  <p:stCondLst>
                                    <p:cond delay="53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101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23" presetClass="entr" presetSubtype="528" decel="100000" fill="hold" grpId="0" nodeType="withEffect">
                                  <p:stCondLst>
                                    <p:cond delay="53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468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468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468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468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6" presetClass="emph" presetSubtype="0" accel="76000" fill="hold" grpId="1" nodeType="withEffect">
                                  <p:stCondLst>
                                    <p:cond delay="418"/>
                                  </p:stCondLst>
                                  <p:childTnLst>
                                    <p:animScale>
                                      <p:cBhvr>
                                        <p:cTn id="98" dur="200" fill="hold"/>
                                        <p:tgtEl>
                                          <p:spTgt spid="42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99" presetID="10" presetClass="exit" presetSubtype="0" fill="hold" grpId="2" nodeType="withEffect">
                                  <p:stCondLst>
                                    <p:cond delay="519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101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23" presetClass="entr" presetSubtype="528" decel="100000" fill="hold" grpId="0" nodeType="withEffect">
                                  <p:stCondLst>
                                    <p:cond delay="53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304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304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304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304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8" presetID="8" presetClass="emph" presetSubtype="0" fill="hold" grpId="1" nodeType="withEffect">
                                  <p:stCondLst>
                                    <p:cond delay="53"/>
                                  </p:stCondLst>
                                  <p:childTnLst>
                                    <p:animRot by="3600000">
                                      <p:cBhvr>
                                        <p:cTn id="109" dur="405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0" presetID="6" presetClass="emph" presetSubtype="0" accel="76000" fill="hold" grpId="2" nodeType="withEffect">
                                  <p:stCondLst>
                                    <p:cond delay="282"/>
                                  </p:stCondLst>
                                  <p:childTnLst>
                                    <p:animScale>
                                      <p:cBhvr>
                                        <p:cTn id="111" dur="200" fill="hold"/>
                                        <p:tgtEl>
                                          <p:spTgt spid="44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112" presetID="10" presetClass="exit" presetSubtype="0" fill="hold" grpId="3" nodeType="withEffect">
                                  <p:stCondLst>
                                    <p:cond delay="382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101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22" presetClass="entr" presetSubtype="8" fill="hold" nodeType="withEffect">
                                  <p:stCondLst>
                                    <p:cond delay="107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7" dur="214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42" presetClass="path" presetSubtype="0" accel="50000" fill="hold" nodeType="withEffect">
                                  <p:stCondLst>
                                    <p:cond delay="107"/>
                                  </p:stCondLst>
                                  <p:childTnLst>
                                    <p:animMotion origin="layout" path="M -3.75E-6 3.7037E-6 L 0.078 -0.07477 " pathEditMode="relative" rAng="0" ptsTypes="AA">
                                      <p:cBhvr>
                                        <p:cTn id="119" dur="401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93" y="-3750"/>
                                    </p:animMotion>
                                  </p:childTnLst>
                                </p:cTn>
                              </p:par>
                              <p:par>
                                <p:cTn id="120" presetID="22" presetClass="exit" presetSubtype="8" fill="hold" nodeType="withEffect">
                                  <p:stCondLst>
                                    <p:cond delay="428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21" dur="134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133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23" presetClass="entr" presetSubtype="528" decel="100000" fill="hold" grpId="0" nodeType="withEffect">
                                  <p:stCondLst>
                                    <p:cond delay="53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313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313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313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313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9" presetID="6" presetClass="emph" presetSubtype="0" accel="76000" fill="hold" grpId="1" nodeType="withEffect">
                                  <p:stCondLst>
                                    <p:cond delay="268"/>
                                  </p:stCondLst>
                                  <p:childTnLst>
                                    <p:animScale>
                                      <p:cBhvr>
                                        <p:cTn id="130" dur="200" fill="hold"/>
                                        <p:tgtEl>
                                          <p:spTgt spid="14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131" presetID="10" presetClass="exit" presetSubtype="0" fill="hold" grpId="2" nodeType="withEffect">
                                  <p:stCondLst>
                                    <p:cond delay="368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101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23" presetClass="entr" presetSubtype="528" decel="100000" fill="hold" grpId="0" nodeType="withEffect">
                                  <p:stCondLst>
                                    <p:cond delay="67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6" dur="379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379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379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379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0" presetID="8" presetClass="emph" presetSubtype="0" fill="hold" grpId="1" nodeType="withEffect">
                                  <p:stCondLst>
                                    <p:cond delay="67"/>
                                  </p:stCondLst>
                                  <p:childTnLst>
                                    <p:animRot by="-2700000">
                                      <p:cBhvr>
                                        <p:cTn id="141" dur="481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2" presetID="6" presetClass="emph" presetSubtype="0" accel="76000" fill="hold" grpId="2" nodeType="withEffect">
                                  <p:stCondLst>
                                    <p:cond delay="372"/>
                                  </p:stCondLst>
                                  <p:childTnLst>
                                    <p:animScale>
                                      <p:cBhvr>
                                        <p:cTn id="143" dur="200" fill="hold"/>
                                        <p:tgtEl>
                                          <p:spTgt spid="15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144" presetID="10" presetClass="exit" presetSubtype="0" fill="hold" grpId="3" nodeType="withEffect">
                                  <p:stCondLst>
                                    <p:cond delay="472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101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23" presetClass="entr" presetSubtype="528" decel="100000" fill="hold" grpId="0" nodeType="withEffect">
                                  <p:stCondLst>
                                    <p:cond delay="66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9" dur="374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374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374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374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3" presetID="8" presetClass="emph" presetSubtype="0" fill="hold" grpId="1" nodeType="withEffect">
                                  <p:stCondLst>
                                    <p:cond delay="66"/>
                                  </p:stCondLst>
                                  <p:childTnLst>
                                    <p:animRot by="-1740000">
                                      <p:cBhvr>
                                        <p:cTn id="154" dur="473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5" presetID="6" presetClass="emph" presetSubtype="0" accel="76000" fill="hold" grpId="2" nodeType="withEffect">
                                  <p:stCondLst>
                                    <p:cond delay="352"/>
                                  </p:stCondLst>
                                  <p:childTnLst>
                                    <p:animScale>
                                      <p:cBhvr>
                                        <p:cTn id="156" dur="200" fill="hold"/>
                                        <p:tgtEl>
                                          <p:spTgt spid="16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157" presetID="10" presetClass="exit" presetSubtype="0" fill="hold" grpId="3" nodeType="withEffect">
                                  <p:stCondLst>
                                    <p:cond delay="452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8" dur="101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23" presetClass="entr" presetSubtype="528" decel="100000" fill="hold" grpId="0" nodeType="withEffect">
                                  <p:stCondLst>
                                    <p:cond delay="71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2" dur="399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399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399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399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6" presetID="8" presetClass="emph" presetSubtype="0" fill="hold" grpId="1" nodeType="withEffect">
                                  <p:stCondLst>
                                    <p:cond delay="71"/>
                                  </p:stCondLst>
                                  <p:childTnLst>
                                    <p:animRot by="-3900000">
                                      <p:cBhvr>
                                        <p:cTn id="167" dur="501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8" presetID="6" presetClass="emph" presetSubtype="0" accel="76000" fill="hold" grpId="2" nodeType="withEffect">
                                  <p:stCondLst>
                                    <p:cond delay="372"/>
                                  </p:stCondLst>
                                  <p:childTnLst>
                                    <p:animScale>
                                      <p:cBhvr>
                                        <p:cTn id="169" dur="200" fill="hold"/>
                                        <p:tgtEl>
                                          <p:spTgt spid="17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170" presetID="10" presetClass="exit" presetSubtype="0" fill="hold" grpId="3" nodeType="withEffect">
                                  <p:stCondLst>
                                    <p:cond delay="472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101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22" presetClass="entr" presetSubtype="8" fill="hold" nodeType="withEffect">
                                  <p:stCondLst>
                                    <p:cond delay="107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5" dur="16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42" presetClass="path" presetSubtype="0" accel="50000" fill="hold" nodeType="withEffect">
                                  <p:stCondLst>
                                    <p:cond delay="107"/>
                                  </p:stCondLst>
                                  <p:childTnLst>
                                    <p:animMotion origin="layout" path="M 3.33333E-6 4.81481E-6 L 0.05351 0.03217 " pathEditMode="relative" rAng="0" ptsTypes="AA">
                                      <p:cBhvr>
                                        <p:cTn id="177" dur="401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69" y="1597"/>
                                    </p:animMotion>
                                  </p:childTnLst>
                                </p:cTn>
                              </p:par>
                              <p:par>
                                <p:cTn id="178" presetID="22" presetClass="exit" presetSubtype="8" fill="hold" nodeType="withEffect">
                                  <p:stCondLst>
                                    <p:cond delay="267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79" dur="241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24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23" presetClass="entr" presetSubtype="528" decel="100000" fill="hold" grpId="0" nodeType="withEffect">
                                  <p:stCondLst>
                                    <p:cond delay="53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3" dur="484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484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484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484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7" presetID="8" presetClass="emph" presetSubtype="0" fill="hold" grpId="1" nodeType="withEffect">
                                  <p:stCondLst>
                                    <p:cond delay="53"/>
                                  </p:stCondLst>
                                  <p:childTnLst>
                                    <p:animRot by="3000000">
                                      <p:cBhvr>
                                        <p:cTn id="188" dur="601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9" presetID="6" presetClass="emph" presetSubtype="0" fill="hold" grpId="2" nodeType="withEffect">
                                  <p:stCondLst>
                                    <p:cond delay="418"/>
                                  </p:stCondLst>
                                  <p:childTnLst>
                                    <p:animScale>
                                      <p:cBhvr>
                                        <p:cTn id="190" dur="200" fill="hold"/>
                                        <p:tgtEl>
                                          <p:spTgt spid="21"/>
                                        </p:tgtEl>
                                      </p:cBhvr>
                                      <p:by x="40000" y="40000"/>
                                    </p:animScale>
                                  </p:childTnLst>
                                </p:cTn>
                              </p:par>
                              <p:par>
                                <p:cTn id="191" presetID="10" presetClass="exit" presetSubtype="0" fill="hold" grpId="3" nodeType="withEffect">
                                  <p:stCondLst>
                                    <p:cond delay="519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2" dur="101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" presetID="23" presetClass="entr" presetSubtype="528" decel="100000" fill="hold" grpId="0" nodeType="withEffect">
                                  <p:stCondLst>
                                    <p:cond delay="53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6" dur="468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468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468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468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0" presetID="8" presetClass="emph" presetSubtype="0" fill="hold" grpId="1" nodeType="withEffect">
                                  <p:stCondLst>
                                    <p:cond delay="53"/>
                                  </p:stCondLst>
                                  <p:childTnLst>
                                    <p:animRot by="7200000">
                                      <p:cBhvr>
                                        <p:cTn id="201" dur="582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2" presetID="6" presetClass="emph" presetSubtype="0" accel="100000" fill="hold" grpId="2" nodeType="withEffect">
                                  <p:stCondLst>
                                    <p:cond delay="430"/>
                                  </p:stCondLst>
                                  <p:childTnLst>
                                    <p:animScale>
                                      <p:cBhvr>
                                        <p:cTn id="203" dur="200" fill="hold"/>
                                        <p:tgtEl>
                                          <p:spTgt spid="19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204" presetID="10" presetClass="exit" presetSubtype="0" fill="hold" grpId="3" nodeType="withEffect">
                                  <p:stCondLst>
                                    <p:cond delay="53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5" dur="101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23" presetClass="entr" presetSubtype="528" decel="100000" fill="hold" grpId="0" nodeType="withEffect">
                                  <p:stCondLst>
                                    <p:cond delay="53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9" dur="468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468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468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468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3" presetID="6" presetClass="emph" presetSubtype="0" accel="76000" fill="hold" grpId="1" nodeType="withEffect">
                                  <p:stCondLst>
                                    <p:cond delay="418"/>
                                  </p:stCondLst>
                                  <p:childTnLst>
                                    <p:animScale>
                                      <p:cBhvr>
                                        <p:cTn id="214" dur="200" fill="hold"/>
                                        <p:tgtEl>
                                          <p:spTgt spid="20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215" presetID="10" presetClass="exit" presetSubtype="0" fill="hold" grpId="2" nodeType="withEffect">
                                  <p:stCondLst>
                                    <p:cond delay="519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6" dur="101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8" presetID="23" presetClass="entr" presetSubtype="528" decel="100000" fill="hold" grpId="0" nodeType="withEffect">
                                  <p:stCondLst>
                                    <p:cond delay="53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0" dur="304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1" dur="304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2" dur="304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304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4" presetID="8" presetClass="emph" presetSubtype="0" fill="hold" grpId="1" nodeType="withEffect">
                                  <p:stCondLst>
                                    <p:cond delay="53"/>
                                  </p:stCondLst>
                                  <p:childTnLst>
                                    <p:animRot by="3600000">
                                      <p:cBhvr>
                                        <p:cTn id="225" dur="405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6" presetID="6" presetClass="emph" presetSubtype="0" accel="76000" fill="hold" grpId="2" nodeType="withEffect">
                                  <p:stCondLst>
                                    <p:cond delay="282"/>
                                  </p:stCondLst>
                                  <p:childTnLst>
                                    <p:animScale>
                                      <p:cBhvr>
                                        <p:cTn id="227" dur="200" fill="hold"/>
                                        <p:tgtEl>
                                          <p:spTgt spid="22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228" presetID="10" presetClass="exit" presetSubtype="0" fill="hold" grpId="3" nodeType="withEffect">
                                  <p:stCondLst>
                                    <p:cond delay="382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9" dur="101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1" presetID="22" presetClass="entr" presetSubtype="8" fill="hold" nodeType="withEffect">
                                  <p:stCondLst>
                                    <p:cond delay="107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3" dur="214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4" presetID="42" presetClass="path" presetSubtype="0" accel="50000" fill="hold" nodeType="withEffect">
                                  <p:stCondLst>
                                    <p:cond delay="107"/>
                                  </p:stCondLst>
                                  <p:childTnLst>
                                    <p:animMotion origin="layout" path="M 1.45833E-6 -1.11111E-6 L 0.07799 -0.07477 " pathEditMode="relative" rAng="0" ptsTypes="AA">
                                      <p:cBhvr>
                                        <p:cTn id="235" dur="401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93" y="-3750"/>
                                    </p:animMotion>
                                  </p:childTnLst>
                                </p:cTn>
                              </p:par>
                              <p:par>
                                <p:cTn id="236" presetID="22" presetClass="exit" presetSubtype="8" fill="hold" nodeType="withEffect">
                                  <p:stCondLst>
                                    <p:cond delay="428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37" dur="134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133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6" grpId="1" animBg="1"/>
      <p:bldP spid="36" grpId="2" animBg="1"/>
      <p:bldP spid="37" grpId="0" animBg="1"/>
      <p:bldP spid="37" grpId="1" animBg="1"/>
      <p:bldP spid="37" grpId="2" animBg="1"/>
      <p:bldP spid="37" grpId="3" animBg="1"/>
      <p:bldP spid="38" grpId="0" animBg="1"/>
      <p:bldP spid="38" grpId="1" animBg="1"/>
      <p:bldP spid="38" grpId="2" animBg="1"/>
      <p:bldP spid="38" grpId="3" animBg="1"/>
      <p:bldP spid="39" grpId="0" animBg="1"/>
      <p:bldP spid="39" grpId="1" animBg="1"/>
      <p:bldP spid="39" grpId="2" animBg="1"/>
      <p:bldP spid="39" grpId="3" animBg="1"/>
      <p:bldP spid="41" grpId="0" animBg="1"/>
      <p:bldP spid="41" grpId="1" animBg="1"/>
      <p:bldP spid="41" grpId="2" animBg="1"/>
      <p:bldP spid="41" grpId="3" animBg="1"/>
      <p:bldP spid="42" grpId="0" animBg="1"/>
      <p:bldP spid="42" grpId="1" animBg="1"/>
      <p:bldP spid="42" grpId="2" animBg="1"/>
      <p:bldP spid="43" grpId="0" animBg="1"/>
      <p:bldP spid="43" grpId="1" animBg="1"/>
      <p:bldP spid="43" grpId="2" animBg="1"/>
      <p:bldP spid="43" grpId="3" animBg="1"/>
      <p:bldP spid="44" grpId="0" animBg="1"/>
      <p:bldP spid="44" grpId="1" animBg="1"/>
      <p:bldP spid="44" grpId="2" animBg="1"/>
      <p:bldP spid="44" grpId="3" animBg="1"/>
      <p:bldP spid="14" grpId="0" animBg="1"/>
      <p:bldP spid="14" grpId="1" animBg="1"/>
      <p:bldP spid="14" grpId="2" animBg="1"/>
      <p:bldP spid="15" grpId="0" animBg="1"/>
      <p:bldP spid="15" grpId="1" animBg="1"/>
      <p:bldP spid="15" grpId="2" animBg="1"/>
      <p:bldP spid="15" grpId="3" animBg="1"/>
      <p:bldP spid="16" grpId="0" animBg="1"/>
      <p:bldP spid="16" grpId="1" animBg="1"/>
      <p:bldP spid="16" grpId="2" animBg="1"/>
      <p:bldP spid="16" grpId="3" animBg="1"/>
      <p:bldP spid="17" grpId="0" animBg="1"/>
      <p:bldP spid="17" grpId="1" animBg="1"/>
      <p:bldP spid="17" grpId="2" animBg="1"/>
      <p:bldP spid="17" grpId="3" animBg="1"/>
      <p:bldP spid="19" grpId="0" animBg="1"/>
      <p:bldP spid="19" grpId="1" animBg="1"/>
      <p:bldP spid="19" grpId="2" animBg="1"/>
      <p:bldP spid="19" grpId="3" animBg="1"/>
      <p:bldP spid="20" grpId="0" animBg="1"/>
      <p:bldP spid="20" grpId="1" animBg="1"/>
      <p:bldP spid="20" grpId="2" animBg="1"/>
      <p:bldP spid="21" grpId="0" animBg="1"/>
      <p:bldP spid="21" grpId="1" animBg="1"/>
      <p:bldP spid="21" grpId="2" animBg="1"/>
      <p:bldP spid="21" grpId="3" animBg="1"/>
      <p:bldP spid="22" grpId="0" animBg="1"/>
      <p:bldP spid="22" grpId="1" animBg="1"/>
      <p:bldP spid="22" grpId="2" animBg="1"/>
      <p:bldP spid="22" grpId="3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/>
          <p:cNvSpPr/>
          <p:nvPr/>
        </p:nvSpPr>
        <p:spPr>
          <a:xfrm>
            <a:off x="1293628" y="2418109"/>
            <a:ext cx="9604744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zh-CN" altLang="en-US" sz="11000" dirty="0">
                <a:solidFill>
                  <a:srgbClr val="CD2D50"/>
                </a:solidFill>
                <a:latin typeface="迷你简秀英" panose="02010609000101010101" pitchFamily="49" charset="-122"/>
                <a:ea typeface="迷你简秀英" panose="02010609000101010101" pitchFamily="49" charset="-122"/>
                <a:cs typeface="Narkisim" panose="020E0502050101010101" pitchFamily="34" charset="-79"/>
              </a:rPr>
              <a:t>大家久等了</a:t>
            </a:r>
            <a:endParaRPr lang="en-US" sz="11000" dirty="0">
              <a:solidFill>
                <a:srgbClr val="CD2D50"/>
              </a:solidFill>
              <a:latin typeface="迷你简秀英" panose="02010609000101010101" pitchFamily="49" charset="-122"/>
              <a:ea typeface="迷你简秀英" panose="02010609000101010101" pitchFamily="49" charset="-122"/>
              <a:cs typeface="Narkisim" panose="020E0502050101010101" pitchFamily="34" charset="-79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300"/>
    </mc:Choice>
    <mc:Fallback xmlns="">
      <p:transition spd="slow" advClick="0" advTm="13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path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 1.11111E-6 L 0 -0.02454 " pathEditMode="relative" rAng="0" ptsTypes="AA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27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2" presetClass="exit" presetSubtype="1" accel="52000" fill="hold" grpId="2" nodeType="withEffect">
                                  <p:stCondLst>
                                    <p:cond delay="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25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5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2" grpId="2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93" y="-1069890"/>
            <a:ext cx="12167508" cy="8111670"/>
          </a:xfrm>
          <a:prstGeom prst="rect">
            <a:avLst/>
          </a:prstGeom>
        </p:spPr>
      </p:pic>
      <p:sp>
        <p:nvSpPr>
          <p:cNvPr id="6" name="椭圆 5" descr="e7d195523061f1c06526803b853d33da37c806682655e537E2A928F3AEA1D11B2C74CA1ADE48C493B3BE6AAFC7DC1413F1D3DE5144BCB5B8EB55459D8BD2DD86CA978BCF0EF961A7AF6DF4AA15BE192775A88C187732EB70B483949ECE849FCDD18FB92BAA2790601969A217C5431C93F549E39EBF67E6A38789ABB31749D15335941818B49350BD"/>
          <p:cNvSpPr/>
          <p:nvPr/>
        </p:nvSpPr>
        <p:spPr>
          <a:xfrm>
            <a:off x="5168669" y="1102498"/>
            <a:ext cx="269963" cy="269963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椭圆 6" descr="e7d195523061f1c06526803b853d33da37c806682655e537E2A928F3AEA1D11B2C74CA1ADE48C493B3BE6AAFC7DC1413F1D3DE5144BCB5B8EB55459D8BD2DD86CA978BCF0EF961A7AF6DF4AA15BE192775A88C187732EB70B483949ECE849FCDD18FB92BAA2790601969A217C5431C93F549E39EBF67E6A38789ABB31749D15335941818B49350BD"/>
          <p:cNvSpPr/>
          <p:nvPr/>
        </p:nvSpPr>
        <p:spPr>
          <a:xfrm>
            <a:off x="5996571" y="1003288"/>
            <a:ext cx="167434" cy="167432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椭圆 7" descr="e7d195523061f1c06526803b853d33da37c806682655e537E2A928F3AEA1D11B2C74CA1ADE48C493B3BE6AAFC7DC1413F1D3DE5144BCB5B8EB55459D8BD2DD86CA978BCF0EF961A7AF6DF4AA15BE192775A88C187732EB70B483949ECE849FCDD18FB92BAA2790601969A217C5431C93F549E39EBF67E6A38789ABB31749D15335941818B49350BD"/>
          <p:cNvSpPr/>
          <p:nvPr/>
        </p:nvSpPr>
        <p:spPr>
          <a:xfrm>
            <a:off x="6737637" y="1196254"/>
            <a:ext cx="191448" cy="19144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椭圆 8" descr="e7d195523061f1c06526803b853d33da37c806682655e537E2A928F3AEA1D11B2C74CA1ADE48C493B3BE6AAFC7DC1413F1D3DE5144BCB5B8EB55459D8BD2DD86CA978BCF0EF961A7AF6DF4AA15BE192775A88C187732EB70B483949ECE849FCDD18FB92BAA2790601969A217C5431C93F549E39EBF67E6A38789ABB31749D15335941818B49350BD"/>
          <p:cNvSpPr/>
          <p:nvPr/>
        </p:nvSpPr>
        <p:spPr>
          <a:xfrm>
            <a:off x="7261773" y="1387700"/>
            <a:ext cx="159998" cy="15999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椭圆 9" descr="e7d195523061f1c06526803b853d33da37c806682655e537E2A928F3AEA1D11B2C74CA1ADE48C493B3BE6AAFC7DC1413F1D3DE5144BCB5B8EB55459D8BD2DD86CA978BCF0EF961A7AF6DF4AA15BE192775A88C187732EB70B483949ECE849FCDD18FB92BAA2790601969A217C5431C93F549E39EBF67E6A38789ABB31749D15335941818B49350BD"/>
          <p:cNvSpPr/>
          <p:nvPr/>
        </p:nvSpPr>
        <p:spPr>
          <a:xfrm>
            <a:off x="7563936" y="1727020"/>
            <a:ext cx="176042" cy="176040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1" name="椭圆 10" descr="e7d195523061f1c06526803b853d33da37c806682655e537E2A928F3AEA1D11B2C74CA1ADE48C493B3BE6AAFC7DC1413F1D3DE5144BCB5B8EB55459D8BD2DD86CA978BCF0EF961A7AF6DF4AA15BE192775A88C187732EB70B483949ECE849FCDD18FB92BAA2790601969A217C5431C93F549E39EBF67E6A38789ABB31749D15335941818B49350BD"/>
          <p:cNvSpPr/>
          <p:nvPr/>
        </p:nvSpPr>
        <p:spPr>
          <a:xfrm>
            <a:off x="7775518" y="2077538"/>
            <a:ext cx="79218" cy="79218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2" name="椭圆 11" descr="e7d195523061f1c06526803b853d33da37c806682655e537E2A928F3AEA1D11B2C74CA1ADE48C493B3BE6AAFC7DC1413F1D3DE5144BCB5B8EB55459D8BD2DD86CA978BCF0EF961A7AF6DF4AA15BE192775A88C187732EB70B483949ECE849FCDD18FB92BAA2790601969A217C5431C93F549E39EBF67E6A38789ABB31749D15335941818B49350BD"/>
          <p:cNvSpPr/>
          <p:nvPr/>
        </p:nvSpPr>
        <p:spPr>
          <a:xfrm>
            <a:off x="8151995" y="2255304"/>
            <a:ext cx="121168" cy="12116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3" name="椭圆 12" descr="e7d195523061f1c06526803b853d33da37c806682655e537E2A928F3AEA1D11B2C74CA1ADE48C493B3BE6AAFC7DC1413F1D3DE5144BCB5B8EB55459D8BD2DD86CA978BCF0EF961A7AF6DF4AA15BE192775A88C187732EB70B483949ECE849FCDD18FB92BAA2790601969A217C5431C93F549E39EBF67E6A38789ABB31749D15335941818B49350BD"/>
          <p:cNvSpPr/>
          <p:nvPr/>
        </p:nvSpPr>
        <p:spPr>
          <a:xfrm>
            <a:off x="8075901" y="2618742"/>
            <a:ext cx="242392" cy="242394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4" name="椭圆 13" descr="e7d195523061f1c06526803b853d33da37c806682655e537E2A928F3AEA1D11B2C74CA1ADE48C493B3BE6AAFC7DC1413F1D3DE5144BCB5B8EB55459D8BD2DD86CA978BCF0EF961A7AF6DF4AA15BE192775A88C187732EB70B483949ECE849FCDD18FB92BAA2790601969A217C5431C93F549E39EBF67E6A38789ABB31749D15335941818B49350BD"/>
          <p:cNvSpPr/>
          <p:nvPr/>
        </p:nvSpPr>
        <p:spPr>
          <a:xfrm>
            <a:off x="8360239" y="3940262"/>
            <a:ext cx="113147" cy="113149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5" name="椭圆 14" descr="e7d195523061f1c06526803b853d33da37c806682655e537E2A928F3AEA1D11B2C74CA1ADE48C493B3BE6AAFC7DC1413F1D3DE5144BCB5B8EB55459D8BD2DD86CA978BCF0EF961A7AF6DF4AA15BE192775A88C187732EB70B483949ECE849FCDD18FB92BAA2790601969A217C5431C93F549E39EBF67E6A38789ABB31749D15335941818B49350BD"/>
          <p:cNvSpPr/>
          <p:nvPr/>
        </p:nvSpPr>
        <p:spPr>
          <a:xfrm>
            <a:off x="8114867" y="4286048"/>
            <a:ext cx="82423" cy="82425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6" name="椭圆 15" descr="e7d195523061f1c06526803b853d33da37c806682655e537E2A928F3AEA1D11B2C74CA1ADE48C493B3BE6AAFC7DC1413F1D3DE5144BCB5B8EB55459D8BD2DD86CA978BCF0EF961A7AF6DF4AA15BE192775A88C187732EB70B483949ECE849FCDD18FB92BAA2790601969A217C5431C93F549E39EBF67E6A38789ABB31749D15335941818B49350BD"/>
          <p:cNvSpPr/>
          <p:nvPr/>
        </p:nvSpPr>
        <p:spPr>
          <a:xfrm>
            <a:off x="7919297" y="4630072"/>
            <a:ext cx="261837" cy="261837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7" name="椭圆 16" descr="e7d195523061f1c06526803b853d33da37c806682655e537E2A928F3AEA1D11B2C74CA1ADE48C493B3BE6AAFC7DC1413F1D3DE5144BCB5B8EB55459D8BD2DD86CA978BCF0EF961A7AF6DF4AA15BE192775A88C187732EB70B483949ECE849FCDD18FB92BAA2790601969A217C5431C93F549E39EBF67E6A38789ABB31749D15335941818B49350BD"/>
          <p:cNvSpPr/>
          <p:nvPr/>
        </p:nvSpPr>
        <p:spPr>
          <a:xfrm>
            <a:off x="7445136" y="4872491"/>
            <a:ext cx="163171" cy="163171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8" name="椭圆 17" descr="e7d195523061f1c06526803b853d33da37c806682655e537E2A928F3AEA1D11B2C74CA1ADE48C493B3BE6AAFC7DC1413F1D3DE5144BCB5B8EB55459D8BD2DD86CA978BCF0EF961A7AF6DF4AA15BE192775A88C187732EB70B483949ECE849FCDD18FB92BAA2790601969A217C5431C93F549E39EBF67E6A38789ABB31749D15335941818B49350BD"/>
          <p:cNvSpPr/>
          <p:nvPr/>
        </p:nvSpPr>
        <p:spPr>
          <a:xfrm>
            <a:off x="7325585" y="5470244"/>
            <a:ext cx="90471" cy="90471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9" name="椭圆 18" descr="e7d195523061f1c06526803b853d33da37c806682655e537E2A928F3AEA1D11B2C74CA1ADE48C493B3BE6AAFC7DC1413F1D3DE5144BCB5B8EB55459D8BD2DD86CA978BCF0EF961A7AF6DF4AA15BE192775A88C187732EB70B483949ECE849FCDD18FB92BAA2790601969A217C5431C93F549E39EBF67E6A38789ABB31749D15335941818B49350BD"/>
          <p:cNvSpPr/>
          <p:nvPr/>
        </p:nvSpPr>
        <p:spPr>
          <a:xfrm>
            <a:off x="6558200" y="5402389"/>
            <a:ext cx="163171" cy="163171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0" name="椭圆 19" descr="e7d195523061f1c06526803b853d33da37c806682655e537E2A928F3AEA1D11B2C74CA1ADE48C493B3BE6AAFC7DC1413F1D3DE5144BCB5B8EB55459D8BD2DD86CA978BCF0EF961A7AF6DF4AA15BE192775A88C187732EB70B483949ECE849FCDD18FB92BAA2790601969A217C5431C93F549E39EBF67E6A38789ABB31749D15335941818B49350BD"/>
          <p:cNvSpPr/>
          <p:nvPr/>
        </p:nvSpPr>
        <p:spPr>
          <a:xfrm>
            <a:off x="5743242" y="5560715"/>
            <a:ext cx="237516" cy="2375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1" name="椭圆 20" descr="e7d195523061f1c06526803b853d33da37c806682655e537E2A928F3AEA1D11B2C74CA1ADE48C493B3BE6AAFC7DC1413F1D3DE5144BCB5B8EB55459D8BD2DD86CA978BCF0EF961A7AF6DF4AA15BE192775A88C187732EB70B483949ECE849FCDD18FB92BAA2790601969A217C5431C93F549E39EBF67E6A38789ABB31749D15335941818B49350BD"/>
          <p:cNvSpPr/>
          <p:nvPr/>
        </p:nvSpPr>
        <p:spPr>
          <a:xfrm>
            <a:off x="4947499" y="5311921"/>
            <a:ext cx="147013" cy="147013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2" name="椭圆 21" descr="e7d195523061f1c06526803b853d33da37c806682655e537E2A928F3AEA1D11B2C74CA1ADE48C493B3BE6AAFC7DC1413F1D3DE5144BCB5B8EB55459D8BD2DD86CA978BCF0EF961A7AF6DF4AA15BE192775A88C187732EB70B483949ECE849FCDD18FB92BAA2790601969A217C5431C93F549E39EBF67E6A38789ABB31749D15335941818B49350BD"/>
          <p:cNvSpPr/>
          <p:nvPr/>
        </p:nvSpPr>
        <p:spPr>
          <a:xfrm>
            <a:off x="4269662" y="5114823"/>
            <a:ext cx="175404" cy="175402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3" name="椭圆 22" descr="e7d195523061f1c06526803b853d33da37c806682655e537E2A928F3AEA1D11B2C74CA1ADE48C493B3BE6AAFC7DC1413F1D3DE5144BCB5B8EB55459D8BD2DD86CA978BCF0EF961A7AF6DF4AA15BE192775A88C187732EB70B483949ECE849FCDD18FB92BAA2790601969A217C5431C93F549E39EBF67E6A38789ABB31749D15335941818B49350BD"/>
          <p:cNvSpPr/>
          <p:nvPr/>
        </p:nvSpPr>
        <p:spPr>
          <a:xfrm>
            <a:off x="4009559" y="4465371"/>
            <a:ext cx="175404" cy="175402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4" name="椭圆 23" descr="e7d195523061f1c06526803b853d33da37c806682655e537E2A928F3AEA1D11B2C74CA1ADE48C493B3BE6AAFC7DC1413F1D3DE5144BCB5B8EB55459D8BD2DD86CA978BCF0EF961A7AF6DF4AA15BE192775A88C187732EB70B483949ECE849FCDD18FB92BAA2790601969A217C5431C93F549E39EBF67E6A38789ABB31749D15335941818B49350BD"/>
          <p:cNvSpPr/>
          <p:nvPr/>
        </p:nvSpPr>
        <p:spPr>
          <a:xfrm>
            <a:off x="3643060" y="3876629"/>
            <a:ext cx="253639" cy="25363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5" name="椭圆 24" descr="e7d195523061f1c06526803b853d33da37c806682655e537E2A928F3AEA1D11B2C74CA1ADE48C493B3BE6AAFC7DC1413F1D3DE5144BCB5B8EB55459D8BD2DD86CA978BCF0EF961A7AF6DF4AA15BE192775A88C187732EB70B483949ECE849FCDD18FB92BAA2790601969A217C5431C93F549E39EBF67E6A38789ABB31749D15335941818B49350BD"/>
          <p:cNvSpPr/>
          <p:nvPr/>
        </p:nvSpPr>
        <p:spPr>
          <a:xfrm>
            <a:off x="3631534" y="2887585"/>
            <a:ext cx="92740" cy="92738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6" name="椭圆 25" descr="e7d195523061f1c06526803b853d33da37c806682655e537E2A928F3AEA1D11B2C74CA1ADE48C493B3BE6AAFC7DC1413F1D3DE5144BCB5B8EB55459D8BD2DD86CA978BCF0EF961A7AF6DF4AA15BE192775A88C187732EB70B483949ECE849FCDD18FB92BAA2790601969A217C5431C93F549E39EBF67E6A38789ABB31749D15335941818B49350BD"/>
          <p:cNvSpPr/>
          <p:nvPr/>
        </p:nvSpPr>
        <p:spPr>
          <a:xfrm>
            <a:off x="3771650" y="2679700"/>
            <a:ext cx="120480" cy="120478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7" name="椭圆 26" descr="e7d195523061f1c06526803b853d33da37c806682655e537E2A928F3AEA1D11B2C74CA1ADE48C493B3BE6AAFC7DC1413F1D3DE5144BCB5B8EB55459D8BD2DD86CA978BCF0EF961A7AF6DF4AA15BE192775A88C187732EB70B483949ECE849FCDD18FB92BAA2790601969A217C5431C93F549E39EBF67E6A38789ABB31749D15335941818B49350BD"/>
          <p:cNvSpPr/>
          <p:nvPr/>
        </p:nvSpPr>
        <p:spPr>
          <a:xfrm>
            <a:off x="3828380" y="2120481"/>
            <a:ext cx="295944" cy="295940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8" name="椭圆 27" descr="e7d195523061f1c06526803b853d33da37c806682655e537E2A928F3AEA1D11B2C74CA1ADE48C493B3BE6AAFC7DC1413F1D3DE5144BCB5B8EB55459D8BD2DD86CA978BCF0EF961A7AF6DF4AA15BE192775A88C187732EB70B483949ECE849FCDD18FB92BAA2790601969A217C5431C93F549E39EBF67E6A38789ABB31749D15335941818B49350BD"/>
          <p:cNvSpPr/>
          <p:nvPr/>
        </p:nvSpPr>
        <p:spPr>
          <a:xfrm>
            <a:off x="4482099" y="1773172"/>
            <a:ext cx="139264" cy="139262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9" name="椭圆 28" descr="e7d195523061f1c06526803b853d33da37c806682655e537E2A928F3AEA1D11B2C74CA1ADE48C493B3BE6AAFC7DC1413F1D3DE5144BCB5B8EB55459D8BD2DD86CA978BCF0EF961A7AF6DF4AA15BE192775A88C187732EB70B483949ECE849FCDD18FB92BAA2790601969A217C5431C93F549E39EBF67E6A38789ABB31749D15335941818B49350BD"/>
          <p:cNvSpPr/>
          <p:nvPr/>
        </p:nvSpPr>
        <p:spPr>
          <a:xfrm>
            <a:off x="4833281" y="1453167"/>
            <a:ext cx="69676" cy="69674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cxnSp>
        <p:nvCxnSpPr>
          <p:cNvPr id="30" name="直接连接符 29" descr="e7d195523061f1c06526803b853d33da37c806682655e537E2A928F3AEA1D11B2C74CA1ADE48C493B3BE6AAFC7DC1413F1D3DE5144BCB5B8EB55459D8BD2DD86CA978BCF0EF961A7AF6DF4AA15BE192775A88C187732EB70B483949ECE849FCDD18FB92BAA2790601969A217C5431C93F549E39EBF67E6A38789ABB31749D15335941818B49350BD"/>
          <p:cNvCxnSpPr/>
          <p:nvPr/>
        </p:nvCxnSpPr>
        <p:spPr>
          <a:xfrm>
            <a:off x="6096000" y="1372461"/>
            <a:ext cx="0" cy="679235"/>
          </a:xfrm>
          <a:prstGeom prst="line">
            <a:avLst/>
          </a:prstGeom>
          <a:noFill/>
          <a:ln w="57150" cap="rnd" cmpd="sng" algn="ctr">
            <a:solidFill>
              <a:sysClr val="window" lastClr="FFFFFF"/>
            </a:solidFill>
            <a:prstDash val="solid"/>
            <a:miter lim="800000"/>
          </a:ln>
          <a:effectLst/>
        </p:spPr>
      </p:cxnSp>
      <p:cxnSp>
        <p:nvCxnSpPr>
          <p:cNvPr id="31" name="直接连接符 30" descr="e7d195523061f1c06526803b853d33da37c806682655e537E2A928F3AEA1D11B2C74CA1ADE48C493B3BE6AAFC7DC1413F1D3DE5144BCB5B8EB55459D8BD2DD86CA978BCF0EF961A7AF6DF4AA15BE192775A88C187732EB70B483949ECE849FCDD18FB92BAA2790601969A217C5431C93F549E39EBF67E6A38789ABB31749D15335941818B49350BD"/>
          <p:cNvCxnSpPr/>
          <p:nvPr/>
        </p:nvCxnSpPr>
        <p:spPr>
          <a:xfrm>
            <a:off x="4245682" y="2063134"/>
            <a:ext cx="644303" cy="371989"/>
          </a:xfrm>
          <a:prstGeom prst="line">
            <a:avLst/>
          </a:prstGeom>
          <a:noFill/>
          <a:ln w="57150" cap="rnd" cmpd="sng" algn="ctr">
            <a:solidFill>
              <a:sysClr val="window" lastClr="FFFFFF"/>
            </a:solidFill>
            <a:prstDash val="solid"/>
            <a:miter lim="800000"/>
          </a:ln>
          <a:effectLst/>
        </p:spPr>
      </p:cxnSp>
      <p:cxnSp>
        <p:nvCxnSpPr>
          <p:cNvPr id="32" name="直接连接符 31" descr="e7d195523061f1c06526803b853d33da37c806682655e537E2A928F3AEA1D11B2C74CA1ADE48C493B3BE6AAFC7DC1413F1D3DE5144BCB5B8EB55459D8BD2DD86CA978BCF0EF961A7AF6DF4AA15BE192775A88C187732EB70B483949ECE849FCDD18FB92BAA2790601969A217C5431C93F549E39EBF67E6A38789ABB31749D15335941818B49350BD"/>
          <p:cNvCxnSpPr/>
          <p:nvPr/>
        </p:nvCxnSpPr>
        <p:spPr>
          <a:xfrm flipV="1">
            <a:off x="5037193" y="4462307"/>
            <a:ext cx="473761" cy="820578"/>
          </a:xfrm>
          <a:prstGeom prst="line">
            <a:avLst/>
          </a:prstGeom>
          <a:noFill/>
          <a:ln w="57150" cap="rnd" cmpd="sng" algn="ctr">
            <a:solidFill>
              <a:sysClr val="window" lastClr="FFFFFF"/>
            </a:solidFill>
            <a:prstDash val="solid"/>
            <a:miter lim="800000"/>
          </a:ln>
          <a:effectLst/>
        </p:spPr>
      </p:cxnSp>
      <p:cxnSp>
        <p:nvCxnSpPr>
          <p:cNvPr id="33" name="直接连接符 32" descr="e7d195523061f1c06526803b853d33da37c806682655e537E2A928F3AEA1D11B2C74CA1ADE48C493B3BE6AAFC7DC1413F1D3DE5144BCB5B8EB55459D8BD2DD86CA978BCF0EF961A7AF6DF4AA15BE192775A88C187732EB70B483949ECE849FCDD18FB92BAA2790601969A217C5431C93F549E39EBF67E6A38789ABB31749D15335941818B49350BD"/>
          <p:cNvCxnSpPr/>
          <p:nvPr/>
        </p:nvCxnSpPr>
        <p:spPr>
          <a:xfrm flipH="1" flipV="1">
            <a:off x="6709214" y="4462306"/>
            <a:ext cx="478070" cy="828041"/>
          </a:xfrm>
          <a:prstGeom prst="line">
            <a:avLst/>
          </a:prstGeom>
          <a:noFill/>
          <a:ln w="57150" cap="rnd" cmpd="sng" algn="ctr">
            <a:solidFill>
              <a:sysClr val="window" lastClr="FFFFFF"/>
            </a:solidFill>
            <a:prstDash val="solid"/>
            <a:miter lim="800000"/>
          </a:ln>
          <a:effectLst/>
        </p:spPr>
      </p:cxnSp>
      <p:cxnSp>
        <p:nvCxnSpPr>
          <p:cNvPr id="34" name="直接连接符 33" descr="e7d195523061f1c06526803b853d33da37c806682655e537E2A928F3AEA1D11B2C74CA1ADE48C493B3BE6AAFC7DC1413F1D3DE5144BCB5B8EB55459D8BD2DD86CA978BCF0EF961A7AF6DF4AA15BE192775A88C187732EB70B483949ECE849FCDD18FB92BAA2790601969A217C5431C93F549E39EBF67E6A38789ABB31749D15335941818B49350BD"/>
          <p:cNvCxnSpPr/>
          <p:nvPr/>
        </p:nvCxnSpPr>
        <p:spPr>
          <a:xfrm flipH="1">
            <a:off x="7122497" y="2435774"/>
            <a:ext cx="693006" cy="400107"/>
          </a:xfrm>
          <a:prstGeom prst="line">
            <a:avLst/>
          </a:prstGeom>
          <a:noFill/>
          <a:ln w="57150" cap="rnd" cmpd="sng" algn="ctr">
            <a:solidFill>
              <a:sysClr val="window" lastClr="FFFFFF"/>
            </a:solidFill>
            <a:prstDash val="solid"/>
            <a:miter lim="800000"/>
          </a:ln>
          <a:effectLst/>
        </p:spPr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300"/>
    </mc:Choice>
    <mc:Fallback xmlns="">
      <p:transition spd="slow" advClick="0" advTm="13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5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3" presetClass="entr" presetSubtype="528" decel="100000" fill="hold" grpId="0" nodeType="withEffect">
                                  <p:stCondLst>
                                    <p:cond delay="178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336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36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6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36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6" presetClass="emph" presetSubtype="0" accel="68000" fill="hold" grpId="1" nodeType="withEffect">
                                  <p:stCondLst>
                                    <p:cond delay="397"/>
                                  </p:stCondLst>
                                  <p:childTnLst>
                                    <p:animScale>
                                      <p:cBhvr>
                                        <p:cTn id="14" dur="221" fill="hold"/>
                                        <p:tgtEl>
                                          <p:spTgt spid="7"/>
                                        </p:tgtEl>
                                      </p:cBhvr>
                                      <p:by x="20000" y="2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10" presetClass="exit" presetSubtype="0" fill="hold" grpId="2" nodeType="withEffect">
                                  <p:stCondLst>
                                    <p:cond delay="508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1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0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3" presetClass="entr" presetSubtype="528" decel="100000" fill="hold" grpId="0" nodeType="withEffect">
                                  <p:stCondLst>
                                    <p:cond delay="214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15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15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15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15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6" presetClass="emph" presetSubtype="0" accel="100000" fill="hold" grpId="1" nodeType="withEffect">
                                  <p:stCondLst>
                                    <p:cond delay="632"/>
                                  </p:stCondLst>
                                  <p:childTnLst>
                                    <p:animScale>
                                      <p:cBhvr>
                                        <p:cTn id="25" dur="221" fill="hold"/>
                                        <p:tgtEl>
                                          <p:spTgt spid="8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2" nodeType="withEffect">
                                  <p:stCondLst>
                                    <p:cond delay="741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1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0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3" presetClass="entr" presetSubtype="528" decel="100000" fill="hold" grpId="0" nodeType="withEffect">
                                  <p:stCondLst>
                                    <p:cond delay="214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15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15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15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15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6" presetClass="emph" presetSubtype="0" accel="76000" fill="hold" grpId="1" nodeType="withEffect">
                                  <p:stCondLst>
                                    <p:cond delay="618"/>
                                  </p:stCondLst>
                                  <p:childTnLst>
                                    <p:animScale>
                                      <p:cBhvr>
                                        <p:cTn id="36" dur="221" fill="hold"/>
                                        <p:tgtEl>
                                          <p:spTgt spid="9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2" nodeType="withEffect">
                                  <p:stCondLst>
                                    <p:cond delay="729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11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10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3" presetClass="entr" presetSubtype="528" decel="100000" fill="hold" grpId="0" nodeType="withEffect">
                                  <p:stCondLst>
                                    <p:cond delay="208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484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484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484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484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6" presetClass="emph" presetSubtype="0" fill="hold" grpId="1" nodeType="withEffect">
                                  <p:stCondLst>
                                    <p:cond delay="508"/>
                                  </p:stCondLst>
                                  <p:childTnLst>
                                    <p:animScale>
                                      <p:cBhvr>
                                        <p:cTn id="47" dur="221" fill="hold"/>
                                        <p:tgtEl>
                                          <p:spTgt spid="10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grpId="2" nodeType="withEffect">
                                  <p:stCondLst>
                                    <p:cond delay="618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1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10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3" presetClass="entr" presetSubtype="528" decel="100000" fill="hold" grpId="0" nodeType="withEffect">
                                  <p:stCondLst>
                                    <p:cond delay="203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462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462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462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462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6" presetClass="emph" presetSubtype="0" accel="76000" fill="hold" grpId="1" nodeType="withEffect">
                                  <p:stCondLst>
                                    <p:cond delay="574"/>
                                  </p:stCondLst>
                                  <p:childTnLst>
                                    <p:animScale>
                                      <p:cBhvr>
                                        <p:cTn id="58" dur="221" fill="hold"/>
                                        <p:tgtEl>
                                          <p:spTgt spid="11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grpId="2" nodeType="withEffect">
                                  <p:stCondLst>
                                    <p:cond delay="684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11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10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23" presetClass="entr" presetSubtype="528" decel="100000" fill="hold" grpId="0" nodeType="withEffect">
                                  <p:stCondLst>
                                    <p:cond delay="198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432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432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432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432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6" presetClass="emph" presetSubtype="0" accel="76000" fill="hold" grpId="1" nodeType="withEffect">
                                  <p:stCondLst>
                                    <p:cond delay="556"/>
                                  </p:stCondLst>
                                  <p:childTnLst>
                                    <p:animScale>
                                      <p:cBhvr>
                                        <p:cTn id="69" dur="221" fill="hold"/>
                                        <p:tgtEl>
                                          <p:spTgt spid="12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grpId="2" nodeType="withEffect">
                                  <p:stCondLst>
                                    <p:cond delay="666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11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10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23" presetClass="entr" presetSubtype="528" decel="100000" fill="hold" grpId="0" nodeType="withEffect">
                                  <p:stCondLst>
                                    <p:cond delay="21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497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497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497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497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6" presetClass="emph" presetSubtype="0" accel="76000" fill="hold" grpId="1" nodeType="withEffect">
                                  <p:stCondLst>
                                    <p:cond delay="618"/>
                                  </p:stCondLst>
                                  <p:childTnLst>
                                    <p:animScale>
                                      <p:cBhvr>
                                        <p:cTn id="80" dur="221" fill="hold"/>
                                        <p:tgtEl>
                                          <p:spTgt spid="13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grpId="2" nodeType="withEffect">
                                  <p:stCondLst>
                                    <p:cond delay="729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11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10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23" presetClass="entr" presetSubtype="528" decel="100000" fill="hold" grpId="0" nodeType="withEffect">
                                  <p:stCondLst>
                                    <p:cond delay="212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3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3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3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3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6" presetClass="emph" presetSubtype="0" accel="76000" fill="hold" grpId="1" nodeType="withEffect">
                                  <p:stCondLst>
                                    <p:cond delay="618"/>
                                  </p:stCondLst>
                                  <p:childTnLst>
                                    <p:animScale>
                                      <p:cBhvr>
                                        <p:cTn id="91" dur="221" fill="hold"/>
                                        <p:tgtEl>
                                          <p:spTgt spid="14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grpId="2" nodeType="withEffect">
                                  <p:stCondLst>
                                    <p:cond delay="729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11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10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23" presetClass="entr" presetSubtype="528" decel="100000" fill="hold" grpId="0" nodeType="withEffect">
                                  <p:stCondLst>
                                    <p:cond delay="206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475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475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475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475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6" presetClass="emph" presetSubtype="0" accel="76000" fill="hold" grpId="1" nodeType="withEffect">
                                  <p:stCondLst>
                                    <p:cond delay="556"/>
                                  </p:stCondLst>
                                  <p:childTnLst>
                                    <p:animScale>
                                      <p:cBhvr>
                                        <p:cTn id="102" dur="221" fill="hold"/>
                                        <p:tgtEl>
                                          <p:spTgt spid="15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103" presetID="10" presetClass="exit" presetSubtype="0" fill="hold" grpId="2" nodeType="withEffect">
                                  <p:stCondLst>
                                    <p:cond delay="666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11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10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23" presetClass="entr" presetSubtype="528" decel="100000" fill="hold" grpId="0" nodeType="withEffect">
                                  <p:stCondLst>
                                    <p:cond delay="219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537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37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37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37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2" presetID="6" presetClass="emph" presetSubtype="0" accel="76000" fill="hold" grpId="1" nodeType="withEffect">
                                  <p:stCondLst>
                                    <p:cond delay="618"/>
                                  </p:stCondLst>
                                  <p:childTnLst>
                                    <p:animScale>
                                      <p:cBhvr>
                                        <p:cTn id="113" dur="221" fill="hold"/>
                                        <p:tgtEl>
                                          <p:spTgt spid="16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114" presetID="10" presetClass="exit" presetSubtype="0" fill="hold" grpId="2" nodeType="withEffect">
                                  <p:stCondLst>
                                    <p:cond delay="729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11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10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23" presetClass="entr" presetSubtype="528" decel="100000" fill="hold" grpId="0" nodeType="withEffect">
                                  <p:stCondLst>
                                    <p:cond delay="201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451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451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451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451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3" presetID="6" presetClass="emph" presetSubtype="0" accel="76000" fill="hold" grpId="1" nodeType="withEffect">
                                  <p:stCondLst>
                                    <p:cond delay="556"/>
                                  </p:stCondLst>
                                  <p:childTnLst>
                                    <p:animScale>
                                      <p:cBhvr>
                                        <p:cTn id="124" dur="221" fill="hold"/>
                                        <p:tgtEl>
                                          <p:spTgt spid="17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125" presetID="10" presetClass="exit" presetSubtype="0" fill="hold" grpId="2" nodeType="withEffect">
                                  <p:stCondLst>
                                    <p:cond delay="666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11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10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23" presetClass="entr" presetSubtype="528" decel="100000" fill="hold" grpId="0" nodeType="withEffect">
                                  <p:stCondLst>
                                    <p:cond delay="194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0" dur="417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417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417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417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4" presetID="6" presetClass="emph" presetSubtype="0" accel="76000" fill="hold" grpId="1" nodeType="withEffect">
                                  <p:stCondLst>
                                    <p:cond delay="530"/>
                                  </p:stCondLst>
                                  <p:childTnLst>
                                    <p:animScale>
                                      <p:cBhvr>
                                        <p:cTn id="135" dur="221" fill="hold"/>
                                        <p:tgtEl>
                                          <p:spTgt spid="18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136" presetID="10" presetClass="exit" presetSubtype="0" fill="hold" grpId="2" nodeType="withEffect">
                                  <p:stCondLst>
                                    <p:cond delay="641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11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10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3" presetClass="entr" presetSubtype="528" decel="100000" fill="hold" grpId="0" nodeType="withEffect">
                                  <p:stCondLst>
                                    <p:cond delay="182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1" dur="355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355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355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355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5" presetID="6" presetClass="emph" presetSubtype="0" accel="76000" fill="hold" grpId="1" nodeType="withEffect">
                                  <p:stCondLst>
                                    <p:cond delay="464"/>
                                  </p:stCondLst>
                                  <p:childTnLst>
                                    <p:animScale>
                                      <p:cBhvr>
                                        <p:cTn id="146" dur="221" fill="hold"/>
                                        <p:tgtEl>
                                          <p:spTgt spid="19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147" presetID="10" presetClass="exit" presetSubtype="0" fill="hold" grpId="2" nodeType="withEffect">
                                  <p:stCondLst>
                                    <p:cond delay="574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11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10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23" presetClass="entr" presetSubtype="528" decel="100000" fill="hold" grpId="0" nodeType="withEffect">
                                  <p:stCondLst>
                                    <p:cond delay="205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2" dur="47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47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47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47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6" presetID="6" presetClass="emph" presetSubtype="0" accel="76000" fill="hold" grpId="1" nodeType="withEffect">
                                  <p:stCondLst>
                                    <p:cond delay="574"/>
                                  </p:stCondLst>
                                  <p:childTnLst>
                                    <p:animScale>
                                      <p:cBhvr>
                                        <p:cTn id="157" dur="221" fill="hold"/>
                                        <p:tgtEl>
                                          <p:spTgt spid="20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158" presetID="10" presetClass="exit" presetSubtype="0" fill="hold" grpId="2" nodeType="withEffect">
                                  <p:stCondLst>
                                    <p:cond delay="684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11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10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23" presetClass="entr" presetSubtype="528" decel="100000" fill="hold" grpId="0" nodeType="withEffect">
                                  <p:stCondLst>
                                    <p:cond delay="184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3" dur="365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365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365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365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7" presetID="6" presetClass="emph" presetSubtype="0" accel="76000" fill="hold" grpId="1" nodeType="withEffect">
                                  <p:stCondLst>
                                    <p:cond delay="486"/>
                                  </p:stCondLst>
                                  <p:childTnLst>
                                    <p:animScale>
                                      <p:cBhvr>
                                        <p:cTn id="168" dur="221" fill="hold"/>
                                        <p:tgtEl>
                                          <p:spTgt spid="21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169" presetID="10" presetClass="exit" presetSubtype="0" fill="hold" grpId="2" nodeType="withEffect">
                                  <p:stCondLst>
                                    <p:cond delay="596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0" dur="11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10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2" presetID="23" presetClass="entr" presetSubtype="528" decel="100000" fill="hold" grpId="0" nodeType="withEffect">
                                  <p:stCondLst>
                                    <p:cond delay="194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4" dur="417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417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417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417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8" presetID="6" presetClass="emph" presetSubtype="0" accel="76000" fill="hold" grpId="1" nodeType="withEffect">
                                  <p:stCondLst>
                                    <p:cond delay="530"/>
                                  </p:stCondLst>
                                  <p:childTnLst>
                                    <p:animScale>
                                      <p:cBhvr>
                                        <p:cTn id="179" dur="221" fill="hold"/>
                                        <p:tgtEl>
                                          <p:spTgt spid="22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grpId="2" nodeType="withEffect">
                                  <p:stCondLst>
                                    <p:cond delay="641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11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10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23" presetClass="entr" presetSubtype="528" decel="100000" fill="hold" grpId="0" nodeType="withEffect">
                                  <p:stCondLst>
                                    <p:cond delay="199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5" dur="438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438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438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438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9" presetID="6" presetClass="emph" presetSubtype="0" accel="76000" fill="hold" grpId="1" nodeType="withEffect">
                                  <p:stCondLst>
                                    <p:cond delay="530"/>
                                  </p:stCondLst>
                                  <p:childTnLst>
                                    <p:animScale>
                                      <p:cBhvr>
                                        <p:cTn id="190" dur="221" fill="hold"/>
                                        <p:tgtEl>
                                          <p:spTgt spid="23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191" presetID="10" presetClass="exit" presetSubtype="0" fill="hold" grpId="2" nodeType="withEffect">
                                  <p:stCondLst>
                                    <p:cond delay="641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2" dur="11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10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" presetID="23" presetClass="entr" presetSubtype="528" decel="100000" fill="hold" grpId="0" nodeType="withEffect">
                                  <p:stCondLst>
                                    <p:cond delay="188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6" dur="385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385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385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385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0" presetID="6" presetClass="emph" presetSubtype="0" accel="76000" fill="hold" grpId="1" nodeType="withEffect">
                                  <p:stCondLst>
                                    <p:cond delay="486"/>
                                  </p:stCondLst>
                                  <p:childTnLst>
                                    <p:animScale>
                                      <p:cBhvr>
                                        <p:cTn id="201" dur="221" fill="hold"/>
                                        <p:tgtEl>
                                          <p:spTgt spid="24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202" presetID="10" presetClass="exit" presetSubtype="0" fill="hold" grpId="2" nodeType="withEffect">
                                  <p:stCondLst>
                                    <p:cond delay="596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3" dur="11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10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5" presetID="23" presetClass="entr" presetSubtype="528" decel="100000" fill="hold" grpId="0" nodeType="withEffect">
                                  <p:stCondLst>
                                    <p:cond delay="194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7" dur="42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42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42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42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1" presetID="6" presetClass="emph" presetSubtype="0" accel="76000" fill="hold" grpId="1" nodeType="withEffect">
                                  <p:stCondLst>
                                    <p:cond delay="530"/>
                                  </p:stCondLst>
                                  <p:childTnLst>
                                    <p:animScale>
                                      <p:cBhvr>
                                        <p:cTn id="212" dur="221" fill="hold"/>
                                        <p:tgtEl>
                                          <p:spTgt spid="25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213" presetID="10" presetClass="exit" presetSubtype="0" fill="hold" grpId="2" nodeType="withEffect">
                                  <p:stCondLst>
                                    <p:cond delay="641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4" dur="11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10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6" presetID="23" presetClass="entr" presetSubtype="528" decel="100000" fill="hold" grpId="0" nodeType="withEffect">
                                  <p:stCondLst>
                                    <p:cond delay="192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8" dur="409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409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409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1" dur="409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2" presetID="6" presetClass="emph" presetSubtype="0" accel="76000" fill="hold" grpId="1" nodeType="withEffect">
                                  <p:stCondLst>
                                    <p:cond delay="530"/>
                                  </p:stCondLst>
                                  <p:childTnLst>
                                    <p:animScale>
                                      <p:cBhvr>
                                        <p:cTn id="223" dur="221" fill="hold"/>
                                        <p:tgtEl>
                                          <p:spTgt spid="26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224" presetID="10" presetClass="exit" presetSubtype="0" fill="hold" grpId="2" nodeType="withEffect">
                                  <p:stCondLst>
                                    <p:cond delay="641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5" dur="11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10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23" presetClass="entr" presetSubtype="528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9" dur="444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0" dur="444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1" dur="444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444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3" presetID="6" presetClass="emph" presetSubtype="0" accel="76000" fill="hold" grpId="1" nodeType="withEffect">
                                  <p:stCondLst>
                                    <p:cond delay="535"/>
                                  </p:stCondLst>
                                  <p:childTnLst>
                                    <p:animScale>
                                      <p:cBhvr>
                                        <p:cTn id="234" dur="221" fill="hold"/>
                                        <p:tgtEl>
                                          <p:spTgt spid="27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235" presetID="10" presetClass="exit" presetSubtype="0" fill="hold" grpId="2" nodeType="withEffect">
                                  <p:stCondLst>
                                    <p:cond delay="644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6" dur="11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10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8" presetID="23" presetClass="entr" presetSubtype="528" decel="100000" fill="hold" grpId="0" nodeType="withEffect">
                                  <p:stCondLst>
                                    <p:cond delay="196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0" dur="426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1" dur="426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426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3" dur="426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4" presetID="6" presetClass="emph" presetSubtype="0" accel="76000" fill="hold" grpId="1" nodeType="withEffect">
                                  <p:stCondLst>
                                    <p:cond delay="539"/>
                                  </p:stCondLst>
                                  <p:childTnLst>
                                    <p:animScale>
                                      <p:cBhvr>
                                        <p:cTn id="245" dur="221" fill="hold"/>
                                        <p:tgtEl>
                                          <p:spTgt spid="28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246" presetID="10" presetClass="exit" presetSubtype="0" fill="hold" grpId="2" nodeType="withEffect">
                                  <p:stCondLst>
                                    <p:cond delay="6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7" dur="11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10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9" presetID="23" presetClass="entr" presetSubtype="528" decel="100000" fill="hold" grpId="0" nodeType="withEffect">
                                  <p:stCondLst>
                                    <p:cond delay="217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1" dur="533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2" dur="533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3" dur="533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4" dur="533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5" presetID="6" presetClass="emph" presetSubtype="0" accel="76000" fill="hold" grpId="1" nodeType="withEffect">
                                  <p:stCondLst>
                                    <p:cond delay="641"/>
                                  </p:stCondLst>
                                  <p:childTnLst>
                                    <p:animScale>
                                      <p:cBhvr>
                                        <p:cTn id="256" dur="221" fill="hold"/>
                                        <p:tgtEl>
                                          <p:spTgt spid="29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257" presetID="10" presetClass="exit" presetSubtype="0" fill="hold" grpId="2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8" dur="11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10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0" presetID="23" presetClass="entr" presetSubtype="528" decel="100000" fill="hold" grpId="0" nodeType="withEffect">
                                  <p:stCondLst>
                                    <p:cond delay="201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2" dur="451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3" dur="451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4" dur="451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5" dur="451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6" presetID="6" presetClass="emph" presetSubtype="0" fill="hold" grpId="1" nodeType="withEffect">
                                  <p:stCondLst>
                                    <p:cond delay="526"/>
                                  </p:stCondLst>
                                  <p:childTnLst>
                                    <p:animScale>
                                      <p:cBhvr>
                                        <p:cTn id="267" dur="221" fill="hold"/>
                                        <p:tgtEl>
                                          <p:spTgt spid="6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268" presetID="10" presetClass="exit" presetSubtype="0" fill="hold" grpId="2" nodeType="withEffect">
                                  <p:stCondLst>
                                    <p:cond delay="635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9" dur="11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10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1" presetID="22" presetClass="entr" presetSubtype="4" fill="hold" nodeType="withEffect">
                                  <p:stCondLst>
                                    <p:cond delay="178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3" dur="159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4" presetID="64" presetClass="path" presetSubtype="0" accel="38800" decel="61100" fill="hold" nodeType="withEffect">
                                  <p:stCondLst>
                                    <p:cond delay="178"/>
                                  </p:stCondLst>
                                  <p:childTnLst>
                                    <p:animMotion origin="layout" path="M 0 2.96296E-6 L 0 -0.13843 " pathEditMode="relative" rAng="0" ptsTypes="AA">
                                      <p:cBhvr>
                                        <p:cTn id="275" dur="317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6921"/>
                                    </p:animMotion>
                                  </p:childTnLst>
                                </p:cTn>
                              </p:par>
                              <p:par>
                                <p:cTn id="276" presetID="22" presetClass="exit" presetSubtype="4" fill="hold" nodeType="withEffect">
                                  <p:stCondLst>
                                    <p:cond delay="29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77" dur="159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15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22" presetClass="entr" presetSubtype="2" fill="hold" nodeType="withEffect">
                                  <p:stCondLst>
                                    <p:cond delay="178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1" dur="159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2" presetID="64" presetClass="path" presetSubtype="0" accel="38800" decel="61100" fill="hold" nodeType="withEffect">
                                  <p:stCondLst>
                                    <p:cond delay="178"/>
                                  </p:stCondLst>
                                  <p:childTnLst>
                                    <p:animMotion origin="layout" path="M 6.25E-7 7.40741E-7 L -0.03438 -0.0419 " pathEditMode="relative" rAng="0" ptsTypes="AA">
                                      <p:cBhvr>
                                        <p:cTn id="283" dur="317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19" y="-2106"/>
                                    </p:animMotion>
                                  </p:childTnLst>
                                </p:cTn>
                              </p:par>
                              <p:par>
                                <p:cTn id="284" presetID="22" presetClass="exit" presetSubtype="2" fill="hold" nodeType="withEffect">
                                  <p:stCondLst>
                                    <p:cond delay="322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285" dur="159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15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7" presetID="22" presetClass="entr" presetSubtype="1" fill="hold" nodeType="withEffect">
                                  <p:stCondLst>
                                    <p:cond delay="227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9" dur="159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0" presetID="64" presetClass="path" presetSubtype="0" accel="38800" decel="61100" fill="hold" nodeType="withEffect">
                                  <p:stCondLst>
                                    <p:cond delay="227"/>
                                  </p:stCondLst>
                                  <p:childTnLst>
                                    <p:animMotion origin="layout" path="M -2.08333E-6 3.33333E-6 L -0.0194 0.05995 " pathEditMode="relative" rAng="0" ptsTypes="AA">
                                      <p:cBhvr>
                                        <p:cTn id="291" dur="317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77" y="2986"/>
                                    </p:animMotion>
                                  </p:childTnLst>
                                </p:cTn>
                              </p:par>
                              <p:par>
                                <p:cTn id="292" presetID="22" presetClass="exit" presetSubtype="1" fill="hold" nodeType="withEffect">
                                  <p:stCondLst>
                                    <p:cond delay="387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93" dur="159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15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5" presetID="22" presetClass="entr" presetSubtype="1" fill="hold" nodeType="withEffect">
                                  <p:stCondLst>
                                    <p:cond delay="178"/>
                                  </p:stCondLst>
                                  <p:childTnLs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7" dur="159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8" presetID="64" presetClass="path" presetSubtype="0" accel="38800" decel="61100" fill="hold" nodeType="withEffect">
                                  <p:stCondLst>
                                    <p:cond delay="178"/>
                                  </p:stCondLst>
                                  <p:childTnLst>
                                    <p:animMotion origin="layout" path="M -1.66667E-6 -1.11111E-6 L 0.02578 0.08079 " pathEditMode="relative" rAng="0" ptsTypes="AA">
                                      <p:cBhvr>
                                        <p:cTn id="299" dur="317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89" y="4028"/>
                                    </p:animMotion>
                                  </p:childTnLst>
                                </p:cTn>
                              </p:par>
                              <p:par>
                                <p:cTn id="300" presetID="22" presetClass="exit" presetSubtype="1" fill="hold" nodeType="withEffect">
                                  <p:stCondLst>
                                    <p:cond delay="317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301" dur="159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15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3" presetID="22" presetClass="entr" presetSubtype="8" fill="hold" nodeType="withEffect">
                                  <p:stCondLst>
                                    <p:cond delay="191"/>
                                  </p:stCondLst>
                                  <p:childTnLs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5" dur="159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6" presetID="64" presetClass="path" presetSubtype="0" accel="38800" decel="61100" fill="hold" nodeType="withEffect">
                                  <p:stCondLst>
                                    <p:cond delay="191"/>
                                  </p:stCondLst>
                                  <p:childTnLst>
                                    <p:animMotion origin="layout" path="M -2.08333E-7 7.40741E-7 L 0.07995 -0.08125 " pathEditMode="relative" rAng="0" ptsTypes="AA">
                                      <p:cBhvr>
                                        <p:cTn id="307" dur="317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97" y="-4074"/>
                                    </p:animMotion>
                                  </p:childTnLst>
                                </p:cTn>
                              </p:par>
                              <p:par>
                                <p:cTn id="308" presetID="22" presetClass="exit" presetSubtype="8" fill="hold" nodeType="withEffect">
                                  <p:stCondLst>
                                    <p:cond delay="349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309" dur="159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15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6" grpId="2" animBg="1"/>
      <p:bldP spid="7" grpId="0" animBg="1"/>
      <p:bldP spid="7" grpId="1" animBg="1"/>
      <p:bldP spid="7" grpId="2" animBg="1"/>
      <p:bldP spid="8" grpId="0" animBg="1"/>
      <p:bldP spid="8" grpId="1" animBg="1"/>
      <p:bldP spid="8" grpId="2" animBg="1"/>
      <p:bldP spid="9" grpId="0" animBg="1"/>
      <p:bldP spid="9" grpId="1" animBg="1"/>
      <p:bldP spid="9" grpId="2" animBg="1"/>
      <p:bldP spid="10" grpId="0" animBg="1"/>
      <p:bldP spid="10" grpId="1" animBg="1"/>
      <p:bldP spid="10" grpId="2" animBg="1"/>
      <p:bldP spid="11" grpId="0" animBg="1"/>
      <p:bldP spid="11" grpId="1" animBg="1"/>
      <p:bldP spid="11" grpId="2" animBg="1"/>
      <p:bldP spid="12" grpId="0" animBg="1"/>
      <p:bldP spid="12" grpId="1" animBg="1"/>
      <p:bldP spid="12" grpId="2" animBg="1"/>
      <p:bldP spid="13" grpId="0" animBg="1"/>
      <p:bldP spid="13" grpId="1" animBg="1"/>
      <p:bldP spid="13" grpId="2" animBg="1"/>
      <p:bldP spid="14" grpId="0" animBg="1"/>
      <p:bldP spid="14" grpId="1" animBg="1"/>
      <p:bldP spid="14" grpId="2" animBg="1"/>
      <p:bldP spid="15" grpId="0" animBg="1"/>
      <p:bldP spid="15" grpId="1" animBg="1"/>
      <p:bldP spid="15" grpId="2" animBg="1"/>
      <p:bldP spid="16" grpId="0" animBg="1"/>
      <p:bldP spid="16" grpId="1" animBg="1"/>
      <p:bldP spid="16" grpId="2" animBg="1"/>
      <p:bldP spid="17" grpId="0" animBg="1"/>
      <p:bldP spid="17" grpId="1" animBg="1"/>
      <p:bldP spid="17" grpId="2" animBg="1"/>
      <p:bldP spid="18" grpId="0" animBg="1"/>
      <p:bldP spid="18" grpId="1" animBg="1"/>
      <p:bldP spid="18" grpId="2" animBg="1"/>
      <p:bldP spid="19" grpId="0" animBg="1"/>
      <p:bldP spid="19" grpId="1" animBg="1"/>
      <p:bldP spid="19" grpId="2" animBg="1"/>
      <p:bldP spid="20" grpId="0" animBg="1"/>
      <p:bldP spid="20" grpId="1" animBg="1"/>
      <p:bldP spid="20" grpId="2" animBg="1"/>
      <p:bldP spid="21" grpId="0" animBg="1"/>
      <p:bldP spid="21" grpId="1" animBg="1"/>
      <p:bldP spid="21" grpId="2" animBg="1"/>
      <p:bldP spid="22" grpId="0" animBg="1"/>
      <p:bldP spid="22" grpId="1" animBg="1"/>
      <p:bldP spid="22" grpId="2" animBg="1"/>
      <p:bldP spid="23" grpId="0" animBg="1"/>
      <p:bldP spid="23" grpId="1" animBg="1"/>
      <p:bldP spid="23" grpId="2" animBg="1"/>
      <p:bldP spid="24" grpId="0" animBg="1"/>
      <p:bldP spid="24" grpId="1" animBg="1"/>
      <p:bldP spid="24" grpId="2" animBg="1"/>
      <p:bldP spid="25" grpId="0" animBg="1"/>
      <p:bldP spid="25" grpId="1" animBg="1"/>
      <p:bldP spid="25" grpId="2" animBg="1"/>
      <p:bldP spid="26" grpId="0" animBg="1"/>
      <p:bldP spid="26" grpId="1" animBg="1"/>
      <p:bldP spid="26" grpId="2" animBg="1"/>
      <p:bldP spid="27" grpId="0" animBg="1"/>
      <p:bldP spid="27" grpId="1" animBg="1"/>
      <p:bldP spid="27" grpId="2" animBg="1"/>
      <p:bldP spid="28" grpId="0" animBg="1"/>
      <p:bldP spid="28" grpId="1" animBg="1"/>
      <p:bldP spid="28" grpId="2" animBg="1"/>
      <p:bldP spid="29" grpId="0" animBg="1"/>
      <p:bldP spid="29" grpId="1" animBg="1"/>
      <p:bldP spid="29" grpId="2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290517" y="2430810"/>
            <a:ext cx="10033516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9600" b="1" dirty="0">
                <a:solidFill>
                  <a:srgbClr val="CD2D50"/>
                </a:solidFill>
                <a:latin typeface="迷你简秀英" panose="02010609000101010101" pitchFamily="49" charset="-122"/>
                <a:ea typeface="迷你简秀英" panose="02010609000101010101" pitchFamily="49" charset="-122"/>
              </a:rPr>
              <a:t>今天在亲友见证下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300"/>
    </mc:Choice>
    <mc:Fallback xmlns="">
      <p:transition spd="slow" advClick="0" advTm="1300"/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椭圆 7"/>
          <p:cNvSpPr/>
          <p:nvPr/>
        </p:nvSpPr>
        <p:spPr>
          <a:xfrm>
            <a:off x="4601028" y="1934029"/>
            <a:ext cx="2989942" cy="2989942"/>
          </a:xfrm>
          <a:prstGeom prst="ellipse">
            <a:avLst/>
          </a:prstGeom>
          <a:ln w="12700" cap="flat" cmpd="sng" algn="ctr">
            <a:solidFill>
              <a:schemeClr val="bg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srgbClr val="CD2D50"/>
              </a:solidFill>
              <a:effectLst/>
              <a:uLnTx/>
              <a:uFillTx/>
              <a:latin typeface="迷你简秀英" panose="02010609000101010101" pitchFamily="49" charset="-122"/>
              <a:ea typeface="迷你简秀英" panose="02010609000101010101" pitchFamily="49" charset="-122"/>
            </a:endParaRPr>
          </a:p>
        </p:txBody>
      </p:sp>
      <p:sp>
        <p:nvSpPr>
          <p:cNvPr id="3" name="椭圆 2"/>
          <p:cNvSpPr/>
          <p:nvPr/>
        </p:nvSpPr>
        <p:spPr>
          <a:xfrm>
            <a:off x="4296000" y="1629000"/>
            <a:ext cx="3600000" cy="3600000"/>
          </a:xfrm>
          <a:prstGeom prst="ellipse">
            <a:avLst/>
          </a:prstGeom>
          <a:noFill/>
          <a:ln w="12700" cap="flat" cmpd="sng" algn="ctr">
            <a:solidFill>
              <a:schemeClr val="bg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srgbClr val="CD2D50"/>
              </a:solidFill>
              <a:effectLst/>
              <a:uLnTx/>
              <a:uFillTx/>
              <a:latin typeface="迷你简秀英" panose="02010609000101010101" pitchFamily="49" charset="-122"/>
              <a:ea typeface="迷你简秀英" panose="02010609000101010101" pitchFamily="49" charset="-122"/>
            </a:endParaRPr>
          </a:p>
        </p:txBody>
      </p:sp>
      <p:sp>
        <p:nvSpPr>
          <p:cNvPr id="4" name="椭圆 3"/>
          <p:cNvSpPr/>
          <p:nvPr/>
        </p:nvSpPr>
        <p:spPr>
          <a:xfrm>
            <a:off x="2489200" y="-177800"/>
            <a:ext cx="7213600" cy="7213600"/>
          </a:xfrm>
          <a:prstGeom prst="ellipse">
            <a:avLst/>
          </a:prstGeom>
          <a:noFill/>
          <a:ln w="12700" cap="flat" cmpd="sng" algn="ctr">
            <a:solidFill>
              <a:schemeClr val="bg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srgbClr val="CD2D50"/>
              </a:solidFill>
              <a:effectLst/>
              <a:uLnTx/>
              <a:uFillTx/>
              <a:latin typeface="迷你简秀英" panose="02010609000101010101" pitchFamily="49" charset="-122"/>
              <a:ea typeface="迷你简秀英" panose="02010609000101010101" pitchFamily="49" charset="-122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3057728" y="390728"/>
            <a:ext cx="6076544" cy="6076544"/>
          </a:xfrm>
          <a:prstGeom prst="ellipse">
            <a:avLst/>
          </a:prstGeom>
          <a:noFill/>
          <a:ln w="12700" cap="flat" cmpd="sng" algn="ctr">
            <a:solidFill>
              <a:schemeClr val="bg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srgbClr val="CD2D50"/>
              </a:solidFill>
              <a:effectLst/>
              <a:uLnTx/>
              <a:uFillTx/>
              <a:latin typeface="迷你简秀英" panose="02010609000101010101" pitchFamily="49" charset="-122"/>
              <a:ea typeface="迷你简秀英" panose="02010609000101010101" pitchFamily="49" charset="-122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3602477" y="935477"/>
            <a:ext cx="4987046" cy="4987046"/>
          </a:xfrm>
          <a:prstGeom prst="ellipse">
            <a:avLst/>
          </a:prstGeom>
          <a:noFill/>
          <a:ln w="12700" cap="flat" cmpd="sng" algn="ctr">
            <a:solidFill>
              <a:schemeClr val="bg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srgbClr val="CD2D50"/>
              </a:solidFill>
              <a:effectLst/>
              <a:uLnTx/>
              <a:uFillTx/>
              <a:latin typeface="迷你简秀英" panose="02010609000101010101" pitchFamily="49" charset="-122"/>
              <a:ea typeface="迷你简秀英" panose="02010609000101010101" pitchFamily="49" charset="-122"/>
            </a:endParaRPr>
          </a:p>
        </p:txBody>
      </p:sp>
      <p:sp>
        <p:nvSpPr>
          <p:cNvPr id="7" name="椭圆 6"/>
          <p:cNvSpPr/>
          <p:nvPr/>
        </p:nvSpPr>
        <p:spPr>
          <a:xfrm>
            <a:off x="4145604" y="1478604"/>
            <a:ext cx="3900792" cy="3900792"/>
          </a:xfrm>
          <a:prstGeom prst="ellipse">
            <a:avLst/>
          </a:prstGeom>
          <a:noFill/>
          <a:ln w="12700" cap="flat" cmpd="sng" algn="ctr">
            <a:solidFill>
              <a:schemeClr val="bg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srgbClr val="CD2D50"/>
              </a:solidFill>
              <a:effectLst/>
              <a:uLnTx/>
              <a:uFillTx/>
              <a:latin typeface="迷你简秀英" panose="02010609000101010101" pitchFamily="49" charset="-122"/>
              <a:ea typeface="迷你简秀英" panose="02010609000101010101" pitchFamily="49" charset="-122"/>
            </a:endParaRPr>
          </a:p>
        </p:txBody>
      </p:sp>
      <p:sp>
        <p:nvSpPr>
          <p:cNvPr id="9" name="椭圆 8"/>
          <p:cNvSpPr/>
          <p:nvPr/>
        </p:nvSpPr>
        <p:spPr>
          <a:xfrm>
            <a:off x="895350" y="-1771650"/>
            <a:ext cx="10401300" cy="10401300"/>
          </a:xfrm>
          <a:prstGeom prst="ellipse">
            <a:avLst/>
          </a:prstGeom>
          <a:noFill/>
          <a:ln w="12700" cap="flat" cmpd="sng" algn="ctr">
            <a:solidFill>
              <a:schemeClr val="bg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srgbClr val="CD2D50"/>
              </a:solidFill>
              <a:effectLst/>
              <a:uLnTx/>
              <a:uFillTx/>
              <a:latin typeface="迷你简秀英" panose="02010609000101010101" pitchFamily="49" charset="-122"/>
              <a:ea typeface="迷你简秀英" panose="02010609000101010101" pitchFamily="49" charset="-122"/>
            </a:endParaRPr>
          </a:p>
        </p:txBody>
      </p:sp>
      <p:sp>
        <p:nvSpPr>
          <p:cNvPr id="10" name="椭圆 9"/>
          <p:cNvSpPr/>
          <p:nvPr/>
        </p:nvSpPr>
        <p:spPr>
          <a:xfrm>
            <a:off x="1771650" y="-895350"/>
            <a:ext cx="8648700" cy="8648700"/>
          </a:xfrm>
          <a:prstGeom prst="ellipse">
            <a:avLst/>
          </a:prstGeom>
          <a:noFill/>
          <a:ln w="12700" cap="flat" cmpd="sng" algn="ctr">
            <a:solidFill>
              <a:schemeClr val="bg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srgbClr val="CD2D50"/>
              </a:solidFill>
              <a:effectLst/>
              <a:uLnTx/>
              <a:uFillTx/>
              <a:latin typeface="迷你简秀英" panose="02010609000101010101" pitchFamily="49" charset="-122"/>
              <a:ea typeface="迷你简秀英" panose="02010609000101010101" pitchFamily="49" charset="-122"/>
            </a:endParaRPr>
          </a:p>
        </p:txBody>
      </p:sp>
      <p:sp>
        <p:nvSpPr>
          <p:cNvPr id="11" name="椭圆 10"/>
          <p:cNvSpPr/>
          <p:nvPr/>
        </p:nvSpPr>
        <p:spPr>
          <a:xfrm>
            <a:off x="38100" y="-2628900"/>
            <a:ext cx="12115800" cy="12115800"/>
          </a:xfrm>
          <a:prstGeom prst="ellipse">
            <a:avLst/>
          </a:prstGeom>
          <a:noFill/>
          <a:ln w="12700" cap="flat" cmpd="sng" algn="ctr">
            <a:solidFill>
              <a:schemeClr val="bg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srgbClr val="CD2D50"/>
              </a:solidFill>
              <a:effectLst/>
              <a:uLnTx/>
              <a:uFillTx/>
              <a:latin typeface="迷你简秀英" panose="02010609000101010101" pitchFamily="49" charset="-122"/>
              <a:ea typeface="迷你简秀英" panose="02010609000101010101" pitchFamily="49" charset="-122"/>
            </a:endParaRPr>
          </a:p>
        </p:txBody>
      </p:sp>
      <p:sp>
        <p:nvSpPr>
          <p:cNvPr id="12" name="PA-矩形 2"/>
          <p:cNvSpPr/>
          <p:nvPr>
            <p:custDataLst>
              <p:tags r:id="rId1"/>
            </p:custDataLst>
          </p:nvPr>
        </p:nvSpPr>
        <p:spPr>
          <a:xfrm>
            <a:off x="0" y="2228671"/>
            <a:ext cx="12192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12000" b="1" spc="300" dirty="0">
                <a:solidFill>
                  <a:srgbClr val="CD2D50"/>
                </a:solidFill>
                <a:latin typeface="迷你简秀英" panose="02010609000101010101" pitchFamily="49" charset="-122"/>
                <a:ea typeface="迷你简秀英" panose="02010609000101010101" pitchFamily="49" charset="-122"/>
              </a:rPr>
              <a:t>步入婚姻殿堂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300"/>
    </mc:Choice>
    <mc:Fallback xmlns="">
      <p:transition spd="slow" advClick="0" advTm="13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#ppt_h/2*((1.5-1.5*$)^3-(1.5-1.5*$)^2)*8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8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-#ppt_h*((1.5-1.5*$)^3-(1.5-1.5*$)^2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6" presetClass="emph" presetSubtype="0" accel="75000" decel="2500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</p:cBhvr>
                                      <p:by x="60000" y="6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accel="25000" decel="75000" fill="hold" grpId="1" nodeType="withEffect" nodePh="1">
                                  <p:stCondLst>
                                    <p:cond delay="100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1" nodeType="with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grpId="1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grpId="1" nodeType="withEffect">
                                  <p:stCondLst>
                                    <p:cond delay="1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grpId="1" nodeType="withEffect">
                                  <p:stCondLst>
                                    <p:cond delay="1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grpId="1" nodeType="withEffect">
                                  <p:stCondLst>
                                    <p:cond delay="1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grpId="1" nodeType="withEffect">
                                  <p:stCondLst>
                                    <p:cond delay="1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grpId="2" nodeType="withEffect">
                                  <p:stCondLst>
                                    <p:cond delay="1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3" grpId="0" animBg="1"/>
      <p:bldP spid="3" grpId="1" animBg="1"/>
      <p:bldP spid="3" grpId="2" animBg="1"/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5244" y="2430810"/>
            <a:ext cx="12176757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12000" b="1" dirty="0">
                <a:solidFill>
                  <a:srgbClr val="CD2D50"/>
                </a:solidFill>
                <a:latin typeface="迷你简秀英" panose="02010609000101010101" pitchFamily="49" charset="-122"/>
                <a:ea typeface="迷你简秀英" panose="02010609000101010101" pitchFamily="49" charset="-122"/>
              </a:rPr>
              <a:t>婚礼正式开始</a:t>
            </a:r>
          </a:p>
        </p:txBody>
      </p:sp>
      <p:cxnSp>
        <p:nvCxnSpPr>
          <p:cNvPr id="4" name="直接连接符 3"/>
          <p:cNvCxnSpPr/>
          <p:nvPr/>
        </p:nvCxnSpPr>
        <p:spPr>
          <a:xfrm flipV="1">
            <a:off x="9572661" y="4607955"/>
            <a:ext cx="122199" cy="113818"/>
          </a:xfrm>
          <a:prstGeom prst="line">
            <a:avLst/>
          </a:prstGeom>
          <a:noFill/>
          <a:ln w="9525" cap="flat" cmpd="sng" algn="ctr">
            <a:solidFill>
              <a:sysClr val="window" lastClr="FFFFFF"/>
            </a:solidFill>
            <a:prstDash val="solid"/>
          </a:ln>
          <a:effectLst/>
        </p:spPr>
      </p:cxnSp>
      <p:cxnSp>
        <p:nvCxnSpPr>
          <p:cNvPr id="5" name="直接连接符 4"/>
          <p:cNvCxnSpPr/>
          <p:nvPr/>
        </p:nvCxnSpPr>
        <p:spPr>
          <a:xfrm flipH="1" flipV="1">
            <a:off x="9032913" y="4612720"/>
            <a:ext cx="122199" cy="113818"/>
          </a:xfrm>
          <a:prstGeom prst="line">
            <a:avLst/>
          </a:prstGeom>
          <a:noFill/>
          <a:ln w="9525" cap="flat" cmpd="sng" algn="ctr">
            <a:solidFill>
              <a:sysClr val="window" lastClr="FFFFFF"/>
            </a:solidFill>
            <a:prstDash val="solid"/>
          </a:ln>
          <a:effectLst/>
        </p:spPr>
      </p:cxnSp>
      <p:cxnSp>
        <p:nvCxnSpPr>
          <p:cNvPr id="6" name="直接连接符 5"/>
          <p:cNvCxnSpPr/>
          <p:nvPr/>
        </p:nvCxnSpPr>
        <p:spPr>
          <a:xfrm flipH="1" flipV="1">
            <a:off x="9556788" y="5158820"/>
            <a:ext cx="122199" cy="113818"/>
          </a:xfrm>
          <a:prstGeom prst="line">
            <a:avLst/>
          </a:prstGeom>
          <a:noFill/>
          <a:ln w="9525" cap="flat" cmpd="sng" algn="ctr">
            <a:solidFill>
              <a:sysClr val="window" lastClr="FFFFFF"/>
            </a:solidFill>
            <a:prstDash val="solid"/>
          </a:ln>
          <a:effectLst/>
        </p:spPr>
      </p:cxnSp>
      <p:cxnSp>
        <p:nvCxnSpPr>
          <p:cNvPr id="7" name="直接连接符 6"/>
          <p:cNvCxnSpPr/>
          <p:nvPr/>
        </p:nvCxnSpPr>
        <p:spPr>
          <a:xfrm flipV="1">
            <a:off x="9020213" y="5139770"/>
            <a:ext cx="122199" cy="113818"/>
          </a:xfrm>
          <a:prstGeom prst="line">
            <a:avLst/>
          </a:prstGeom>
          <a:noFill/>
          <a:ln w="9525" cap="flat" cmpd="sng" algn="ctr">
            <a:solidFill>
              <a:sysClr val="window" lastClr="FFFFFF"/>
            </a:solidFill>
            <a:prstDash val="solid"/>
          </a:ln>
          <a:effectLst/>
        </p:spPr>
      </p:cxnSp>
      <p:cxnSp>
        <p:nvCxnSpPr>
          <p:cNvPr id="8" name="直接连接符 7"/>
          <p:cNvCxnSpPr/>
          <p:nvPr/>
        </p:nvCxnSpPr>
        <p:spPr>
          <a:xfrm flipV="1">
            <a:off x="9363113" y="4488895"/>
            <a:ext cx="0" cy="180734"/>
          </a:xfrm>
          <a:prstGeom prst="line">
            <a:avLst/>
          </a:prstGeom>
          <a:noFill/>
          <a:ln w="9525" cap="flat" cmpd="sng" algn="ctr">
            <a:solidFill>
              <a:sysClr val="window" lastClr="FFFFFF"/>
            </a:solidFill>
            <a:prstDash val="solid"/>
          </a:ln>
          <a:effectLst/>
        </p:spPr>
      </p:cxnSp>
      <p:cxnSp>
        <p:nvCxnSpPr>
          <p:cNvPr id="9" name="直接连接符 8"/>
          <p:cNvCxnSpPr/>
          <p:nvPr/>
        </p:nvCxnSpPr>
        <p:spPr>
          <a:xfrm flipV="1">
            <a:off x="9363113" y="5165170"/>
            <a:ext cx="0" cy="180734"/>
          </a:xfrm>
          <a:prstGeom prst="line">
            <a:avLst/>
          </a:prstGeom>
          <a:noFill/>
          <a:ln w="9525" cap="flat" cmpd="sng" algn="ctr">
            <a:solidFill>
              <a:sysClr val="window" lastClr="FFFFFF"/>
            </a:solidFill>
            <a:prstDash val="solid"/>
          </a:ln>
          <a:effectLst/>
        </p:spPr>
      </p:cxnSp>
      <p:cxnSp>
        <p:nvCxnSpPr>
          <p:cNvPr id="10" name="直接连接符 9"/>
          <p:cNvCxnSpPr/>
          <p:nvPr/>
        </p:nvCxnSpPr>
        <p:spPr>
          <a:xfrm flipH="1">
            <a:off x="9617887" y="4917520"/>
            <a:ext cx="241994" cy="1"/>
          </a:xfrm>
          <a:prstGeom prst="line">
            <a:avLst/>
          </a:prstGeom>
          <a:noFill/>
          <a:ln w="9525" cap="flat" cmpd="sng" algn="ctr">
            <a:solidFill>
              <a:sysClr val="window" lastClr="FFFFFF"/>
            </a:solidFill>
            <a:prstDash val="solid"/>
          </a:ln>
          <a:effectLst/>
        </p:spPr>
      </p:cxnSp>
      <p:cxnSp>
        <p:nvCxnSpPr>
          <p:cNvPr id="11" name="直接连接符 10"/>
          <p:cNvCxnSpPr/>
          <p:nvPr/>
        </p:nvCxnSpPr>
        <p:spPr>
          <a:xfrm flipH="1">
            <a:off x="8832074" y="4917520"/>
            <a:ext cx="241994" cy="1"/>
          </a:xfrm>
          <a:prstGeom prst="line">
            <a:avLst/>
          </a:prstGeom>
          <a:noFill/>
          <a:ln w="9525" cap="flat" cmpd="sng" algn="ctr">
            <a:solidFill>
              <a:sysClr val="window" lastClr="FFFFFF"/>
            </a:solidFill>
            <a:prstDash val="solid"/>
          </a:ln>
          <a:effectLst/>
        </p:spPr>
      </p:cxnSp>
      <p:sp>
        <p:nvSpPr>
          <p:cNvPr id="12" name="圆角矩形 234"/>
          <p:cNvSpPr/>
          <p:nvPr/>
        </p:nvSpPr>
        <p:spPr>
          <a:xfrm>
            <a:off x="2441258" y="5241084"/>
            <a:ext cx="45719" cy="367506"/>
          </a:xfrm>
          <a:prstGeom prst="roundRect">
            <a:avLst>
              <a:gd name="adj" fmla="val 50000"/>
            </a:avLst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srgbClr val="CD2D50"/>
              </a:solidFill>
              <a:effectLst/>
              <a:uLnTx/>
              <a:uFillTx/>
              <a:latin typeface="迷你简秀英" panose="02010609000101010101" pitchFamily="49" charset="-122"/>
              <a:ea typeface="迷你简秀英" panose="02010609000101010101" pitchFamily="49" charset="-122"/>
            </a:endParaRPr>
          </a:p>
        </p:txBody>
      </p:sp>
      <p:cxnSp>
        <p:nvCxnSpPr>
          <p:cNvPr id="13" name="直接连接符 12"/>
          <p:cNvCxnSpPr/>
          <p:nvPr/>
        </p:nvCxnSpPr>
        <p:spPr>
          <a:xfrm flipV="1">
            <a:off x="2683316" y="4265987"/>
            <a:ext cx="122199" cy="113818"/>
          </a:xfrm>
          <a:prstGeom prst="line">
            <a:avLst/>
          </a:prstGeom>
          <a:noFill/>
          <a:ln w="9525" cap="flat" cmpd="sng" algn="ctr">
            <a:solidFill>
              <a:sysClr val="window" lastClr="FFFFFF"/>
            </a:solidFill>
            <a:prstDash val="solid"/>
          </a:ln>
          <a:effectLst/>
        </p:spPr>
      </p:cxnSp>
      <p:cxnSp>
        <p:nvCxnSpPr>
          <p:cNvPr id="14" name="直接连接符 13"/>
          <p:cNvCxnSpPr/>
          <p:nvPr/>
        </p:nvCxnSpPr>
        <p:spPr>
          <a:xfrm flipH="1" flipV="1">
            <a:off x="2124516" y="4285037"/>
            <a:ext cx="122199" cy="113818"/>
          </a:xfrm>
          <a:prstGeom prst="line">
            <a:avLst/>
          </a:prstGeom>
          <a:noFill/>
          <a:ln w="9525" cap="flat" cmpd="sng" algn="ctr">
            <a:solidFill>
              <a:sysClr val="window" lastClr="FFFFFF"/>
            </a:solidFill>
            <a:prstDash val="solid"/>
          </a:ln>
          <a:effectLst/>
        </p:spPr>
      </p:cxnSp>
      <p:cxnSp>
        <p:nvCxnSpPr>
          <p:cNvPr id="15" name="直接连接符 14"/>
          <p:cNvCxnSpPr/>
          <p:nvPr/>
        </p:nvCxnSpPr>
        <p:spPr>
          <a:xfrm flipH="1" flipV="1">
            <a:off x="2648391" y="4831137"/>
            <a:ext cx="122199" cy="113818"/>
          </a:xfrm>
          <a:prstGeom prst="line">
            <a:avLst/>
          </a:prstGeom>
          <a:noFill/>
          <a:ln w="9525" cap="flat" cmpd="sng" algn="ctr">
            <a:solidFill>
              <a:sysClr val="window" lastClr="FFFFFF"/>
            </a:solidFill>
            <a:prstDash val="solid"/>
          </a:ln>
          <a:effectLst/>
        </p:spPr>
      </p:cxnSp>
      <p:cxnSp>
        <p:nvCxnSpPr>
          <p:cNvPr id="16" name="直接连接符 15"/>
          <p:cNvCxnSpPr/>
          <p:nvPr/>
        </p:nvCxnSpPr>
        <p:spPr>
          <a:xfrm flipV="1">
            <a:off x="2111816" y="4812087"/>
            <a:ext cx="122199" cy="113818"/>
          </a:xfrm>
          <a:prstGeom prst="line">
            <a:avLst/>
          </a:prstGeom>
          <a:noFill/>
          <a:ln w="9525" cap="flat" cmpd="sng" algn="ctr">
            <a:solidFill>
              <a:sysClr val="window" lastClr="FFFFFF"/>
            </a:solidFill>
            <a:prstDash val="solid"/>
          </a:ln>
          <a:effectLst/>
        </p:spPr>
      </p:cxnSp>
      <p:sp>
        <p:nvSpPr>
          <p:cNvPr id="17" name="圆角矩形 239"/>
          <p:cNvSpPr/>
          <p:nvPr/>
        </p:nvSpPr>
        <p:spPr>
          <a:xfrm rot="5400000" flipV="1">
            <a:off x="3273083" y="4409260"/>
            <a:ext cx="45719" cy="367506"/>
          </a:xfrm>
          <a:prstGeom prst="roundRect">
            <a:avLst>
              <a:gd name="adj" fmla="val 50000"/>
            </a:avLst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srgbClr val="CD2D50"/>
              </a:solidFill>
              <a:effectLst/>
              <a:uLnTx/>
              <a:uFillTx/>
              <a:latin typeface="迷你简秀英" panose="02010609000101010101" pitchFamily="49" charset="-122"/>
              <a:ea typeface="迷你简秀英" panose="02010609000101010101" pitchFamily="49" charset="-122"/>
            </a:endParaRPr>
          </a:p>
        </p:txBody>
      </p:sp>
      <p:sp>
        <p:nvSpPr>
          <p:cNvPr id="18" name="圆角矩形 240"/>
          <p:cNvSpPr/>
          <p:nvPr/>
        </p:nvSpPr>
        <p:spPr>
          <a:xfrm rot="5400000" flipV="1">
            <a:off x="1681440" y="4409260"/>
            <a:ext cx="45719" cy="367506"/>
          </a:xfrm>
          <a:prstGeom prst="roundRect">
            <a:avLst>
              <a:gd name="adj" fmla="val 50000"/>
            </a:avLst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srgbClr val="CD2D50"/>
              </a:solidFill>
              <a:effectLst/>
              <a:uLnTx/>
              <a:uFillTx/>
              <a:latin typeface="迷你简秀英" panose="02010609000101010101" pitchFamily="49" charset="-122"/>
              <a:ea typeface="迷你简秀英" panose="02010609000101010101" pitchFamily="49" charset="-122"/>
            </a:endParaRPr>
          </a:p>
        </p:txBody>
      </p:sp>
      <p:sp>
        <p:nvSpPr>
          <p:cNvPr id="19" name="圆角矩形 360"/>
          <p:cNvSpPr/>
          <p:nvPr/>
        </p:nvSpPr>
        <p:spPr>
          <a:xfrm>
            <a:off x="9971206" y="4340708"/>
            <a:ext cx="45719" cy="367506"/>
          </a:xfrm>
          <a:prstGeom prst="roundRect">
            <a:avLst>
              <a:gd name="adj" fmla="val 50000"/>
            </a:avLst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srgbClr val="CD2D50"/>
              </a:solidFill>
              <a:effectLst/>
              <a:uLnTx/>
              <a:uFillTx/>
              <a:latin typeface="迷你简秀英" panose="02010609000101010101" pitchFamily="49" charset="-122"/>
              <a:ea typeface="迷你简秀英" panose="02010609000101010101" pitchFamily="49" charset="-122"/>
            </a:endParaRPr>
          </a:p>
        </p:txBody>
      </p:sp>
      <p:sp>
        <p:nvSpPr>
          <p:cNvPr id="20" name="菱形 19"/>
          <p:cNvSpPr/>
          <p:nvPr/>
        </p:nvSpPr>
        <p:spPr>
          <a:xfrm flipH="1">
            <a:off x="9075602" y="1525472"/>
            <a:ext cx="45719" cy="297174"/>
          </a:xfrm>
          <a:prstGeom prst="diamond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srgbClr val="CD2D50"/>
              </a:solidFill>
              <a:effectLst/>
              <a:uLnTx/>
              <a:uFillTx/>
              <a:latin typeface="迷你简秀英" panose="02010609000101010101" pitchFamily="49" charset="-122"/>
              <a:ea typeface="迷你简秀英" panose="02010609000101010101" pitchFamily="49" charset="-122"/>
            </a:endParaRPr>
          </a:p>
        </p:txBody>
      </p:sp>
      <p:sp>
        <p:nvSpPr>
          <p:cNvPr id="21" name="菱形 20"/>
          <p:cNvSpPr/>
          <p:nvPr/>
        </p:nvSpPr>
        <p:spPr>
          <a:xfrm flipH="1">
            <a:off x="9075602" y="2168410"/>
            <a:ext cx="45719" cy="297174"/>
          </a:xfrm>
          <a:prstGeom prst="diamond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srgbClr val="CD2D50"/>
              </a:solidFill>
              <a:effectLst/>
              <a:uLnTx/>
              <a:uFillTx/>
              <a:latin typeface="迷你简秀英" panose="02010609000101010101" pitchFamily="49" charset="-122"/>
              <a:ea typeface="迷你简秀英" panose="02010609000101010101" pitchFamily="49" charset="-122"/>
            </a:endParaRPr>
          </a:p>
        </p:txBody>
      </p:sp>
      <p:sp>
        <p:nvSpPr>
          <p:cNvPr id="22" name="菱形 21"/>
          <p:cNvSpPr/>
          <p:nvPr/>
        </p:nvSpPr>
        <p:spPr>
          <a:xfrm rot="16200000" flipV="1">
            <a:off x="9400402" y="1864404"/>
            <a:ext cx="45719" cy="297174"/>
          </a:xfrm>
          <a:prstGeom prst="diamond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srgbClr val="CD2D50"/>
              </a:solidFill>
              <a:effectLst/>
              <a:uLnTx/>
              <a:uFillTx/>
              <a:latin typeface="迷你简秀英" panose="02010609000101010101" pitchFamily="49" charset="-122"/>
              <a:ea typeface="迷你简秀英" panose="02010609000101010101" pitchFamily="49" charset="-122"/>
            </a:endParaRPr>
          </a:p>
        </p:txBody>
      </p:sp>
      <p:sp>
        <p:nvSpPr>
          <p:cNvPr id="23" name="菱形 22"/>
          <p:cNvSpPr/>
          <p:nvPr/>
        </p:nvSpPr>
        <p:spPr>
          <a:xfrm rot="16200000" flipV="1">
            <a:off x="8766988" y="1851704"/>
            <a:ext cx="45719" cy="297174"/>
          </a:xfrm>
          <a:prstGeom prst="diamond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srgbClr val="CD2D50"/>
              </a:solidFill>
              <a:effectLst/>
              <a:uLnTx/>
              <a:uFillTx/>
              <a:latin typeface="迷你简秀英" panose="02010609000101010101" pitchFamily="49" charset="-122"/>
              <a:ea typeface="迷你简秀英" panose="02010609000101010101" pitchFamily="49" charset="-122"/>
            </a:endParaRPr>
          </a:p>
        </p:txBody>
      </p:sp>
      <p:sp>
        <p:nvSpPr>
          <p:cNvPr id="24" name="菱形 23"/>
          <p:cNvSpPr/>
          <p:nvPr/>
        </p:nvSpPr>
        <p:spPr>
          <a:xfrm rot="3600000" flipV="1">
            <a:off x="9359728" y="1724605"/>
            <a:ext cx="45719" cy="297174"/>
          </a:xfrm>
          <a:prstGeom prst="diamond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srgbClr val="CD2D50"/>
              </a:solidFill>
              <a:effectLst/>
              <a:uLnTx/>
              <a:uFillTx/>
              <a:latin typeface="迷你简秀英" panose="02010609000101010101" pitchFamily="49" charset="-122"/>
              <a:ea typeface="迷你简秀英" panose="02010609000101010101" pitchFamily="49" charset="-122"/>
            </a:endParaRPr>
          </a:p>
        </p:txBody>
      </p:sp>
      <p:sp>
        <p:nvSpPr>
          <p:cNvPr id="25" name="菱形 24"/>
          <p:cNvSpPr/>
          <p:nvPr/>
        </p:nvSpPr>
        <p:spPr>
          <a:xfrm rot="2400000" flipV="1">
            <a:off x="9273092" y="1596087"/>
            <a:ext cx="45719" cy="297174"/>
          </a:xfrm>
          <a:prstGeom prst="diamond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srgbClr val="CD2D50"/>
              </a:solidFill>
              <a:effectLst/>
              <a:uLnTx/>
              <a:uFillTx/>
              <a:latin typeface="迷你简秀英" panose="02010609000101010101" pitchFamily="49" charset="-122"/>
              <a:ea typeface="迷你简秀英" panose="02010609000101010101" pitchFamily="49" charset="-122"/>
            </a:endParaRPr>
          </a:p>
        </p:txBody>
      </p:sp>
      <p:sp>
        <p:nvSpPr>
          <p:cNvPr id="26" name="菱形 25"/>
          <p:cNvSpPr/>
          <p:nvPr/>
        </p:nvSpPr>
        <p:spPr>
          <a:xfrm rot="19200000" flipH="1" flipV="1">
            <a:off x="8889862" y="1587618"/>
            <a:ext cx="45719" cy="297174"/>
          </a:xfrm>
          <a:prstGeom prst="diamond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srgbClr val="CD2D50"/>
              </a:solidFill>
              <a:effectLst/>
              <a:uLnTx/>
              <a:uFillTx/>
              <a:latin typeface="迷你简秀英" panose="02010609000101010101" pitchFamily="49" charset="-122"/>
              <a:ea typeface="迷你简秀英" panose="02010609000101010101" pitchFamily="49" charset="-122"/>
            </a:endParaRPr>
          </a:p>
        </p:txBody>
      </p:sp>
      <p:sp>
        <p:nvSpPr>
          <p:cNvPr id="27" name="菱形 26"/>
          <p:cNvSpPr/>
          <p:nvPr/>
        </p:nvSpPr>
        <p:spPr>
          <a:xfrm rot="18000000" flipH="1" flipV="1">
            <a:off x="8799785" y="1702877"/>
            <a:ext cx="45719" cy="297174"/>
          </a:xfrm>
          <a:prstGeom prst="diamond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srgbClr val="CD2D50"/>
              </a:solidFill>
              <a:effectLst/>
              <a:uLnTx/>
              <a:uFillTx/>
              <a:latin typeface="迷你简秀英" panose="02010609000101010101" pitchFamily="49" charset="-122"/>
              <a:ea typeface="迷你简秀英" panose="02010609000101010101" pitchFamily="49" charset="-122"/>
            </a:endParaRPr>
          </a:p>
        </p:txBody>
      </p:sp>
      <p:sp>
        <p:nvSpPr>
          <p:cNvPr id="28" name="菱形 27"/>
          <p:cNvSpPr/>
          <p:nvPr/>
        </p:nvSpPr>
        <p:spPr>
          <a:xfrm rot="18000000">
            <a:off x="9356553" y="2023053"/>
            <a:ext cx="45719" cy="297174"/>
          </a:xfrm>
          <a:prstGeom prst="diamond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srgbClr val="CD2D50"/>
              </a:solidFill>
              <a:effectLst/>
              <a:uLnTx/>
              <a:uFillTx/>
              <a:latin typeface="迷你简秀英" panose="02010609000101010101" pitchFamily="49" charset="-122"/>
              <a:ea typeface="迷你简秀英" panose="02010609000101010101" pitchFamily="49" charset="-122"/>
            </a:endParaRPr>
          </a:p>
        </p:txBody>
      </p:sp>
      <p:sp>
        <p:nvSpPr>
          <p:cNvPr id="29" name="菱形 28"/>
          <p:cNvSpPr/>
          <p:nvPr/>
        </p:nvSpPr>
        <p:spPr>
          <a:xfrm rot="19200000">
            <a:off x="9246105" y="2126670"/>
            <a:ext cx="45719" cy="297174"/>
          </a:xfrm>
          <a:prstGeom prst="diamond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srgbClr val="CD2D50"/>
              </a:solidFill>
              <a:effectLst/>
              <a:uLnTx/>
              <a:uFillTx/>
              <a:latin typeface="迷你简秀英" panose="02010609000101010101" pitchFamily="49" charset="-122"/>
              <a:ea typeface="迷你简秀英" panose="02010609000101010101" pitchFamily="49" charset="-122"/>
            </a:endParaRPr>
          </a:p>
        </p:txBody>
      </p:sp>
      <p:sp>
        <p:nvSpPr>
          <p:cNvPr id="30" name="菱形 29"/>
          <p:cNvSpPr/>
          <p:nvPr/>
        </p:nvSpPr>
        <p:spPr>
          <a:xfrm rot="3600000" flipH="1">
            <a:off x="8797017" y="1998150"/>
            <a:ext cx="45719" cy="297174"/>
          </a:xfrm>
          <a:prstGeom prst="diamond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srgbClr val="CD2D50"/>
              </a:solidFill>
              <a:effectLst/>
              <a:uLnTx/>
              <a:uFillTx/>
              <a:latin typeface="迷你简秀英" panose="02010609000101010101" pitchFamily="49" charset="-122"/>
              <a:ea typeface="迷你简秀英" panose="02010609000101010101" pitchFamily="49" charset="-122"/>
            </a:endParaRPr>
          </a:p>
        </p:txBody>
      </p:sp>
      <p:sp>
        <p:nvSpPr>
          <p:cNvPr id="31" name="菱形 30"/>
          <p:cNvSpPr/>
          <p:nvPr/>
        </p:nvSpPr>
        <p:spPr>
          <a:xfrm rot="2400000" flipV="1">
            <a:off x="8889863" y="2124194"/>
            <a:ext cx="45719" cy="297174"/>
          </a:xfrm>
          <a:prstGeom prst="diamond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srgbClr val="CD2D50"/>
              </a:solidFill>
              <a:effectLst/>
              <a:uLnTx/>
              <a:uFillTx/>
              <a:latin typeface="迷你简秀英" panose="02010609000101010101" pitchFamily="49" charset="-122"/>
              <a:ea typeface="迷你简秀英" panose="02010609000101010101" pitchFamily="49" charset="-122"/>
            </a:endParaRPr>
          </a:p>
        </p:txBody>
      </p:sp>
      <p:sp>
        <p:nvSpPr>
          <p:cNvPr id="32" name="菱形 31"/>
          <p:cNvSpPr/>
          <p:nvPr/>
        </p:nvSpPr>
        <p:spPr>
          <a:xfrm flipH="1">
            <a:off x="1584243" y="716821"/>
            <a:ext cx="45719" cy="297174"/>
          </a:xfrm>
          <a:prstGeom prst="diamond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srgbClr val="CD2D50"/>
              </a:solidFill>
              <a:effectLst/>
              <a:uLnTx/>
              <a:uFillTx/>
              <a:latin typeface="迷你简秀英" panose="02010609000101010101" pitchFamily="49" charset="-122"/>
              <a:ea typeface="迷你简秀英" panose="02010609000101010101" pitchFamily="49" charset="-122"/>
            </a:endParaRPr>
          </a:p>
        </p:txBody>
      </p:sp>
      <p:sp>
        <p:nvSpPr>
          <p:cNvPr id="33" name="菱形 32"/>
          <p:cNvSpPr/>
          <p:nvPr/>
        </p:nvSpPr>
        <p:spPr>
          <a:xfrm flipH="1">
            <a:off x="1584243" y="1359759"/>
            <a:ext cx="45719" cy="297174"/>
          </a:xfrm>
          <a:prstGeom prst="diamond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srgbClr val="CD2D50"/>
              </a:solidFill>
              <a:effectLst/>
              <a:uLnTx/>
              <a:uFillTx/>
              <a:latin typeface="迷你简秀英" panose="02010609000101010101" pitchFamily="49" charset="-122"/>
              <a:ea typeface="迷你简秀英" panose="02010609000101010101" pitchFamily="49" charset="-122"/>
            </a:endParaRPr>
          </a:p>
        </p:txBody>
      </p:sp>
      <p:sp>
        <p:nvSpPr>
          <p:cNvPr id="34" name="菱形 33"/>
          <p:cNvSpPr/>
          <p:nvPr/>
        </p:nvSpPr>
        <p:spPr>
          <a:xfrm rot="16200000" flipV="1">
            <a:off x="1909043" y="1055753"/>
            <a:ext cx="45719" cy="297174"/>
          </a:xfrm>
          <a:prstGeom prst="diamond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srgbClr val="CD2D50"/>
              </a:solidFill>
              <a:effectLst/>
              <a:uLnTx/>
              <a:uFillTx/>
              <a:latin typeface="迷你简秀英" panose="02010609000101010101" pitchFamily="49" charset="-122"/>
              <a:ea typeface="迷你简秀英" panose="02010609000101010101" pitchFamily="49" charset="-122"/>
            </a:endParaRPr>
          </a:p>
        </p:txBody>
      </p:sp>
      <p:sp>
        <p:nvSpPr>
          <p:cNvPr id="35" name="菱形 34"/>
          <p:cNvSpPr/>
          <p:nvPr/>
        </p:nvSpPr>
        <p:spPr>
          <a:xfrm rot="16200000" flipV="1">
            <a:off x="1275629" y="1043053"/>
            <a:ext cx="45719" cy="297174"/>
          </a:xfrm>
          <a:prstGeom prst="diamond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srgbClr val="CD2D50"/>
              </a:solidFill>
              <a:effectLst/>
              <a:uLnTx/>
              <a:uFillTx/>
              <a:latin typeface="迷你简秀英" panose="02010609000101010101" pitchFamily="49" charset="-122"/>
              <a:ea typeface="迷你简秀英" panose="02010609000101010101" pitchFamily="49" charset="-122"/>
            </a:endParaRPr>
          </a:p>
        </p:txBody>
      </p:sp>
      <p:sp>
        <p:nvSpPr>
          <p:cNvPr id="36" name="菱形 35"/>
          <p:cNvSpPr/>
          <p:nvPr/>
        </p:nvSpPr>
        <p:spPr>
          <a:xfrm rot="3600000" flipV="1">
            <a:off x="1868369" y="915954"/>
            <a:ext cx="45719" cy="297174"/>
          </a:xfrm>
          <a:prstGeom prst="diamond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srgbClr val="CD2D50"/>
              </a:solidFill>
              <a:effectLst/>
              <a:uLnTx/>
              <a:uFillTx/>
              <a:latin typeface="迷你简秀英" panose="02010609000101010101" pitchFamily="49" charset="-122"/>
              <a:ea typeface="迷你简秀英" panose="02010609000101010101" pitchFamily="49" charset="-122"/>
            </a:endParaRPr>
          </a:p>
        </p:txBody>
      </p:sp>
      <p:sp>
        <p:nvSpPr>
          <p:cNvPr id="37" name="菱形 36"/>
          <p:cNvSpPr/>
          <p:nvPr/>
        </p:nvSpPr>
        <p:spPr>
          <a:xfrm rot="2400000" flipV="1">
            <a:off x="1781733" y="787436"/>
            <a:ext cx="45719" cy="297174"/>
          </a:xfrm>
          <a:prstGeom prst="diamond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srgbClr val="CD2D50"/>
              </a:solidFill>
              <a:effectLst/>
              <a:uLnTx/>
              <a:uFillTx/>
              <a:latin typeface="迷你简秀英" panose="02010609000101010101" pitchFamily="49" charset="-122"/>
              <a:ea typeface="迷你简秀英" panose="02010609000101010101" pitchFamily="49" charset="-122"/>
            </a:endParaRPr>
          </a:p>
        </p:txBody>
      </p:sp>
      <p:sp>
        <p:nvSpPr>
          <p:cNvPr id="38" name="菱形 37"/>
          <p:cNvSpPr/>
          <p:nvPr/>
        </p:nvSpPr>
        <p:spPr>
          <a:xfrm rot="19200000" flipH="1" flipV="1">
            <a:off x="1398503" y="778967"/>
            <a:ext cx="45719" cy="297174"/>
          </a:xfrm>
          <a:prstGeom prst="diamond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srgbClr val="CD2D50"/>
              </a:solidFill>
              <a:effectLst/>
              <a:uLnTx/>
              <a:uFillTx/>
              <a:latin typeface="迷你简秀英" panose="02010609000101010101" pitchFamily="49" charset="-122"/>
              <a:ea typeface="迷你简秀英" panose="02010609000101010101" pitchFamily="49" charset="-122"/>
            </a:endParaRPr>
          </a:p>
        </p:txBody>
      </p:sp>
      <p:sp>
        <p:nvSpPr>
          <p:cNvPr id="39" name="菱形 38"/>
          <p:cNvSpPr/>
          <p:nvPr/>
        </p:nvSpPr>
        <p:spPr>
          <a:xfrm rot="18000000" flipH="1" flipV="1">
            <a:off x="1308426" y="894226"/>
            <a:ext cx="45719" cy="297174"/>
          </a:xfrm>
          <a:prstGeom prst="diamond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srgbClr val="CD2D50"/>
              </a:solidFill>
              <a:effectLst/>
              <a:uLnTx/>
              <a:uFillTx/>
              <a:latin typeface="迷你简秀英" panose="02010609000101010101" pitchFamily="49" charset="-122"/>
              <a:ea typeface="迷你简秀英" panose="02010609000101010101" pitchFamily="49" charset="-122"/>
            </a:endParaRPr>
          </a:p>
        </p:txBody>
      </p:sp>
      <p:sp>
        <p:nvSpPr>
          <p:cNvPr id="40" name="菱形 39"/>
          <p:cNvSpPr/>
          <p:nvPr/>
        </p:nvSpPr>
        <p:spPr>
          <a:xfrm rot="18000000">
            <a:off x="1865194" y="1214402"/>
            <a:ext cx="45719" cy="297174"/>
          </a:xfrm>
          <a:prstGeom prst="diamond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srgbClr val="CD2D50"/>
              </a:solidFill>
              <a:effectLst/>
              <a:uLnTx/>
              <a:uFillTx/>
              <a:latin typeface="迷你简秀英" panose="02010609000101010101" pitchFamily="49" charset="-122"/>
              <a:ea typeface="迷你简秀英" panose="02010609000101010101" pitchFamily="49" charset="-122"/>
            </a:endParaRPr>
          </a:p>
        </p:txBody>
      </p:sp>
      <p:sp>
        <p:nvSpPr>
          <p:cNvPr id="41" name="菱形 40"/>
          <p:cNvSpPr/>
          <p:nvPr/>
        </p:nvSpPr>
        <p:spPr>
          <a:xfrm rot="19200000">
            <a:off x="1754746" y="1318019"/>
            <a:ext cx="45719" cy="297174"/>
          </a:xfrm>
          <a:prstGeom prst="diamond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srgbClr val="CD2D50"/>
              </a:solidFill>
              <a:effectLst/>
              <a:uLnTx/>
              <a:uFillTx/>
              <a:latin typeface="迷你简秀英" panose="02010609000101010101" pitchFamily="49" charset="-122"/>
              <a:ea typeface="迷你简秀英" panose="02010609000101010101" pitchFamily="49" charset="-122"/>
            </a:endParaRPr>
          </a:p>
        </p:txBody>
      </p:sp>
      <p:sp>
        <p:nvSpPr>
          <p:cNvPr id="42" name="菱形 41"/>
          <p:cNvSpPr/>
          <p:nvPr/>
        </p:nvSpPr>
        <p:spPr>
          <a:xfrm rot="3600000" flipH="1">
            <a:off x="1305658" y="1189499"/>
            <a:ext cx="45719" cy="297174"/>
          </a:xfrm>
          <a:prstGeom prst="diamond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srgbClr val="CD2D50"/>
              </a:solidFill>
              <a:effectLst/>
              <a:uLnTx/>
              <a:uFillTx/>
              <a:latin typeface="迷你简秀英" panose="02010609000101010101" pitchFamily="49" charset="-122"/>
              <a:ea typeface="迷你简秀英" panose="02010609000101010101" pitchFamily="49" charset="-122"/>
            </a:endParaRPr>
          </a:p>
        </p:txBody>
      </p:sp>
      <p:sp>
        <p:nvSpPr>
          <p:cNvPr id="43" name="菱形 42"/>
          <p:cNvSpPr/>
          <p:nvPr/>
        </p:nvSpPr>
        <p:spPr>
          <a:xfrm rot="2400000" flipV="1">
            <a:off x="1398504" y="1315543"/>
            <a:ext cx="45719" cy="297174"/>
          </a:xfrm>
          <a:prstGeom prst="diamond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srgbClr val="CD2D50"/>
              </a:solidFill>
              <a:effectLst/>
              <a:uLnTx/>
              <a:uFillTx/>
              <a:latin typeface="迷你简秀英" panose="02010609000101010101" pitchFamily="49" charset="-122"/>
              <a:ea typeface="迷你简秀英" panose="02010609000101010101" pitchFamily="49" charset="-122"/>
            </a:endParaRPr>
          </a:p>
        </p:txBody>
      </p:sp>
      <p:sp>
        <p:nvSpPr>
          <p:cNvPr id="52" name="菱形 51"/>
          <p:cNvSpPr/>
          <p:nvPr/>
        </p:nvSpPr>
        <p:spPr>
          <a:xfrm flipH="1">
            <a:off x="5716669" y="4712012"/>
            <a:ext cx="150166" cy="976102"/>
          </a:xfrm>
          <a:prstGeom prst="diamond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srgbClr val="CD2D50"/>
              </a:solidFill>
              <a:effectLst/>
              <a:uLnTx/>
              <a:uFillTx/>
              <a:latin typeface="迷你简秀英" panose="02010609000101010101" pitchFamily="49" charset="-122"/>
              <a:ea typeface="迷你简秀英" panose="02010609000101010101" pitchFamily="49" charset="-122"/>
            </a:endParaRPr>
          </a:p>
        </p:txBody>
      </p:sp>
      <p:sp>
        <p:nvSpPr>
          <p:cNvPr id="53" name="菱形 52"/>
          <p:cNvSpPr/>
          <p:nvPr/>
        </p:nvSpPr>
        <p:spPr>
          <a:xfrm flipH="1">
            <a:off x="5716669" y="5354950"/>
            <a:ext cx="150166" cy="976102"/>
          </a:xfrm>
          <a:prstGeom prst="diamond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srgbClr val="CD2D50"/>
              </a:solidFill>
              <a:effectLst/>
              <a:uLnTx/>
              <a:uFillTx/>
              <a:latin typeface="迷你简秀英" panose="02010609000101010101" pitchFamily="49" charset="-122"/>
              <a:ea typeface="迷你简秀英" panose="02010609000101010101" pitchFamily="49" charset="-122"/>
            </a:endParaRPr>
          </a:p>
        </p:txBody>
      </p:sp>
      <p:sp>
        <p:nvSpPr>
          <p:cNvPr id="54" name="菱形 53"/>
          <p:cNvSpPr/>
          <p:nvPr/>
        </p:nvSpPr>
        <p:spPr>
          <a:xfrm rot="16200000" flipV="1">
            <a:off x="6041468" y="5050951"/>
            <a:ext cx="150170" cy="976088"/>
          </a:xfrm>
          <a:prstGeom prst="diamond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srgbClr val="CD2D50"/>
              </a:solidFill>
              <a:effectLst/>
              <a:uLnTx/>
              <a:uFillTx/>
              <a:latin typeface="迷你简秀英" panose="02010609000101010101" pitchFamily="49" charset="-122"/>
              <a:ea typeface="迷你简秀英" panose="02010609000101010101" pitchFamily="49" charset="-122"/>
            </a:endParaRPr>
          </a:p>
        </p:txBody>
      </p:sp>
      <p:sp>
        <p:nvSpPr>
          <p:cNvPr id="55" name="菱形 54"/>
          <p:cNvSpPr/>
          <p:nvPr/>
        </p:nvSpPr>
        <p:spPr>
          <a:xfrm rot="16200000" flipV="1">
            <a:off x="5408054" y="5038251"/>
            <a:ext cx="150170" cy="976088"/>
          </a:xfrm>
          <a:prstGeom prst="diamond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srgbClr val="CD2D50"/>
              </a:solidFill>
              <a:effectLst/>
              <a:uLnTx/>
              <a:uFillTx/>
              <a:latin typeface="迷你简秀英" panose="02010609000101010101" pitchFamily="49" charset="-122"/>
              <a:ea typeface="迷你简秀英" panose="02010609000101010101" pitchFamily="49" charset="-122"/>
            </a:endParaRPr>
          </a:p>
        </p:txBody>
      </p:sp>
      <p:sp>
        <p:nvSpPr>
          <p:cNvPr id="56" name="菱形 55"/>
          <p:cNvSpPr/>
          <p:nvPr/>
        </p:nvSpPr>
        <p:spPr>
          <a:xfrm rot="3600000" flipV="1">
            <a:off x="6000797" y="4911152"/>
            <a:ext cx="150164" cy="976088"/>
          </a:xfrm>
          <a:prstGeom prst="diamond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srgbClr val="CD2D50"/>
              </a:solidFill>
              <a:effectLst/>
              <a:uLnTx/>
              <a:uFillTx/>
              <a:latin typeface="迷你简秀英" panose="02010609000101010101" pitchFamily="49" charset="-122"/>
              <a:ea typeface="迷你简秀英" panose="02010609000101010101" pitchFamily="49" charset="-122"/>
            </a:endParaRPr>
          </a:p>
        </p:txBody>
      </p:sp>
      <p:sp>
        <p:nvSpPr>
          <p:cNvPr id="57" name="菱形 56"/>
          <p:cNvSpPr/>
          <p:nvPr/>
        </p:nvSpPr>
        <p:spPr>
          <a:xfrm rot="2400000" flipV="1">
            <a:off x="5914159" y="4782642"/>
            <a:ext cx="150168" cy="976072"/>
          </a:xfrm>
          <a:prstGeom prst="diamond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srgbClr val="CD2D50"/>
              </a:solidFill>
              <a:effectLst/>
              <a:uLnTx/>
              <a:uFillTx/>
              <a:latin typeface="迷你简秀英" panose="02010609000101010101" pitchFamily="49" charset="-122"/>
              <a:ea typeface="迷你简秀英" panose="02010609000101010101" pitchFamily="49" charset="-122"/>
            </a:endParaRPr>
          </a:p>
        </p:txBody>
      </p:sp>
      <p:sp>
        <p:nvSpPr>
          <p:cNvPr id="58" name="菱形 57"/>
          <p:cNvSpPr/>
          <p:nvPr/>
        </p:nvSpPr>
        <p:spPr>
          <a:xfrm rot="19200000" flipH="1" flipV="1">
            <a:off x="5530929" y="4774158"/>
            <a:ext cx="150166" cy="976102"/>
          </a:xfrm>
          <a:prstGeom prst="diamond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srgbClr val="CD2D50"/>
              </a:solidFill>
              <a:effectLst/>
              <a:uLnTx/>
              <a:uFillTx/>
              <a:latin typeface="迷你简秀英" panose="02010609000101010101" pitchFamily="49" charset="-122"/>
              <a:ea typeface="迷你简秀英" panose="02010609000101010101" pitchFamily="49" charset="-122"/>
            </a:endParaRPr>
          </a:p>
        </p:txBody>
      </p:sp>
      <p:sp>
        <p:nvSpPr>
          <p:cNvPr id="59" name="菱形 58"/>
          <p:cNvSpPr/>
          <p:nvPr/>
        </p:nvSpPr>
        <p:spPr>
          <a:xfrm rot="18000000" flipH="1" flipV="1">
            <a:off x="5440853" y="4889424"/>
            <a:ext cx="150164" cy="976088"/>
          </a:xfrm>
          <a:prstGeom prst="diamond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srgbClr val="CD2D50"/>
              </a:solidFill>
              <a:effectLst/>
              <a:uLnTx/>
              <a:uFillTx/>
              <a:latin typeface="迷你简秀英" panose="02010609000101010101" pitchFamily="49" charset="-122"/>
              <a:ea typeface="迷你简秀英" panose="02010609000101010101" pitchFamily="49" charset="-122"/>
            </a:endParaRPr>
          </a:p>
        </p:txBody>
      </p:sp>
      <p:sp>
        <p:nvSpPr>
          <p:cNvPr id="60" name="菱形 59"/>
          <p:cNvSpPr/>
          <p:nvPr/>
        </p:nvSpPr>
        <p:spPr>
          <a:xfrm rot="18000000">
            <a:off x="5997619" y="5209600"/>
            <a:ext cx="150170" cy="976088"/>
          </a:xfrm>
          <a:prstGeom prst="diamond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srgbClr val="CD2D50"/>
              </a:solidFill>
              <a:effectLst/>
              <a:uLnTx/>
              <a:uFillTx/>
              <a:latin typeface="迷你简秀英" panose="02010609000101010101" pitchFamily="49" charset="-122"/>
              <a:ea typeface="迷你简秀英" panose="02010609000101010101" pitchFamily="49" charset="-122"/>
            </a:endParaRPr>
          </a:p>
        </p:txBody>
      </p:sp>
      <p:sp>
        <p:nvSpPr>
          <p:cNvPr id="61" name="菱形 60"/>
          <p:cNvSpPr/>
          <p:nvPr/>
        </p:nvSpPr>
        <p:spPr>
          <a:xfrm rot="19200000">
            <a:off x="5887172" y="5313225"/>
            <a:ext cx="150168" cy="976072"/>
          </a:xfrm>
          <a:prstGeom prst="diamond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srgbClr val="CD2D50"/>
              </a:solidFill>
              <a:effectLst/>
              <a:uLnTx/>
              <a:uFillTx/>
              <a:latin typeface="迷你简秀英" panose="02010609000101010101" pitchFamily="49" charset="-122"/>
              <a:ea typeface="迷你简秀英" panose="02010609000101010101" pitchFamily="49" charset="-122"/>
            </a:endParaRPr>
          </a:p>
        </p:txBody>
      </p:sp>
      <p:sp>
        <p:nvSpPr>
          <p:cNvPr id="62" name="菱形 61"/>
          <p:cNvSpPr/>
          <p:nvPr/>
        </p:nvSpPr>
        <p:spPr>
          <a:xfrm rot="3600000" flipH="1">
            <a:off x="5438082" y="5184697"/>
            <a:ext cx="150170" cy="976088"/>
          </a:xfrm>
          <a:prstGeom prst="diamond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srgbClr val="CD2D50"/>
              </a:solidFill>
              <a:effectLst/>
              <a:uLnTx/>
              <a:uFillTx/>
              <a:latin typeface="迷你简秀英" panose="02010609000101010101" pitchFamily="49" charset="-122"/>
              <a:ea typeface="迷你简秀英" panose="02010609000101010101" pitchFamily="49" charset="-122"/>
            </a:endParaRPr>
          </a:p>
        </p:txBody>
      </p:sp>
      <p:sp>
        <p:nvSpPr>
          <p:cNvPr id="63" name="菱形 62"/>
          <p:cNvSpPr/>
          <p:nvPr/>
        </p:nvSpPr>
        <p:spPr>
          <a:xfrm rot="2400000" flipV="1">
            <a:off x="5530930" y="5310749"/>
            <a:ext cx="150168" cy="976072"/>
          </a:xfrm>
          <a:prstGeom prst="diamond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srgbClr val="CD2D50"/>
              </a:solidFill>
              <a:effectLst/>
              <a:uLnTx/>
              <a:uFillTx/>
              <a:latin typeface="迷你简秀英" panose="02010609000101010101" pitchFamily="49" charset="-122"/>
              <a:ea typeface="迷你简秀英" panose="02010609000101010101" pitchFamily="49" charset="-122"/>
            </a:endParaRPr>
          </a:p>
        </p:txBody>
      </p:sp>
      <p:sp>
        <p:nvSpPr>
          <p:cNvPr id="64" name="椭圆 63" descr="e7d195523061f1c06526803b853d33da37c806682655e537E2A928F3AEA1D11B2C74CA1ADE48C493B3BE6AAFC7DC1413F1D3DE5144BCB5B8EB55459D8BD2DD86CA978BCF0EF961A7AF6DF4AA15BE192775A88C187732EB70B483949ECE849FCDD18FB92BAA2790601969A217C5431C93F549E39EBF67E6A38789ABB31749D15335941818B49350BD"/>
          <p:cNvSpPr/>
          <p:nvPr/>
        </p:nvSpPr>
        <p:spPr>
          <a:xfrm>
            <a:off x="4662718" y="2741280"/>
            <a:ext cx="113530" cy="113530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srgbClr val="CD2D50"/>
              </a:solidFill>
              <a:effectLst/>
              <a:uLnTx/>
              <a:uFillTx/>
              <a:latin typeface="迷你简秀英" panose="02010609000101010101" pitchFamily="49" charset="-122"/>
              <a:ea typeface="迷你简秀英" panose="02010609000101010101" pitchFamily="49" charset="-122"/>
            </a:endParaRPr>
          </a:p>
        </p:txBody>
      </p:sp>
      <p:sp>
        <p:nvSpPr>
          <p:cNvPr id="65" name="等腰三角形 64" descr="e7d195523061f1c06526803b853d33da37c806682655e537E2A928F3AEA1D11B2C74CA1ADE48C493B3BE6AAFC7DC1413F1D3DE5144BCB5B8EB55459D8BD2DD86CA978BCF0EF961A7AF6DF4AA15BE192775A88C187732EB70B483949ECE849FCDD18FB92BAA2790601969A217C5431C93F549E39EBF67E6A38789ABB31749D15335941818B49350BD"/>
          <p:cNvSpPr/>
          <p:nvPr/>
        </p:nvSpPr>
        <p:spPr>
          <a:xfrm rot="20030193">
            <a:off x="4091693" y="2158735"/>
            <a:ext cx="243656" cy="189707"/>
          </a:xfrm>
          <a:prstGeom prst="triangle">
            <a:avLst/>
          </a:prstGeom>
          <a:noFill/>
          <a:ln w="28575" cap="rnd" cmpd="sng" algn="ctr">
            <a:solidFill>
              <a:sysClr val="window" lastClr="FFFFFF"/>
            </a:solidFill>
            <a:prstDash val="solid"/>
            <a:round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srgbClr val="CD2D50"/>
              </a:solidFill>
              <a:effectLst/>
              <a:uLnTx/>
              <a:uFillTx/>
              <a:latin typeface="迷你简秀英" panose="02010609000101010101" pitchFamily="49" charset="-122"/>
              <a:ea typeface="迷你简秀英" panose="02010609000101010101" pitchFamily="49" charset="-122"/>
            </a:endParaRPr>
          </a:p>
        </p:txBody>
      </p:sp>
      <p:sp>
        <p:nvSpPr>
          <p:cNvPr id="66" name="等腰三角形 65" descr="e7d195523061f1c06526803b853d33da37c806682655e537E2A928F3AEA1D11B2C74CA1ADE48C493B3BE6AAFC7DC1413F1D3DE5144BCB5B8EB55459D8BD2DD86CA978BCF0EF961A7AF6DF4AA15BE192775A88C187732EB70B483949ECE849FCDD18FB92BAA2790601969A217C5431C93F549E39EBF67E6A38789ABB31749D15335941818B49350BD"/>
          <p:cNvSpPr/>
          <p:nvPr/>
        </p:nvSpPr>
        <p:spPr>
          <a:xfrm>
            <a:off x="3498338" y="2114735"/>
            <a:ext cx="254142" cy="219089"/>
          </a:xfrm>
          <a:prstGeom prst="triangl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srgbClr val="CD2D50"/>
              </a:solidFill>
              <a:effectLst/>
              <a:uLnTx/>
              <a:uFillTx/>
              <a:latin typeface="迷你简秀英" panose="02010609000101010101" pitchFamily="49" charset="-122"/>
              <a:ea typeface="迷你简秀英" panose="02010609000101010101" pitchFamily="49" charset="-122"/>
            </a:endParaRPr>
          </a:p>
        </p:txBody>
      </p:sp>
      <p:sp>
        <p:nvSpPr>
          <p:cNvPr id="67" name="菱形 66" descr="e7d195523061f1c06526803b853d33da37c806682655e537E2A928F3AEA1D11B2C74CA1ADE48C493B3BE6AAFC7DC1413F1D3DE5144BCB5B8EB55459D8BD2DD86CA978BCF0EF961A7AF6DF4AA15BE192775A88C187732EB70B483949ECE849FCDD18FB92BAA2790601969A217C5431C93F549E39EBF67E6A38789ABB31749D15335941818B49350BD"/>
          <p:cNvSpPr/>
          <p:nvPr/>
        </p:nvSpPr>
        <p:spPr>
          <a:xfrm rot="1531300">
            <a:off x="4672984" y="1695574"/>
            <a:ext cx="194632" cy="194632"/>
          </a:xfrm>
          <a:prstGeom prst="diamond">
            <a:avLst/>
          </a:prstGeom>
          <a:noFill/>
          <a:ln w="28575" cap="rnd" cmpd="sng" algn="ctr">
            <a:solidFill>
              <a:sysClr val="window" lastClr="FFFFFF"/>
            </a:solidFill>
            <a:prstDash val="solid"/>
            <a:round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srgbClr val="CD2D50"/>
              </a:solidFill>
              <a:effectLst/>
              <a:uLnTx/>
              <a:uFillTx/>
              <a:latin typeface="迷你简秀英" panose="02010609000101010101" pitchFamily="49" charset="-122"/>
              <a:ea typeface="迷你简秀英" panose="02010609000101010101" pitchFamily="49" charset="-122"/>
            </a:endParaRPr>
          </a:p>
        </p:txBody>
      </p:sp>
      <p:cxnSp>
        <p:nvCxnSpPr>
          <p:cNvPr id="68" name="直接连接符 67" descr="e7d195523061f1c06526803b853d33da37c806682655e537E2A928F3AEA1D11B2C74CA1ADE48C493B3BE6AAFC7DC1413F1D3DE5144BCB5B8EB55459D8BD2DD86CA978BCF0EF961A7AF6DF4AA15BE192775A88C187732EB70B483949ECE849FCDD18FB92BAA2790601969A217C5431C93F549E39EBF67E6A38789ABB31749D15335941818B49350BD"/>
          <p:cNvCxnSpPr/>
          <p:nvPr/>
        </p:nvCxnSpPr>
        <p:spPr>
          <a:xfrm flipH="1" flipV="1">
            <a:off x="4172581" y="1863236"/>
            <a:ext cx="762929" cy="251499"/>
          </a:xfrm>
          <a:prstGeom prst="line">
            <a:avLst/>
          </a:prstGeom>
          <a:noFill/>
          <a:ln w="28575" cap="rnd" cmpd="sng" algn="ctr">
            <a:solidFill>
              <a:sysClr val="window" lastClr="FFFFFF"/>
            </a:solidFill>
            <a:prstDash val="solid"/>
            <a:round/>
          </a:ln>
          <a:effectLst/>
        </p:spPr>
      </p:cxnSp>
      <p:sp>
        <p:nvSpPr>
          <p:cNvPr id="69" name="十字形 68" descr="e7d195523061f1c06526803b853d33da37c806682655e537E2A928F3AEA1D11B2C74CA1ADE48C493B3BE6AAFC7DC1413F1D3DE5144BCB5B8EB55459D8BD2DD86CA978BCF0EF961A7AF6DF4AA15BE192775A88C187732EB70B483949ECE849FCDD18FB92BAA2790601969A217C5431C93F549E39EBF67E6A38789ABB31749D15335941818B49350BD"/>
          <p:cNvSpPr/>
          <p:nvPr/>
        </p:nvSpPr>
        <p:spPr>
          <a:xfrm rot="21191365">
            <a:off x="5637670" y="1463406"/>
            <a:ext cx="259146" cy="259146"/>
          </a:xfrm>
          <a:prstGeom prst="plus">
            <a:avLst>
              <a:gd name="adj" fmla="val 39595"/>
            </a:avLst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srgbClr val="CD2D50"/>
              </a:solidFill>
              <a:effectLst/>
              <a:uLnTx/>
              <a:uFillTx/>
              <a:latin typeface="迷你简秀英" panose="02010609000101010101" pitchFamily="49" charset="-122"/>
              <a:ea typeface="迷你简秀英" panose="02010609000101010101" pitchFamily="49" charset="-122"/>
            </a:endParaRPr>
          </a:p>
        </p:txBody>
      </p:sp>
      <p:sp>
        <p:nvSpPr>
          <p:cNvPr id="70" name="椭圆 69" descr="e7d195523061f1c06526803b853d33da37c806682655e537E2A928F3AEA1D11B2C74CA1ADE48C493B3BE6AAFC7DC1413F1D3DE5144BCB5B8EB55459D8BD2DD86CA978BCF0EF961A7AF6DF4AA15BE192775A88C187732EB70B483949ECE849FCDD18FB92BAA2790601969A217C5431C93F549E39EBF67E6A38789ABB31749D15335941818B49350BD"/>
          <p:cNvSpPr/>
          <p:nvPr/>
        </p:nvSpPr>
        <p:spPr>
          <a:xfrm>
            <a:off x="5007401" y="704412"/>
            <a:ext cx="71512" cy="71512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srgbClr val="CD2D50"/>
              </a:solidFill>
              <a:effectLst/>
              <a:uLnTx/>
              <a:uFillTx/>
              <a:latin typeface="迷你简秀英" panose="02010609000101010101" pitchFamily="49" charset="-122"/>
              <a:ea typeface="迷你简秀英" panose="02010609000101010101" pitchFamily="49" charset="-122"/>
            </a:endParaRPr>
          </a:p>
        </p:txBody>
      </p:sp>
      <p:sp>
        <p:nvSpPr>
          <p:cNvPr id="71" name="等腰三角形 70" descr="e7d195523061f1c06526803b853d33da37c806682655e537E2A928F3AEA1D11B2C74CA1ADE48C493B3BE6AAFC7DC1413F1D3DE5144BCB5B8EB55459D8BD2DD86CA978BCF0EF961A7AF6DF4AA15BE192775A88C187732EB70B483949ECE849FCDD18FB92BAA2790601969A217C5431C93F549E39EBF67E6A38789ABB31749D15335941818B49350BD"/>
          <p:cNvSpPr/>
          <p:nvPr/>
        </p:nvSpPr>
        <p:spPr>
          <a:xfrm rot="20968342">
            <a:off x="7085993" y="1428162"/>
            <a:ext cx="254142" cy="219089"/>
          </a:xfrm>
          <a:prstGeom prst="triangl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srgbClr val="CD2D50"/>
              </a:solidFill>
              <a:effectLst/>
              <a:uLnTx/>
              <a:uFillTx/>
              <a:latin typeface="迷你简秀英" panose="02010609000101010101" pitchFamily="49" charset="-122"/>
              <a:ea typeface="迷你简秀英" panose="02010609000101010101" pitchFamily="49" charset="-122"/>
            </a:endParaRPr>
          </a:p>
        </p:txBody>
      </p:sp>
      <p:sp>
        <p:nvSpPr>
          <p:cNvPr id="72" name="菱形 71" descr="e7d195523061f1c06526803b853d33da37c806682655e537E2A928F3AEA1D11B2C74CA1ADE48C493B3BE6AAFC7DC1413F1D3DE5144BCB5B8EB55459D8BD2DD86CA978BCF0EF961A7AF6DF4AA15BE192775A88C187732EB70B483949ECE849FCDD18FB92BAA2790601969A217C5431C93F549E39EBF67E6A38789ABB31749D15335941818B49350BD"/>
          <p:cNvSpPr/>
          <p:nvPr/>
        </p:nvSpPr>
        <p:spPr>
          <a:xfrm rot="19890818">
            <a:off x="6535941" y="1858246"/>
            <a:ext cx="194632" cy="194632"/>
          </a:xfrm>
          <a:prstGeom prst="diamond">
            <a:avLst/>
          </a:prstGeom>
          <a:noFill/>
          <a:ln w="28575" cap="rnd" cmpd="sng" algn="ctr">
            <a:solidFill>
              <a:sysClr val="window" lastClr="FFFFFF"/>
            </a:solidFill>
            <a:prstDash val="solid"/>
            <a:round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srgbClr val="CD2D50"/>
              </a:solidFill>
              <a:effectLst/>
              <a:uLnTx/>
              <a:uFillTx/>
              <a:latin typeface="迷你简秀英" panose="02010609000101010101" pitchFamily="49" charset="-122"/>
              <a:ea typeface="迷你简秀英" panose="02010609000101010101" pitchFamily="49" charset="-122"/>
            </a:endParaRPr>
          </a:p>
        </p:txBody>
      </p:sp>
      <p:cxnSp>
        <p:nvCxnSpPr>
          <p:cNvPr id="73" name="直接连接符 72" descr="e7d195523061f1c06526803b853d33da37c806682655e537E2A928F3AEA1D11B2C74CA1ADE48C493B3BE6AAFC7DC1413F1D3DE5144BCB5B8EB55459D8BD2DD86CA978BCF0EF961A7AF6DF4AA15BE192775A88C187732EB70B483949ECE849FCDD18FB92BAA2790601969A217C5431C93F549E39EBF67E6A38789ABB31749D15335941818B49350BD"/>
          <p:cNvCxnSpPr/>
          <p:nvPr/>
        </p:nvCxnSpPr>
        <p:spPr>
          <a:xfrm flipV="1">
            <a:off x="6049355" y="1423780"/>
            <a:ext cx="583902" cy="648629"/>
          </a:xfrm>
          <a:prstGeom prst="line">
            <a:avLst/>
          </a:prstGeom>
          <a:noFill/>
          <a:ln w="28575" cap="rnd" cmpd="sng" algn="ctr">
            <a:solidFill>
              <a:sysClr val="window" lastClr="FFFFFF"/>
            </a:solidFill>
            <a:prstDash val="solid"/>
            <a:round/>
          </a:ln>
          <a:effectLst/>
        </p:spPr>
      </p:cxnSp>
      <p:sp>
        <p:nvSpPr>
          <p:cNvPr id="74" name="椭圆 73" descr="e7d195523061f1c06526803b853d33da37c806682655e537E2A928F3AEA1D11B2C74CA1ADE48C493B3BE6AAFC7DC1413F1D3DE5144BCB5B8EB55459D8BD2DD86CA978BCF0EF961A7AF6DF4AA15BE192775A88C187732EB70B483949ECE849FCDD18FB92BAA2790601969A217C5431C93F549E39EBF67E6A38789ABB31749D15335941818B49350BD"/>
          <p:cNvSpPr/>
          <p:nvPr/>
        </p:nvSpPr>
        <p:spPr>
          <a:xfrm>
            <a:off x="4662718" y="1535068"/>
            <a:ext cx="113530" cy="113530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srgbClr val="CD2D50"/>
              </a:solidFill>
              <a:effectLst/>
              <a:uLnTx/>
              <a:uFillTx/>
              <a:latin typeface="迷你简秀英" panose="02010609000101010101" pitchFamily="49" charset="-122"/>
              <a:ea typeface="迷你简秀英" panose="02010609000101010101" pitchFamily="49" charset="-122"/>
            </a:endParaRPr>
          </a:p>
        </p:txBody>
      </p:sp>
      <p:sp>
        <p:nvSpPr>
          <p:cNvPr id="75" name="等腰三角形 74" descr="e7d195523061f1c06526803b853d33da37c806682655e537E2A928F3AEA1D11B2C74CA1ADE48C493B3BE6AAFC7DC1413F1D3DE5144BCB5B8EB55459D8BD2DD86CA978BCF0EF961A7AF6DF4AA15BE192775A88C187732EB70B483949ECE849FCDD18FB92BAA2790601969A217C5431C93F549E39EBF67E6A38789ABB31749D15335941818B49350BD"/>
          <p:cNvSpPr/>
          <p:nvPr/>
        </p:nvSpPr>
        <p:spPr>
          <a:xfrm rot="20030193">
            <a:off x="4091693" y="952523"/>
            <a:ext cx="243656" cy="189707"/>
          </a:xfrm>
          <a:prstGeom prst="triangle">
            <a:avLst/>
          </a:prstGeom>
          <a:noFill/>
          <a:ln w="28575" cap="rnd" cmpd="sng" algn="ctr">
            <a:solidFill>
              <a:sysClr val="window" lastClr="FFFFFF"/>
            </a:solidFill>
            <a:prstDash val="solid"/>
            <a:round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srgbClr val="CD2D50"/>
              </a:solidFill>
              <a:effectLst/>
              <a:uLnTx/>
              <a:uFillTx/>
              <a:latin typeface="迷你简秀英" panose="02010609000101010101" pitchFamily="49" charset="-122"/>
              <a:ea typeface="迷你简秀英" panose="02010609000101010101" pitchFamily="49" charset="-122"/>
            </a:endParaRPr>
          </a:p>
        </p:txBody>
      </p:sp>
      <p:sp>
        <p:nvSpPr>
          <p:cNvPr id="76" name="等腰三角形 75" descr="e7d195523061f1c06526803b853d33da37c806682655e537E2A928F3AEA1D11B2C74CA1ADE48C493B3BE6AAFC7DC1413F1D3DE5144BCB5B8EB55459D8BD2DD86CA978BCF0EF961A7AF6DF4AA15BE192775A88C187732EB70B483949ECE849FCDD18FB92BAA2790601969A217C5431C93F549E39EBF67E6A38789ABB31749D15335941818B49350BD"/>
          <p:cNvSpPr/>
          <p:nvPr/>
        </p:nvSpPr>
        <p:spPr>
          <a:xfrm>
            <a:off x="3498338" y="908523"/>
            <a:ext cx="254142" cy="219089"/>
          </a:xfrm>
          <a:prstGeom prst="triangl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srgbClr val="CD2D50"/>
              </a:solidFill>
              <a:effectLst/>
              <a:uLnTx/>
              <a:uFillTx/>
              <a:latin typeface="迷你简秀英" panose="02010609000101010101" pitchFamily="49" charset="-122"/>
              <a:ea typeface="迷你简秀英" panose="02010609000101010101" pitchFamily="49" charset="-122"/>
            </a:endParaRPr>
          </a:p>
        </p:txBody>
      </p:sp>
      <p:sp>
        <p:nvSpPr>
          <p:cNvPr id="77" name="菱形 76" descr="e7d195523061f1c06526803b853d33da37c806682655e537E2A928F3AEA1D11B2C74CA1ADE48C493B3BE6AAFC7DC1413F1D3DE5144BCB5B8EB55459D8BD2DD86CA978BCF0EF961A7AF6DF4AA15BE192775A88C187732EB70B483949ECE849FCDD18FB92BAA2790601969A217C5431C93F549E39EBF67E6A38789ABB31749D15335941818B49350BD"/>
          <p:cNvSpPr/>
          <p:nvPr/>
        </p:nvSpPr>
        <p:spPr>
          <a:xfrm rot="1531300">
            <a:off x="4672984" y="489362"/>
            <a:ext cx="194632" cy="194632"/>
          </a:xfrm>
          <a:prstGeom prst="diamond">
            <a:avLst/>
          </a:prstGeom>
          <a:noFill/>
          <a:ln w="28575" cap="rnd" cmpd="sng" algn="ctr">
            <a:solidFill>
              <a:sysClr val="window" lastClr="FFFFFF"/>
            </a:solidFill>
            <a:prstDash val="solid"/>
            <a:round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srgbClr val="CD2D50"/>
              </a:solidFill>
              <a:effectLst/>
              <a:uLnTx/>
              <a:uFillTx/>
              <a:latin typeface="迷你简秀英" panose="02010609000101010101" pitchFamily="49" charset="-122"/>
              <a:ea typeface="迷你简秀英" panose="02010609000101010101" pitchFamily="49" charset="-122"/>
            </a:endParaRPr>
          </a:p>
        </p:txBody>
      </p:sp>
      <p:cxnSp>
        <p:nvCxnSpPr>
          <p:cNvPr id="78" name="直接连接符 77" descr="e7d195523061f1c06526803b853d33da37c806682655e537E2A928F3AEA1D11B2C74CA1ADE48C493B3BE6AAFC7DC1413F1D3DE5144BCB5B8EB55459D8BD2DD86CA978BCF0EF961A7AF6DF4AA15BE192775A88C187732EB70B483949ECE849FCDD18FB92BAA2790601969A217C5431C93F549E39EBF67E6A38789ABB31749D15335941818B49350BD"/>
          <p:cNvCxnSpPr/>
          <p:nvPr/>
        </p:nvCxnSpPr>
        <p:spPr>
          <a:xfrm flipH="1" flipV="1">
            <a:off x="4172581" y="657024"/>
            <a:ext cx="762929" cy="251499"/>
          </a:xfrm>
          <a:prstGeom prst="line">
            <a:avLst/>
          </a:prstGeom>
          <a:noFill/>
          <a:ln w="28575" cap="rnd" cmpd="sng" algn="ctr">
            <a:solidFill>
              <a:sysClr val="window" lastClr="FFFFFF"/>
            </a:solidFill>
            <a:prstDash val="solid"/>
            <a:round/>
          </a:ln>
          <a:effectLst/>
        </p:spPr>
      </p:cxnSp>
      <p:sp>
        <p:nvSpPr>
          <p:cNvPr id="79" name="十字形 78" descr="e7d195523061f1c06526803b853d33da37c806682655e537E2A928F3AEA1D11B2C74CA1ADE48C493B3BE6AAFC7DC1413F1D3DE5144BCB5B8EB55459D8BD2DD86CA978BCF0EF961A7AF6DF4AA15BE192775A88C187732EB70B483949ECE849FCDD18FB92BAA2790601969A217C5431C93F549E39EBF67E6A38789ABB31749D15335941818B49350BD"/>
          <p:cNvSpPr/>
          <p:nvPr/>
        </p:nvSpPr>
        <p:spPr>
          <a:xfrm rot="21191365">
            <a:off x="5637670" y="257194"/>
            <a:ext cx="259146" cy="259146"/>
          </a:xfrm>
          <a:prstGeom prst="plus">
            <a:avLst>
              <a:gd name="adj" fmla="val 39595"/>
            </a:avLst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srgbClr val="CD2D50"/>
              </a:solidFill>
              <a:effectLst/>
              <a:uLnTx/>
              <a:uFillTx/>
              <a:latin typeface="迷你简秀英" panose="02010609000101010101" pitchFamily="49" charset="-122"/>
              <a:ea typeface="迷你简秀英" panose="02010609000101010101" pitchFamily="49" charset="-122"/>
            </a:endParaRPr>
          </a:p>
        </p:txBody>
      </p:sp>
      <p:sp>
        <p:nvSpPr>
          <p:cNvPr id="80" name="椭圆 79" descr="e7d195523061f1c06526803b853d33da37c806682655e537E2A928F3AEA1D11B2C74CA1ADE48C493B3BE6AAFC7DC1413F1D3DE5144BCB5B8EB55459D8BD2DD86CA978BCF0EF961A7AF6DF4AA15BE192775A88C187732EB70B483949ECE849FCDD18FB92BAA2790601969A217C5431C93F549E39EBF67E6A38789ABB31749D15335941818B49350BD"/>
          <p:cNvSpPr/>
          <p:nvPr/>
        </p:nvSpPr>
        <p:spPr>
          <a:xfrm>
            <a:off x="6705148" y="966244"/>
            <a:ext cx="71512" cy="71512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srgbClr val="CD2D50"/>
              </a:solidFill>
              <a:effectLst/>
              <a:uLnTx/>
              <a:uFillTx/>
              <a:latin typeface="迷你简秀英" panose="02010609000101010101" pitchFamily="49" charset="-122"/>
              <a:ea typeface="迷你简秀英" panose="02010609000101010101" pitchFamily="49" charset="-122"/>
            </a:endParaRPr>
          </a:p>
        </p:txBody>
      </p:sp>
      <p:sp>
        <p:nvSpPr>
          <p:cNvPr id="81" name="等腰三角形 80" descr="e7d195523061f1c06526803b853d33da37c806682655e537E2A928F3AEA1D11B2C74CA1ADE48C493B3BE6AAFC7DC1413F1D3DE5144BCB5B8EB55459D8BD2DD86CA978BCF0EF961A7AF6DF4AA15BE192775A88C187732EB70B483949ECE849FCDD18FB92BAA2790601969A217C5431C93F549E39EBF67E6A38789ABB31749D15335941818B49350BD"/>
          <p:cNvSpPr/>
          <p:nvPr/>
        </p:nvSpPr>
        <p:spPr>
          <a:xfrm rot="20968342">
            <a:off x="7085993" y="221950"/>
            <a:ext cx="254142" cy="219089"/>
          </a:xfrm>
          <a:prstGeom prst="triangl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srgbClr val="CD2D50"/>
              </a:solidFill>
              <a:effectLst/>
              <a:uLnTx/>
              <a:uFillTx/>
              <a:latin typeface="迷你简秀英" panose="02010609000101010101" pitchFamily="49" charset="-122"/>
              <a:ea typeface="迷你简秀英" panose="02010609000101010101" pitchFamily="49" charset="-122"/>
            </a:endParaRPr>
          </a:p>
        </p:txBody>
      </p:sp>
      <p:sp>
        <p:nvSpPr>
          <p:cNvPr id="82" name="菱形 81" descr="e7d195523061f1c06526803b853d33da37c806682655e537E2A928F3AEA1D11B2C74CA1ADE48C493B3BE6AAFC7DC1413F1D3DE5144BCB5B8EB55459D8BD2DD86CA978BCF0EF961A7AF6DF4AA15BE192775A88C187732EB70B483949ECE849FCDD18FB92BAA2790601969A217C5431C93F549E39EBF67E6A38789ABB31749D15335941818B49350BD"/>
          <p:cNvSpPr/>
          <p:nvPr/>
        </p:nvSpPr>
        <p:spPr>
          <a:xfrm rot="19890818">
            <a:off x="6535941" y="652034"/>
            <a:ext cx="194632" cy="194632"/>
          </a:xfrm>
          <a:prstGeom prst="diamond">
            <a:avLst/>
          </a:prstGeom>
          <a:noFill/>
          <a:ln w="28575" cap="rnd" cmpd="sng" algn="ctr">
            <a:solidFill>
              <a:sysClr val="window" lastClr="FFFFFF"/>
            </a:solidFill>
            <a:prstDash val="solid"/>
            <a:round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srgbClr val="CD2D50"/>
              </a:solidFill>
              <a:effectLst/>
              <a:uLnTx/>
              <a:uFillTx/>
              <a:latin typeface="迷你简秀英" panose="02010609000101010101" pitchFamily="49" charset="-122"/>
              <a:ea typeface="迷你简秀英" panose="02010609000101010101" pitchFamily="49" charset="-122"/>
            </a:endParaRPr>
          </a:p>
        </p:txBody>
      </p:sp>
      <p:cxnSp>
        <p:nvCxnSpPr>
          <p:cNvPr id="83" name="直接连接符 82" descr="e7d195523061f1c06526803b853d33da37c806682655e537E2A928F3AEA1D11B2C74CA1ADE48C493B3BE6AAFC7DC1413F1D3DE5144BCB5B8EB55459D8BD2DD86CA978BCF0EF961A7AF6DF4AA15BE192775A88C187732EB70B483949ECE849FCDD18FB92BAA2790601969A217C5431C93F549E39EBF67E6A38789ABB31749D15335941818B49350BD"/>
          <p:cNvCxnSpPr/>
          <p:nvPr/>
        </p:nvCxnSpPr>
        <p:spPr>
          <a:xfrm flipV="1">
            <a:off x="6049355" y="217568"/>
            <a:ext cx="583902" cy="648629"/>
          </a:xfrm>
          <a:prstGeom prst="line">
            <a:avLst/>
          </a:prstGeom>
          <a:noFill/>
          <a:ln w="28575" cap="rnd" cmpd="sng" algn="ctr">
            <a:solidFill>
              <a:sysClr val="window" lastClr="FFFFFF"/>
            </a:solidFill>
            <a:prstDash val="solid"/>
            <a:round/>
          </a:ln>
          <a:effectLst/>
        </p:spPr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300"/>
    </mc:Choice>
    <mc:Fallback xmlns="">
      <p:transition spd="slow" advClick="0" advTm="13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42" presetClass="path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animMotion origin="layout" path="M 1.25E-6 -2.59259E-6 L 1.25E-6 0.0632 " pathEditMode="relative" rAng="0" ptsTypes="AA">
                                      <p:cBhvr>
                                        <p:cTn id="12" dur="200" spd="-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148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22" presetClass="exit" presetSubtype="4" fill="hold" nodeType="withEffect">
                                  <p:stCondLst>
                                    <p:cond delay="24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4" dur="2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23" presetClass="entr" presetSubtype="528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path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animMotion origin="layout" path="M -4.16667E-6 -2.59259E-6 L -0.02148 0.04977 " pathEditMode="relative" rAng="0" ptsTypes="AA">
                                      <p:cBhvr>
                                        <p:cTn id="23" dur="200" spd="-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1" y="2477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22" presetClass="exit" presetSubtype="4" fill="hold" nodeType="withEffect">
                                  <p:stCondLst>
                                    <p:cond delay="24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5" dur="2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3" presetClass="entr" presetSubtype="528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path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animMotion origin="layout" path="M 1.875E-6 3.7037E-7 L -0.03542 -0.00255 " pathEditMode="relative" rAng="0" ptsTypes="AA">
                                      <p:cBhvr>
                                        <p:cTn id="34" dur="200" spd="-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71" y="-139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22" presetClass="exit" presetSubtype="8" fill="hold" nodeType="withEffect">
                                  <p:stCondLst>
                                    <p:cond delay="24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36" dur="2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3" presetClass="entr" presetSubtype="528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path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animMotion origin="layout" path="M -2.08333E-6 3.33333E-6 L -0.01771 -0.05278 " pathEditMode="relative" rAng="0" ptsTypes="AA">
                                      <p:cBhvr>
                                        <p:cTn id="45" dur="200" spd="-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85" y="-2639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22" presetClass="exit" presetSubtype="1" fill="hold" nodeType="withEffect">
                                  <p:stCondLst>
                                    <p:cond delay="24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47" dur="2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3" presetClass="entr" presetSubtype="528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path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animMotion origin="layout" path="M 1.25E-6 -3.7037E-6 L 1.25E-6 -0.06041 " pathEditMode="relative" rAng="0" ptsTypes="AA">
                                      <p:cBhvr>
                                        <p:cTn id="56" dur="200" spd="-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032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22" presetClass="exit" presetSubtype="1" fill="hold" nodeType="withEffect">
                                  <p:stCondLst>
                                    <p:cond delay="24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58" dur="2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3" presetClass="entr" presetSubtype="528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42" presetClass="path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animMotion origin="layout" path="M -1.66667E-6 1.11111E-6 L 0.02031 -0.05116 " pathEditMode="relative" rAng="0" ptsTypes="AA">
                                      <p:cBhvr>
                                        <p:cTn id="67" dur="200" spd="-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16" y="-2569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22" presetClass="exit" presetSubtype="1" fill="hold" nodeType="withEffect">
                                  <p:stCondLst>
                                    <p:cond delay="24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69" dur="2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3" presetClass="entr" presetSubtype="528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42" presetClass="path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animMotion origin="layout" path="M 5E-6 3.7037E-7 L 0.03321 0.00069 " pathEditMode="relative" rAng="0" ptsTypes="AA">
                                      <p:cBhvr>
                                        <p:cTn id="78" dur="200" spd="-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54" y="23"/>
                                    </p:animMotion>
                                  </p:childTnLst>
                                </p:cTn>
                              </p:par>
                              <p:par>
                                <p:cTn id="79" presetID="22" presetClass="exit" presetSubtype="2" fill="hold" nodeType="withEffect">
                                  <p:stCondLst>
                                    <p:cond delay="240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80" dur="2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23" presetClass="entr" presetSubtype="528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42" presetClass="path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animMotion origin="layout" path="M -3.33333E-6 2.96296E-6 L 0.02982 0.0287 " pathEditMode="relative" rAng="0" ptsTypes="AA">
                                      <p:cBhvr>
                                        <p:cTn id="89" dur="200" spd="-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84" y="1435"/>
                                    </p:animMotion>
                                  </p:childTnLst>
                                </p:cTn>
                              </p:par>
                              <p:par>
                                <p:cTn id="90" presetID="22" presetClass="exit" presetSubtype="2" fill="hold" nodeType="withEffect">
                                  <p:stCondLst>
                                    <p:cond delay="240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91" dur="2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23" presetClass="entr" presetSubtype="52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2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2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2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2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42" presetClass="path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2.77556E-17 -4.07407E-6 L -0.02773 0.04885 " pathEditMode="relative" rAng="0" ptsTypes="AA">
                                      <p:cBhvr>
                                        <p:cTn id="100" dur="200" spd="-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93" y="2431"/>
                                    </p:animMotion>
                                  </p:childTnLst>
                                </p:cTn>
                              </p:par>
                              <p:par>
                                <p:cTn id="101" presetID="22" presetClass="exit" presetSubtype="4" fill="hold" nodeType="withEffect">
                                  <p:stCondLst>
                                    <p:cond delay="32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2" dur="2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23" presetClass="entr" presetSubtype="528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2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2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2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2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" presetID="42" presetClass="pat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-2.5E-6 4.07407E-6 L -0.08958 0.00115 " pathEditMode="relative" rAng="0" ptsTypes="AA">
                                      <p:cBhvr>
                                        <p:cTn id="111" dur="200" spd="-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79" y="46"/>
                                    </p:animMotion>
                                  </p:childTnLst>
                                </p:cTn>
                              </p:par>
                              <p:par>
                                <p:cTn id="112" presetID="22" presetClass="exit" presetSubtype="8" fill="hold" grpId="2" nodeType="withEffect">
                                  <p:stCondLst>
                                    <p:cond delay="32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13" dur="2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23" presetClass="entr" presetSubtype="52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2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2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2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2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1" presetID="42" presetClass="path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4.58333E-6 -1.48148E-6 L -0.02448 -0.05463 " pathEditMode="relative" rAng="0" ptsTypes="AA">
                                      <p:cBhvr>
                                        <p:cTn id="122" dur="200" spd="-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24" y="-2731"/>
                                    </p:animMotion>
                                  </p:childTnLst>
                                </p:cTn>
                              </p:par>
                              <p:par>
                                <p:cTn id="123" presetID="22" presetClass="exit" presetSubtype="1" fill="hold" nodeType="withEffect">
                                  <p:stCondLst>
                                    <p:cond delay="32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24" dur="2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23" presetClass="entr" presetSubtype="528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8" dur="2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2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2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2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2" presetID="42" presetClass="pat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-3.33333E-6 -2.22222E-6 L -3.33333E-6 -0.15856 " pathEditMode="relative" rAng="0" ptsTypes="AA">
                                      <p:cBhvr>
                                        <p:cTn id="133" dur="200" spd="-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7940"/>
                                    </p:animMotion>
                                  </p:childTnLst>
                                </p:cTn>
                              </p:par>
                              <p:par>
                                <p:cTn id="134" presetID="22" presetClass="exit" presetSubtype="1" fill="hold" grpId="2" nodeType="withEffect">
                                  <p:stCondLst>
                                    <p:cond delay="32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35" dur="2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23" presetClass="entr" presetSubtype="52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9" dur="2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2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2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2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3" presetID="42" presetClass="path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5E-6 -3.7037E-6 L 0.02761 -0.04838 " pathEditMode="relative" rAng="0" ptsTypes="AA">
                                      <p:cBhvr>
                                        <p:cTn id="144" dur="200" spd="-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80" y="-2431"/>
                                    </p:animMotion>
                                  </p:childTnLst>
                                </p:cTn>
                              </p:par>
                              <p:par>
                                <p:cTn id="145" presetID="22" presetClass="exit" presetSubtype="1" fill="hold" nodeType="withEffect">
                                  <p:stCondLst>
                                    <p:cond delay="32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46" dur="2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23" presetClass="entr" presetSubtype="528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0" dur="2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2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2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2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4" presetID="42" presetClass="pat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-3.54167E-6 4.07407E-6 L 0.0819 -0.00024 " pathEditMode="relative" rAng="0" ptsTypes="AA">
                                      <p:cBhvr>
                                        <p:cTn id="155" dur="200" spd="-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89" y="-23"/>
                                    </p:animMotion>
                                  </p:childTnLst>
                                </p:cTn>
                              </p:par>
                              <p:par>
                                <p:cTn id="156" presetID="22" presetClass="exit" presetSubtype="2" fill="hold" grpId="2" nodeType="withEffect">
                                  <p:stCondLst>
                                    <p:cond delay="320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57" dur="2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23" presetClass="entr" presetSubtype="52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1" dur="2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2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2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2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5" presetID="42" presetClass="path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3.33333E-6 -1.85185E-6 L 0.02877 0.04468 " pathEditMode="relative" rAng="0" ptsTypes="AA">
                                      <p:cBhvr>
                                        <p:cTn id="166" dur="200" spd="-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32" y="2222"/>
                                    </p:animMotion>
                                  </p:childTnLst>
                                </p:cTn>
                              </p:par>
                              <p:par>
                                <p:cTn id="167" presetID="22" presetClass="exit" presetSubtype="2" fill="hold" nodeType="withEffect">
                                  <p:stCondLst>
                                    <p:cond delay="320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68" dur="2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23" presetClass="entr" presetSubtype="528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2" dur="2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2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2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2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6" presetID="42" presetClass="path" presetSubtype="0" fill="hold" grpId="1" nodeType="withEffect">
                                  <p:stCondLst>
                                    <p:cond delay="900"/>
                                  </p:stCondLst>
                                  <p:childTnLst>
                                    <p:animMotion origin="layout" path="M -1.45833E-6 -2.22222E-6 L -1.45833E-6 -0.15856 " pathEditMode="relative" rAng="0" ptsTypes="AA">
                                      <p:cBhvr>
                                        <p:cTn id="177" dur="200" spd="-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7940"/>
                                    </p:animMotion>
                                  </p:childTnLst>
                                </p:cTn>
                              </p:par>
                              <p:par>
                                <p:cTn id="178" presetID="22" presetClass="exit" presetSubtype="1" fill="hold" grpId="2" nodeType="with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79" dur="2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23" presetClass="entr" presetSubtype="528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3" dur="2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2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2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2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7" presetID="42" presetClass="path" presetSubtype="0" fill="hold" grpId="1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-3.95833E-6 -1.48148E-6 L -3.95833E-6 0.0632 " pathEditMode="relative" rAng="0" ptsTypes="AA">
                                      <p:cBhvr>
                                        <p:cTn id="188" dur="200" spd="-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148"/>
                                    </p:animMotion>
                                  </p:childTnLst>
                                </p:cTn>
                              </p:par>
                              <p:par>
                                <p:cTn id="189" presetID="22" presetClass="exit" presetSubtype="4" fill="hold" grpId="2" nodeType="withEffect">
                                  <p:stCondLst>
                                    <p:cond delay="27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90" dur="2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23" presetClass="entr" presetSubtype="528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4" dur="2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2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2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2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8" presetID="42" presetClass="path" presetSubtype="0" fill="hold" grpId="1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2.08333E-7 1.85185E-6 L -0.02148 0.04977 " pathEditMode="relative" rAng="0" ptsTypes="AA">
                                      <p:cBhvr>
                                        <p:cTn id="199" dur="200" spd="-10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1" y="2477"/>
                                    </p:animMotion>
                                  </p:childTnLst>
                                </p:cTn>
                              </p:par>
                              <p:par>
                                <p:cTn id="200" presetID="22" presetClass="exit" presetSubtype="4" fill="hold" grpId="2" nodeType="withEffect">
                                  <p:stCondLst>
                                    <p:cond delay="27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01" dur="2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23" presetClass="entr" presetSubtype="528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5" dur="2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2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2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2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9" presetID="42" presetClass="path" presetSubtype="0" fill="hold" grpId="1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-1.25E-6 1.85185E-6 L -0.03112 0.02477 " pathEditMode="relative" rAng="0" ptsTypes="AA">
                                      <p:cBhvr>
                                        <p:cTn id="210" dur="200" spd="-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3" y="1227"/>
                                    </p:animMotion>
                                  </p:childTnLst>
                                </p:cTn>
                              </p:par>
                              <p:par>
                                <p:cTn id="211" presetID="22" presetClass="exit" presetSubtype="4" fill="hold" grpId="2" nodeType="withEffect">
                                  <p:stCondLst>
                                    <p:cond delay="27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12" dur="2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4" presetID="23" presetClass="entr" presetSubtype="528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6" dur="2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2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2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2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0" presetID="42" presetClass="path" presetSubtype="0" fill="hold" grpId="1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3.33333E-6 1.48148E-6 L -0.03542 -0.00255 " pathEditMode="relative" rAng="0" ptsTypes="AA">
                                      <p:cBhvr>
                                        <p:cTn id="221" dur="200" spd="-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71" y="-139"/>
                                    </p:animMotion>
                                  </p:childTnLst>
                                </p:cTn>
                              </p:par>
                              <p:par>
                                <p:cTn id="222" presetID="22" presetClass="exit" presetSubtype="8" fill="hold" grpId="2" nodeType="withEffect">
                                  <p:stCondLst>
                                    <p:cond delay="27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23" dur="2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5" presetID="23" presetClass="entr" presetSubtype="528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7" dur="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8" dur="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9" dur="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0" dur="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1" presetID="42" presetClass="path" presetSubtype="0" fill="hold" grpId="1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-8.33333E-7 3.33333E-6 L -0.03073 -0.03334 " pathEditMode="relative" rAng="0" ptsTypes="AA">
                                      <p:cBhvr>
                                        <p:cTn id="232" dur="200" spd="-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36" y="-1667"/>
                                    </p:animMotion>
                                  </p:childTnLst>
                                </p:cTn>
                              </p:par>
                              <p:par>
                                <p:cTn id="233" presetID="22" presetClass="exit" presetSubtype="8" fill="hold" grpId="2" nodeType="withEffect">
                                  <p:stCondLst>
                                    <p:cond delay="27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34" dur="2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23" presetClass="entr" presetSubtype="528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8" dur="2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9" dur="2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0" dur="2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1" dur="2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2" presetID="42" presetClass="path" presetSubtype="0" fill="hold" grpId="1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3.75E-6 -2.96296E-6 L -0.01771 -0.05277 " pathEditMode="relative" rAng="0" ptsTypes="AA">
                                      <p:cBhvr>
                                        <p:cTn id="243" dur="200" spd="-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85" y="-2639"/>
                                    </p:animMotion>
                                  </p:childTnLst>
                                </p:cTn>
                              </p:par>
                              <p:par>
                                <p:cTn id="244" presetID="22" presetClass="exit" presetSubtype="1" fill="hold" grpId="2" nodeType="withEffect">
                                  <p:stCondLst>
                                    <p:cond delay="27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45" dur="2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23" presetClass="entr" presetSubtype="528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9" dur="2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0" dur="2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1" dur="2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2" dur="2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3" presetID="42" presetClass="path" presetSubtype="0" fill="hold" grpId="1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-3.95833E-6 -1.48148E-6 L -3.95833E-6 -0.06042 " pathEditMode="relative" rAng="0" ptsTypes="AA">
                                      <p:cBhvr>
                                        <p:cTn id="254" dur="200" spd="-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032"/>
                                    </p:animMotion>
                                  </p:childTnLst>
                                </p:cTn>
                              </p:par>
                              <p:par>
                                <p:cTn id="255" presetID="22" presetClass="exit" presetSubtype="1" fill="hold" grpId="2" nodeType="withEffect">
                                  <p:stCondLst>
                                    <p:cond delay="27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56" dur="2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23" presetClass="entr" presetSubtype="528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0" dur="2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1" dur="2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2" dur="2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3" dur="2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4" presetID="42" presetClass="path" presetSubtype="0" fill="hold" grpId="1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4.16667E-7 5.55112E-17 L 0.02031 -0.05116 " pathEditMode="relative" rAng="0" ptsTypes="AA">
                                      <p:cBhvr>
                                        <p:cTn id="265" dur="200" spd="-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16" y="-2569"/>
                                    </p:animMotion>
                                  </p:childTnLst>
                                </p:cTn>
                              </p:par>
                              <p:par>
                                <p:cTn id="266" presetID="22" presetClass="exit" presetSubtype="1" fill="hold" grpId="2" nodeType="withEffect">
                                  <p:stCondLst>
                                    <p:cond delay="27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67" dur="2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9" presetID="23" presetClass="entr" presetSubtype="528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1" dur="2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2" dur="2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3" dur="2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4" dur="2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5" presetID="42" presetClass="path" presetSubtype="0" fill="hold" grpId="1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2.70833E-6 -2.96296E-6 L 0.03073 -0.02685 " pathEditMode="relative" rAng="0" ptsTypes="AA">
                                      <p:cBhvr>
                                        <p:cTn id="276" dur="200" spd="-10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36" y="-1343"/>
                                    </p:animMotion>
                                  </p:childTnLst>
                                </p:cTn>
                              </p:par>
                              <p:par>
                                <p:cTn id="277" presetID="22" presetClass="exit" presetSubtype="2" fill="hold" grpId="2" nodeType="withEffect">
                                  <p:stCondLst>
                                    <p:cond delay="270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278" dur="2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0" presetID="23" presetClass="entr" presetSubtype="528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2" dur="2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3" dur="2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4" dur="2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5" dur="2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6" presetID="42" presetClass="path" presetSubtype="0" fill="hold" grpId="1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-3.54167E-6 3.33333E-6 L 0.03321 0.00069 " pathEditMode="relative" rAng="0" ptsTypes="AA">
                                      <p:cBhvr>
                                        <p:cTn id="287" dur="200" spd="-10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54" y="23"/>
                                    </p:animMotion>
                                  </p:childTnLst>
                                </p:cTn>
                              </p:par>
                              <p:par>
                                <p:cTn id="288" presetID="22" presetClass="exit" presetSubtype="2" fill="hold" grpId="2" nodeType="withEffect">
                                  <p:stCondLst>
                                    <p:cond delay="270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289" dur="2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1" presetID="23" presetClass="entr" presetSubtype="528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3" dur="2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4" dur="2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5" dur="2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6" dur="2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7" presetID="42" presetClass="path" presetSubtype="0" fill="hold" grpId="1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2.29167E-6 2.59259E-6 L 0.02982 0.0287 " pathEditMode="relative" rAng="0" ptsTypes="AA">
                                      <p:cBhvr>
                                        <p:cTn id="298" dur="200" spd="-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84" y="1435"/>
                                    </p:animMotion>
                                  </p:childTnLst>
                                </p:cTn>
                              </p:par>
                              <p:par>
                                <p:cTn id="299" presetID="22" presetClass="exit" presetSubtype="2" fill="hold" grpId="2" nodeType="withEffect">
                                  <p:stCondLst>
                                    <p:cond delay="270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300" dur="2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2" presetID="23" presetClass="entr" presetSubtype="528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4" dur="2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5" dur="2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6" dur="2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7" dur="2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8" presetID="42" presetClass="path" presetSubtype="0" fill="hold" grpId="1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4.16667E-7 7.40741E-7 L 0.02031 0.05069 " pathEditMode="relative" rAng="0" ptsTypes="AA">
                                      <p:cBhvr>
                                        <p:cTn id="309" dur="200" spd="-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16" y="2523"/>
                                    </p:animMotion>
                                  </p:childTnLst>
                                </p:cTn>
                              </p:par>
                              <p:par>
                                <p:cTn id="310" presetID="22" presetClass="exit" presetSubtype="4" fill="hold" grpId="2" nodeType="withEffect">
                                  <p:stCondLst>
                                    <p:cond delay="27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11" dur="2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23" presetClass="entr" presetSubtype="528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5" dur="2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6" dur="2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7" dur="2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8" dur="2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9" presetID="42" presetClass="path" presetSubtype="0" fill="hold" grpId="1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-8.33333E-7 2.59259E-6 L -8.33333E-7 0.06319 " pathEditMode="relative" rAng="0" ptsTypes="AA">
                                      <p:cBhvr>
                                        <p:cTn id="320" dur="200" spd="-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148"/>
                                    </p:animMotion>
                                  </p:childTnLst>
                                </p:cTn>
                              </p:par>
                              <p:par>
                                <p:cTn id="321" presetID="22" presetClass="exit" presetSubtype="4" fill="hold" grpId="2" nodeType="withEffect">
                                  <p:stCondLst>
                                    <p:cond delay="27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22" dur="2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3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4" presetID="23" presetClass="entr" presetSubtype="528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6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7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8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9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0" presetID="42" presetClass="path" presetSubtype="0" fill="hold" grpId="1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3.33333E-6 -2.59259E-6 L -0.02149 0.04977 " pathEditMode="relative" rAng="0" ptsTypes="AA">
                                      <p:cBhvr>
                                        <p:cTn id="331" dur="200" spd="-100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1" y="2477"/>
                                    </p:animMotion>
                                  </p:childTnLst>
                                </p:cTn>
                              </p:par>
                              <p:par>
                                <p:cTn id="332" presetID="22" presetClass="exit" presetSubtype="4" fill="hold" grpId="2" nodeType="withEffect">
                                  <p:stCondLst>
                                    <p:cond delay="27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33" dur="2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5" presetID="23" presetClass="entr" presetSubtype="528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7" dur="2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8" dur="2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9" dur="2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0" dur="2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1" presetID="42" presetClass="path" presetSubtype="0" fill="hold" grpId="1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1.875E-6 -2.59259E-6 L -0.03112 0.02477 " pathEditMode="relative" rAng="0" ptsTypes="AA">
                                      <p:cBhvr>
                                        <p:cTn id="342" dur="200" spd="-100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3" y="1227"/>
                                    </p:animMotion>
                                  </p:childTnLst>
                                </p:cTn>
                              </p:par>
                              <p:par>
                                <p:cTn id="343" presetID="22" presetClass="exit" presetSubtype="4" fill="hold" grpId="2" nodeType="withEffect">
                                  <p:stCondLst>
                                    <p:cond delay="27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44" dur="2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6" presetID="23" presetClass="entr" presetSubtype="528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8" dur="2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9" dur="2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0" dur="2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1" dur="2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2" presetID="42" presetClass="path" presetSubtype="0" fill="hold" grpId="1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-3.54167E-6 -2.96296E-6 L -0.03541 -0.00254 " pathEditMode="relative" rAng="0" ptsTypes="AA">
                                      <p:cBhvr>
                                        <p:cTn id="353" dur="200" spd="-10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71" y="-139"/>
                                    </p:animMotion>
                                  </p:childTnLst>
                                </p:cTn>
                              </p:par>
                              <p:par>
                                <p:cTn id="354" presetID="22" presetClass="exit" presetSubtype="8" fill="hold" grpId="2" nodeType="withEffect">
                                  <p:stCondLst>
                                    <p:cond delay="27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355" dur="2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6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7" presetID="23" presetClass="entr" presetSubtype="528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9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0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1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2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3" presetID="42" presetClass="path" presetSubtype="0" fill="hold" grpId="1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2.29167E-6 -1.11111E-6 L -0.03073 -0.03333 " pathEditMode="relative" rAng="0" ptsTypes="AA">
                                      <p:cBhvr>
                                        <p:cTn id="364" dur="200" spd="-10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36" y="-1667"/>
                                    </p:animMotion>
                                  </p:childTnLst>
                                </p:cTn>
                              </p:par>
                              <p:par>
                                <p:cTn id="365" presetID="22" presetClass="exit" presetSubtype="8" fill="hold" grpId="2" nodeType="withEffect">
                                  <p:stCondLst>
                                    <p:cond delay="27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366" dur="2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7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8" presetID="23" presetClass="entr" presetSubtype="528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0" dur="2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1" dur="2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2" dur="2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3" dur="2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4" presetID="6" presetClass="emph" presetSubtype="0" autoRev="1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animScale>
                                      <p:cBhvr>
                                        <p:cTn id="375" dur="1000" fill="hold"/>
                                        <p:tgtEl>
                                          <p:spTgt spid="2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376" presetID="42" presetClass="path" presetSubtype="0" fill="hold" grpId="1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-3.125E-6 2.59259E-6 L -0.01771 -0.05278 " pathEditMode="relative" rAng="0" ptsTypes="AA">
                                      <p:cBhvr>
                                        <p:cTn id="377" dur="200" spd="-10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85" y="-2639"/>
                                    </p:animMotion>
                                  </p:childTnLst>
                                </p:cTn>
                              </p:par>
                              <p:par>
                                <p:cTn id="378" presetID="22" presetClass="exit" presetSubtype="1" fill="hold" grpId="2" nodeType="withEffect">
                                  <p:stCondLst>
                                    <p:cond delay="27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379" dur="2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0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1" presetID="23" presetClass="entr" presetSubtype="528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3" dur="2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4" dur="2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5" dur="2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6" dur="2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7" presetID="42" presetClass="path" presetSubtype="0" fill="hold" grpId="1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-8.33333E-7 2.59259E-6 L -8.33333E-7 -0.06042 " pathEditMode="relative" rAng="0" ptsTypes="AA">
                                      <p:cBhvr>
                                        <p:cTn id="388" dur="200" spd="-100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032"/>
                                    </p:animMotion>
                                  </p:childTnLst>
                                </p:cTn>
                              </p:par>
                              <p:par>
                                <p:cTn id="389" presetID="22" presetClass="exit" presetSubtype="1" fill="hold" grpId="2" nodeType="withEffect">
                                  <p:stCondLst>
                                    <p:cond delay="27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390" dur="2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1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2" presetID="23" presetClass="entr" presetSubtype="528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4" dur="2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5" dur="2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6" dur="2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7" dur="2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8" presetID="42" presetClass="path" presetSubtype="0" fill="hold" grpId="1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3.54167E-6 4.07407E-6 L 0.02031 -0.05116 " pathEditMode="relative" rAng="0" ptsTypes="AA">
                                      <p:cBhvr>
                                        <p:cTn id="399" dur="200" spd="-100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16" y="-2569"/>
                                    </p:animMotion>
                                  </p:childTnLst>
                                </p:cTn>
                              </p:par>
                              <p:par>
                                <p:cTn id="400" presetID="22" presetClass="exit" presetSubtype="1" fill="hold" grpId="2" nodeType="withEffect">
                                  <p:stCondLst>
                                    <p:cond delay="27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401" dur="2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2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3" presetID="23" presetClass="entr" presetSubtype="528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4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5" dur="2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6" dur="2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7" dur="2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8" dur="2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9" presetID="42" presetClass="path" presetSubtype="0" fill="hold" grpId="1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-4.16667E-6 2.59259E-6 L 0.03073 -0.02685 " pathEditMode="relative" rAng="0" ptsTypes="AA">
                                      <p:cBhvr>
                                        <p:cTn id="410" dur="200" spd="-100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36" y="-1343"/>
                                    </p:animMotion>
                                  </p:childTnLst>
                                </p:cTn>
                              </p:par>
                              <p:par>
                                <p:cTn id="411" presetID="22" presetClass="exit" presetSubtype="2" fill="hold" grpId="2" nodeType="withEffect">
                                  <p:stCondLst>
                                    <p:cond delay="270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412" dur="2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3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4" presetID="23" presetClass="entr" presetSubtype="528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4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6" dur="2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7" dur="2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8" dur="2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9" dur="2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0" presetID="42" presetClass="path" presetSubtype="0" fill="hold" grpId="1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-4.16667E-7 -1.11111E-6 L 0.0332 0.0007 " pathEditMode="relative" rAng="0" ptsTypes="AA">
                                      <p:cBhvr>
                                        <p:cTn id="421" dur="200" spd="-100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54" y="23"/>
                                    </p:animMotion>
                                  </p:childTnLst>
                                </p:cTn>
                              </p:par>
                              <p:par>
                                <p:cTn id="422" presetID="22" presetClass="exit" presetSubtype="2" fill="hold" grpId="2" nodeType="withEffect">
                                  <p:stCondLst>
                                    <p:cond delay="270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423" dur="2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4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5" presetID="23" presetClass="entr" presetSubtype="528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4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7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8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9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0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1" presetID="42" presetClass="path" presetSubtype="0" fill="hold" grpId="1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-4.58333E-6 -1.85185E-6 L 0.02982 0.02871 " pathEditMode="relative" rAng="0" ptsTypes="AA">
                                      <p:cBhvr>
                                        <p:cTn id="432" dur="200" spd="-100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84" y="1435"/>
                                    </p:animMotion>
                                  </p:childTnLst>
                                </p:cTn>
                              </p:par>
                              <p:par>
                                <p:cTn id="433" presetID="22" presetClass="exit" presetSubtype="2" fill="hold" grpId="2" nodeType="withEffect">
                                  <p:stCondLst>
                                    <p:cond delay="270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434" dur="2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5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6" presetID="23" presetClass="entr" presetSubtype="528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4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8" dur="2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9" dur="2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0" dur="2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1" dur="2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2" presetID="42" presetClass="path" presetSubtype="0" fill="hold" grpId="1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3.54167E-6 4.81481E-6 L 0.02031 0.05069 " pathEditMode="relative" rAng="0" ptsTypes="AA">
                                      <p:cBhvr>
                                        <p:cTn id="443" dur="200" spd="-100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16" y="2523"/>
                                    </p:animMotion>
                                  </p:childTnLst>
                                </p:cTn>
                              </p:par>
                              <p:par>
                                <p:cTn id="444" presetID="22" presetClass="exit" presetSubtype="4" fill="hold" grpId="2" nodeType="withEffect">
                                  <p:stCondLst>
                                    <p:cond delay="27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45" dur="2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6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7" presetID="23" presetClass="entr" presetSubtype="528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4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9" dur="2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0" dur="2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1" dur="2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2" dur="2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3" presetID="42" presetClass="path" presetSubtype="0" fill="hold" grpId="1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5.55112E-17 -1.85185E-6 L 5.55112E-17 0.0632 " pathEditMode="relative" rAng="0" ptsTypes="AA">
                                      <p:cBhvr>
                                        <p:cTn id="454" dur="200" spd="-100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148"/>
                                    </p:animMotion>
                                  </p:childTnLst>
                                </p:cTn>
                              </p:par>
                              <p:par>
                                <p:cTn id="455" presetID="22" presetClass="exit" presetSubtype="4" fill="hold" grpId="2" nodeType="withEffect">
                                  <p:stCondLst>
                                    <p:cond delay="27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56" dur="2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7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8" presetID="23" presetClass="entr" presetSubtype="528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4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0" dur="2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1" dur="2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2" dur="2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3" dur="2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4" presetID="42" presetClass="path" presetSubtype="0" fill="hold" grpId="1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4.16667E-6 1.48148E-6 L -0.02149 0.04977 " pathEditMode="relative" rAng="0" ptsTypes="AA">
                                      <p:cBhvr>
                                        <p:cTn id="465" dur="200" spd="-100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1" y="2477"/>
                                    </p:animMotion>
                                  </p:childTnLst>
                                </p:cTn>
                              </p:par>
                              <p:par>
                                <p:cTn id="466" presetID="22" presetClass="exit" presetSubtype="4" fill="hold" grpId="2" nodeType="withEffect">
                                  <p:stCondLst>
                                    <p:cond delay="27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67" dur="2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8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9" presetID="23" presetClass="entr" presetSubtype="528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4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1" dur="2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2" dur="2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3" dur="2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4" dur="2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5" presetID="42" presetClass="path" presetSubtype="0" fill="hold" grpId="1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2.70833E-6 1.48148E-6 L -0.03112 0.02477 " pathEditMode="relative" rAng="0" ptsTypes="AA">
                                      <p:cBhvr>
                                        <p:cTn id="476" dur="200" spd="-100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3" y="1227"/>
                                    </p:animMotion>
                                  </p:childTnLst>
                                </p:cTn>
                              </p:par>
                              <p:par>
                                <p:cTn id="477" presetID="22" presetClass="exit" presetSubtype="4" fill="hold" grpId="2" nodeType="withEffect">
                                  <p:stCondLst>
                                    <p:cond delay="27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78" dur="2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9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0" presetID="23" presetClass="entr" presetSubtype="528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4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2" dur="2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3" dur="2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4" dur="2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5" dur="2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6" presetID="42" presetClass="path" presetSubtype="0" fill="hold" grpId="1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-2.70833E-6 1.11111E-6 L -0.03541 -0.00255 " pathEditMode="relative" rAng="0" ptsTypes="AA">
                                      <p:cBhvr>
                                        <p:cTn id="487" dur="200" spd="-100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71" y="-139"/>
                                    </p:animMotion>
                                  </p:childTnLst>
                                </p:cTn>
                              </p:par>
                              <p:par>
                                <p:cTn id="488" presetID="22" presetClass="exit" presetSubtype="8" fill="hold" grpId="2" nodeType="withEffect">
                                  <p:stCondLst>
                                    <p:cond delay="27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489" dur="2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0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1" presetID="23" presetClass="entr" presetSubtype="528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4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3" dur="2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4" dur="2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5" dur="2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6" dur="2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7" presetID="42" presetClass="path" presetSubtype="0" fill="hold" grpId="1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3.125E-6 2.96296E-6 L -0.03073 -0.03334 " pathEditMode="relative" rAng="0" ptsTypes="AA">
                                      <p:cBhvr>
                                        <p:cTn id="498" dur="200" spd="-100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36" y="-1667"/>
                                    </p:animMotion>
                                  </p:childTnLst>
                                </p:cTn>
                              </p:par>
                              <p:par>
                                <p:cTn id="499" presetID="22" presetClass="exit" presetSubtype="8" fill="hold" grpId="2" nodeType="withEffect">
                                  <p:stCondLst>
                                    <p:cond delay="27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500" dur="2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1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2" presetID="23" presetClass="entr" presetSubtype="528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5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4" dur="2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5" dur="2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6" dur="2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7" dur="2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8" presetID="42" presetClass="path" presetSubtype="0" fill="hold" grpId="1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-2.29167E-6 -3.33333E-6 L -0.01771 -0.05277 " pathEditMode="relative" rAng="0" ptsTypes="AA">
                                      <p:cBhvr>
                                        <p:cTn id="509" dur="200" spd="-100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85" y="-2639"/>
                                    </p:animMotion>
                                  </p:childTnLst>
                                </p:cTn>
                              </p:par>
                              <p:par>
                                <p:cTn id="510" presetID="22" presetClass="exit" presetSubtype="1" fill="hold" grpId="2" nodeType="withEffect">
                                  <p:stCondLst>
                                    <p:cond delay="27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511" dur="2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2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3" presetID="23" presetClass="entr" presetSubtype="528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5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5" dur="2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6" dur="2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7" dur="2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8" dur="2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9" presetID="42" presetClass="path" presetSubtype="0" fill="hold" grpId="1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5.55112E-17 -1.85185E-6 L 5.55112E-17 -0.06041 " pathEditMode="relative" rAng="0" ptsTypes="AA">
                                      <p:cBhvr>
                                        <p:cTn id="520" dur="200" spd="-100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032"/>
                                    </p:animMotion>
                                  </p:childTnLst>
                                </p:cTn>
                              </p:par>
                              <p:par>
                                <p:cTn id="521" presetID="22" presetClass="exit" presetSubtype="1" fill="hold" grpId="2" nodeType="withEffect">
                                  <p:stCondLst>
                                    <p:cond delay="27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522" dur="2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3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4" presetID="23" presetClass="entr" presetSubtype="528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5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6" dur="2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7" dur="2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8" dur="2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9" dur="2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0" presetID="42" presetClass="path" presetSubtype="0" fill="hold" grpId="1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4.375E-6 -3.7037E-7 L 0.02031 -0.05116 " pathEditMode="relative" rAng="0" ptsTypes="AA">
                                      <p:cBhvr>
                                        <p:cTn id="531" dur="200" spd="-100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16" y="-2569"/>
                                    </p:animMotion>
                                  </p:childTnLst>
                                </p:cTn>
                              </p:par>
                              <p:par>
                                <p:cTn id="532" presetID="22" presetClass="exit" presetSubtype="1" fill="hold" grpId="2" nodeType="withEffect">
                                  <p:stCondLst>
                                    <p:cond delay="27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533" dur="2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4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5" presetID="23" presetClass="entr" presetSubtype="528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5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7" dur="2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8" dur="2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9" dur="2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0" dur="2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1" presetID="42" presetClass="path" presetSubtype="0" fill="hold" grpId="1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-3.54167E-6 -3.33333E-6 L 0.03073 -0.02685 " pathEditMode="relative" rAng="0" ptsTypes="AA">
                                      <p:cBhvr>
                                        <p:cTn id="542" dur="200" spd="-100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36" y="-1343"/>
                                    </p:animMotion>
                                  </p:childTnLst>
                                </p:cTn>
                              </p:par>
                              <p:par>
                                <p:cTn id="543" presetID="22" presetClass="exit" presetSubtype="2" fill="hold" grpId="2" nodeType="withEffect">
                                  <p:stCondLst>
                                    <p:cond delay="270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544" dur="2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5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6" presetID="23" presetClass="entr" presetSubtype="528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5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8" dur="2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9" dur="2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0" dur="2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1" dur="2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2" presetID="42" presetClass="path" presetSubtype="0" fill="hold" grpId="1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4.16667E-7 2.96296E-6 L 0.0332 0.00069 " pathEditMode="relative" rAng="0" ptsTypes="AA">
                                      <p:cBhvr>
                                        <p:cTn id="553" dur="200" spd="-100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54" y="23"/>
                                    </p:animMotion>
                                  </p:childTnLst>
                                </p:cTn>
                              </p:par>
                              <p:par>
                                <p:cTn id="554" presetID="22" presetClass="exit" presetSubtype="2" fill="hold" grpId="2" nodeType="withEffect">
                                  <p:stCondLst>
                                    <p:cond delay="270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555" dur="2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6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7" presetID="23" presetClass="entr" presetSubtype="528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5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9" dur="2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0" dur="2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1" dur="2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2" dur="2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3" presetID="42" presetClass="path" presetSubtype="0" fill="hold" grpId="1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-3.75E-6 2.22222E-6 L 0.02982 0.0287 " pathEditMode="relative" rAng="0" ptsTypes="AA">
                                      <p:cBhvr>
                                        <p:cTn id="564" dur="200" spd="-100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84" y="1435"/>
                                    </p:animMotion>
                                  </p:childTnLst>
                                </p:cTn>
                              </p:par>
                              <p:par>
                                <p:cTn id="565" presetID="22" presetClass="exit" presetSubtype="2" fill="hold" grpId="2" nodeType="withEffect">
                                  <p:stCondLst>
                                    <p:cond delay="270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566" dur="2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7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8" presetID="23" presetClass="entr" presetSubtype="528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5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0" dur="2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1" dur="2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2" dur="2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3" dur="2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4" presetID="42" presetClass="path" presetSubtype="0" fill="hold" grpId="1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4.375E-6 3.7037E-7 L 0.02031 0.05069 " pathEditMode="relative" rAng="0" ptsTypes="AA">
                                      <p:cBhvr>
                                        <p:cTn id="575" dur="200" spd="-100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16" y="2523"/>
                                    </p:animMotion>
                                  </p:childTnLst>
                                </p:cTn>
                              </p:par>
                              <p:par>
                                <p:cTn id="576" presetID="22" presetClass="exit" presetSubtype="4" fill="hold" grpId="2" nodeType="withEffect">
                                  <p:stCondLst>
                                    <p:cond delay="27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77" dur="2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8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9" presetID="23" presetClass="entr" presetSubtype="528" decel="100000" fill="hold" grpId="0" nodeType="withEffect">
                                  <p:stCondLst>
                                    <p:cond delay="53"/>
                                  </p:stCondLst>
                                  <p:childTnLst>
                                    <p:set>
                                      <p:cBhvr>
                                        <p:cTn id="5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1" dur="313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2" dur="313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3" dur="313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4" dur="313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5" presetID="6" presetClass="emph" presetSubtype="0" accel="76000" fill="hold" grpId="1" nodeType="withEffect">
                                  <p:stCondLst>
                                    <p:cond delay="268"/>
                                  </p:stCondLst>
                                  <p:childTnLst>
                                    <p:animScale>
                                      <p:cBhvr>
                                        <p:cTn id="586" dur="200" fill="hold"/>
                                        <p:tgtEl>
                                          <p:spTgt spid="64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587" presetID="10" presetClass="exit" presetSubtype="0" fill="hold" grpId="2" nodeType="withEffect">
                                  <p:stCondLst>
                                    <p:cond delay="368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8" dur="101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9" dur="1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0" presetID="23" presetClass="entr" presetSubtype="528" decel="100000" fill="hold" grpId="0" nodeType="withEffect">
                                  <p:stCondLst>
                                    <p:cond delay="67"/>
                                  </p:stCondLst>
                                  <p:childTnLst>
                                    <p:set>
                                      <p:cBhvr>
                                        <p:cTn id="5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2" dur="379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3" dur="379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4" dur="379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5" dur="379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6" presetID="8" presetClass="emph" presetSubtype="0" fill="hold" grpId="1" nodeType="withEffect">
                                  <p:stCondLst>
                                    <p:cond delay="67"/>
                                  </p:stCondLst>
                                  <p:childTnLst>
                                    <p:animRot by="-2700000">
                                      <p:cBhvr>
                                        <p:cTn id="597" dur="481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8" presetID="6" presetClass="emph" presetSubtype="0" accel="76000" fill="hold" grpId="2" nodeType="withEffect">
                                  <p:stCondLst>
                                    <p:cond delay="372"/>
                                  </p:stCondLst>
                                  <p:childTnLst>
                                    <p:animScale>
                                      <p:cBhvr>
                                        <p:cTn id="599" dur="200" fill="hold"/>
                                        <p:tgtEl>
                                          <p:spTgt spid="65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600" presetID="10" presetClass="exit" presetSubtype="0" fill="hold" grpId="3" nodeType="withEffect">
                                  <p:stCondLst>
                                    <p:cond delay="472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1" dur="101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2" dur="1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3" presetID="23" presetClass="entr" presetSubtype="528" decel="100000" fill="hold" grpId="0" nodeType="withEffect">
                                  <p:stCondLst>
                                    <p:cond delay="66"/>
                                  </p:stCondLst>
                                  <p:childTnLst>
                                    <p:set>
                                      <p:cBhvr>
                                        <p:cTn id="6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5" dur="374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6" dur="374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7" dur="374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8" dur="374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9" presetID="8" presetClass="emph" presetSubtype="0" fill="hold" grpId="1" nodeType="withEffect">
                                  <p:stCondLst>
                                    <p:cond delay="66"/>
                                  </p:stCondLst>
                                  <p:childTnLst>
                                    <p:animRot by="-1740000">
                                      <p:cBhvr>
                                        <p:cTn id="610" dur="473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1" presetID="6" presetClass="emph" presetSubtype="0" accel="76000" fill="hold" grpId="2" nodeType="withEffect">
                                  <p:stCondLst>
                                    <p:cond delay="352"/>
                                  </p:stCondLst>
                                  <p:childTnLst>
                                    <p:animScale>
                                      <p:cBhvr>
                                        <p:cTn id="612" dur="200" fill="hold"/>
                                        <p:tgtEl>
                                          <p:spTgt spid="66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613" presetID="10" presetClass="exit" presetSubtype="0" fill="hold" grpId="3" nodeType="withEffect">
                                  <p:stCondLst>
                                    <p:cond delay="452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4" dur="101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5" dur="1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6" presetID="23" presetClass="entr" presetSubtype="528" decel="100000" fill="hold" grpId="0" nodeType="withEffect">
                                  <p:stCondLst>
                                    <p:cond delay="71"/>
                                  </p:stCondLst>
                                  <p:childTnLst>
                                    <p:set>
                                      <p:cBhvr>
                                        <p:cTn id="6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8" dur="399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9" dur="399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0" dur="399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1" dur="399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2" presetID="8" presetClass="emph" presetSubtype="0" fill="hold" grpId="1" nodeType="withEffect">
                                  <p:stCondLst>
                                    <p:cond delay="71"/>
                                  </p:stCondLst>
                                  <p:childTnLst>
                                    <p:animRot by="-3900000">
                                      <p:cBhvr>
                                        <p:cTn id="623" dur="501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24" presetID="6" presetClass="emph" presetSubtype="0" accel="76000" fill="hold" grpId="2" nodeType="withEffect">
                                  <p:stCondLst>
                                    <p:cond delay="372"/>
                                  </p:stCondLst>
                                  <p:childTnLst>
                                    <p:animScale>
                                      <p:cBhvr>
                                        <p:cTn id="625" dur="200" fill="hold"/>
                                        <p:tgtEl>
                                          <p:spTgt spid="67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626" presetID="10" presetClass="exit" presetSubtype="0" fill="hold" grpId="3" nodeType="withEffect">
                                  <p:stCondLst>
                                    <p:cond delay="472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7" dur="101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8" dur="1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9" presetID="22" presetClass="entr" presetSubtype="8" fill="hold" nodeType="withEffect">
                                  <p:stCondLst>
                                    <p:cond delay="107"/>
                                  </p:stCondLst>
                                  <p:childTnLst>
                                    <p:set>
                                      <p:cBhvr>
                                        <p:cTn id="6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1" dur="16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2" presetID="42" presetClass="path" presetSubtype="0" accel="50000" fill="hold" nodeType="withEffect">
                                  <p:stCondLst>
                                    <p:cond delay="107"/>
                                  </p:stCondLst>
                                  <p:childTnLst>
                                    <p:animMotion origin="layout" path="M 2.5E-6 3.7037E-6 L 0.05351 0.03217 " pathEditMode="relative" rAng="0" ptsTypes="AA">
                                      <p:cBhvr>
                                        <p:cTn id="633" dur="401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69" y="1597"/>
                                    </p:animMotion>
                                  </p:childTnLst>
                                </p:cTn>
                              </p:par>
                              <p:par>
                                <p:cTn id="634" presetID="22" presetClass="exit" presetSubtype="8" fill="hold" nodeType="withEffect">
                                  <p:stCondLst>
                                    <p:cond delay="267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35" dur="241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6" dur="1" fill="hold">
                                          <p:stCondLst>
                                            <p:cond delay="24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7" presetID="23" presetClass="entr" presetSubtype="528" decel="100000" fill="hold" grpId="0" nodeType="withEffect">
                                  <p:stCondLst>
                                    <p:cond delay="53"/>
                                  </p:stCondLst>
                                  <p:childTnLst>
                                    <p:set>
                                      <p:cBhvr>
                                        <p:cTn id="6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9" dur="484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0" dur="484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1" dur="484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2" dur="484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3" presetID="8" presetClass="emph" presetSubtype="0" fill="hold" grpId="1" nodeType="withEffect">
                                  <p:stCondLst>
                                    <p:cond delay="53"/>
                                  </p:stCondLst>
                                  <p:childTnLst>
                                    <p:animRot by="3000000">
                                      <p:cBhvr>
                                        <p:cTn id="644" dur="601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45" presetID="6" presetClass="emph" presetSubtype="0" fill="hold" grpId="2" nodeType="withEffect">
                                  <p:stCondLst>
                                    <p:cond delay="418"/>
                                  </p:stCondLst>
                                  <p:childTnLst>
                                    <p:animScale>
                                      <p:cBhvr>
                                        <p:cTn id="646" dur="200" fill="hold"/>
                                        <p:tgtEl>
                                          <p:spTgt spid="71"/>
                                        </p:tgtEl>
                                      </p:cBhvr>
                                      <p:by x="40000" y="40000"/>
                                    </p:animScale>
                                  </p:childTnLst>
                                </p:cTn>
                              </p:par>
                              <p:par>
                                <p:cTn id="647" presetID="10" presetClass="exit" presetSubtype="0" fill="hold" grpId="3" nodeType="withEffect">
                                  <p:stCondLst>
                                    <p:cond delay="519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8" dur="101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9" dur="1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0" presetID="23" presetClass="entr" presetSubtype="528" decel="100000" fill="hold" grpId="0" nodeType="withEffect">
                                  <p:stCondLst>
                                    <p:cond delay="53"/>
                                  </p:stCondLst>
                                  <p:childTnLst>
                                    <p:set>
                                      <p:cBhvr>
                                        <p:cTn id="6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2" dur="468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3" dur="468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4" dur="468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5" dur="468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6" presetID="8" presetClass="emph" presetSubtype="0" fill="hold" grpId="1" nodeType="withEffect">
                                  <p:stCondLst>
                                    <p:cond delay="53"/>
                                  </p:stCondLst>
                                  <p:childTnLst>
                                    <p:animRot by="7200000">
                                      <p:cBhvr>
                                        <p:cTn id="657" dur="582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8" presetID="6" presetClass="emph" presetSubtype="0" accel="100000" fill="hold" grpId="2" nodeType="withEffect">
                                  <p:stCondLst>
                                    <p:cond delay="430"/>
                                  </p:stCondLst>
                                  <p:childTnLst>
                                    <p:animScale>
                                      <p:cBhvr>
                                        <p:cTn id="659" dur="200" fill="hold"/>
                                        <p:tgtEl>
                                          <p:spTgt spid="69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660" presetID="10" presetClass="exit" presetSubtype="0" fill="hold" grpId="3" nodeType="withEffect">
                                  <p:stCondLst>
                                    <p:cond delay="53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1" dur="101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2" dur="1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3" presetID="23" presetClass="entr" presetSubtype="528" decel="100000" fill="hold" grpId="0" nodeType="withEffect">
                                  <p:stCondLst>
                                    <p:cond delay="53"/>
                                  </p:stCondLst>
                                  <p:childTnLst>
                                    <p:set>
                                      <p:cBhvr>
                                        <p:cTn id="6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5" dur="468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6" dur="468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7" dur="468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8" dur="468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9" presetID="6" presetClass="emph" presetSubtype="0" accel="76000" fill="hold" grpId="1" nodeType="withEffect">
                                  <p:stCondLst>
                                    <p:cond delay="418"/>
                                  </p:stCondLst>
                                  <p:childTnLst>
                                    <p:animScale>
                                      <p:cBhvr>
                                        <p:cTn id="670" dur="200" fill="hold"/>
                                        <p:tgtEl>
                                          <p:spTgt spid="70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671" presetID="10" presetClass="exit" presetSubtype="0" fill="hold" grpId="2" nodeType="withEffect">
                                  <p:stCondLst>
                                    <p:cond delay="519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2" dur="101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3" dur="1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4" presetID="23" presetClass="entr" presetSubtype="528" decel="100000" fill="hold" grpId="0" nodeType="withEffect">
                                  <p:stCondLst>
                                    <p:cond delay="53"/>
                                  </p:stCondLst>
                                  <p:childTnLst>
                                    <p:set>
                                      <p:cBhvr>
                                        <p:cTn id="6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6" dur="304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7" dur="304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8" dur="304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9" dur="304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0" presetID="8" presetClass="emph" presetSubtype="0" fill="hold" grpId="1" nodeType="withEffect">
                                  <p:stCondLst>
                                    <p:cond delay="53"/>
                                  </p:stCondLst>
                                  <p:childTnLst>
                                    <p:animRot by="3600000">
                                      <p:cBhvr>
                                        <p:cTn id="681" dur="405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82" presetID="6" presetClass="emph" presetSubtype="0" accel="76000" fill="hold" grpId="2" nodeType="withEffect">
                                  <p:stCondLst>
                                    <p:cond delay="282"/>
                                  </p:stCondLst>
                                  <p:childTnLst>
                                    <p:animScale>
                                      <p:cBhvr>
                                        <p:cTn id="683" dur="200" fill="hold"/>
                                        <p:tgtEl>
                                          <p:spTgt spid="72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684" presetID="10" presetClass="exit" presetSubtype="0" fill="hold" grpId="3" nodeType="withEffect">
                                  <p:stCondLst>
                                    <p:cond delay="382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5" dur="101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6" dur="1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7" presetID="22" presetClass="entr" presetSubtype="8" fill="hold" nodeType="withEffect">
                                  <p:stCondLst>
                                    <p:cond delay="107"/>
                                  </p:stCondLst>
                                  <p:childTnLst>
                                    <p:set>
                                      <p:cBhvr>
                                        <p:cTn id="6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9" dur="214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0" presetID="42" presetClass="path" presetSubtype="0" accel="50000" fill="hold" nodeType="withEffect">
                                  <p:stCondLst>
                                    <p:cond delay="107"/>
                                  </p:stCondLst>
                                  <p:childTnLst>
                                    <p:animMotion origin="layout" path="M -2.08333E-6 -1.11111E-6 L 0.078 -0.07477 " pathEditMode="relative" rAng="0" ptsTypes="AA">
                                      <p:cBhvr>
                                        <p:cTn id="691" dur="401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93" y="-3750"/>
                                    </p:animMotion>
                                  </p:childTnLst>
                                </p:cTn>
                              </p:par>
                              <p:par>
                                <p:cTn id="692" presetID="22" presetClass="exit" presetSubtype="8" fill="hold" nodeType="withEffect">
                                  <p:stCondLst>
                                    <p:cond delay="428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93" dur="134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4" dur="1" fill="hold">
                                          <p:stCondLst>
                                            <p:cond delay="133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5" presetID="23" presetClass="entr" presetSubtype="528" decel="100000" fill="hold" grpId="0" nodeType="withEffect">
                                  <p:stCondLst>
                                    <p:cond delay="53"/>
                                  </p:stCondLst>
                                  <p:childTnLst>
                                    <p:set>
                                      <p:cBhvr>
                                        <p:cTn id="6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7" dur="313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8" dur="313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9" dur="313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0" dur="313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1" presetID="6" presetClass="emph" presetSubtype="0" accel="76000" fill="hold" grpId="1" nodeType="withEffect">
                                  <p:stCondLst>
                                    <p:cond delay="268"/>
                                  </p:stCondLst>
                                  <p:childTnLst>
                                    <p:animScale>
                                      <p:cBhvr>
                                        <p:cTn id="702" dur="200" fill="hold"/>
                                        <p:tgtEl>
                                          <p:spTgt spid="74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703" presetID="10" presetClass="exit" presetSubtype="0" fill="hold" grpId="2" nodeType="withEffect">
                                  <p:stCondLst>
                                    <p:cond delay="368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4" dur="101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5" dur="1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6" presetID="23" presetClass="entr" presetSubtype="528" decel="100000" fill="hold" grpId="0" nodeType="withEffect">
                                  <p:stCondLst>
                                    <p:cond delay="67"/>
                                  </p:stCondLst>
                                  <p:childTnLst>
                                    <p:set>
                                      <p:cBhvr>
                                        <p:cTn id="7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8" dur="379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9" dur="379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0" dur="379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1" dur="379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2" presetID="8" presetClass="emph" presetSubtype="0" fill="hold" grpId="1" nodeType="withEffect">
                                  <p:stCondLst>
                                    <p:cond delay="67"/>
                                  </p:stCondLst>
                                  <p:childTnLst>
                                    <p:animRot by="-2700000">
                                      <p:cBhvr>
                                        <p:cTn id="713" dur="481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14" presetID="6" presetClass="emph" presetSubtype="0" accel="76000" fill="hold" grpId="2" nodeType="withEffect">
                                  <p:stCondLst>
                                    <p:cond delay="372"/>
                                  </p:stCondLst>
                                  <p:childTnLst>
                                    <p:animScale>
                                      <p:cBhvr>
                                        <p:cTn id="715" dur="200" fill="hold"/>
                                        <p:tgtEl>
                                          <p:spTgt spid="75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716" presetID="10" presetClass="exit" presetSubtype="0" fill="hold" grpId="3" nodeType="withEffect">
                                  <p:stCondLst>
                                    <p:cond delay="472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7" dur="101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8" dur="1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9" presetID="23" presetClass="entr" presetSubtype="528" decel="100000" fill="hold" grpId="0" nodeType="withEffect">
                                  <p:stCondLst>
                                    <p:cond delay="66"/>
                                  </p:stCondLst>
                                  <p:childTnLst>
                                    <p:set>
                                      <p:cBhvr>
                                        <p:cTn id="7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1" dur="374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2" dur="374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3" dur="374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4" dur="374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5" presetID="8" presetClass="emph" presetSubtype="0" fill="hold" grpId="1" nodeType="withEffect">
                                  <p:stCondLst>
                                    <p:cond delay="66"/>
                                  </p:stCondLst>
                                  <p:childTnLst>
                                    <p:animRot by="-1740000">
                                      <p:cBhvr>
                                        <p:cTn id="726" dur="473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27" presetID="6" presetClass="emph" presetSubtype="0" accel="76000" fill="hold" grpId="2" nodeType="withEffect">
                                  <p:stCondLst>
                                    <p:cond delay="352"/>
                                  </p:stCondLst>
                                  <p:childTnLst>
                                    <p:animScale>
                                      <p:cBhvr>
                                        <p:cTn id="728" dur="200" fill="hold"/>
                                        <p:tgtEl>
                                          <p:spTgt spid="76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729" presetID="10" presetClass="exit" presetSubtype="0" fill="hold" grpId="3" nodeType="withEffect">
                                  <p:stCondLst>
                                    <p:cond delay="452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0" dur="101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1" dur="1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2" presetID="23" presetClass="entr" presetSubtype="528" decel="100000" fill="hold" grpId="0" nodeType="withEffect">
                                  <p:stCondLst>
                                    <p:cond delay="71"/>
                                  </p:stCondLst>
                                  <p:childTnLst>
                                    <p:set>
                                      <p:cBhvr>
                                        <p:cTn id="7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4" dur="399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5" dur="399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6" dur="399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7" dur="399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8" presetID="8" presetClass="emph" presetSubtype="0" fill="hold" grpId="1" nodeType="withEffect">
                                  <p:stCondLst>
                                    <p:cond delay="71"/>
                                  </p:stCondLst>
                                  <p:childTnLst>
                                    <p:animRot by="-3900000">
                                      <p:cBhvr>
                                        <p:cTn id="739" dur="501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0" presetID="6" presetClass="emph" presetSubtype="0" accel="76000" fill="hold" grpId="2" nodeType="withEffect">
                                  <p:stCondLst>
                                    <p:cond delay="372"/>
                                  </p:stCondLst>
                                  <p:childTnLst>
                                    <p:animScale>
                                      <p:cBhvr>
                                        <p:cTn id="741" dur="200" fill="hold"/>
                                        <p:tgtEl>
                                          <p:spTgt spid="77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742" presetID="10" presetClass="exit" presetSubtype="0" fill="hold" grpId="3" nodeType="withEffect">
                                  <p:stCondLst>
                                    <p:cond delay="472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3" dur="101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4" dur="1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5" presetID="22" presetClass="entr" presetSubtype="8" fill="hold" nodeType="withEffect">
                                  <p:stCondLst>
                                    <p:cond delay="107"/>
                                  </p:stCondLst>
                                  <p:childTnLst>
                                    <p:set>
                                      <p:cBhvr>
                                        <p:cTn id="7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7" dur="16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8" presetID="42" presetClass="path" presetSubtype="0" accel="50000" fill="hold" nodeType="withEffect">
                                  <p:stCondLst>
                                    <p:cond delay="107"/>
                                  </p:stCondLst>
                                  <p:childTnLst>
                                    <p:animMotion origin="layout" path="M 2.5E-6 -3.7037E-7 L 0.05351 0.03218 " pathEditMode="relative" rAng="0" ptsTypes="AA">
                                      <p:cBhvr>
                                        <p:cTn id="749" dur="401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69" y="1597"/>
                                    </p:animMotion>
                                  </p:childTnLst>
                                </p:cTn>
                              </p:par>
                              <p:par>
                                <p:cTn id="750" presetID="22" presetClass="exit" presetSubtype="8" fill="hold" nodeType="withEffect">
                                  <p:stCondLst>
                                    <p:cond delay="267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751" dur="241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2" dur="1" fill="hold">
                                          <p:stCondLst>
                                            <p:cond delay="24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3" presetID="23" presetClass="entr" presetSubtype="528" decel="100000" fill="hold" grpId="0" nodeType="withEffect">
                                  <p:stCondLst>
                                    <p:cond delay="53"/>
                                  </p:stCondLst>
                                  <p:childTnLst>
                                    <p:set>
                                      <p:cBhvr>
                                        <p:cTn id="7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5" dur="484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6" dur="484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7" dur="484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8" dur="484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9" presetID="8" presetClass="emph" presetSubtype="0" fill="hold" grpId="1" nodeType="withEffect">
                                  <p:stCondLst>
                                    <p:cond delay="53"/>
                                  </p:stCondLst>
                                  <p:childTnLst>
                                    <p:animRot by="3000000">
                                      <p:cBhvr>
                                        <p:cTn id="760" dur="601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61" presetID="6" presetClass="emph" presetSubtype="0" fill="hold" grpId="2" nodeType="withEffect">
                                  <p:stCondLst>
                                    <p:cond delay="418"/>
                                  </p:stCondLst>
                                  <p:childTnLst>
                                    <p:animScale>
                                      <p:cBhvr>
                                        <p:cTn id="762" dur="200" fill="hold"/>
                                        <p:tgtEl>
                                          <p:spTgt spid="81"/>
                                        </p:tgtEl>
                                      </p:cBhvr>
                                      <p:by x="40000" y="40000"/>
                                    </p:animScale>
                                  </p:childTnLst>
                                </p:cTn>
                              </p:par>
                              <p:par>
                                <p:cTn id="763" presetID="10" presetClass="exit" presetSubtype="0" fill="hold" grpId="3" nodeType="withEffect">
                                  <p:stCondLst>
                                    <p:cond delay="519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4" dur="101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5" dur="1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6" presetID="23" presetClass="entr" presetSubtype="528" decel="100000" fill="hold" grpId="0" nodeType="withEffect">
                                  <p:stCondLst>
                                    <p:cond delay="53"/>
                                  </p:stCondLst>
                                  <p:childTnLst>
                                    <p:set>
                                      <p:cBhvr>
                                        <p:cTn id="7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8" dur="468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9" dur="468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0" dur="468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1" dur="468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2" presetID="8" presetClass="emph" presetSubtype="0" fill="hold" grpId="1" nodeType="withEffect">
                                  <p:stCondLst>
                                    <p:cond delay="53"/>
                                  </p:stCondLst>
                                  <p:childTnLst>
                                    <p:animRot by="7200000">
                                      <p:cBhvr>
                                        <p:cTn id="773" dur="582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74" presetID="6" presetClass="emph" presetSubtype="0" accel="100000" fill="hold" grpId="2" nodeType="withEffect">
                                  <p:stCondLst>
                                    <p:cond delay="430"/>
                                  </p:stCondLst>
                                  <p:childTnLst>
                                    <p:animScale>
                                      <p:cBhvr>
                                        <p:cTn id="775" dur="200" fill="hold"/>
                                        <p:tgtEl>
                                          <p:spTgt spid="79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776" presetID="10" presetClass="exit" presetSubtype="0" fill="hold" grpId="3" nodeType="withEffect">
                                  <p:stCondLst>
                                    <p:cond delay="53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7" dur="101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8" dur="1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9" presetID="23" presetClass="entr" presetSubtype="528" decel="100000" fill="hold" grpId="0" nodeType="withEffect">
                                  <p:stCondLst>
                                    <p:cond delay="53"/>
                                  </p:stCondLst>
                                  <p:childTnLst>
                                    <p:set>
                                      <p:cBhvr>
                                        <p:cTn id="7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1" dur="468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2" dur="468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3" dur="468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4" dur="468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5" presetID="6" presetClass="emph" presetSubtype="0" accel="76000" fill="hold" grpId="1" nodeType="withEffect">
                                  <p:stCondLst>
                                    <p:cond delay="418"/>
                                  </p:stCondLst>
                                  <p:childTnLst>
                                    <p:animScale>
                                      <p:cBhvr>
                                        <p:cTn id="786" dur="200" fill="hold"/>
                                        <p:tgtEl>
                                          <p:spTgt spid="80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787" presetID="10" presetClass="exit" presetSubtype="0" fill="hold" grpId="2" nodeType="withEffect">
                                  <p:stCondLst>
                                    <p:cond delay="519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8" dur="101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9" dur="1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0" presetID="23" presetClass="entr" presetSubtype="528" decel="100000" fill="hold" grpId="0" nodeType="withEffect">
                                  <p:stCondLst>
                                    <p:cond delay="53"/>
                                  </p:stCondLst>
                                  <p:childTnLst>
                                    <p:set>
                                      <p:cBhvr>
                                        <p:cTn id="7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2" dur="304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3" dur="304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4" dur="304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5" dur="304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6" presetID="8" presetClass="emph" presetSubtype="0" fill="hold" grpId="1" nodeType="withEffect">
                                  <p:stCondLst>
                                    <p:cond delay="53"/>
                                  </p:stCondLst>
                                  <p:childTnLst>
                                    <p:animRot by="3600000">
                                      <p:cBhvr>
                                        <p:cTn id="797" dur="405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98" presetID="6" presetClass="emph" presetSubtype="0" accel="76000" fill="hold" grpId="2" nodeType="withEffect">
                                  <p:stCondLst>
                                    <p:cond delay="282"/>
                                  </p:stCondLst>
                                  <p:childTnLst>
                                    <p:animScale>
                                      <p:cBhvr>
                                        <p:cTn id="799" dur="200" fill="hold"/>
                                        <p:tgtEl>
                                          <p:spTgt spid="82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800" presetID="10" presetClass="exit" presetSubtype="0" fill="hold" grpId="3" nodeType="withEffect">
                                  <p:stCondLst>
                                    <p:cond delay="382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1" dur="101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2" dur="1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3" presetID="22" presetClass="entr" presetSubtype="8" fill="hold" nodeType="withEffect">
                                  <p:stCondLst>
                                    <p:cond delay="107"/>
                                  </p:stCondLst>
                                  <p:childTnLst>
                                    <p:set>
                                      <p:cBhvr>
                                        <p:cTn id="8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5" dur="214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6" presetID="42" presetClass="path" presetSubtype="0" accel="50000" fill="hold" nodeType="withEffect">
                                  <p:stCondLst>
                                    <p:cond delay="107"/>
                                  </p:stCondLst>
                                  <p:childTnLst>
                                    <p:animMotion origin="layout" path="M -2.08333E-6 4.81481E-6 L 0.078 -0.07477 " pathEditMode="relative" rAng="0" ptsTypes="AA">
                                      <p:cBhvr>
                                        <p:cTn id="807" dur="401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93" y="-3750"/>
                                    </p:animMotion>
                                  </p:childTnLst>
                                </p:cTn>
                              </p:par>
                              <p:par>
                                <p:cTn id="808" presetID="22" presetClass="exit" presetSubtype="8" fill="hold" nodeType="withEffect">
                                  <p:stCondLst>
                                    <p:cond delay="428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09" dur="134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0" dur="1" fill="hold">
                                          <p:stCondLst>
                                            <p:cond delay="133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 animBg="1"/>
      <p:bldP spid="12" grpId="1" animBg="1"/>
      <p:bldP spid="12" grpId="2" animBg="1"/>
      <p:bldP spid="17" grpId="0" animBg="1"/>
      <p:bldP spid="17" grpId="1" animBg="1"/>
      <p:bldP spid="17" grpId="2" animBg="1"/>
      <p:bldP spid="18" grpId="0" animBg="1"/>
      <p:bldP spid="18" grpId="1" animBg="1"/>
      <p:bldP spid="18" grpId="2" animBg="1"/>
      <p:bldP spid="19" grpId="0" animBg="1"/>
      <p:bldP spid="19" grpId="1" animBg="1"/>
      <p:bldP spid="19" grpId="2" animBg="1"/>
      <p:bldP spid="20" grpId="0" animBg="1"/>
      <p:bldP spid="20" grpId="1" animBg="1"/>
      <p:bldP spid="20" grpId="2" animBg="1"/>
      <p:bldP spid="21" grpId="0" animBg="1"/>
      <p:bldP spid="21" grpId="1" animBg="1"/>
      <p:bldP spid="21" grpId="2" animBg="1"/>
      <p:bldP spid="22" grpId="0" animBg="1"/>
      <p:bldP spid="22" grpId="1" animBg="1"/>
      <p:bldP spid="22" grpId="2" animBg="1"/>
      <p:bldP spid="23" grpId="0" animBg="1"/>
      <p:bldP spid="23" grpId="1" animBg="1"/>
      <p:bldP spid="23" grpId="2" animBg="1"/>
      <p:bldP spid="24" grpId="0" animBg="1"/>
      <p:bldP spid="24" grpId="1" animBg="1"/>
      <p:bldP spid="24" grpId="2" animBg="1"/>
      <p:bldP spid="25" grpId="0" animBg="1"/>
      <p:bldP spid="25" grpId="1" animBg="1"/>
      <p:bldP spid="25" grpId="2" animBg="1"/>
      <p:bldP spid="26" grpId="0" animBg="1"/>
      <p:bldP spid="26" grpId="1" animBg="1"/>
      <p:bldP spid="26" grpId="2" animBg="1"/>
      <p:bldP spid="27" grpId="0" animBg="1"/>
      <p:bldP spid="27" grpId="1" animBg="1"/>
      <p:bldP spid="27" grpId="2" animBg="1"/>
      <p:bldP spid="28" grpId="0" animBg="1"/>
      <p:bldP spid="28" grpId="1" animBg="1"/>
      <p:bldP spid="28" grpId="2" animBg="1"/>
      <p:bldP spid="29" grpId="0" animBg="1"/>
      <p:bldP spid="29" grpId="1" animBg="1"/>
      <p:bldP spid="29" grpId="2" animBg="1"/>
      <p:bldP spid="30" grpId="0" animBg="1"/>
      <p:bldP spid="30" grpId="1" animBg="1"/>
      <p:bldP spid="30" grpId="2" animBg="1"/>
      <p:bldP spid="31" grpId="0" animBg="1"/>
      <p:bldP spid="31" grpId="1" animBg="1"/>
      <p:bldP spid="31" grpId="2" animBg="1"/>
      <p:bldP spid="32" grpId="0" animBg="1"/>
      <p:bldP spid="32" grpId="1" animBg="1"/>
      <p:bldP spid="32" grpId="2" animBg="1"/>
      <p:bldP spid="33" grpId="0" animBg="1"/>
      <p:bldP spid="33" grpId="1" animBg="1"/>
      <p:bldP spid="33" grpId="2" animBg="1"/>
      <p:bldP spid="34" grpId="0" animBg="1"/>
      <p:bldP spid="34" grpId="1" animBg="1"/>
      <p:bldP spid="34" grpId="2" animBg="1"/>
      <p:bldP spid="35" grpId="0" animBg="1"/>
      <p:bldP spid="35" grpId="1" animBg="1"/>
      <p:bldP spid="35" grpId="2" animBg="1"/>
      <p:bldP spid="36" grpId="0" animBg="1"/>
      <p:bldP spid="36" grpId="1" animBg="1"/>
      <p:bldP spid="36" grpId="2" animBg="1"/>
      <p:bldP spid="37" grpId="0" animBg="1"/>
      <p:bldP spid="37" grpId="1" animBg="1"/>
      <p:bldP spid="37" grpId="2" animBg="1"/>
      <p:bldP spid="38" grpId="0" animBg="1"/>
      <p:bldP spid="38" grpId="1" animBg="1"/>
      <p:bldP spid="38" grpId="2" animBg="1"/>
      <p:bldP spid="39" grpId="0" animBg="1"/>
      <p:bldP spid="39" grpId="1" animBg="1"/>
      <p:bldP spid="39" grpId="2" animBg="1"/>
      <p:bldP spid="40" grpId="0" animBg="1"/>
      <p:bldP spid="40" grpId="1" animBg="1"/>
      <p:bldP spid="40" grpId="2" animBg="1"/>
      <p:bldP spid="41" grpId="0" animBg="1"/>
      <p:bldP spid="41" grpId="1" animBg="1"/>
      <p:bldP spid="41" grpId="2" animBg="1"/>
      <p:bldP spid="42" grpId="0" animBg="1"/>
      <p:bldP spid="42" grpId="1" animBg="1"/>
      <p:bldP spid="42" grpId="2" animBg="1"/>
      <p:bldP spid="43" grpId="0" animBg="1"/>
      <p:bldP spid="43" grpId="1" animBg="1"/>
      <p:bldP spid="43" grpId="2" animBg="1"/>
      <p:bldP spid="52" grpId="0" animBg="1"/>
      <p:bldP spid="52" grpId="1" animBg="1"/>
      <p:bldP spid="52" grpId="2" animBg="1"/>
      <p:bldP spid="53" grpId="0" animBg="1"/>
      <p:bldP spid="53" grpId="1" animBg="1"/>
      <p:bldP spid="53" grpId="2" animBg="1"/>
      <p:bldP spid="54" grpId="0" animBg="1"/>
      <p:bldP spid="54" grpId="1" animBg="1"/>
      <p:bldP spid="54" grpId="2" animBg="1"/>
      <p:bldP spid="55" grpId="0" animBg="1"/>
      <p:bldP spid="55" grpId="1" animBg="1"/>
      <p:bldP spid="55" grpId="2" animBg="1"/>
      <p:bldP spid="56" grpId="0" animBg="1"/>
      <p:bldP spid="56" grpId="1" animBg="1"/>
      <p:bldP spid="56" grpId="2" animBg="1"/>
      <p:bldP spid="57" grpId="0" animBg="1"/>
      <p:bldP spid="57" grpId="1" animBg="1"/>
      <p:bldP spid="57" grpId="2" animBg="1"/>
      <p:bldP spid="58" grpId="0" animBg="1"/>
      <p:bldP spid="58" grpId="1" animBg="1"/>
      <p:bldP spid="58" grpId="2" animBg="1"/>
      <p:bldP spid="59" grpId="0" animBg="1"/>
      <p:bldP spid="59" grpId="1" animBg="1"/>
      <p:bldP spid="59" grpId="2" animBg="1"/>
      <p:bldP spid="60" grpId="0" animBg="1"/>
      <p:bldP spid="60" grpId="1" animBg="1"/>
      <p:bldP spid="60" grpId="2" animBg="1"/>
      <p:bldP spid="61" grpId="0" animBg="1"/>
      <p:bldP spid="61" grpId="1" animBg="1"/>
      <p:bldP spid="61" grpId="2" animBg="1"/>
      <p:bldP spid="62" grpId="0" animBg="1"/>
      <p:bldP spid="62" grpId="1" animBg="1"/>
      <p:bldP spid="62" grpId="2" animBg="1"/>
      <p:bldP spid="63" grpId="0" animBg="1"/>
      <p:bldP spid="63" grpId="1" animBg="1"/>
      <p:bldP spid="63" grpId="2" animBg="1"/>
      <p:bldP spid="64" grpId="0" animBg="1"/>
      <p:bldP spid="64" grpId="1" animBg="1"/>
      <p:bldP spid="64" grpId="2" animBg="1"/>
      <p:bldP spid="65" grpId="0" animBg="1"/>
      <p:bldP spid="65" grpId="1" animBg="1"/>
      <p:bldP spid="65" grpId="2" animBg="1"/>
      <p:bldP spid="65" grpId="3" animBg="1"/>
      <p:bldP spid="66" grpId="0" animBg="1"/>
      <p:bldP spid="66" grpId="1" animBg="1"/>
      <p:bldP spid="66" grpId="2" animBg="1"/>
      <p:bldP spid="66" grpId="3" animBg="1"/>
      <p:bldP spid="67" grpId="0" animBg="1"/>
      <p:bldP spid="67" grpId="1" animBg="1"/>
      <p:bldP spid="67" grpId="2" animBg="1"/>
      <p:bldP spid="67" grpId="3" animBg="1"/>
      <p:bldP spid="69" grpId="0" animBg="1"/>
      <p:bldP spid="69" grpId="1" animBg="1"/>
      <p:bldP spid="69" grpId="2" animBg="1"/>
      <p:bldP spid="69" grpId="3" animBg="1"/>
      <p:bldP spid="70" grpId="0" animBg="1"/>
      <p:bldP spid="70" grpId="1" animBg="1"/>
      <p:bldP spid="70" grpId="2" animBg="1"/>
      <p:bldP spid="71" grpId="0" animBg="1"/>
      <p:bldP spid="71" grpId="1" animBg="1"/>
      <p:bldP spid="71" grpId="2" animBg="1"/>
      <p:bldP spid="71" grpId="3" animBg="1"/>
      <p:bldP spid="72" grpId="0" animBg="1"/>
      <p:bldP spid="72" grpId="1" animBg="1"/>
      <p:bldP spid="72" grpId="2" animBg="1"/>
      <p:bldP spid="72" grpId="3" animBg="1"/>
      <p:bldP spid="74" grpId="0" animBg="1"/>
      <p:bldP spid="74" grpId="1" animBg="1"/>
      <p:bldP spid="74" grpId="2" animBg="1"/>
      <p:bldP spid="75" grpId="0" animBg="1"/>
      <p:bldP spid="75" grpId="1" animBg="1"/>
      <p:bldP spid="75" grpId="2" animBg="1"/>
      <p:bldP spid="75" grpId="3" animBg="1"/>
      <p:bldP spid="76" grpId="0" animBg="1"/>
      <p:bldP spid="76" grpId="1" animBg="1"/>
      <p:bldP spid="76" grpId="2" animBg="1"/>
      <p:bldP spid="76" grpId="3" animBg="1"/>
      <p:bldP spid="77" grpId="0" animBg="1"/>
      <p:bldP spid="77" grpId="1" animBg="1"/>
      <p:bldP spid="77" grpId="2" animBg="1"/>
      <p:bldP spid="77" grpId="3" animBg="1"/>
      <p:bldP spid="79" grpId="0" animBg="1"/>
      <p:bldP spid="79" grpId="1" animBg="1"/>
      <p:bldP spid="79" grpId="2" animBg="1"/>
      <p:bldP spid="79" grpId="3" animBg="1"/>
      <p:bldP spid="80" grpId="0" animBg="1"/>
      <p:bldP spid="80" grpId="1" animBg="1"/>
      <p:bldP spid="80" grpId="2" animBg="1"/>
      <p:bldP spid="81" grpId="0" animBg="1"/>
      <p:bldP spid="81" grpId="1" animBg="1"/>
      <p:bldP spid="81" grpId="2" animBg="1"/>
      <p:bldP spid="81" grpId="3" animBg="1"/>
      <p:bldP spid="82" grpId="0" animBg="1"/>
      <p:bldP spid="82" grpId="1" animBg="1"/>
      <p:bldP spid="82" grpId="2" animBg="1"/>
      <p:bldP spid="82" grpId="3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_文本框 14"/>
          <p:cNvSpPr txBox="1"/>
          <p:nvPr>
            <p:custDataLst>
              <p:tags r:id="rId1"/>
            </p:custDataLst>
          </p:nvPr>
        </p:nvSpPr>
        <p:spPr>
          <a:xfrm>
            <a:off x="-333153" y="1074509"/>
            <a:ext cx="12858306" cy="4708981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zh-CN" altLang="en-US" sz="30000" b="1" spc="600" dirty="0">
                <a:solidFill>
                  <a:srgbClr val="CD2D50"/>
                </a:solidFill>
                <a:latin typeface="迷你简秀英" panose="02010609000101010101" pitchFamily="49" charset="-122"/>
                <a:ea typeface="迷你简秀英" panose="02010609000101010101" pitchFamily="49" charset="-122"/>
              </a:rPr>
              <a:t>欢迎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300"/>
    </mc:Choice>
    <mc:Fallback xmlns="">
      <p:transition spd="slow" advClick="0" advTm="13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2"/>
                                          </p:val>
                                        </p:tav>
                                        <p:tav tm="30000">
                                          <p:val>
                                            <p:strVal val="#ppt_w*1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0.0088354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2"/>
                                          </p:val>
                                        </p:tav>
                                        <p:tav tm="30000">
                                          <p:val>
                                            <p:strVal val="#ppt_h*1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h*0.2"/>
                                          </p:val>
                                        </p:tav>
                                      </p:tavLst>
                                    </p:anim>
                                    <p:anim to="" calcmode="discrete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visible"/>
                                          </p:val>
                                        </p:tav>
                                        <p:tav tm="30000">
                                          <p:val>
                                            <p:strVal val="visible"/>
                                          </p:val>
                                        </p:tav>
                                        <p:tav tm="100000">
                                          <p:val>
                                            <p:strVal val="hidden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2186155" y="1382286"/>
            <a:ext cx="7987862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13000" b="1" spc="2000" dirty="0">
                <a:solidFill>
                  <a:srgbClr val="CD2D50"/>
                </a:solidFill>
                <a:latin typeface="迷你简秀英" panose="02010609000101010101" pitchFamily="49" charset="-122"/>
                <a:ea typeface="迷你简秀英" panose="02010609000101010101" pitchFamily="49" charset="-122"/>
              </a:rPr>
              <a:t>大家</a:t>
            </a:r>
            <a:endParaRPr lang="en-US" altLang="zh-CN" sz="13000" b="1" spc="2000" dirty="0">
              <a:solidFill>
                <a:srgbClr val="CD2D50"/>
              </a:solidFill>
              <a:latin typeface="迷你简秀英" panose="02010609000101010101" pitchFamily="49" charset="-122"/>
              <a:ea typeface="迷你简秀英" panose="02010609000101010101" pitchFamily="49" charset="-122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13000" b="1" spc="2000" dirty="0">
                <a:solidFill>
                  <a:srgbClr val="CD2D50"/>
                </a:solidFill>
                <a:latin typeface="迷你简秀英" panose="02010609000101010101" pitchFamily="49" charset="-122"/>
                <a:ea typeface="迷你简秀英" panose="02010609000101010101" pitchFamily="49" charset="-122"/>
              </a:rPr>
              <a:t>来到</a:t>
            </a:r>
            <a:endParaRPr kumimoji="0" lang="zh-CN" altLang="en-US" sz="13000" b="1" i="0" u="none" strike="noStrike" kern="1200" cap="none" spc="2000" normalizeH="0" baseline="0" noProof="0" dirty="0">
              <a:ln>
                <a:noFill/>
              </a:ln>
              <a:solidFill>
                <a:srgbClr val="CD2D50"/>
              </a:solidFill>
              <a:effectLst/>
              <a:uLnTx/>
              <a:uFillTx/>
              <a:latin typeface="迷你简秀英" panose="02010609000101010101" pitchFamily="49" charset="-122"/>
              <a:ea typeface="迷你简秀英" panose="02010609000101010101" pitchFamily="49" charset="-122"/>
            </a:endParaRPr>
          </a:p>
        </p:txBody>
      </p:sp>
      <p:sp>
        <p:nvSpPr>
          <p:cNvPr id="3" name="椭圆 2" descr="e7d195523061f1c06526803b853d33da37c806682655e537E2A928F3AEA1D11B2C74CA1ADE48C493B3BE6AAFC7DC1413F1D3DE5144BCB5B8EB55459D8BD2DD86CA978BCF0EF961A7AF6DF4AA15BE192775A88C187732EB70B483949ECE849FCDD18FB92BAA2790601969A217C5431C93F549E39EBF67E6A38789ABB31749D15335941818B49350BD"/>
          <p:cNvSpPr/>
          <p:nvPr/>
        </p:nvSpPr>
        <p:spPr>
          <a:xfrm>
            <a:off x="4869867" y="529321"/>
            <a:ext cx="340916" cy="340916"/>
          </a:xfrm>
          <a:prstGeom prst="ellipse">
            <a:avLst/>
          </a:prstGeom>
          <a:solidFill>
            <a:srgbClr val="CD2D50"/>
          </a:solidFill>
          <a:ln w="12700" cap="flat" cmpd="sng" algn="ctr">
            <a:solidFill>
              <a:srgbClr val="CD2D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椭圆 3" descr="e7d195523061f1c06526803b853d33da37c806682655e537E2A928F3AEA1D11B2C74CA1ADE48C493B3BE6AAFC7DC1413F1D3DE5144BCB5B8EB55459D8BD2DD86CA978BCF0EF961A7AF6DF4AA15BE192775A88C187732EB70B483949ECE849FCDD18FB92BAA2790601969A217C5431C93F549E39EBF67E6A38789ABB31749D15335941818B49350BD"/>
          <p:cNvSpPr/>
          <p:nvPr/>
        </p:nvSpPr>
        <p:spPr>
          <a:xfrm>
            <a:off x="5655039" y="457468"/>
            <a:ext cx="211440" cy="211437"/>
          </a:xfrm>
          <a:prstGeom prst="ellipse">
            <a:avLst/>
          </a:prstGeom>
          <a:solidFill>
            <a:srgbClr val="CD2D50"/>
          </a:solidFill>
          <a:ln w="12700" cap="flat" cmpd="sng" algn="ctr">
            <a:solidFill>
              <a:srgbClr val="CD2D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椭圆 4" descr="e7d195523061f1c06526803b853d33da37c806682655e537E2A928F3AEA1D11B2C74CA1ADE48C493B3BE6AAFC7DC1413F1D3DE5144BCB5B8EB55459D8BD2DD86CA978BCF0EF961A7AF6DF4AA15BE192775A88C187732EB70B483949ECE849FCDD18FB92BAA2790601969A217C5431C93F549E39EBF67E6A38789ABB31749D15335941818B49350BD"/>
          <p:cNvSpPr/>
          <p:nvPr/>
        </p:nvSpPr>
        <p:spPr>
          <a:xfrm>
            <a:off x="6509325" y="486504"/>
            <a:ext cx="241766" cy="241763"/>
          </a:xfrm>
          <a:prstGeom prst="ellipse">
            <a:avLst/>
          </a:prstGeom>
          <a:solidFill>
            <a:srgbClr val="CD2D50"/>
          </a:solidFill>
          <a:ln w="12700" cap="flat" cmpd="sng" algn="ctr">
            <a:solidFill>
              <a:srgbClr val="CD2D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椭圆 5" descr="e7d195523061f1c06526803b853d33da37c806682655e537E2A928F3AEA1D11B2C74CA1ADE48C493B3BE6AAFC7DC1413F1D3DE5144BCB5B8EB55459D8BD2DD86CA978BCF0EF961A7AF6DF4AA15BE192775A88C187732EB70B483949ECE849FCDD18FB92BAA2790601969A217C5431C93F549E39EBF67E6A38789ABB31749D15335941818B49350BD"/>
          <p:cNvSpPr/>
          <p:nvPr/>
        </p:nvSpPr>
        <p:spPr>
          <a:xfrm>
            <a:off x="7706987" y="831890"/>
            <a:ext cx="202050" cy="202047"/>
          </a:xfrm>
          <a:prstGeom prst="ellipse">
            <a:avLst/>
          </a:prstGeom>
          <a:solidFill>
            <a:srgbClr val="CD2D50"/>
          </a:solidFill>
          <a:ln w="12700" cap="flat" cmpd="sng" algn="ctr">
            <a:solidFill>
              <a:srgbClr val="CD2D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椭圆 6" descr="e7d195523061f1c06526803b853d33da37c806682655e537E2A928F3AEA1D11B2C74CA1ADE48C493B3BE6AAFC7DC1413F1D3DE5144BCB5B8EB55459D8BD2DD86CA978BCF0EF961A7AF6DF4AA15BE192775A88C187732EB70B483949ECE849FCDD18FB92BAA2790601969A217C5431C93F549E39EBF67E6A38789ABB31749D15335941818B49350BD"/>
          <p:cNvSpPr/>
          <p:nvPr/>
        </p:nvSpPr>
        <p:spPr>
          <a:xfrm>
            <a:off x="8062890" y="1267832"/>
            <a:ext cx="222310" cy="222307"/>
          </a:xfrm>
          <a:prstGeom prst="ellipse">
            <a:avLst/>
          </a:prstGeom>
          <a:solidFill>
            <a:srgbClr val="CD2D50"/>
          </a:solidFill>
          <a:ln w="12700" cap="flat" cmpd="sng" algn="ctr">
            <a:solidFill>
              <a:srgbClr val="CD2D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椭圆 7" descr="e7d195523061f1c06526803b853d33da37c806682655e537E2A928F3AEA1D11B2C74CA1ADE48C493B3BE6AAFC7DC1413F1D3DE5144BCB5B8EB55459D8BD2DD86CA978BCF0EF961A7AF6DF4AA15BE192775A88C187732EB70B483949ECE849FCDD18FB92BAA2790601969A217C5431C93F549E39EBF67E6A38789ABB31749D15335941818B49350BD"/>
          <p:cNvSpPr/>
          <p:nvPr/>
        </p:nvSpPr>
        <p:spPr>
          <a:xfrm>
            <a:off x="8426535" y="1580495"/>
            <a:ext cx="100039" cy="100039"/>
          </a:xfrm>
          <a:prstGeom prst="ellipse">
            <a:avLst/>
          </a:prstGeom>
          <a:solidFill>
            <a:srgbClr val="CD2D50"/>
          </a:solidFill>
          <a:ln w="12700" cap="flat" cmpd="sng" algn="ctr">
            <a:solidFill>
              <a:srgbClr val="CD2D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椭圆 8" descr="e7d195523061f1c06526803b853d33da37c806682655e537E2A928F3AEA1D11B2C74CA1ADE48C493B3BE6AAFC7DC1413F1D3DE5144BCB5B8EB55459D8BD2DD86CA978BCF0EF961A7AF6DF4AA15BE192775A88C187732EB70B483949ECE849FCDD18FB92BAA2790601969A217C5431C93F549E39EBF67E6A38789ABB31749D15335941818B49350BD"/>
          <p:cNvSpPr/>
          <p:nvPr/>
        </p:nvSpPr>
        <p:spPr>
          <a:xfrm>
            <a:off x="8761065" y="2179460"/>
            <a:ext cx="153014" cy="153011"/>
          </a:xfrm>
          <a:prstGeom prst="ellipse">
            <a:avLst/>
          </a:prstGeom>
          <a:solidFill>
            <a:srgbClr val="CD2D50"/>
          </a:solidFill>
          <a:ln w="12700" cap="flat" cmpd="sng" algn="ctr">
            <a:solidFill>
              <a:srgbClr val="CD2D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椭圆 9" descr="e7d195523061f1c06526803b853d33da37c806682655e537E2A928F3AEA1D11B2C74CA1ADE48C493B3BE6AAFC7DC1413F1D3DE5144BCB5B8EB55459D8BD2DD86CA978BCF0EF961A7AF6DF4AA15BE192775A88C187732EB70B483949ECE849FCDD18FB92BAA2790601969A217C5431C93F549E39EBF67E6A38789ABB31749D15335941818B49350BD"/>
          <p:cNvSpPr/>
          <p:nvPr/>
        </p:nvSpPr>
        <p:spPr>
          <a:xfrm>
            <a:off x="8761065" y="2629602"/>
            <a:ext cx="306099" cy="306102"/>
          </a:xfrm>
          <a:prstGeom prst="ellipse">
            <a:avLst/>
          </a:prstGeom>
          <a:solidFill>
            <a:srgbClr val="CD2D50"/>
          </a:solidFill>
          <a:ln w="12700" cap="flat" cmpd="sng" algn="ctr">
            <a:solidFill>
              <a:srgbClr val="CD2D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1" name="椭圆 10" descr="e7d195523061f1c06526803b853d33da37c806682655e537E2A928F3AEA1D11B2C74CA1ADE48C493B3BE6AAFC7DC1413F1D3DE5144BCB5B8EB55459D8BD2DD86CA978BCF0EF961A7AF6DF4AA15BE192775A88C187732EB70B483949ECE849FCDD18FB92BAA2790601969A217C5431C93F549E39EBF67E6A38789ABB31749D15335941818B49350BD"/>
          <p:cNvSpPr/>
          <p:nvPr/>
        </p:nvSpPr>
        <p:spPr>
          <a:xfrm>
            <a:off x="8924279" y="4079084"/>
            <a:ext cx="142885" cy="142888"/>
          </a:xfrm>
          <a:prstGeom prst="ellipse">
            <a:avLst/>
          </a:prstGeom>
          <a:solidFill>
            <a:srgbClr val="CD2D50"/>
          </a:solidFill>
          <a:ln w="12700" cap="flat" cmpd="sng" algn="ctr">
            <a:solidFill>
              <a:srgbClr val="CD2D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2" name="椭圆 11" descr="e7d195523061f1c06526803b853d33da37c806682655e537E2A928F3AEA1D11B2C74CA1ADE48C493B3BE6AAFC7DC1413F1D3DE5144BCB5B8EB55459D8BD2DD86CA978BCF0EF961A7AF6DF4AA15BE192775A88C187732EB70B483949ECE849FCDD18FB92BAA2790601969A217C5431C93F549E39EBF67E6A38789ABB31749D15335941818B49350BD"/>
          <p:cNvSpPr/>
          <p:nvPr/>
        </p:nvSpPr>
        <p:spPr>
          <a:xfrm>
            <a:off x="9015121" y="3376955"/>
            <a:ext cx="104086" cy="104089"/>
          </a:xfrm>
          <a:prstGeom prst="ellipse">
            <a:avLst/>
          </a:prstGeom>
          <a:solidFill>
            <a:srgbClr val="CD2D50"/>
          </a:solidFill>
          <a:ln w="12700" cap="flat" cmpd="sng" algn="ctr">
            <a:solidFill>
              <a:srgbClr val="CD2D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3" name="椭圆 12" descr="e7d195523061f1c06526803b853d33da37c806682655e537E2A928F3AEA1D11B2C74CA1ADE48C493B3BE6AAFC7DC1413F1D3DE5144BCB5B8EB55459D8BD2DD86CA978BCF0EF961A7AF6DF4AA15BE192775A88C187732EB70B483949ECE849FCDD18FB92BAA2790601969A217C5431C93F549E39EBF67E6A38789ABB31749D15335941818B49350BD"/>
          <p:cNvSpPr/>
          <p:nvPr/>
        </p:nvSpPr>
        <p:spPr>
          <a:xfrm>
            <a:off x="8494908" y="4592598"/>
            <a:ext cx="330655" cy="330655"/>
          </a:xfrm>
          <a:prstGeom prst="ellipse">
            <a:avLst/>
          </a:prstGeom>
          <a:solidFill>
            <a:srgbClr val="CD2D50"/>
          </a:solidFill>
          <a:ln w="12700" cap="flat" cmpd="sng" algn="ctr">
            <a:solidFill>
              <a:srgbClr val="CD2D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4" name="椭圆 13" descr="e7d195523061f1c06526803b853d33da37c806682655e537E2A928F3AEA1D11B2C74CA1ADE48C493B3BE6AAFC7DC1413F1D3DE5144BCB5B8EB55459D8BD2DD86CA978BCF0EF961A7AF6DF4AA15BE192775A88C187732EB70B483949ECE849FCDD18FB92BAA2790601969A217C5431C93F549E39EBF67E6A38789ABB31749D15335941818B49350BD"/>
          <p:cNvSpPr/>
          <p:nvPr/>
        </p:nvSpPr>
        <p:spPr>
          <a:xfrm>
            <a:off x="8108145" y="5297533"/>
            <a:ext cx="206057" cy="206057"/>
          </a:xfrm>
          <a:prstGeom prst="ellipse">
            <a:avLst/>
          </a:prstGeom>
          <a:solidFill>
            <a:srgbClr val="CD2D50"/>
          </a:solidFill>
          <a:ln w="12700" cap="flat" cmpd="sng" algn="ctr">
            <a:solidFill>
              <a:srgbClr val="CD2D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5" name="椭圆 14" descr="e7d195523061f1c06526803b853d33da37c806682655e537E2A928F3AEA1D11B2C74CA1ADE48C493B3BE6AAFC7DC1413F1D3DE5144BCB5B8EB55459D8BD2DD86CA978BCF0EF961A7AF6DF4AA15BE192775A88C187732EB70B483949ECE849FCDD18FB92BAA2790601969A217C5431C93F549E39EBF67E6A38789ABB31749D15335941818B49350BD"/>
          <p:cNvSpPr/>
          <p:nvPr/>
        </p:nvSpPr>
        <p:spPr>
          <a:xfrm>
            <a:off x="7731018" y="5596417"/>
            <a:ext cx="114249" cy="114249"/>
          </a:xfrm>
          <a:prstGeom prst="ellipse">
            <a:avLst/>
          </a:prstGeom>
          <a:solidFill>
            <a:srgbClr val="CD2D50"/>
          </a:solidFill>
          <a:ln w="12700" cap="flat" cmpd="sng" algn="ctr">
            <a:solidFill>
              <a:srgbClr val="CD2D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6" name="椭圆 15" descr="e7d195523061f1c06526803b853d33da37c806682655e537E2A928F3AEA1D11B2C74CA1ADE48C493B3BE6AAFC7DC1413F1D3DE5144BCB5B8EB55459D8BD2DD86CA978BCF0EF961A7AF6DF4AA15BE192775A88C187732EB70B483949ECE849FCDD18FB92BAA2790601969A217C5431C93F549E39EBF67E6A38789ABB31749D15335941818B49350BD"/>
          <p:cNvSpPr/>
          <p:nvPr/>
        </p:nvSpPr>
        <p:spPr>
          <a:xfrm>
            <a:off x="6163095" y="5799287"/>
            <a:ext cx="206057" cy="206057"/>
          </a:xfrm>
          <a:prstGeom prst="ellipse">
            <a:avLst/>
          </a:prstGeom>
          <a:solidFill>
            <a:srgbClr val="CD2D50"/>
          </a:solidFill>
          <a:ln w="12700" cap="flat" cmpd="sng" algn="ctr">
            <a:solidFill>
              <a:srgbClr val="CD2D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7" name="椭圆 16" descr="e7d195523061f1c06526803b853d33da37c806682655e537E2A928F3AEA1D11B2C74CA1ADE48C493B3BE6AAFC7DC1413F1D3DE5144BCB5B8EB55459D8BD2DD86CA978BCF0EF961A7AF6DF4AA15BE192775A88C187732EB70B483949ECE849FCDD18FB92BAA2790601969A217C5431C93F549E39EBF67E6A38789ABB31749D15335941818B49350BD"/>
          <p:cNvSpPr/>
          <p:nvPr/>
        </p:nvSpPr>
        <p:spPr>
          <a:xfrm>
            <a:off x="5419996" y="5705403"/>
            <a:ext cx="299941" cy="299941"/>
          </a:xfrm>
          <a:prstGeom prst="ellipse">
            <a:avLst/>
          </a:prstGeom>
          <a:solidFill>
            <a:srgbClr val="CD2D50"/>
          </a:solidFill>
          <a:ln w="12700" cap="flat" cmpd="sng" algn="ctr">
            <a:solidFill>
              <a:srgbClr val="CD2D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8" name="椭圆 17" descr="e7d195523061f1c06526803b853d33da37c806682655e537E2A928F3AEA1D11B2C74CA1ADE48C493B3BE6AAFC7DC1413F1D3DE5144BCB5B8EB55459D8BD2DD86CA978BCF0EF961A7AF6DF4AA15BE192775A88C187732EB70B483949ECE849FCDD18FB92BAA2790601969A217C5431C93F549E39EBF67E6A38789ABB31749D15335941818B49350BD"/>
          <p:cNvSpPr/>
          <p:nvPr/>
        </p:nvSpPr>
        <p:spPr>
          <a:xfrm>
            <a:off x="5031880" y="5612577"/>
            <a:ext cx="185652" cy="185652"/>
          </a:xfrm>
          <a:prstGeom prst="ellipse">
            <a:avLst/>
          </a:prstGeom>
          <a:solidFill>
            <a:srgbClr val="CD2D50"/>
          </a:solidFill>
          <a:ln w="12700" cap="flat" cmpd="sng" algn="ctr">
            <a:solidFill>
              <a:srgbClr val="CD2D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9" name="椭圆 18" descr="e7d195523061f1c06526803b853d33da37c806682655e537E2A928F3AEA1D11B2C74CA1ADE48C493B3BE6AAFC7DC1413F1D3DE5144BCB5B8EB55459D8BD2DD86CA978BCF0EF961A7AF6DF4AA15BE192775A88C187732EB70B483949ECE849FCDD18FB92BAA2790601969A217C5431C93F549E39EBF67E6A38789ABB31749D15335941818B49350BD"/>
          <p:cNvSpPr/>
          <p:nvPr/>
        </p:nvSpPr>
        <p:spPr>
          <a:xfrm>
            <a:off x="3797017" y="4935947"/>
            <a:ext cx="221505" cy="221502"/>
          </a:xfrm>
          <a:prstGeom prst="ellipse">
            <a:avLst/>
          </a:prstGeom>
          <a:solidFill>
            <a:srgbClr val="CD2D50"/>
          </a:solidFill>
          <a:ln w="12700" cap="flat" cmpd="sng" algn="ctr">
            <a:solidFill>
              <a:srgbClr val="CD2D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0" name="椭圆 19" descr="e7d195523061f1c06526803b853d33da37c806682655e537E2A928F3AEA1D11B2C74CA1ADE48C493B3BE6AAFC7DC1413F1D3DE5144BCB5B8EB55459D8BD2DD86CA978BCF0EF961A7AF6DF4AA15BE192775A88C187732EB70B483949ECE849FCDD18FB92BAA2790601969A217C5431C93F549E39EBF67E6A38789ABB31749D15335941818B49350BD"/>
          <p:cNvSpPr/>
          <p:nvPr/>
        </p:nvSpPr>
        <p:spPr>
          <a:xfrm>
            <a:off x="3504635" y="4348552"/>
            <a:ext cx="221505" cy="221502"/>
          </a:xfrm>
          <a:prstGeom prst="ellipse">
            <a:avLst/>
          </a:prstGeom>
          <a:solidFill>
            <a:srgbClr val="CD2D50"/>
          </a:solidFill>
          <a:ln w="12700" cap="flat" cmpd="sng" algn="ctr">
            <a:solidFill>
              <a:srgbClr val="CD2D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1" name="椭圆 20" descr="e7d195523061f1c06526803b853d33da37c806682655e537E2A928F3AEA1D11B2C74CA1ADE48C493B3BE6AAFC7DC1413F1D3DE5144BCB5B8EB55459D8BD2DD86CA978BCF0EF961A7AF6DF4AA15BE192775A88C187732EB70B483949ECE849FCDD18FB92BAA2790601969A217C5431C93F549E39EBF67E6A38789ABB31749D15335941818B49350BD"/>
          <p:cNvSpPr/>
          <p:nvPr/>
        </p:nvSpPr>
        <p:spPr>
          <a:xfrm>
            <a:off x="3193078" y="3481044"/>
            <a:ext cx="320302" cy="320298"/>
          </a:xfrm>
          <a:prstGeom prst="ellipse">
            <a:avLst/>
          </a:prstGeom>
          <a:solidFill>
            <a:srgbClr val="CD2D50"/>
          </a:solidFill>
          <a:ln w="12700" cap="flat" cmpd="sng" algn="ctr">
            <a:solidFill>
              <a:srgbClr val="CD2D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2" name="椭圆 21" descr="e7d195523061f1c06526803b853d33da37c806682655e537E2A928F3AEA1D11B2C74CA1ADE48C493B3BE6AAFC7DC1413F1D3DE5144BCB5B8EB55459D8BD2DD86CA978BCF0EF961A7AF6DF4AA15BE192775A88C187732EB70B483949ECE849FCDD18FB92BAA2790601969A217C5431C93F549E39EBF67E6A38789ABB31749D15335941818B49350BD"/>
          <p:cNvSpPr/>
          <p:nvPr/>
        </p:nvSpPr>
        <p:spPr>
          <a:xfrm>
            <a:off x="3357764" y="3003201"/>
            <a:ext cx="117115" cy="117112"/>
          </a:xfrm>
          <a:prstGeom prst="ellipse">
            <a:avLst/>
          </a:prstGeom>
          <a:solidFill>
            <a:srgbClr val="CD2D50"/>
          </a:solidFill>
          <a:ln w="12700" cap="flat" cmpd="sng" algn="ctr">
            <a:solidFill>
              <a:srgbClr val="CD2D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3" name="椭圆 22" descr="e7d195523061f1c06526803b853d33da37c806682655e537E2A928F3AEA1D11B2C74CA1ADE48C493B3BE6AAFC7DC1413F1D3DE5144BCB5B8EB55459D8BD2DD86CA978BCF0EF961A7AF6DF4AA15BE192775A88C187732EB70B483949ECE849FCDD18FB92BAA2790601969A217C5431C93F549E39EBF67E6A38789ABB31749D15335941818B49350BD"/>
          <p:cNvSpPr/>
          <p:nvPr/>
        </p:nvSpPr>
        <p:spPr>
          <a:xfrm>
            <a:off x="3278792" y="2528585"/>
            <a:ext cx="152145" cy="152142"/>
          </a:xfrm>
          <a:prstGeom prst="ellipse">
            <a:avLst/>
          </a:prstGeom>
          <a:solidFill>
            <a:srgbClr val="CD2D50"/>
          </a:solidFill>
          <a:ln w="12700" cap="flat" cmpd="sng" algn="ctr">
            <a:solidFill>
              <a:srgbClr val="CD2D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4" name="椭圆 23" descr="e7d195523061f1c06526803b853d33da37c806682655e537E2A928F3AEA1D11B2C74CA1ADE48C493B3BE6AAFC7DC1413F1D3DE5144BCB5B8EB55459D8BD2DD86CA978BCF0EF961A7AF6DF4AA15BE192775A88C187732EB70B483949ECE849FCDD18FB92BAA2790601969A217C5431C93F549E39EBF67E6A38789ABB31749D15335941818B49350BD"/>
          <p:cNvSpPr/>
          <p:nvPr/>
        </p:nvSpPr>
        <p:spPr>
          <a:xfrm>
            <a:off x="3515287" y="1882525"/>
            <a:ext cx="373726" cy="373721"/>
          </a:xfrm>
          <a:prstGeom prst="ellipse">
            <a:avLst/>
          </a:prstGeom>
          <a:solidFill>
            <a:srgbClr val="CD2D50"/>
          </a:solidFill>
          <a:ln w="12700" cap="flat" cmpd="sng" algn="ctr">
            <a:solidFill>
              <a:srgbClr val="CD2D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5" name="椭圆 24" descr="e7d195523061f1c06526803b853d33da37c806682655e537E2A928F3AEA1D11B2C74CA1ADE48C493B3BE6AAFC7DC1413F1D3DE5144BCB5B8EB55459D8BD2DD86CA978BCF0EF961A7AF6DF4AA15BE192775A88C187732EB70B483949ECE849FCDD18FB92BAA2790601969A217C5431C93F549E39EBF67E6A38789ABB31749D15335941818B49350BD"/>
          <p:cNvSpPr/>
          <p:nvPr/>
        </p:nvSpPr>
        <p:spPr>
          <a:xfrm>
            <a:off x="4026727" y="1243305"/>
            <a:ext cx="175866" cy="175863"/>
          </a:xfrm>
          <a:prstGeom prst="ellipse">
            <a:avLst/>
          </a:prstGeom>
          <a:solidFill>
            <a:srgbClr val="CD2D50"/>
          </a:solidFill>
          <a:ln w="12700" cap="flat" cmpd="sng" algn="ctr">
            <a:solidFill>
              <a:srgbClr val="CD2D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6" name="椭圆 25" descr="e7d195523061f1c06526803b853d33da37c806682655e537E2A928F3AEA1D11B2C74CA1ADE48C493B3BE6AAFC7DC1413F1D3DE5144BCB5B8EB55459D8BD2DD86CA978BCF0EF961A7AF6DF4AA15BE192775A88C187732EB70B483949ECE849FCDD18FB92BAA2790601969A217C5431C93F549E39EBF67E6A38789ABB31749D15335941818B49350BD"/>
          <p:cNvSpPr/>
          <p:nvPr/>
        </p:nvSpPr>
        <p:spPr>
          <a:xfrm>
            <a:off x="4546453" y="971260"/>
            <a:ext cx="87989" cy="87986"/>
          </a:xfrm>
          <a:prstGeom prst="ellipse">
            <a:avLst/>
          </a:prstGeom>
          <a:solidFill>
            <a:srgbClr val="CD2D50"/>
          </a:solidFill>
          <a:ln w="12700" cap="flat" cmpd="sng" algn="ctr">
            <a:solidFill>
              <a:srgbClr val="CD2D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cxnSp>
        <p:nvCxnSpPr>
          <p:cNvPr id="27" name="直接连接符 26" descr="e7d195523061f1c06526803b853d33da37c806682655e537E2A928F3AEA1D11B2C74CA1ADE48C493B3BE6AAFC7DC1413F1D3DE5144BCB5B8EB55459D8BD2DD86CA978BCF0EF961A7AF6DF4AA15BE192775A88C187732EB70B483949ECE849FCDD18FB92BAA2790601969A217C5431C93F549E39EBF67E6A38789ABB31749D15335941818B49350BD"/>
          <p:cNvCxnSpPr/>
          <p:nvPr/>
        </p:nvCxnSpPr>
        <p:spPr>
          <a:xfrm>
            <a:off x="6074227" y="29542"/>
            <a:ext cx="1" cy="1550953"/>
          </a:xfrm>
          <a:prstGeom prst="line">
            <a:avLst/>
          </a:prstGeom>
          <a:noFill/>
          <a:ln w="57150" cap="rnd" cmpd="sng" algn="ctr">
            <a:solidFill>
              <a:srgbClr val="CD2D50"/>
            </a:solidFill>
            <a:prstDash val="solid"/>
            <a:miter lim="800000"/>
          </a:ln>
          <a:effectLst/>
        </p:spPr>
      </p:cxnSp>
      <p:cxnSp>
        <p:nvCxnSpPr>
          <p:cNvPr id="28" name="直接连接符 27" descr="e7d195523061f1c06526803b853d33da37c806682655e537E2A928F3AEA1D11B2C74CA1ADE48C493B3BE6AAFC7DC1413F1D3DE5144BCB5B8EB55459D8BD2DD86CA978BCF0EF961A7AF6DF4AA15BE192775A88C187732EB70B483949ECE849FCDD18FB92BAA2790601969A217C5431C93F549E39EBF67E6A38789ABB31749D15335941818B49350BD"/>
          <p:cNvCxnSpPr/>
          <p:nvPr/>
        </p:nvCxnSpPr>
        <p:spPr>
          <a:xfrm>
            <a:off x="2875409" y="1033937"/>
            <a:ext cx="1258452" cy="867348"/>
          </a:xfrm>
          <a:prstGeom prst="line">
            <a:avLst/>
          </a:prstGeom>
          <a:noFill/>
          <a:ln w="57150" cap="rnd" cmpd="sng" algn="ctr">
            <a:solidFill>
              <a:srgbClr val="CD2D50"/>
            </a:solidFill>
            <a:prstDash val="solid"/>
            <a:miter lim="800000"/>
          </a:ln>
          <a:effectLst/>
        </p:spPr>
      </p:cxnSp>
      <p:cxnSp>
        <p:nvCxnSpPr>
          <p:cNvPr id="29" name="直接连接符 28" descr="e7d195523061f1c06526803b853d33da37c806682655e537E2A928F3AEA1D11B2C74CA1ADE48C493B3BE6AAFC7DC1413F1D3DE5144BCB5B8EB55459D8BD2DD86CA978BCF0EF961A7AF6DF4AA15BE192775A88C187732EB70B483949ECE849FCDD18FB92BAA2790601969A217C5431C93F549E39EBF67E6A38789ABB31749D15335941818B49350BD"/>
          <p:cNvCxnSpPr/>
          <p:nvPr/>
        </p:nvCxnSpPr>
        <p:spPr>
          <a:xfrm flipV="1">
            <a:off x="4489643" y="5081368"/>
            <a:ext cx="677674" cy="1249755"/>
          </a:xfrm>
          <a:prstGeom prst="line">
            <a:avLst/>
          </a:prstGeom>
          <a:noFill/>
          <a:ln w="57150" cap="rnd" cmpd="sng" algn="ctr">
            <a:solidFill>
              <a:srgbClr val="CD2D50"/>
            </a:solidFill>
            <a:prstDash val="solid"/>
            <a:miter lim="800000"/>
          </a:ln>
          <a:effectLst/>
        </p:spPr>
      </p:cxnSp>
      <p:cxnSp>
        <p:nvCxnSpPr>
          <p:cNvPr id="30" name="直接连接符 29" descr="e7d195523061f1c06526803b853d33da37c806682655e537E2A928F3AEA1D11B2C74CA1ADE48C493B3BE6AAFC7DC1413F1D3DE5144BCB5B8EB55459D8BD2DD86CA978BCF0EF961A7AF6DF4AA15BE192775A88C187732EB70B483949ECE849FCDD18FB92BAA2790601969A217C5431C93F549E39EBF67E6A38789ABB31749D15335941818B49350BD"/>
          <p:cNvCxnSpPr/>
          <p:nvPr/>
        </p:nvCxnSpPr>
        <p:spPr>
          <a:xfrm flipH="1" flipV="1">
            <a:off x="6976367" y="4927610"/>
            <a:ext cx="730620" cy="1249755"/>
          </a:xfrm>
          <a:prstGeom prst="line">
            <a:avLst/>
          </a:prstGeom>
          <a:noFill/>
          <a:ln w="57150" cap="rnd" cmpd="sng" algn="ctr">
            <a:solidFill>
              <a:srgbClr val="CD2D50"/>
            </a:solidFill>
            <a:prstDash val="solid"/>
            <a:miter lim="800000"/>
          </a:ln>
          <a:effectLst/>
        </p:spPr>
      </p:cxnSp>
      <p:cxnSp>
        <p:nvCxnSpPr>
          <p:cNvPr id="31" name="直接连接符 30" descr="e7d195523061f1c06526803b853d33da37c806682655e537E2A928F3AEA1D11B2C74CA1ADE48C493B3BE6AAFC7DC1413F1D3DE5144BCB5B8EB55459D8BD2DD86CA978BCF0EF961A7AF6DF4AA15BE192775A88C187732EB70B483949ECE849FCDD18FB92BAA2790601969A217C5431C93F549E39EBF67E6A38789ABB31749D15335941818B49350BD"/>
          <p:cNvCxnSpPr/>
          <p:nvPr/>
        </p:nvCxnSpPr>
        <p:spPr>
          <a:xfrm flipH="1">
            <a:off x="7706987" y="1673061"/>
            <a:ext cx="1539137" cy="867348"/>
          </a:xfrm>
          <a:prstGeom prst="line">
            <a:avLst/>
          </a:prstGeom>
          <a:noFill/>
          <a:ln w="57150" cap="rnd" cmpd="sng" algn="ctr">
            <a:solidFill>
              <a:srgbClr val="CD2D50"/>
            </a:solidFill>
            <a:prstDash val="solid"/>
            <a:miter lim="800000"/>
          </a:ln>
          <a:effectLst/>
        </p:spPr>
      </p:cxnSp>
      <p:sp>
        <p:nvSpPr>
          <p:cNvPr id="32" name="椭圆 31" descr="e7d195523061f1c06526803b853d33da37c806682655e537E2A928F3AEA1D11B2C74CA1ADE48C493B3BE6AAFC7DC1413F1D3DE5144BCB5B8EB55459D8BD2DD86CA978BCF0EF961A7AF6DF4AA15BE192775A88C187732EB70B483949ECE849FCDD18FB92BAA2790601969A217C5431C93F549E39EBF67E6A38789ABB31749D15335941818B49350BD"/>
          <p:cNvSpPr/>
          <p:nvPr/>
        </p:nvSpPr>
        <p:spPr>
          <a:xfrm>
            <a:off x="4246512" y="5332703"/>
            <a:ext cx="299941" cy="299941"/>
          </a:xfrm>
          <a:prstGeom prst="ellipse">
            <a:avLst/>
          </a:prstGeom>
          <a:solidFill>
            <a:srgbClr val="CD2D50"/>
          </a:solidFill>
          <a:ln w="12700" cap="flat" cmpd="sng" algn="ctr">
            <a:solidFill>
              <a:srgbClr val="CD2D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3" name="椭圆 32" descr="e7d195523061f1c06526803b853d33da37c806682655e537E2A928F3AEA1D11B2C74CA1ADE48C493B3BE6AAFC7DC1413F1D3DE5144BCB5B8EB55459D8BD2DD86CA978BCF0EF961A7AF6DF4AA15BE192775A88C187732EB70B483949ECE849FCDD18FB92BAA2790601969A217C5431C93F549E39EBF67E6A38789ABB31749D15335941818B49350BD"/>
          <p:cNvSpPr/>
          <p:nvPr/>
        </p:nvSpPr>
        <p:spPr>
          <a:xfrm>
            <a:off x="6746279" y="5759466"/>
            <a:ext cx="206057" cy="206057"/>
          </a:xfrm>
          <a:prstGeom prst="ellipse">
            <a:avLst/>
          </a:prstGeom>
          <a:solidFill>
            <a:srgbClr val="CD2D50"/>
          </a:solidFill>
          <a:ln w="12700" cap="flat" cmpd="sng" algn="ctr">
            <a:solidFill>
              <a:srgbClr val="CD2D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4" name="椭圆 33" descr="e7d195523061f1c06526803b853d33da37c806682655e537E2A928F3AEA1D11B2C74CA1ADE48C493B3BE6AAFC7DC1413F1D3DE5144BCB5B8EB55459D8BD2DD86CA978BCF0EF961A7AF6DF4AA15BE192775A88C187732EB70B483949ECE849FCDD18FB92BAA2790601969A217C5431C93F549E39EBF67E6A38789ABB31749D15335941818B49350BD"/>
          <p:cNvSpPr/>
          <p:nvPr/>
        </p:nvSpPr>
        <p:spPr>
          <a:xfrm>
            <a:off x="7235657" y="712186"/>
            <a:ext cx="100039" cy="100039"/>
          </a:xfrm>
          <a:prstGeom prst="ellipse">
            <a:avLst/>
          </a:prstGeom>
          <a:solidFill>
            <a:srgbClr val="CD2D50"/>
          </a:solidFill>
          <a:ln w="12700" cap="flat" cmpd="sng" algn="ctr">
            <a:solidFill>
              <a:srgbClr val="CD2D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5" name="椭圆 34" descr="e7d195523061f1c06526803b853d33da37c806682655e537E2A928F3AEA1D11B2C74CA1ADE48C493B3BE6AAFC7DC1413F1D3DE5144BCB5B8EB55459D8BD2DD86CA978BCF0EF961A7AF6DF4AA15BE192775A88C187732EB70B483949ECE849FCDD18FB92BAA2790601969A217C5431C93F549E39EBF67E6A38789ABB31749D15335941818B49350BD"/>
          <p:cNvSpPr/>
          <p:nvPr/>
        </p:nvSpPr>
        <p:spPr>
          <a:xfrm>
            <a:off x="8442865" y="5080850"/>
            <a:ext cx="104086" cy="104089"/>
          </a:xfrm>
          <a:prstGeom prst="ellipse">
            <a:avLst/>
          </a:prstGeom>
          <a:solidFill>
            <a:srgbClr val="CD2D50"/>
          </a:solidFill>
          <a:ln w="12700" cap="flat" cmpd="sng" algn="ctr">
            <a:solidFill>
              <a:srgbClr val="CD2D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300"/>
    </mc:Choice>
    <mc:Fallback xmlns="">
      <p:transition spd="slow" advClick="0" advTm="13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3" presetClass="entr" presetSubtype="528" decel="100000" fill="hold" grpId="0" nodeType="withEffect">
                                  <p:stCondLst>
                                    <p:cond delay="178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336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36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6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36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6" presetClass="emph" presetSubtype="0" accel="68000" fill="hold" grpId="1" nodeType="withEffect">
                                  <p:stCondLst>
                                    <p:cond delay="397"/>
                                  </p:stCondLst>
                                  <p:childTnLst>
                                    <p:animScale>
                                      <p:cBhvr>
                                        <p:cTn id="14" dur="221" fill="hold"/>
                                        <p:tgtEl>
                                          <p:spTgt spid="4"/>
                                        </p:tgtEl>
                                      </p:cBhvr>
                                      <p:by x="20000" y="2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10" presetClass="exit" presetSubtype="0" fill="hold" grpId="2" nodeType="withEffect">
                                  <p:stCondLst>
                                    <p:cond delay="508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1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0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3" presetClass="entr" presetSubtype="528" decel="100000" fill="hold" grpId="0" nodeType="withEffect">
                                  <p:stCondLst>
                                    <p:cond delay="214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15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15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15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15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6" presetClass="emph" presetSubtype="0" accel="100000" fill="hold" grpId="1" nodeType="withEffect">
                                  <p:stCondLst>
                                    <p:cond delay="632"/>
                                  </p:stCondLst>
                                  <p:childTnLst>
                                    <p:animScale>
                                      <p:cBhvr>
                                        <p:cTn id="25" dur="221" fill="hold"/>
                                        <p:tgtEl>
                                          <p:spTgt spid="5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2" nodeType="withEffect">
                                  <p:stCondLst>
                                    <p:cond delay="741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0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3" presetClass="entr" presetSubtype="528" decel="100000" fill="hold" grpId="0" nodeType="withEffect">
                                  <p:stCondLst>
                                    <p:cond delay="214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15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15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15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15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6" presetClass="emph" presetSubtype="0" accel="76000" fill="hold" grpId="1" nodeType="withEffect">
                                  <p:stCondLst>
                                    <p:cond delay="618"/>
                                  </p:stCondLst>
                                  <p:childTnLst>
                                    <p:animScale>
                                      <p:cBhvr>
                                        <p:cTn id="36" dur="221" fill="hold"/>
                                        <p:tgtEl>
                                          <p:spTgt spid="6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2" nodeType="withEffect">
                                  <p:stCondLst>
                                    <p:cond delay="729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11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10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3" presetClass="entr" presetSubtype="528" decel="100000" fill="hold" grpId="0" nodeType="withEffect">
                                  <p:stCondLst>
                                    <p:cond delay="208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484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484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484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484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6" presetClass="emph" presetSubtype="0" fill="hold" grpId="1" nodeType="withEffect">
                                  <p:stCondLst>
                                    <p:cond delay="508"/>
                                  </p:stCondLst>
                                  <p:childTnLst>
                                    <p:animScale>
                                      <p:cBhvr>
                                        <p:cTn id="47" dur="221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grpId="2" nodeType="withEffect">
                                  <p:stCondLst>
                                    <p:cond delay="618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1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10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3" presetClass="entr" presetSubtype="528" decel="100000" fill="hold" grpId="0" nodeType="withEffect">
                                  <p:stCondLst>
                                    <p:cond delay="203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462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462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462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462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6" presetClass="emph" presetSubtype="0" accel="76000" fill="hold" grpId="1" nodeType="withEffect">
                                  <p:stCondLst>
                                    <p:cond delay="574"/>
                                  </p:stCondLst>
                                  <p:childTnLst>
                                    <p:animScale>
                                      <p:cBhvr>
                                        <p:cTn id="58" dur="221" fill="hold"/>
                                        <p:tgtEl>
                                          <p:spTgt spid="8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grpId="2" nodeType="withEffect">
                                  <p:stCondLst>
                                    <p:cond delay="684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11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10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23" presetClass="entr" presetSubtype="528" decel="100000" fill="hold" grpId="0" nodeType="withEffect">
                                  <p:stCondLst>
                                    <p:cond delay="198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432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432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432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432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6" presetClass="emph" presetSubtype="0" accel="76000" fill="hold" grpId="1" nodeType="withEffect">
                                  <p:stCondLst>
                                    <p:cond delay="556"/>
                                  </p:stCondLst>
                                  <p:childTnLst>
                                    <p:animScale>
                                      <p:cBhvr>
                                        <p:cTn id="69" dur="221" fill="hold"/>
                                        <p:tgtEl>
                                          <p:spTgt spid="9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grpId="2" nodeType="withEffect">
                                  <p:stCondLst>
                                    <p:cond delay="666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11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10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23" presetClass="entr" presetSubtype="528" decel="100000" fill="hold" grpId="0" nodeType="withEffect">
                                  <p:stCondLst>
                                    <p:cond delay="21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497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497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497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497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6" presetClass="emph" presetSubtype="0" accel="76000" fill="hold" grpId="1" nodeType="withEffect">
                                  <p:stCondLst>
                                    <p:cond delay="618"/>
                                  </p:stCondLst>
                                  <p:childTnLst>
                                    <p:animScale>
                                      <p:cBhvr>
                                        <p:cTn id="80" dur="221" fill="hold"/>
                                        <p:tgtEl>
                                          <p:spTgt spid="10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grpId="2" nodeType="withEffect">
                                  <p:stCondLst>
                                    <p:cond delay="729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11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10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23" presetClass="entr" presetSubtype="528" decel="100000" fill="hold" grpId="0" nodeType="withEffect">
                                  <p:stCondLst>
                                    <p:cond delay="212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3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3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3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3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6" presetClass="emph" presetSubtype="0" accel="76000" fill="hold" grpId="1" nodeType="withEffect">
                                  <p:stCondLst>
                                    <p:cond delay="618"/>
                                  </p:stCondLst>
                                  <p:childTnLst>
                                    <p:animScale>
                                      <p:cBhvr>
                                        <p:cTn id="91" dur="221" fill="hold"/>
                                        <p:tgtEl>
                                          <p:spTgt spid="11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grpId="2" nodeType="withEffect">
                                  <p:stCondLst>
                                    <p:cond delay="729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11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10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23" presetClass="entr" presetSubtype="528" decel="100000" fill="hold" grpId="0" nodeType="withEffect">
                                  <p:stCondLst>
                                    <p:cond delay="206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475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475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475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475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6" presetClass="emph" presetSubtype="0" accel="76000" fill="hold" grpId="1" nodeType="withEffect">
                                  <p:stCondLst>
                                    <p:cond delay="556"/>
                                  </p:stCondLst>
                                  <p:childTnLst>
                                    <p:animScale>
                                      <p:cBhvr>
                                        <p:cTn id="102" dur="221" fill="hold"/>
                                        <p:tgtEl>
                                          <p:spTgt spid="12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103" presetID="10" presetClass="exit" presetSubtype="0" fill="hold" grpId="2" nodeType="withEffect">
                                  <p:stCondLst>
                                    <p:cond delay="666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11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10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23" presetClass="entr" presetSubtype="528" decel="100000" fill="hold" grpId="0" nodeType="withEffect">
                                  <p:stCondLst>
                                    <p:cond delay="219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537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37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37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37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2" presetID="6" presetClass="emph" presetSubtype="0" accel="76000" fill="hold" grpId="1" nodeType="withEffect">
                                  <p:stCondLst>
                                    <p:cond delay="618"/>
                                  </p:stCondLst>
                                  <p:childTnLst>
                                    <p:animScale>
                                      <p:cBhvr>
                                        <p:cTn id="113" dur="221" fill="hold"/>
                                        <p:tgtEl>
                                          <p:spTgt spid="13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114" presetID="10" presetClass="exit" presetSubtype="0" fill="hold" grpId="2" nodeType="withEffect">
                                  <p:stCondLst>
                                    <p:cond delay="729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11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10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23" presetClass="entr" presetSubtype="528" decel="100000" fill="hold" grpId="0" nodeType="withEffect">
                                  <p:stCondLst>
                                    <p:cond delay="201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451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451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451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451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3" presetID="6" presetClass="emph" presetSubtype="0" accel="76000" fill="hold" grpId="1" nodeType="withEffect">
                                  <p:stCondLst>
                                    <p:cond delay="556"/>
                                  </p:stCondLst>
                                  <p:childTnLst>
                                    <p:animScale>
                                      <p:cBhvr>
                                        <p:cTn id="124" dur="221" fill="hold"/>
                                        <p:tgtEl>
                                          <p:spTgt spid="14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125" presetID="10" presetClass="exit" presetSubtype="0" fill="hold" grpId="2" nodeType="withEffect">
                                  <p:stCondLst>
                                    <p:cond delay="666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11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10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23" presetClass="entr" presetSubtype="528" decel="100000" fill="hold" grpId="0" nodeType="withEffect">
                                  <p:stCondLst>
                                    <p:cond delay="194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0" dur="417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417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417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417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4" presetID="6" presetClass="emph" presetSubtype="0" accel="76000" fill="hold" grpId="1" nodeType="withEffect">
                                  <p:stCondLst>
                                    <p:cond delay="530"/>
                                  </p:stCondLst>
                                  <p:childTnLst>
                                    <p:animScale>
                                      <p:cBhvr>
                                        <p:cTn id="135" dur="221" fill="hold"/>
                                        <p:tgtEl>
                                          <p:spTgt spid="15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136" presetID="10" presetClass="exit" presetSubtype="0" fill="hold" grpId="2" nodeType="withEffect">
                                  <p:stCondLst>
                                    <p:cond delay="641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11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10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3" presetClass="entr" presetSubtype="528" decel="100000" fill="hold" grpId="0" nodeType="withEffect">
                                  <p:stCondLst>
                                    <p:cond delay="182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1" dur="355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355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355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355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5" presetID="6" presetClass="emph" presetSubtype="0" accel="76000" fill="hold" grpId="1" nodeType="withEffect">
                                  <p:stCondLst>
                                    <p:cond delay="464"/>
                                  </p:stCondLst>
                                  <p:childTnLst>
                                    <p:animScale>
                                      <p:cBhvr>
                                        <p:cTn id="146" dur="221" fill="hold"/>
                                        <p:tgtEl>
                                          <p:spTgt spid="16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147" presetID="10" presetClass="exit" presetSubtype="0" fill="hold" grpId="2" nodeType="withEffect">
                                  <p:stCondLst>
                                    <p:cond delay="574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11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10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23" presetClass="entr" presetSubtype="528" decel="100000" fill="hold" grpId="0" nodeType="withEffect">
                                  <p:stCondLst>
                                    <p:cond delay="205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2" dur="47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47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47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47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6" presetID="6" presetClass="emph" presetSubtype="0" accel="76000" fill="hold" grpId="1" nodeType="withEffect">
                                  <p:stCondLst>
                                    <p:cond delay="574"/>
                                  </p:stCondLst>
                                  <p:childTnLst>
                                    <p:animScale>
                                      <p:cBhvr>
                                        <p:cTn id="157" dur="221" fill="hold"/>
                                        <p:tgtEl>
                                          <p:spTgt spid="17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158" presetID="10" presetClass="exit" presetSubtype="0" fill="hold" grpId="2" nodeType="withEffect">
                                  <p:stCondLst>
                                    <p:cond delay="684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11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10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23" presetClass="entr" presetSubtype="528" decel="100000" fill="hold" grpId="0" nodeType="withEffect">
                                  <p:stCondLst>
                                    <p:cond delay="184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3" dur="365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365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365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365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7" presetID="6" presetClass="emph" presetSubtype="0" accel="76000" fill="hold" grpId="1" nodeType="withEffect">
                                  <p:stCondLst>
                                    <p:cond delay="486"/>
                                  </p:stCondLst>
                                  <p:childTnLst>
                                    <p:animScale>
                                      <p:cBhvr>
                                        <p:cTn id="168" dur="221" fill="hold"/>
                                        <p:tgtEl>
                                          <p:spTgt spid="18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169" presetID="10" presetClass="exit" presetSubtype="0" fill="hold" grpId="2" nodeType="withEffect">
                                  <p:stCondLst>
                                    <p:cond delay="596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0" dur="11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10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2" presetID="23" presetClass="entr" presetSubtype="528" decel="100000" fill="hold" grpId="0" nodeType="withEffect">
                                  <p:stCondLst>
                                    <p:cond delay="194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4" dur="417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417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417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417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8" presetID="6" presetClass="emph" presetSubtype="0" accel="76000" fill="hold" grpId="1" nodeType="withEffect">
                                  <p:stCondLst>
                                    <p:cond delay="530"/>
                                  </p:stCondLst>
                                  <p:childTnLst>
                                    <p:animScale>
                                      <p:cBhvr>
                                        <p:cTn id="179" dur="221" fill="hold"/>
                                        <p:tgtEl>
                                          <p:spTgt spid="19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grpId="2" nodeType="withEffect">
                                  <p:stCondLst>
                                    <p:cond delay="641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11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10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23" presetClass="entr" presetSubtype="528" decel="100000" fill="hold" grpId="0" nodeType="withEffect">
                                  <p:stCondLst>
                                    <p:cond delay="199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5" dur="438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438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438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438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9" presetID="6" presetClass="emph" presetSubtype="0" accel="76000" fill="hold" grpId="1" nodeType="withEffect">
                                  <p:stCondLst>
                                    <p:cond delay="530"/>
                                  </p:stCondLst>
                                  <p:childTnLst>
                                    <p:animScale>
                                      <p:cBhvr>
                                        <p:cTn id="190" dur="221" fill="hold"/>
                                        <p:tgtEl>
                                          <p:spTgt spid="20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191" presetID="10" presetClass="exit" presetSubtype="0" fill="hold" grpId="2" nodeType="withEffect">
                                  <p:stCondLst>
                                    <p:cond delay="641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2" dur="11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10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" presetID="23" presetClass="entr" presetSubtype="528" decel="100000" fill="hold" grpId="0" nodeType="withEffect">
                                  <p:stCondLst>
                                    <p:cond delay="188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6" dur="385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385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385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385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0" presetID="6" presetClass="emph" presetSubtype="0" accel="76000" fill="hold" grpId="1" nodeType="withEffect">
                                  <p:stCondLst>
                                    <p:cond delay="486"/>
                                  </p:stCondLst>
                                  <p:childTnLst>
                                    <p:animScale>
                                      <p:cBhvr>
                                        <p:cTn id="201" dur="221" fill="hold"/>
                                        <p:tgtEl>
                                          <p:spTgt spid="21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202" presetID="10" presetClass="exit" presetSubtype="0" fill="hold" grpId="2" nodeType="withEffect">
                                  <p:stCondLst>
                                    <p:cond delay="596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3" dur="11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10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5" presetID="23" presetClass="entr" presetSubtype="528" decel="100000" fill="hold" grpId="0" nodeType="withEffect">
                                  <p:stCondLst>
                                    <p:cond delay="194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7" dur="42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42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42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42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1" presetID="6" presetClass="emph" presetSubtype="0" accel="76000" fill="hold" grpId="1" nodeType="withEffect">
                                  <p:stCondLst>
                                    <p:cond delay="530"/>
                                  </p:stCondLst>
                                  <p:childTnLst>
                                    <p:animScale>
                                      <p:cBhvr>
                                        <p:cTn id="212" dur="221" fill="hold"/>
                                        <p:tgtEl>
                                          <p:spTgt spid="22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213" presetID="10" presetClass="exit" presetSubtype="0" fill="hold" grpId="2" nodeType="withEffect">
                                  <p:stCondLst>
                                    <p:cond delay="641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4" dur="11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10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6" presetID="23" presetClass="entr" presetSubtype="528" decel="100000" fill="hold" grpId="0" nodeType="withEffect">
                                  <p:stCondLst>
                                    <p:cond delay="192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8" dur="409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409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409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1" dur="409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2" presetID="6" presetClass="emph" presetSubtype="0" accel="76000" fill="hold" grpId="1" nodeType="withEffect">
                                  <p:stCondLst>
                                    <p:cond delay="530"/>
                                  </p:stCondLst>
                                  <p:childTnLst>
                                    <p:animScale>
                                      <p:cBhvr>
                                        <p:cTn id="223" dur="221" fill="hold"/>
                                        <p:tgtEl>
                                          <p:spTgt spid="23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224" presetID="10" presetClass="exit" presetSubtype="0" fill="hold" grpId="2" nodeType="withEffect">
                                  <p:stCondLst>
                                    <p:cond delay="641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5" dur="11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10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23" presetClass="entr" presetSubtype="528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9" dur="444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0" dur="444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1" dur="444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444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3" presetID="6" presetClass="emph" presetSubtype="0" accel="76000" fill="hold" grpId="1" nodeType="withEffect">
                                  <p:stCondLst>
                                    <p:cond delay="535"/>
                                  </p:stCondLst>
                                  <p:childTnLst>
                                    <p:animScale>
                                      <p:cBhvr>
                                        <p:cTn id="234" dur="221" fill="hold"/>
                                        <p:tgtEl>
                                          <p:spTgt spid="24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235" presetID="10" presetClass="exit" presetSubtype="0" fill="hold" grpId="2" nodeType="withEffect">
                                  <p:stCondLst>
                                    <p:cond delay="644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6" dur="11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10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8" presetID="23" presetClass="entr" presetSubtype="528" decel="100000" fill="hold" grpId="0" nodeType="withEffect">
                                  <p:stCondLst>
                                    <p:cond delay="196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0" dur="426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1" dur="426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426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3" dur="426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4" presetID="6" presetClass="emph" presetSubtype="0" accel="76000" fill="hold" grpId="1" nodeType="withEffect">
                                  <p:stCondLst>
                                    <p:cond delay="539"/>
                                  </p:stCondLst>
                                  <p:childTnLst>
                                    <p:animScale>
                                      <p:cBhvr>
                                        <p:cTn id="245" dur="221" fill="hold"/>
                                        <p:tgtEl>
                                          <p:spTgt spid="25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246" presetID="10" presetClass="exit" presetSubtype="0" fill="hold" grpId="2" nodeType="withEffect">
                                  <p:stCondLst>
                                    <p:cond delay="6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7" dur="11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10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9" presetID="23" presetClass="entr" presetSubtype="528" decel="100000" fill="hold" grpId="0" nodeType="withEffect">
                                  <p:stCondLst>
                                    <p:cond delay="217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1" dur="533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2" dur="533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3" dur="533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4" dur="533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5" presetID="6" presetClass="emph" presetSubtype="0" accel="76000" fill="hold" grpId="1" nodeType="withEffect">
                                  <p:stCondLst>
                                    <p:cond delay="641"/>
                                  </p:stCondLst>
                                  <p:childTnLst>
                                    <p:animScale>
                                      <p:cBhvr>
                                        <p:cTn id="256" dur="221" fill="hold"/>
                                        <p:tgtEl>
                                          <p:spTgt spid="26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257" presetID="10" presetClass="exit" presetSubtype="0" fill="hold" grpId="2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8" dur="11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10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0" presetID="23" presetClass="entr" presetSubtype="528" decel="100000" fill="hold" grpId="0" nodeType="withEffect">
                                  <p:stCondLst>
                                    <p:cond delay="201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2" dur="451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3" dur="451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4" dur="451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5" dur="451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6" presetID="6" presetClass="emph" presetSubtype="0" fill="hold" grpId="1" nodeType="withEffect">
                                  <p:stCondLst>
                                    <p:cond delay="526"/>
                                  </p:stCondLst>
                                  <p:childTnLst>
                                    <p:animScale>
                                      <p:cBhvr>
                                        <p:cTn id="267" dur="221" fill="hold"/>
                                        <p:tgtEl>
                                          <p:spTgt spid="3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268" presetID="10" presetClass="exit" presetSubtype="0" fill="hold" grpId="2" nodeType="withEffect">
                                  <p:stCondLst>
                                    <p:cond delay="635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9" dur="11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10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1" presetID="22" presetClass="entr" presetSubtype="4" fill="hold" nodeType="withEffect">
                                  <p:stCondLst>
                                    <p:cond delay="178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3" dur="159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4" presetID="64" presetClass="path" presetSubtype="0" accel="38800" decel="61100" fill="hold" nodeType="withEffect">
                                  <p:stCondLst>
                                    <p:cond delay="178"/>
                                  </p:stCondLst>
                                  <p:childTnLst>
                                    <p:animMotion origin="layout" path="M 2.91667E-6 -1.11111E-6 L 2.91667E-6 -0.13842 " pathEditMode="relative" rAng="0" ptsTypes="AA">
                                      <p:cBhvr>
                                        <p:cTn id="275" dur="317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6921"/>
                                    </p:animMotion>
                                  </p:childTnLst>
                                </p:cTn>
                              </p:par>
                              <p:par>
                                <p:cTn id="276" presetID="22" presetClass="exit" presetSubtype="4" fill="hold" nodeType="withEffect">
                                  <p:stCondLst>
                                    <p:cond delay="29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77" dur="159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15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22" presetClass="entr" presetSubtype="2" fill="hold" nodeType="withEffect">
                                  <p:stCondLst>
                                    <p:cond delay="178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1" dur="159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2" presetID="64" presetClass="path" presetSubtype="0" accel="38800" decel="61100" fill="hold" nodeType="withEffect">
                                  <p:stCondLst>
                                    <p:cond delay="178"/>
                                  </p:stCondLst>
                                  <p:childTnLst>
                                    <p:animMotion origin="layout" path="M 2.08333E-7 1.11111E-6 L -0.03438 -0.0419 " pathEditMode="relative" rAng="0" ptsTypes="AA">
                                      <p:cBhvr>
                                        <p:cTn id="283" dur="317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19" y="-2106"/>
                                    </p:animMotion>
                                  </p:childTnLst>
                                </p:cTn>
                              </p:par>
                              <p:par>
                                <p:cTn id="284" presetID="22" presetClass="exit" presetSubtype="2" fill="hold" nodeType="withEffect">
                                  <p:stCondLst>
                                    <p:cond delay="322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285" dur="159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15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7" presetID="22" presetClass="entr" presetSubtype="1" fill="hold" nodeType="withEffect">
                                  <p:stCondLst>
                                    <p:cond delay="227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9" dur="159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0" presetID="64" presetClass="path" presetSubtype="0" accel="38800" decel="61100" fill="hold" nodeType="withEffect">
                                  <p:stCondLst>
                                    <p:cond delay="227"/>
                                  </p:stCondLst>
                                  <p:childTnLst>
                                    <p:animMotion origin="layout" path="M -3.54167E-6 -4.44444E-6 L -0.0194 0.05996 " pathEditMode="relative" rAng="0" ptsTypes="AA">
                                      <p:cBhvr>
                                        <p:cTn id="291" dur="317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77" y="2986"/>
                                    </p:animMotion>
                                  </p:childTnLst>
                                </p:cTn>
                              </p:par>
                              <p:par>
                                <p:cTn id="292" presetID="22" presetClass="exit" presetSubtype="1" fill="hold" nodeType="withEffect">
                                  <p:stCondLst>
                                    <p:cond delay="387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93" dur="159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15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5" presetID="22" presetClass="entr" presetSubtype="1" fill="hold" nodeType="withEffect">
                                  <p:stCondLst>
                                    <p:cond delay="178"/>
                                  </p:stCondLst>
                                  <p:childTnLs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7" dur="159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8" presetID="64" presetClass="path" presetSubtype="0" accel="38800" decel="61100" fill="hold" nodeType="withEffect">
                                  <p:stCondLst>
                                    <p:cond delay="178"/>
                                  </p:stCondLst>
                                  <p:childTnLst>
                                    <p:animMotion origin="layout" path="M -3.54167E-6 -7.40741E-7 L 0.02578 0.08079 " pathEditMode="relative" rAng="0" ptsTypes="AA">
                                      <p:cBhvr>
                                        <p:cTn id="299" dur="317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89" y="4028"/>
                                    </p:animMotion>
                                  </p:childTnLst>
                                </p:cTn>
                              </p:par>
                              <p:par>
                                <p:cTn id="300" presetID="22" presetClass="exit" presetSubtype="1" fill="hold" nodeType="withEffect">
                                  <p:stCondLst>
                                    <p:cond delay="317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301" dur="159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15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3" presetID="22" presetClass="entr" presetSubtype="8" fill="hold" nodeType="withEffect">
                                  <p:stCondLst>
                                    <p:cond delay="191"/>
                                  </p:stCondLst>
                                  <p:childTnLs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5" dur="159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6" presetID="64" presetClass="path" presetSubtype="0" accel="38800" decel="61100" fill="hold" nodeType="withEffect">
                                  <p:stCondLst>
                                    <p:cond delay="191"/>
                                  </p:stCondLst>
                                  <p:childTnLst>
                                    <p:animMotion origin="layout" path="M -2.29167E-6 4.07407E-6 L 0.07995 -0.08125 " pathEditMode="relative" rAng="0" ptsTypes="AA">
                                      <p:cBhvr>
                                        <p:cTn id="307" dur="317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97" y="-4074"/>
                                    </p:animMotion>
                                  </p:childTnLst>
                                </p:cTn>
                              </p:par>
                              <p:par>
                                <p:cTn id="308" presetID="22" presetClass="exit" presetSubtype="8" fill="hold" nodeType="withEffect">
                                  <p:stCondLst>
                                    <p:cond delay="349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309" dur="159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15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1" presetID="23" presetClass="entr" presetSubtype="528" decel="100000" fill="hold" grpId="0" nodeType="withEffect">
                                  <p:stCondLst>
                                    <p:cond delay="205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3" dur="47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4" dur="47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5" dur="47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6" dur="47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7" presetID="6" presetClass="emph" presetSubtype="0" accel="76000" fill="hold" grpId="1" nodeType="withEffect">
                                  <p:stCondLst>
                                    <p:cond delay="574"/>
                                  </p:stCondLst>
                                  <p:childTnLst>
                                    <p:animScale>
                                      <p:cBhvr>
                                        <p:cTn id="318" dur="221" fill="hold"/>
                                        <p:tgtEl>
                                          <p:spTgt spid="32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319" presetID="10" presetClass="exit" presetSubtype="0" fill="hold" grpId="2" nodeType="withEffect">
                                  <p:stCondLst>
                                    <p:cond delay="684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0" dur="11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10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23" presetClass="entr" presetSubtype="528" decel="100000" fill="hold" grpId="0" nodeType="withEffect">
                                  <p:stCondLst>
                                    <p:cond delay="182"/>
                                  </p:stCondLst>
                                  <p:childTnLst>
                                    <p:set>
                                      <p:cBhvr>
                                        <p:cTn id="3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4" dur="355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5" dur="355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6" dur="355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7" dur="355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8" presetID="6" presetClass="emph" presetSubtype="0" accel="76000" fill="hold" grpId="1" nodeType="withEffect">
                                  <p:stCondLst>
                                    <p:cond delay="464"/>
                                  </p:stCondLst>
                                  <p:childTnLst>
                                    <p:animScale>
                                      <p:cBhvr>
                                        <p:cTn id="329" dur="221" fill="hold"/>
                                        <p:tgtEl>
                                          <p:spTgt spid="33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330" presetID="10" presetClass="exit" presetSubtype="0" fill="hold" grpId="2" nodeType="withEffect">
                                  <p:stCondLst>
                                    <p:cond delay="574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1" dur="11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10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3" presetID="23" presetClass="entr" presetSubtype="528" decel="100000" fill="hold" grpId="0" nodeType="withEffect">
                                  <p:stCondLst>
                                    <p:cond delay="203"/>
                                  </p:stCondLst>
                                  <p:childTnLs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5" dur="462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6" dur="462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7" dur="462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8" dur="462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9" presetID="6" presetClass="emph" presetSubtype="0" accel="76000" fill="hold" grpId="1" nodeType="withEffect">
                                  <p:stCondLst>
                                    <p:cond delay="574"/>
                                  </p:stCondLst>
                                  <p:childTnLst>
                                    <p:animScale>
                                      <p:cBhvr>
                                        <p:cTn id="340" dur="221" fill="hold"/>
                                        <p:tgtEl>
                                          <p:spTgt spid="34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341" presetID="10" presetClass="exit" presetSubtype="0" fill="hold" grpId="2" nodeType="withEffect">
                                  <p:stCondLst>
                                    <p:cond delay="684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2" dur="11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10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4" presetID="23" presetClass="entr" presetSubtype="528" decel="100000" fill="hold" grpId="0" nodeType="withEffect">
                                  <p:stCondLst>
                                    <p:cond delay="206"/>
                                  </p:stCondLst>
                                  <p:childTnLs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6" dur="475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7" dur="475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8" dur="475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9" dur="475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0" presetID="6" presetClass="emph" presetSubtype="0" accel="76000" fill="hold" grpId="1" nodeType="withEffect">
                                  <p:stCondLst>
                                    <p:cond delay="556"/>
                                  </p:stCondLst>
                                  <p:childTnLst>
                                    <p:animScale>
                                      <p:cBhvr>
                                        <p:cTn id="351" dur="221" fill="hold"/>
                                        <p:tgtEl>
                                          <p:spTgt spid="35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352" presetID="10" presetClass="exit" presetSubtype="0" fill="hold" grpId="2" nodeType="withEffect">
                                  <p:stCondLst>
                                    <p:cond delay="666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3" dur="11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10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3" grpId="1" animBg="1"/>
      <p:bldP spid="3" grpId="2" animBg="1"/>
      <p:bldP spid="4" grpId="0" animBg="1"/>
      <p:bldP spid="4" grpId="1" animBg="1"/>
      <p:bldP spid="4" grpId="2" animBg="1"/>
      <p:bldP spid="5" grpId="0" animBg="1"/>
      <p:bldP spid="5" grpId="1" animBg="1"/>
      <p:bldP spid="5" grpId="2" animBg="1"/>
      <p:bldP spid="6" grpId="0" animBg="1"/>
      <p:bldP spid="6" grpId="1" animBg="1"/>
      <p:bldP spid="6" grpId="2" animBg="1"/>
      <p:bldP spid="7" grpId="0" animBg="1"/>
      <p:bldP spid="7" grpId="1" animBg="1"/>
      <p:bldP spid="7" grpId="2" animBg="1"/>
      <p:bldP spid="8" grpId="0" animBg="1"/>
      <p:bldP spid="8" grpId="1" animBg="1"/>
      <p:bldP spid="8" grpId="2" animBg="1"/>
      <p:bldP spid="9" grpId="0" animBg="1"/>
      <p:bldP spid="9" grpId="1" animBg="1"/>
      <p:bldP spid="9" grpId="2" animBg="1"/>
      <p:bldP spid="10" grpId="0" animBg="1"/>
      <p:bldP spid="10" grpId="1" animBg="1"/>
      <p:bldP spid="10" grpId="2" animBg="1"/>
      <p:bldP spid="11" grpId="0" animBg="1"/>
      <p:bldP spid="11" grpId="1" animBg="1"/>
      <p:bldP spid="11" grpId="2" animBg="1"/>
      <p:bldP spid="12" grpId="0" animBg="1"/>
      <p:bldP spid="12" grpId="1" animBg="1"/>
      <p:bldP spid="12" grpId="2" animBg="1"/>
      <p:bldP spid="13" grpId="0" animBg="1"/>
      <p:bldP spid="13" grpId="1" animBg="1"/>
      <p:bldP spid="13" grpId="2" animBg="1"/>
      <p:bldP spid="14" grpId="0" animBg="1"/>
      <p:bldP spid="14" grpId="1" animBg="1"/>
      <p:bldP spid="14" grpId="2" animBg="1"/>
      <p:bldP spid="15" grpId="0" animBg="1"/>
      <p:bldP spid="15" grpId="1" animBg="1"/>
      <p:bldP spid="15" grpId="2" animBg="1"/>
      <p:bldP spid="16" grpId="0" animBg="1"/>
      <p:bldP spid="16" grpId="1" animBg="1"/>
      <p:bldP spid="16" grpId="2" animBg="1"/>
      <p:bldP spid="17" grpId="0" animBg="1"/>
      <p:bldP spid="17" grpId="1" animBg="1"/>
      <p:bldP spid="17" grpId="2" animBg="1"/>
      <p:bldP spid="18" grpId="0" animBg="1"/>
      <p:bldP spid="18" grpId="1" animBg="1"/>
      <p:bldP spid="18" grpId="2" animBg="1"/>
      <p:bldP spid="19" grpId="0" animBg="1"/>
      <p:bldP spid="19" grpId="1" animBg="1"/>
      <p:bldP spid="19" grpId="2" animBg="1"/>
      <p:bldP spid="20" grpId="0" animBg="1"/>
      <p:bldP spid="20" grpId="1" animBg="1"/>
      <p:bldP spid="20" grpId="2" animBg="1"/>
      <p:bldP spid="21" grpId="0" animBg="1"/>
      <p:bldP spid="21" grpId="1" animBg="1"/>
      <p:bldP spid="21" grpId="2" animBg="1"/>
      <p:bldP spid="22" grpId="0" animBg="1"/>
      <p:bldP spid="22" grpId="1" animBg="1"/>
      <p:bldP spid="22" grpId="2" animBg="1"/>
      <p:bldP spid="23" grpId="0" animBg="1"/>
      <p:bldP spid="23" grpId="1" animBg="1"/>
      <p:bldP spid="23" grpId="2" animBg="1"/>
      <p:bldP spid="24" grpId="0" animBg="1"/>
      <p:bldP spid="24" grpId="1" animBg="1"/>
      <p:bldP spid="24" grpId="2" animBg="1"/>
      <p:bldP spid="25" grpId="0" animBg="1"/>
      <p:bldP spid="25" grpId="1" animBg="1"/>
      <p:bldP spid="25" grpId="2" animBg="1"/>
      <p:bldP spid="26" grpId="0" animBg="1"/>
      <p:bldP spid="26" grpId="1" animBg="1"/>
      <p:bldP spid="26" grpId="2" animBg="1"/>
      <p:bldP spid="32" grpId="0" animBg="1"/>
      <p:bldP spid="32" grpId="1" animBg="1"/>
      <p:bldP spid="32" grpId="2" animBg="1"/>
      <p:bldP spid="33" grpId="0" animBg="1"/>
      <p:bldP spid="33" grpId="1" animBg="1"/>
      <p:bldP spid="33" grpId="2" animBg="1"/>
      <p:bldP spid="34" grpId="0" animBg="1"/>
      <p:bldP spid="34" grpId="1" animBg="1"/>
      <p:bldP spid="34" grpId="2" animBg="1"/>
      <p:bldP spid="35" grpId="0" animBg="1"/>
      <p:bldP spid="35" grpId="1" animBg="1"/>
      <p:bldP spid="35" grpId="2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_文本框 14"/>
          <p:cNvSpPr txBox="1"/>
          <p:nvPr>
            <p:custDataLst>
              <p:tags r:id="rId1"/>
            </p:custDataLst>
          </p:nvPr>
        </p:nvSpPr>
        <p:spPr>
          <a:xfrm>
            <a:off x="0" y="2728808"/>
            <a:ext cx="12192000" cy="1631216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zh-CN" altLang="en-US" sz="10000" b="1" dirty="0">
                <a:solidFill>
                  <a:srgbClr val="CD2D50"/>
                </a:solidFill>
                <a:latin typeface="迷你简秀英" panose="02010609000101010101" pitchFamily="49" charset="-122"/>
                <a:ea typeface="迷你简秀英" panose="02010609000101010101" pitchFamily="49" charset="-122"/>
              </a:rPr>
              <a:t>小七 </a:t>
            </a:r>
            <a:r>
              <a:rPr lang="en-US" altLang="zh-CN" sz="10000" b="1" spc="600" dirty="0">
                <a:solidFill>
                  <a:srgbClr val="CD2D50"/>
                </a:solidFill>
                <a:latin typeface="迷你简秀英" panose="02010609000101010101" pitchFamily="49" charset="-122"/>
                <a:ea typeface="迷你简秀英" panose="02010609000101010101" pitchFamily="49" charset="-122"/>
              </a:rPr>
              <a:t>AND </a:t>
            </a:r>
            <a:r>
              <a:rPr lang="zh-CN" altLang="en-US" sz="10000" b="1" dirty="0">
                <a:solidFill>
                  <a:srgbClr val="CD2D50"/>
                </a:solidFill>
                <a:latin typeface="迷你简秀英" panose="02010609000101010101" pitchFamily="49" charset="-122"/>
                <a:ea typeface="迷你简秀英" panose="02010609000101010101" pitchFamily="49" charset="-122"/>
              </a:rPr>
              <a:t>小夕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300"/>
    </mc:Choice>
    <mc:Fallback xmlns="">
      <p:transition spd="slow" advClick="0" advTm="13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2"/>
                                          </p:val>
                                        </p:tav>
                                        <p:tav tm="30000">
                                          <p:val>
                                            <p:strVal val="#ppt_w*1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0.0088354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2"/>
                                          </p:val>
                                        </p:tav>
                                        <p:tav tm="30000">
                                          <p:val>
                                            <p:strVal val="#ppt_h*1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h*0.2"/>
                                          </p:val>
                                        </p:tav>
                                      </p:tavLst>
                                    </p:anim>
                                    <p:anim to="" calcmode="discrete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visible"/>
                                          </p:val>
                                        </p:tav>
                                        <p:tav tm="30000">
                                          <p:val>
                                            <p:strVal val="visible"/>
                                          </p:val>
                                        </p:tav>
                                        <p:tav tm="100000">
                                          <p:val>
                                            <p:strVal val="hidden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31422" y="2105561"/>
            <a:ext cx="11729156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6600" b="1" dirty="0">
                <a:solidFill>
                  <a:srgbClr val="CD2D50"/>
                </a:solidFill>
                <a:latin typeface="迷你简秀英" panose="02010609000101010101" pitchFamily="49" charset="-122"/>
                <a:ea typeface="迷你简秀英" panose="02010609000101010101" pitchFamily="49" charset="-122"/>
              </a:rPr>
              <a:t>婚礼现场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300"/>
    </mc:Choice>
    <mc:Fallback xmlns="">
      <p:transition spd="slow" advClick="0" advTm="13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9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2" grpId="2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1.2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1.2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1.2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1.2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1.2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1.2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1.2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1.2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1.2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1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3.0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1.2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1.2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1.2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6"/>
  <p:tag name="RESOURCELIBID_ANIM" val="442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3.0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6"/>
  <p:tag name="RESOURCELIBID_ANIM" val="43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3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1.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1.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1.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1.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1.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1.2"/>
</p:tagLst>
</file>

<file path=ppt/theme/theme1.xml><?xml version="1.0" encoding="utf-8"?>
<a:theme xmlns:a="http://schemas.openxmlformats.org/drawingml/2006/main" name="www.2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141</Words>
  <Application>Microsoft Office PowerPoint</Application>
  <PresentationFormat>宽屏</PresentationFormat>
  <Paragraphs>110</Paragraphs>
  <Slides>53</Slides>
  <Notes>53</Notes>
  <HiddenSlides>0</HiddenSlides>
  <MMClips>1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53</vt:i4>
      </vt:variant>
    </vt:vector>
  </HeadingPairs>
  <TitlesOfParts>
    <vt:vector size="63" baseType="lpstr">
      <vt:lpstr>Narkisim</vt:lpstr>
      <vt:lpstr>等线 Light</vt:lpstr>
      <vt:lpstr>迷你简秀英</vt:lpstr>
      <vt:lpstr>宋体</vt:lpstr>
      <vt:lpstr>微软雅黑</vt:lpstr>
      <vt:lpstr>Arial</vt:lpstr>
      <vt:lpstr>Arial Black</vt:lpstr>
      <vt:lpstr>Calibri</vt:lpstr>
      <vt:lpstr>Segoe UI Black</vt:lpstr>
      <vt:lpstr>www.2ppt.com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www.ppt818.com</dc:title>
  <dc:subject>www.ppt818.com</dc:subject>
  <dc:creator>www.ppt818.com</dc:creator>
  <dc:description>www.ppt818.com-提供资源下载</dc:description>
  <cp:lastModifiedBy>Windows 用户</cp:lastModifiedBy>
  <cp:revision>1</cp:revision>
  <dcterms:created xsi:type="dcterms:W3CDTF">2019-07-14T09:14:00Z</dcterms:created>
  <dcterms:modified xsi:type="dcterms:W3CDTF">2023-01-10T05:54:38Z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75B627B59AF1418A83976EF6234F650E</vt:lpwstr>
  </property>
  <property fmtid="{D5CDD505-2E9C-101B-9397-08002B2CF9AE}" pid="3" name="KSOProductBuildVer">
    <vt:lpwstr>2052-11.1.0.11194</vt:lpwstr>
  </property>
  <property fmtid="{A09F084E-AD41-489F-8076-AA5BE3082BCA}" pid="100">
    <vt:ui4>5</vt:ui4>
  </property>
  <property fmtid="{64440492-4C8B-11D1-8B70-080036B11A03}" pid="11">
    <vt:lpwstr>www.2ppt.com-爱PPT提供资源下载</vt:lpwstr>
  </property>
</Properties>
</file>