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2" r:id="rId13"/>
    <p:sldId id="273" r:id="rId14"/>
    <p:sldId id="274" r:id="rId15"/>
    <p:sldId id="275" r:id="rId16"/>
    <p:sldId id="276" r:id="rId17"/>
    <p:sldId id="277" r:id="rId18"/>
  </p:sldIdLst>
  <p:sldSz cx="18002250" cy="1116171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14">
          <p15:clr>
            <a:srgbClr val="A4A3A4"/>
          </p15:clr>
        </p15:guide>
        <p15:guide id="2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7" d="100"/>
          <a:sy n="67" d="100"/>
        </p:scale>
        <p:origin x="-1014" y="-114"/>
      </p:cViewPr>
      <p:guideLst>
        <p:guide orient="horz" pos="3514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w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307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3" name="文本占位符 307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3076" name="页眉占位符 307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7" name="日期占位符 3076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EE83FF51-3FCD-4BC9-BDA0-644BE591E74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lvl="1" indent="-28575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lvl="2" indent="-2286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lvl="3" indent="-2286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lvl="4" indent="-2286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681038" y="754063"/>
            <a:ext cx="5311775" cy="3294062"/>
          </a:xfrm>
        </p:spPr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63575" y="684213"/>
            <a:ext cx="5527675" cy="3429000"/>
          </a:xfrm>
        </p:spPr>
      </p:sp>
      <p:sp>
        <p:nvSpPr>
          <p:cNvPr id="1331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63575" y="684213"/>
            <a:ext cx="5527675" cy="3429000"/>
          </a:xfrm>
        </p:spPr>
      </p:sp>
      <p:sp>
        <p:nvSpPr>
          <p:cNvPr id="1638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63575" y="684213"/>
            <a:ext cx="5527675" cy="3429000"/>
          </a:xfrm>
        </p:spPr>
      </p:sp>
      <p:sp>
        <p:nvSpPr>
          <p:cNvPr id="1843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63575" y="684213"/>
            <a:ext cx="5527675" cy="3429000"/>
          </a:xfrm>
        </p:spPr>
      </p:sp>
      <p:sp>
        <p:nvSpPr>
          <p:cNvPr id="2048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63575" y="684213"/>
            <a:ext cx="5527675" cy="3429000"/>
          </a:xfrm>
        </p:spPr>
      </p:sp>
      <p:sp>
        <p:nvSpPr>
          <p:cNvPr id="2253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zh-CN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63575" y="684213"/>
            <a:ext cx="5527675" cy="3429000"/>
          </a:xfrm>
        </p:spPr>
      </p:sp>
      <p:sp>
        <p:nvSpPr>
          <p:cNvPr id="2867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84213" y="4341813"/>
            <a:ext cx="5486400" cy="4114800"/>
          </a:xfrm>
        </p:spPr>
        <p:txBody>
          <a:bodyPr/>
          <a:lstStyle/>
          <a:p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F9D4EA-6A7E-410D-8C14-3AE71C918D2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C444E-F08F-4E4A-9E0A-0943524C419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3052425" y="447675"/>
            <a:ext cx="4049713" cy="95234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00113" y="447675"/>
            <a:ext cx="11999912" cy="95234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68D5A-9CD2-4323-8B1F-FC900FD8EC6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37949-DE95-46F5-83FC-D71537F913B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593824" y="992153"/>
            <a:ext cx="16814602" cy="89345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593725" y="10164763"/>
            <a:ext cx="4506913" cy="774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151563" y="10164763"/>
            <a:ext cx="5700712" cy="774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2901613" y="10164763"/>
            <a:ext cx="4506912" cy="774700"/>
          </a:xfrm>
        </p:spPr>
        <p:txBody>
          <a:bodyPr/>
          <a:lstStyle>
            <a:lvl1pPr>
              <a:defRPr/>
            </a:lvl1pPr>
          </a:lstStyle>
          <a:p>
            <a:fld id="{0DE1153A-DDDC-4CD9-9074-8B0BE614C21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D32F72-B1C0-4B78-B478-F28A07261A8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FE1AC-B16A-4E6F-A25F-A130BDE79A4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2400" y="7172325"/>
            <a:ext cx="15301913" cy="22177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22400" y="4730750"/>
            <a:ext cx="15301913" cy="24415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3DC75B-BACF-49EC-AD75-CD877251532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318A-34C2-4FAB-BC24-5830599BB53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00113" y="2605088"/>
            <a:ext cx="8024812" cy="736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077325" y="2605088"/>
            <a:ext cx="8024813" cy="736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640E9F-B2B2-41BA-8863-06AE595F847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A4C69-C5FF-43C1-BADD-40E7458BDDB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00113" y="2498725"/>
            <a:ext cx="7953375" cy="1041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00113" y="3540125"/>
            <a:ext cx="7953375" cy="6430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145588" y="2498725"/>
            <a:ext cx="7956550" cy="1041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145588" y="3540125"/>
            <a:ext cx="7956550" cy="6430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875E67-BA95-4883-8ED9-06993D3212B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D84B0-1EF2-4120-80B6-C0161CF4DB9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578941-4BE9-4145-B337-F76BF139AED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DE72E-6AC3-446D-A0EE-F3755EFC9BC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C579A2-F1C2-47D9-A8E8-65B02EF83AB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D0720-1BF2-4D66-955D-2329F98B780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0113" y="444500"/>
            <a:ext cx="5922962" cy="18907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38975" y="444500"/>
            <a:ext cx="10063163" cy="9526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00113" y="2335213"/>
            <a:ext cx="5922962" cy="76358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9A8A28-E049-4E65-96B7-816846155F1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30B72-E95B-4B2E-9A6B-F1B14FE0DD8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29013" y="7813675"/>
            <a:ext cx="10801350" cy="9223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529013" y="996950"/>
            <a:ext cx="10801350" cy="6697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529013" y="8736013"/>
            <a:ext cx="10801350" cy="13096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CA7CB9-42EC-4DE3-BD55-3E4DB6316A3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67F4F-F9F3-406D-83F1-66ABFF143B4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447675"/>
            <a:ext cx="16202025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6649" tIns="83325" rIns="166649" bIns="83325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605088"/>
            <a:ext cx="16202025" cy="736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6649" tIns="83325" rIns="166649" bIns="83325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0113" y="10164763"/>
            <a:ext cx="42005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6649" tIns="83325" rIns="166649" bIns="83325" numCol="1" anchor="t" anchorCtr="0" compatLnSpc="1"/>
          <a:lstStyle>
            <a:lvl1pPr defTabSz="1666875">
              <a:buFontTx/>
              <a:buNone/>
              <a:defRPr sz="2600"/>
            </a:lvl1pPr>
          </a:lstStyle>
          <a:p>
            <a:fld id="{51F4F690-0663-41BC-9261-19B56F1EAE7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51563" y="10164763"/>
            <a:ext cx="5700712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6649" tIns="83325" rIns="166649" bIns="83325" numCol="1" anchor="t" anchorCtr="0" compatLnSpc="1"/>
          <a:lstStyle>
            <a:lvl1pPr algn="ctr" defTabSz="1666875">
              <a:buFontTx/>
              <a:buNone/>
              <a:defRPr sz="2600"/>
            </a:lvl1pPr>
          </a:lstStyle>
          <a:p>
            <a:endParaRPr lang="en-US" altLang="zh-CN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901613" y="10164763"/>
            <a:ext cx="420052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6649" tIns="83325" rIns="166649" bIns="83325" numCol="1" anchor="t" anchorCtr="0" compatLnSpc="1"/>
          <a:lstStyle>
            <a:lvl1pPr algn="r" defTabSz="1666875">
              <a:buFontTx/>
              <a:buNone/>
              <a:defRPr sz="2600"/>
            </a:lvl1pPr>
          </a:lstStyle>
          <a:p>
            <a:fld id="{00F4E5A7-1387-44E5-914A-32C91F173C7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666875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666875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1666875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1666875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1666875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1666875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1666875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1666875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1666875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625475" indent="-625475" algn="l" defTabSz="1666875" rtl="0" fontAlgn="base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  <a:ea typeface="+mn-ea"/>
          <a:cs typeface="+mn-cs"/>
        </a:defRPr>
      </a:lvl1pPr>
      <a:lvl2pPr marL="1354455" indent="-520700" algn="l" defTabSz="1666875" rtl="0" fontAlgn="base">
        <a:spcBef>
          <a:spcPct val="20000"/>
        </a:spcBef>
        <a:spcAft>
          <a:spcPct val="0"/>
        </a:spcAft>
        <a:buChar char="–"/>
        <a:defRPr sz="5100">
          <a:solidFill>
            <a:schemeClr val="tx1"/>
          </a:solidFill>
          <a:latin typeface="+mn-lt"/>
          <a:ea typeface="+mn-ea"/>
        </a:defRPr>
      </a:lvl2pPr>
      <a:lvl3pPr marL="2082800" indent="-415925" algn="l" defTabSz="1666875" rtl="0" fontAlgn="base">
        <a:spcBef>
          <a:spcPct val="20000"/>
        </a:spcBef>
        <a:spcAft>
          <a:spcPct val="0"/>
        </a:spcAft>
        <a:buChar char="•"/>
        <a:defRPr sz="4400">
          <a:solidFill>
            <a:schemeClr val="tx1"/>
          </a:solidFill>
          <a:latin typeface="+mn-lt"/>
          <a:ea typeface="+mn-ea"/>
        </a:defRPr>
      </a:lvl3pPr>
      <a:lvl4pPr marL="2916555" indent="-415925" algn="l" defTabSz="1666875" rtl="0" fontAlgn="base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+mn-ea"/>
        </a:defRPr>
      </a:lvl4pPr>
      <a:lvl5pPr marL="3749675" indent="-415925" algn="l" defTabSz="1666875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</a:defRPr>
      </a:lvl5pPr>
      <a:lvl6pPr marL="4206875" indent="-415925" algn="l" defTabSz="1666875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</a:defRPr>
      </a:lvl6pPr>
      <a:lvl7pPr marL="4664075" indent="-415925" algn="l" defTabSz="1666875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</a:defRPr>
      </a:lvl7pPr>
      <a:lvl8pPr marL="5121275" indent="-415925" algn="l" defTabSz="1666875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</a:defRPr>
      </a:lvl8pPr>
      <a:lvl9pPr marL="5578475" indent="-415925" algn="l" defTabSz="1666875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41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4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23" Type="http://schemas.openxmlformats.org/officeDocument/2006/relationships/image" Target="../media/image45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6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e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audio" Target="../media/audio1.wav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5"/>
          <p:cNvSpPr txBox="1">
            <a:spLocks noChangeArrowheads="1"/>
          </p:cNvSpPr>
          <p:nvPr/>
        </p:nvSpPr>
        <p:spPr bwMode="auto">
          <a:xfrm>
            <a:off x="1305127" y="1542362"/>
            <a:ext cx="4267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6668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16668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16668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16668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166687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16668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16668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16668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166687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</a:p>
        </p:txBody>
      </p:sp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-19018" y="3904500"/>
            <a:ext cx="180022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8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9.2  </a:t>
            </a:r>
            <a:r>
              <a:rPr lang="zh-CN" altLang="en-US" sz="8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二次根式的</a:t>
            </a:r>
            <a:r>
              <a:rPr lang="zh-CN" altLang="en-US" sz="8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加减</a:t>
            </a:r>
            <a:r>
              <a:rPr lang="zh-CN" altLang="en-US" sz="8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9238360"/>
            <a:ext cx="18002250" cy="83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4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>
            <a:spLocks noChangeArrowheads="1"/>
          </p:cNvSpPr>
          <p:nvPr/>
        </p:nvSpPr>
        <p:spPr bwMode="auto">
          <a:xfrm>
            <a:off x="638175" y="2381250"/>
            <a:ext cx="4110038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  <p:grpSp>
        <p:nvGrpSpPr>
          <p:cNvPr id="17410" name="Group 4"/>
          <p:cNvGrpSpPr/>
          <p:nvPr/>
        </p:nvGrpSpPr>
        <p:grpSpPr bwMode="auto">
          <a:xfrm>
            <a:off x="922338" y="3589338"/>
            <a:ext cx="6656387" cy="1041400"/>
            <a:chOff x="0" y="0"/>
            <a:chExt cx="2130" cy="403"/>
          </a:xfrm>
        </p:grpSpPr>
        <p:sp>
          <p:nvSpPr>
            <p:cNvPr id="17411" name="AutoShape 5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130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2" name="Line 6"/>
            <p:cNvSpPr>
              <a:spLocks noChangeShapeType="1"/>
            </p:cNvSpPr>
            <p:nvPr/>
          </p:nvSpPr>
          <p:spPr bwMode="auto">
            <a:xfrm flipV="1">
              <a:off x="427" y="212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3" name="Line 7"/>
            <p:cNvSpPr>
              <a:spLocks noChangeShapeType="1"/>
            </p:cNvSpPr>
            <p:nvPr/>
          </p:nvSpPr>
          <p:spPr bwMode="auto">
            <a:xfrm>
              <a:off x="458" y="217"/>
              <a:ext cx="46" cy="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4" name="Line 8"/>
            <p:cNvSpPr>
              <a:spLocks noChangeShapeType="1"/>
            </p:cNvSpPr>
            <p:nvPr/>
          </p:nvSpPr>
          <p:spPr bwMode="auto">
            <a:xfrm flipV="1">
              <a:off x="509" y="53"/>
              <a:ext cx="61" cy="2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5" name="Line 9"/>
            <p:cNvSpPr>
              <a:spLocks noChangeShapeType="1"/>
            </p:cNvSpPr>
            <p:nvPr/>
          </p:nvSpPr>
          <p:spPr bwMode="auto">
            <a:xfrm>
              <a:off x="570" y="53"/>
              <a:ext cx="14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6" name="Line 10"/>
            <p:cNvSpPr>
              <a:spLocks noChangeShapeType="1"/>
            </p:cNvSpPr>
            <p:nvPr/>
          </p:nvSpPr>
          <p:spPr bwMode="auto">
            <a:xfrm flipV="1">
              <a:off x="1069" y="212"/>
              <a:ext cx="32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7" name="Line 11"/>
            <p:cNvSpPr>
              <a:spLocks noChangeShapeType="1"/>
            </p:cNvSpPr>
            <p:nvPr/>
          </p:nvSpPr>
          <p:spPr bwMode="auto">
            <a:xfrm>
              <a:off x="1101" y="217"/>
              <a:ext cx="45" cy="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Line 12"/>
            <p:cNvSpPr>
              <a:spLocks noChangeShapeType="1"/>
            </p:cNvSpPr>
            <p:nvPr/>
          </p:nvSpPr>
          <p:spPr bwMode="auto">
            <a:xfrm flipV="1">
              <a:off x="1152" y="53"/>
              <a:ext cx="60" cy="2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9" name="Line 13"/>
            <p:cNvSpPr>
              <a:spLocks noChangeShapeType="1"/>
            </p:cNvSpPr>
            <p:nvPr/>
          </p:nvSpPr>
          <p:spPr bwMode="auto">
            <a:xfrm>
              <a:off x="1212" y="53"/>
              <a:ext cx="14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0" name="Line 14"/>
            <p:cNvSpPr>
              <a:spLocks noChangeShapeType="1"/>
            </p:cNvSpPr>
            <p:nvPr/>
          </p:nvSpPr>
          <p:spPr bwMode="auto">
            <a:xfrm flipV="1">
              <a:off x="1727" y="212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1" name="Line 15"/>
            <p:cNvSpPr>
              <a:spLocks noChangeShapeType="1"/>
            </p:cNvSpPr>
            <p:nvPr/>
          </p:nvSpPr>
          <p:spPr bwMode="auto">
            <a:xfrm>
              <a:off x="1758" y="217"/>
              <a:ext cx="46" cy="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2" name="Line 16"/>
            <p:cNvSpPr>
              <a:spLocks noChangeShapeType="1"/>
            </p:cNvSpPr>
            <p:nvPr/>
          </p:nvSpPr>
          <p:spPr bwMode="auto">
            <a:xfrm flipV="1">
              <a:off x="1809" y="53"/>
              <a:ext cx="61" cy="2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3" name="Line 17"/>
            <p:cNvSpPr>
              <a:spLocks noChangeShapeType="1"/>
            </p:cNvSpPr>
            <p:nvPr/>
          </p:nvSpPr>
          <p:spPr bwMode="auto">
            <a:xfrm>
              <a:off x="1870" y="53"/>
              <a:ext cx="14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4" name="Rectangle 18"/>
            <p:cNvSpPr>
              <a:spLocks noChangeArrowheads="1"/>
            </p:cNvSpPr>
            <p:nvPr/>
          </p:nvSpPr>
          <p:spPr bwMode="auto">
            <a:xfrm>
              <a:off x="2023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5" name="Rectangle 19"/>
            <p:cNvSpPr>
              <a:spLocks noChangeArrowheads="1"/>
            </p:cNvSpPr>
            <p:nvPr/>
          </p:nvSpPr>
          <p:spPr bwMode="auto">
            <a:xfrm>
              <a:off x="1886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6" name="Rectangle 20"/>
            <p:cNvSpPr>
              <a:spLocks noChangeArrowheads="1"/>
            </p:cNvSpPr>
            <p:nvPr/>
          </p:nvSpPr>
          <p:spPr bwMode="auto">
            <a:xfrm>
              <a:off x="1590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7" name="Rectangle 21"/>
            <p:cNvSpPr>
              <a:spLocks noChangeArrowheads="1"/>
            </p:cNvSpPr>
            <p:nvPr/>
          </p:nvSpPr>
          <p:spPr bwMode="auto">
            <a:xfrm>
              <a:off x="1228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8" name="Rectangle 22"/>
            <p:cNvSpPr>
              <a:spLocks noChangeArrowheads="1"/>
            </p:cNvSpPr>
            <p:nvPr/>
          </p:nvSpPr>
          <p:spPr bwMode="auto">
            <a:xfrm>
              <a:off x="940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9" name="Rectangle 23"/>
            <p:cNvSpPr>
              <a:spLocks noChangeArrowheads="1"/>
            </p:cNvSpPr>
            <p:nvPr/>
          </p:nvSpPr>
          <p:spPr bwMode="auto">
            <a:xfrm>
              <a:off x="585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30" name="Rectangle 24"/>
            <p:cNvSpPr>
              <a:spLocks noChangeArrowheads="1"/>
            </p:cNvSpPr>
            <p:nvPr/>
          </p:nvSpPr>
          <p:spPr bwMode="auto">
            <a:xfrm>
              <a:off x="290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31" name="Rectangle 25"/>
            <p:cNvSpPr>
              <a:spLocks noChangeArrowheads="1"/>
            </p:cNvSpPr>
            <p:nvPr/>
          </p:nvSpPr>
          <p:spPr bwMode="auto">
            <a:xfrm>
              <a:off x="200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32" name="Rectangle 26"/>
            <p:cNvSpPr>
              <a:spLocks noChangeArrowheads="1"/>
            </p:cNvSpPr>
            <p:nvPr/>
          </p:nvSpPr>
          <p:spPr bwMode="auto">
            <a:xfrm>
              <a:off x="96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33" name="Rectangle 27"/>
            <p:cNvSpPr>
              <a:spLocks noChangeArrowheads="1"/>
            </p:cNvSpPr>
            <p:nvPr/>
          </p:nvSpPr>
          <p:spPr bwMode="auto">
            <a:xfrm>
              <a:off x="34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34" name="Rectangle 28"/>
            <p:cNvSpPr>
              <a:spLocks noChangeArrowheads="1"/>
            </p:cNvSpPr>
            <p:nvPr/>
          </p:nvSpPr>
          <p:spPr bwMode="auto">
            <a:xfrm>
              <a:off x="1411" y="40"/>
              <a:ext cx="12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35" name="Rectangle 29"/>
            <p:cNvSpPr>
              <a:spLocks noChangeArrowheads="1"/>
            </p:cNvSpPr>
            <p:nvPr/>
          </p:nvSpPr>
          <p:spPr bwMode="auto">
            <a:xfrm>
              <a:off x="769" y="40"/>
              <a:ext cx="12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36" name="Group 30"/>
          <p:cNvGrpSpPr/>
          <p:nvPr/>
        </p:nvGrpSpPr>
        <p:grpSpPr bwMode="auto">
          <a:xfrm>
            <a:off x="9915525" y="3589338"/>
            <a:ext cx="6661150" cy="1041400"/>
            <a:chOff x="0" y="0"/>
            <a:chExt cx="2131" cy="403"/>
          </a:xfrm>
        </p:grpSpPr>
        <p:sp>
          <p:nvSpPr>
            <p:cNvPr id="17437" name="AutoShape 3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2131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8" name="Line 32"/>
            <p:cNvSpPr>
              <a:spLocks noChangeShapeType="1"/>
            </p:cNvSpPr>
            <p:nvPr/>
          </p:nvSpPr>
          <p:spPr bwMode="auto">
            <a:xfrm flipV="1">
              <a:off x="462" y="215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39" name="Line 33"/>
            <p:cNvSpPr>
              <a:spLocks noChangeShapeType="1"/>
            </p:cNvSpPr>
            <p:nvPr/>
          </p:nvSpPr>
          <p:spPr bwMode="auto">
            <a:xfrm>
              <a:off x="493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0" name="Line 34"/>
            <p:cNvSpPr>
              <a:spLocks noChangeShapeType="1"/>
            </p:cNvSpPr>
            <p:nvPr/>
          </p:nvSpPr>
          <p:spPr bwMode="auto">
            <a:xfrm flipV="1">
              <a:off x="544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1" name="Line 35"/>
            <p:cNvSpPr>
              <a:spLocks noChangeShapeType="1"/>
            </p:cNvSpPr>
            <p:nvPr/>
          </p:nvSpPr>
          <p:spPr bwMode="auto">
            <a:xfrm>
              <a:off x="605" y="53"/>
              <a:ext cx="133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2" name="Line 36"/>
            <p:cNvSpPr>
              <a:spLocks noChangeShapeType="1"/>
            </p:cNvSpPr>
            <p:nvPr/>
          </p:nvSpPr>
          <p:spPr bwMode="auto">
            <a:xfrm flipV="1">
              <a:off x="1093" y="215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3" name="Line 37"/>
            <p:cNvSpPr>
              <a:spLocks noChangeShapeType="1"/>
            </p:cNvSpPr>
            <p:nvPr/>
          </p:nvSpPr>
          <p:spPr bwMode="auto">
            <a:xfrm>
              <a:off x="1124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4" name="Line 38"/>
            <p:cNvSpPr>
              <a:spLocks noChangeShapeType="1"/>
            </p:cNvSpPr>
            <p:nvPr/>
          </p:nvSpPr>
          <p:spPr bwMode="auto">
            <a:xfrm flipV="1">
              <a:off x="1175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5" name="Line 39"/>
            <p:cNvSpPr>
              <a:spLocks noChangeShapeType="1"/>
            </p:cNvSpPr>
            <p:nvPr/>
          </p:nvSpPr>
          <p:spPr bwMode="auto">
            <a:xfrm>
              <a:off x="1236" y="53"/>
              <a:ext cx="13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6" name="Line 40"/>
            <p:cNvSpPr>
              <a:spLocks noChangeShapeType="1"/>
            </p:cNvSpPr>
            <p:nvPr/>
          </p:nvSpPr>
          <p:spPr bwMode="auto">
            <a:xfrm flipV="1">
              <a:off x="1739" y="215"/>
              <a:ext cx="32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7" name="Line 41"/>
            <p:cNvSpPr>
              <a:spLocks noChangeShapeType="1"/>
            </p:cNvSpPr>
            <p:nvPr/>
          </p:nvSpPr>
          <p:spPr bwMode="auto">
            <a:xfrm>
              <a:off x="1771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8" name="Line 42"/>
            <p:cNvSpPr>
              <a:spLocks noChangeShapeType="1"/>
            </p:cNvSpPr>
            <p:nvPr/>
          </p:nvSpPr>
          <p:spPr bwMode="auto">
            <a:xfrm flipV="1">
              <a:off x="1822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49" name="Line 43"/>
            <p:cNvSpPr>
              <a:spLocks noChangeShapeType="1"/>
            </p:cNvSpPr>
            <p:nvPr/>
          </p:nvSpPr>
          <p:spPr bwMode="auto">
            <a:xfrm>
              <a:off x="1883" y="53"/>
              <a:ext cx="133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50" name="Rectangle 44"/>
            <p:cNvSpPr>
              <a:spLocks noChangeArrowheads="1"/>
            </p:cNvSpPr>
            <p:nvPr/>
          </p:nvSpPr>
          <p:spPr bwMode="auto">
            <a:xfrm>
              <a:off x="2020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1" name="Rectangle 45"/>
            <p:cNvSpPr>
              <a:spLocks noChangeArrowheads="1"/>
            </p:cNvSpPr>
            <p:nvPr/>
          </p:nvSpPr>
          <p:spPr bwMode="auto">
            <a:xfrm>
              <a:off x="1890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2" name="Rectangle 46"/>
            <p:cNvSpPr>
              <a:spLocks noChangeArrowheads="1"/>
            </p:cNvSpPr>
            <p:nvPr/>
          </p:nvSpPr>
          <p:spPr bwMode="auto">
            <a:xfrm>
              <a:off x="1602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3" name="Rectangle 47"/>
            <p:cNvSpPr>
              <a:spLocks noChangeArrowheads="1"/>
            </p:cNvSpPr>
            <p:nvPr/>
          </p:nvSpPr>
          <p:spPr bwMode="auto">
            <a:xfrm>
              <a:off x="1244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4" name="Rectangle 48"/>
            <p:cNvSpPr>
              <a:spLocks noChangeArrowheads="1"/>
            </p:cNvSpPr>
            <p:nvPr/>
          </p:nvSpPr>
          <p:spPr bwMode="auto">
            <a:xfrm>
              <a:off x="963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5" name="Rectangle 49"/>
            <p:cNvSpPr>
              <a:spLocks noChangeArrowheads="1"/>
            </p:cNvSpPr>
            <p:nvPr/>
          </p:nvSpPr>
          <p:spPr bwMode="auto">
            <a:xfrm>
              <a:off x="613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6" name="Rectangle 50"/>
            <p:cNvSpPr>
              <a:spLocks noChangeArrowheads="1"/>
            </p:cNvSpPr>
            <p:nvPr/>
          </p:nvSpPr>
          <p:spPr bwMode="auto">
            <a:xfrm>
              <a:off x="328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7" name="Rectangle 51"/>
            <p:cNvSpPr>
              <a:spLocks noChangeArrowheads="1"/>
            </p:cNvSpPr>
            <p:nvPr/>
          </p:nvSpPr>
          <p:spPr bwMode="auto">
            <a:xfrm>
              <a:off x="247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8" name="Rectangle 52"/>
            <p:cNvSpPr>
              <a:spLocks noChangeArrowheads="1"/>
            </p:cNvSpPr>
            <p:nvPr/>
          </p:nvSpPr>
          <p:spPr bwMode="auto">
            <a:xfrm>
              <a:off x="123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59" name="Rectangle 53"/>
            <p:cNvSpPr>
              <a:spLocks noChangeArrowheads="1"/>
            </p:cNvSpPr>
            <p:nvPr/>
          </p:nvSpPr>
          <p:spPr bwMode="auto">
            <a:xfrm>
              <a:off x="34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0" name="Rectangle 54"/>
            <p:cNvSpPr>
              <a:spLocks noChangeArrowheads="1"/>
            </p:cNvSpPr>
            <p:nvPr/>
          </p:nvSpPr>
          <p:spPr bwMode="auto">
            <a:xfrm>
              <a:off x="1424" y="40"/>
              <a:ext cx="12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61" name="Rectangle 55"/>
            <p:cNvSpPr>
              <a:spLocks noChangeArrowheads="1"/>
            </p:cNvSpPr>
            <p:nvPr/>
          </p:nvSpPr>
          <p:spPr bwMode="auto">
            <a:xfrm>
              <a:off x="789" y="40"/>
              <a:ext cx="12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62" name="Group 56"/>
          <p:cNvGrpSpPr/>
          <p:nvPr/>
        </p:nvGrpSpPr>
        <p:grpSpPr bwMode="auto">
          <a:xfrm>
            <a:off x="922338" y="5345113"/>
            <a:ext cx="4719637" cy="1041400"/>
            <a:chOff x="0" y="0"/>
            <a:chExt cx="1510" cy="403"/>
          </a:xfrm>
        </p:grpSpPr>
        <p:sp>
          <p:nvSpPr>
            <p:cNvPr id="17463" name="AutoShape 57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510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4" name="Line 58"/>
            <p:cNvSpPr>
              <a:spLocks noChangeShapeType="1"/>
            </p:cNvSpPr>
            <p:nvPr/>
          </p:nvSpPr>
          <p:spPr bwMode="auto">
            <a:xfrm flipV="1">
              <a:off x="446" y="215"/>
              <a:ext cx="32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5" name="Line 59"/>
            <p:cNvSpPr>
              <a:spLocks noChangeShapeType="1"/>
            </p:cNvSpPr>
            <p:nvPr/>
          </p:nvSpPr>
          <p:spPr bwMode="auto">
            <a:xfrm>
              <a:off x="478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6" name="Line 60"/>
            <p:cNvSpPr>
              <a:spLocks noChangeShapeType="1"/>
            </p:cNvSpPr>
            <p:nvPr/>
          </p:nvSpPr>
          <p:spPr bwMode="auto">
            <a:xfrm flipV="1">
              <a:off x="529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7" name="Line 61"/>
            <p:cNvSpPr>
              <a:spLocks noChangeShapeType="1"/>
            </p:cNvSpPr>
            <p:nvPr/>
          </p:nvSpPr>
          <p:spPr bwMode="auto">
            <a:xfrm>
              <a:off x="590" y="53"/>
              <a:ext cx="152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8" name="Line 62"/>
            <p:cNvSpPr>
              <a:spLocks noChangeShapeType="1"/>
            </p:cNvSpPr>
            <p:nvPr/>
          </p:nvSpPr>
          <p:spPr bwMode="auto">
            <a:xfrm flipV="1">
              <a:off x="1112" y="215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9" name="Line 63"/>
            <p:cNvSpPr>
              <a:spLocks noChangeShapeType="1"/>
            </p:cNvSpPr>
            <p:nvPr/>
          </p:nvSpPr>
          <p:spPr bwMode="auto">
            <a:xfrm>
              <a:off x="1143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0" name="Line 64"/>
            <p:cNvSpPr>
              <a:spLocks noChangeShapeType="1"/>
            </p:cNvSpPr>
            <p:nvPr/>
          </p:nvSpPr>
          <p:spPr bwMode="auto">
            <a:xfrm flipV="1">
              <a:off x="1195" y="53"/>
              <a:ext cx="60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1" name="Line 65"/>
            <p:cNvSpPr>
              <a:spLocks noChangeShapeType="1"/>
            </p:cNvSpPr>
            <p:nvPr/>
          </p:nvSpPr>
          <p:spPr bwMode="auto">
            <a:xfrm>
              <a:off x="1255" y="53"/>
              <a:ext cx="153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2" name="Rectangle 66"/>
            <p:cNvSpPr>
              <a:spLocks noChangeArrowheads="1"/>
            </p:cNvSpPr>
            <p:nvPr/>
          </p:nvSpPr>
          <p:spPr bwMode="auto">
            <a:xfrm>
              <a:off x="1412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3" name="Rectangle 67"/>
            <p:cNvSpPr>
              <a:spLocks noChangeArrowheads="1"/>
            </p:cNvSpPr>
            <p:nvPr/>
          </p:nvSpPr>
          <p:spPr bwMode="auto">
            <a:xfrm>
              <a:off x="975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4" name="Rectangle 68"/>
            <p:cNvSpPr>
              <a:spLocks noChangeArrowheads="1"/>
            </p:cNvSpPr>
            <p:nvPr/>
          </p:nvSpPr>
          <p:spPr bwMode="auto">
            <a:xfrm>
              <a:off x="313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5" name="Rectangle 69"/>
            <p:cNvSpPr>
              <a:spLocks noChangeArrowheads="1"/>
            </p:cNvSpPr>
            <p:nvPr/>
          </p:nvSpPr>
          <p:spPr bwMode="auto">
            <a:xfrm>
              <a:off x="231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6" name="Rectangle 70"/>
            <p:cNvSpPr>
              <a:spLocks noChangeArrowheads="1"/>
            </p:cNvSpPr>
            <p:nvPr/>
          </p:nvSpPr>
          <p:spPr bwMode="auto">
            <a:xfrm>
              <a:off x="115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7" name="Rectangle 71"/>
            <p:cNvSpPr>
              <a:spLocks noChangeArrowheads="1"/>
            </p:cNvSpPr>
            <p:nvPr/>
          </p:nvSpPr>
          <p:spPr bwMode="auto">
            <a:xfrm>
              <a:off x="34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8" name="Rectangle 72"/>
            <p:cNvSpPr>
              <a:spLocks noChangeArrowheads="1"/>
            </p:cNvSpPr>
            <p:nvPr/>
          </p:nvSpPr>
          <p:spPr bwMode="auto">
            <a:xfrm>
              <a:off x="1282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79" name="Rectangle 73"/>
            <p:cNvSpPr>
              <a:spLocks noChangeArrowheads="1"/>
            </p:cNvSpPr>
            <p:nvPr/>
          </p:nvSpPr>
          <p:spPr bwMode="auto">
            <a:xfrm>
              <a:off x="617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80" name="Rectangle 74"/>
            <p:cNvSpPr>
              <a:spLocks noChangeArrowheads="1"/>
            </p:cNvSpPr>
            <p:nvPr/>
          </p:nvSpPr>
          <p:spPr bwMode="auto">
            <a:xfrm>
              <a:off x="792" y="40"/>
              <a:ext cx="12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81" name="Group 75"/>
          <p:cNvGrpSpPr/>
          <p:nvPr/>
        </p:nvGrpSpPr>
        <p:grpSpPr bwMode="auto">
          <a:xfrm>
            <a:off x="10059988" y="5464175"/>
            <a:ext cx="5040312" cy="1041400"/>
            <a:chOff x="0" y="0"/>
            <a:chExt cx="1613" cy="403"/>
          </a:xfrm>
        </p:grpSpPr>
        <p:sp>
          <p:nvSpPr>
            <p:cNvPr id="17482" name="AutoShape 76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613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3" name="Line 77"/>
            <p:cNvSpPr>
              <a:spLocks noChangeShapeType="1"/>
            </p:cNvSpPr>
            <p:nvPr/>
          </p:nvSpPr>
          <p:spPr bwMode="auto">
            <a:xfrm flipV="1">
              <a:off x="345" y="215"/>
              <a:ext cx="32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4" name="Line 78"/>
            <p:cNvSpPr>
              <a:spLocks noChangeShapeType="1"/>
            </p:cNvSpPr>
            <p:nvPr/>
          </p:nvSpPr>
          <p:spPr bwMode="auto">
            <a:xfrm>
              <a:off x="377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5" name="Line 79"/>
            <p:cNvSpPr>
              <a:spLocks noChangeShapeType="1"/>
            </p:cNvSpPr>
            <p:nvPr/>
          </p:nvSpPr>
          <p:spPr bwMode="auto">
            <a:xfrm flipV="1">
              <a:off x="428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6" name="Line 80"/>
            <p:cNvSpPr>
              <a:spLocks noChangeShapeType="1"/>
            </p:cNvSpPr>
            <p:nvPr/>
          </p:nvSpPr>
          <p:spPr bwMode="auto">
            <a:xfrm>
              <a:off x="489" y="53"/>
              <a:ext cx="265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7" name="Line 81"/>
            <p:cNvSpPr>
              <a:spLocks noChangeShapeType="1"/>
            </p:cNvSpPr>
            <p:nvPr/>
          </p:nvSpPr>
          <p:spPr bwMode="auto">
            <a:xfrm flipV="1">
              <a:off x="1123" y="212"/>
              <a:ext cx="32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8" name="Line 82"/>
            <p:cNvSpPr>
              <a:spLocks noChangeShapeType="1"/>
            </p:cNvSpPr>
            <p:nvPr/>
          </p:nvSpPr>
          <p:spPr bwMode="auto">
            <a:xfrm>
              <a:off x="1155" y="217"/>
              <a:ext cx="46" cy="8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9" name="Line 83"/>
            <p:cNvSpPr>
              <a:spLocks noChangeShapeType="1"/>
            </p:cNvSpPr>
            <p:nvPr/>
          </p:nvSpPr>
          <p:spPr bwMode="auto">
            <a:xfrm flipV="1">
              <a:off x="1206" y="53"/>
              <a:ext cx="61" cy="24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90" name="Line 84"/>
            <p:cNvSpPr>
              <a:spLocks noChangeShapeType="1"/>
            </p:cNvSpPr>
            <p:nvPr/>
          </p:nvSpPr>
          <p:spPr bwMode="auto">
            <a:xfrm>
              <a:off x="1267" y="53"/>
              <a:ext cx="245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91" name="Rectangle 85"/>
            <p:cNvSpPr>
              <a:spLocks noChangeArrowheads="1"/>
            </p:cNvSpPr>
            <p:nvPr/>
          </p:nvSpPr>
          <p:spPr bwMode="auto">
            <a:xfrm>
              <a:off x="1516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2" name="Rectangle 86"/>
            <p:cNvSpPr>
              <a:spLocks noChangeArrowheads="1"/>
            </p:cNvSpPr>
            <p:nvPr/>
          </p:nvSpPr>
          <p:spPr bwMode="auto">
            <a:xfrm>
              <a:off x="1255" y="69"/>
              <a:ext cx="230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12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3" name="Rectangle 87"/>
            <p:cNvSpPr>
              <a:spLocks noChangeArrowheads="1"/>
            </p:cNvSpPr>
            <p:nvPr/>
          </p:nvSpPr>
          <p:spPr bwMode="auto">
            <a:xfrm>
              <a:off x="982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4" name="Rectangle 88"/>
            <p:cNvSpPr>
              <a:spLocks noChangeArrowheads="1"/>
            </p:cNvSpPr>
            <p:nvPr/>
          </p:nvSpPr>
          <p:spPr bwMode="auto">
            <a:xfrm>
              <a:off x="500" y="69"/>
              <a:ext cx="230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75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5" name="Rectangle 89"/>
            <p:cNvSpPr>
              <a:spLocks noChangeArrowheads="1"/>
            </p:cNvSpPr>
            <p:nvPr/>
          </p:nvSpPr>
          <p:spPr bwMode="auto">
            <a:xfrm>
              <a:off x="247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6" name="Rectangle 90"/>
            <p:cNvSpPr>
              <a:spLocks noChangeArrowheads="1"/>
            </p:cNvSpPr>
            <p:nvPr/>
          </p:nvSpPr>
          <p:spPr bwMode="auto">
            <a:xfrm>
              <a:off x="123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7" name="Rectangle 91"/>
            <p:cNvSpPr>
              <a:spLocks noChangeArrowheads="1"/>
            </p:cNvSpPr>
            <p:nvPr/>
          </p:nvSpPr>
          <p:spPr bwMode="auto">
            <a:xfrm>
              <a:off x="34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98" name="Rectangle 92"/>
            <p:cNvSpPr>
              <a:spLocks noChangeArrowheads="1"/>
            </p:cNvSpPr>
            <p:nvPr/>
          </p:nvSpPr>
          <p:spPr bwMode="auto">
            <a:xfrm>
              <a:off x="804" y="40"/>
              <a:ext cx="12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99" name="Group 93"/>
          <p:cNvGrpSpPr/>
          <p:nvPr/>
        </p:nvGrpSpPr>
        <p:grpSpPr bwMode="auto">
          <a:xfrm>
            <a:off x="922338" y="6986588"/>
            <a:ext cx="4071937" cy="1968500"/>
            <a:chOff x="0" y="0"/>
            <a:chExt cx="1303" cy="762"/>
          </a:xfrm>
        </p:grpSpPr>
        <p:sp>
          <p:nvSpPr>
            <p:cNvPr id="17500" name="AutoShape 94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303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1" name="Line 95"/>
            <p:cNvSpPr>
              <a:spLocks noChangeShapeType="1"/>
            </p:cNvSpPr>
            <p:nvPr/>
          </p:nvSpPr>
          <p:spPr bwMode="auto">
            <a:xfrm flipV="1">
              <a:off x="334" y="380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2" name="Line 96"/>
            <p:cNvSpPr>
              <a:spLocks noChangeShapeType="1"/>
            </p:cNvSpPr>
            <p:nvPr/>
          </p:nvSpPr>
          <p:spPr bwMode="auto">
            <a:xfrm>
              <a:off x="365" y="385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3" name="Line 97"/>
            <p:cNvSpPr>
              <a:spLocks noChangeShapeType="1"/>
            </p:cNvSpPr>
            <p:nvPr/>
          </p:nvSpPr>
          <p:spPr bwMode="auto">
            <a:xfrm flipV="1">
              <a:off x="416" y="218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4" name="Line 98"/>
            <p:cNvSpPr>
              <a:spLocks noChangeShapeType="1"/>
            </p:cNvSpPr>
            <p:nvPr/>
          </p:nvSpPr>
          <p:spPr bwMode="auto">
            <a:xfrm>
              <a:off x="477" y="218"/>
              <a:ext cx="145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5" name="Line 99"/>
            <p:cNvSpPr>
              <a:spLocks noChangeShapeType="1"/>
            </p:cNvSpPr>
            <p:nvPr/>
          </p:nvSpPr>
          <p:spPr bwMode="auto">
            <a:xfrm>
              <a:off x="1022" y="393"/>
              <a:ext cx="15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6" name="Line 100"/>
            <p:cNvSpPr>
              <a:spLocks noChangeShapeType="1"/>
            </p:cNvSpPr>
            <p:nvPr/>
          </p:nvSpPr>
          <p:spPr bwMode="auto">
            <a:xfrm flipV="1">
              <a:off x="860" y="433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7" name="Line 101"/>
            <p:cNvSpPr>
              <a:spLocks noChangeShapeType="1"/>
            </p:cNvSpPr>
            <p:nvPr/>
          </p:nvSpPr>
          <p:spPr bwMode="auto">
            <a:xfrm>
              <a:off x="891" y="438"/>
              <a:ext cx="46" cy="22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8" name="Line 102"/>
            <p:cNvSpPr>
              <a:spLocks noChangeShapeType="1"/>
            </p:cNvSpPr>
            <p:nvPr/>
          </p:nvSpPr>
          <p:spPr bwMode="auto">
            <a:xfrm flipV="1">
              <a:off x="942" y="62"/>
              <a:ext cx="61" cy="59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9" name="Line 103"/>
            <p:cNvSpPr>
              <a:spLocks noChangeShapeType="1"/>
            </p:cNvSpPr>
            <p:nvPr/>
          </p:nvSpPr>
          <p:spPr bwMode="auto">
            <a:xfrm>
              <a:off x="1003" y="62"/>
              <a:ext cx="19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10" name="Rectangle 104"/>
            <p:cNvSpPr>
              <a:spLocks noChangeArrowheads="1"/>
            </p:cNvSpPr>
            <p:nvPr/>
          </p:nvSpPr>
          <p:spPr bwMode="auto">
            <a:xfrm>
              <a:off x="1197" y="234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1" name="Rectangle 105"/>
            <p:cNvSpPr>
              <a:spLocks noChangeArrowheads="1"/>
            </p:cNvSpPr>
            <p:nvPr/>
          </p:nvSpPr>
          <p:spPr bwMode="auto">
            <a:xfrm>
              <a:off x="1039" y="428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2" name="Rectangle 106"/>
            <p:cNvSpPr>
              <a:spLocks noChangeArrowheads="1"/>
            </p:cNvSpPr>
            <p:nvPr/>
          </p:nvSpPr>
          <p:spPr bwMode="auto">
            <a:xfrm>
              <a:off x="1039" y="78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3" name="Rectangle 107"/>
            <p:cNvSpPr>
              <a:spLocks noChangeArrowheads="1"/>
            </p:cNvSpPr>
            <p:nvPr/>
          </p:nvSpPr>
          <p:spPr bwMode="auto">
            <a:xfrm>
              <a:off x="489" y="234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4" name="Rectangle 108"/>
            <p:cNvSpPr>
              <a:spLocks noChangeArrowheads="1"/>
            </p:cNvSpPr>
            <p:nvPr/>
          </p:nvSpPr>
          <p:spPr bwMode="auto">
            <a:xfrm>
              <a:off x="235" y="234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5" name="Rectangle 109"/>
            <p:cNvSpPr>
              <a:spLocks noChangeArrowheads="1"/>
            </p:cNvSpPr>
            <p:nvPr/>
          </p:nvSpPr>
          <p:spPr bwMode="auto">
            <a:xfrm>
              <a:off x="115" y="234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6" name="Rectangle 110"/>
            <p:cNvSpPr>
              <a:spLocks noChangeArrowheads="1"/>
            </p:cNvSpPr>
            <p:nvPr/>
          </p:nvSpPr>
          <p:spPr bwMode="auto">
            <a:xfrm>
              <a:off x="34" y="234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17" name="Rectangle 111"/>
            <p:cNvSpPr>
              <a:spLocks noChangeArrowheads="1"/>
            </p:cNvSpPr>
            <p:nvPr/>
          </p:nvSpPr>
          <p:spPr bwMode="auto">
            <a:xfrm>
              <a:off x="672" y="205"/>
              <a:ext cx="12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518" name="Group 112"/>
          <p:cNvGrpSpPr/>
          <p:nvPr/>
        </p:nvGrpSpPr>
        <p:grpSpPr bwMode="auto">
          <a:xfrm>
            <a:off x="10059988" y="7221538"/>
            <a:ext cx="5106987" cy="1041400"/>
            <a:chOff x="0" y="0"/>
            <a:chExt cx="1634" cy="403"/>
          </a:xfrm>
        </p:grpSpPr>
        <p:sp>
          <p:nvSpPr>
            <p:cNvPr id="17519" name="AutoShape 11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634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0" name="Line 114"/>
            <p:cNvSpPr>
              <a:spLocks noChangeShapeType="1"/>
            </p:cNvSpPr>
            <p:nvPr/>
          </p:nvSpPr>
          <p:spPr bwMode="auto">
            <a:xfrm flipV="1">
              <a:off x="341" y="215"/>
              <a:ext cx="32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1" name="Line 115"/>
            <p:cNvSpPr>
              <a:spLocks noChangeShapeType="1"/>
            </p:cNvSpPr>
            <p:nvPr/>
          </p:nvSpPr>
          <p:spPr bwMode="auto">
            <a:xfrm>
              <a:off x="373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2" name="Line 116"/>
            <p:cNvSpPr>
              <a:spLocks noChangeShapeType="1"/>
            </p:cNvSpPr>
            <p:nvPr/>
          </p:nvSpPr>
          <p:spPr bwMode="auto">
            <a:xfrm flipV="1">
              <a:off x="424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3" name="Line 117"/>
            <p:cNvSpPr>
              <a:spLocks noChangeShapeType="1"/>
            </p:cNvSpPr>
            <p:nvPr/>
          </p:nvSpPr>
          <p:spPr bwMode="auto">
            <a:xfrm>
              <a:off x="485" y="53"/>
              <a:ext cx="26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4" name="Line 118"/>
            <p:cNvSpPr>
              <a:spLocks noChangeShapeType="1"/>
            </p:cNvSpPr>
            <p:nvPr/>
          </p:nvSpPr>
          <p:spPr bwMode="auto">
            <a:xfrm flipV="1">
              <a:off x="992" y="215"/>
              <a:ext cx="31" cy="1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5" name="Line 119"/>
            <p:cNvSpPr>
              <a:spLocks noChangeShapeType="1"/>
            </p:cNvSpPr>
            <p:nvPr/>
          </p:nvSpPr>
          <p:spPr bwMode="auto">
            <a:xfrm>
              <a:off x="1023" y="220"/>
              <a:ext cx="46" cy="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6" name="Line 120"/>
            <p:cNvSpPr>
              <a:spLocks noChangeShapeType="1"/>
            </p:cNvSpPr>
            <p:nvPr/>
          </p:nvSpPr>
          <p:spPr bwMode="auto">
            <a:xfrm flipV="1">
              <a:off x="1074" y="53"/>
              <a:ext cx="61" cy="2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7" name="Line 121"/>
            <p:cNvSpPr>
              <a:spLocks noChangeShapeType="1"/>
            </p:cNvSpPr>
            <p:nvPr/>
          </p:nvSpPr>
          <p:spPr bwMode="auto">
            <a:xfrm>
              <a:off x="1135" y="53"/>
              <a:ext cx="40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8" name="Rectangle 122"/>
            <p:cNvSpPr>
              <a:spLocks noChangeArrowheads="1"/>
            </p:cNvSpPr>
            <p:nvPr/>
          </p:nvSpPr>
          <p:spPr bwMode="auto">
            <a:xfrm>
              <a:off x="1536" y="69"/>
              <a:ext cx="57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29" name="Rectangle 123"/>
            <p:cNvSpPr>
              <a:spLocks noChangeArrowheads="1"/>
            </p:cNvSpPr>
            <p:nvPr/>
          </p:nvSpPr>
          <p:spPr bwMode="auto">
            <a:xfrm>
              <a:off x="1143" y="69"/>
              <a:ext cx="230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32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0" name="Rectangle 124"/>
            <p:cNvSpPr>
              <a:spLocks noChangeArrowheads="1"/>
            </p:cNvSpPr>
            <p:nvPr/>
          </p:nvSpPr>
          <p:spPr bwMode="auto">
            <a:xfrm>
              <a:off x="489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8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1" name="Rectangle 125"/>
            <p:cNvSpPr>
              <a:spLocks noChangeArrowheads="1"/>
            </p:cNvSpPr>
            <p:nvPr/>
          </p:nvSpPr>
          <p:spPr bwMode="auto">
            <a:xfrm>
              <a:off x="243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2" name="Rectangle 126"/>
            <p:cNvSpPr>
              <a:spLocks noChangeArrowheads="1"/>
            </p:cNvSpPr>
            <p:nvPr/>
          </p:nvSpPr>
          <p:spPr bwMode="auto">
            <a:xfrm>
              <a:off x="119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3" name="Rectangle 127"/>
            <p:cNvSpPr>
              <a:spLocks noChangeArrowheads="1"/>
            </p:cNvSpPr>
            <p:nvPr/>
          </p:nvSpPr>
          <p:spPr bwMode="auto">
            <a:xfrm>
              <a:off x="34" y="69"/>
              <a:ext cx="7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4" name="Rectangle 128"/>
            <p:cNvSpPr>
              <a:spLocks noChangeArrowheads="1"/>
            </p:cNvSpPr>
            <p:nvPr/>
          </p:nvSpPr>
          <p:spPr bwMode="auto">
            <a:xfrm>
              <a:off x="1395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5" name="Rectangle 129"/>
            <p:cNvSpPr>
              <a:spLocks noChangeArrowheads="1"/>
            </p:cNvSpPr>
            <p:nvPr/>
          </p:nvSpPr>
          <p:spPr bwMode="auto">
            <a:xfrm>
              <a:off x="613" y="6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36" name="Rectangle 130"/>
            <p:cNvSpPr>
              <a:spLocks noChangeArrowheads="1"/>
            </p:cNvSpPr>
            <p:nvPr/>
          </p:nvSpPr>
          <p:spPr bwMode="auto">
            <a:xfrm>
              <a:off x="804" y="40"/>
              <a:ext cx="12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Group 131"/>
          <p:cNvGrpSpPr/>
          <p:nvPr/>
        </p:nvGrpSpPr>
        <p:grpSpPr bwMode="auto">
          <a:xfrm>
            <a:off x="8007350" y="3705225"/>
            <a:ext cx="1341438" cy="904875"/>
            <a:chOff x="0" y="0"/>
            <a:chExt cx="429" cy="350"/>
          </a:xfrm>
        </p:grpSpPr>
        <p:sp>
          <p:nvSpPr>
            <p:cNvPr id="17538" name="Line 132"/>
            <p:cNvSpPr>
              <a:spLocks noChangeShapeType="1"/>
            </p:cNvSpPr>
            <p:nvPr/>
          </p:nvSpPr>
          <p:spPr bwMode="auto">
            <a:xfrm flipV="1">
              <a:off x="137" y="159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39" name="Line 133"/>
            <p:cNvSpPr>
              <a:spLocks noChangeShapeType="1"/>
            </p:cNvSpPr>
            <p:nvPr/>
          </p:nvSpPr>
          <p:spPr bwMode="auto">
            <a:xfrm>
              <a:off x="168" y="164"/>
              <a:ext cx="46" cy="8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40" name="Line 134"/>
            <p:cNvSpPr>
              <a:spLocks noChangeShapeType="1"/>
            </p:cNvSpPr>
            <p:nvPr/>
          </p:nvSpPr>
          <p:spPr bwMode="auto">
            <a:xfrm flipV="1">
              <a:off x="219" y="0"/>
              <a:ext cx="61" cy="24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41" name="Line 135"/>
            <p:cNvSpPr>
              <a:spLocks noChangeShapeType="1"/>
            </p:cNvSpPr>
            <p:nvPr/>
          </p:nvSpPr>
          <p:spPr bwMode="auto">
            <a:xfrm>
              <a:off x="280" y="0"/>
              <a:ext cx="149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42" name="Rectangle 136"/>
            <p:cNvSpPr>
              <a:spLocks noChangeArrowheads="1"/>
            </p:cNvSpPr>
            <p:nvPr/>
          </p:nvSpPr>
          <p:spPr bwMode="auto">
            <a:xfrm>
              <a:off x="296" y="16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43" name="Rectangle 137"/>
            <p:cNvSpPr>
              <a:spLocks noChangeArrowheads="1"/>
            </p:cNvSpPr>
            <p:nvPr/>
          </p:nvSpPr>
          <p:spPr bwMode="auto">
            <a:xfrm>
              <a:off x="0" y="16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Group 138"/>
          <p:cNvGrpSpPr/>
          <p:nvPr/>
        </p:nvGrpSpPr>
        <p:grpSpPr bwMode="auto">
          <a:xfrm>
            <a:off x="13744575" y="4525963"/>
            <a:ext cx="3265488" cy="938212"/>
            <a:chOff x="0" y="0"/>
            <a:chExt cx="1045" cy="363"/>
          </a:xfrm>
        </p:grpSpPr>
        <p:sp>
          <p:nvSpPr>
            <p:cNvPr id="17545" name="Line 139"/>
            <p:cNvSpPr>
              <a:spLocks noChangeShapeType="1"/>
            </p:cNvSpPr>
            <p:nvPr/>
          </p:nvSpPr>
          <p:spPr bwMode="auto">
            <a:xfrm flipV="1">
              <a:off x="134" y="175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46" name="Line 140"/>
            <p:cNvSpPr>
              <a:spLocks noChangeShapeType="1"/>
            </p:cNvSpPr>
            <p:nvPr/>
          </p:nvSpPr>
          <p:spPr bwMode="auto">
            <a:xfrm>
              <a:off x="165" y="180"/>
              <a:ext cx="46" cy="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47" name="Line 141"/>
            <p:cNvSpPr>
              <a:spLocks noChangeShapeType="1"/>
            </p:cNvSpPr>
            <p:nvPr/>
          </p:nvSpPr>
          <p:spPr bwMode="auto">
            <a:xfrm flipV="1">
              <a:off x="216" y="13"/>
              <a:ext cx="61" cy="25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48" name="Line 142"/>
            <p:cNvSpPr>
              <a:spLocks noChangeShapeType="1"/>
            </p:cNvSpPr>
            <p:nvPr/>
          </p:nvSpPr>
          <p:spPr bwMode="auto">
            <a:xfrm>
              <a:off x="277" y="13"/>
              <a:ext cx="13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49" name="Line 143"/>
            <p:cNvSpPr>
              <a:spLocks noChangeShapeType="1"/>
            </p:cNvSpPr>
            <p:nvPr/>
          </p:nvSpPr>
          <p:spPr bwMode="auto">
            <a:xfrm flipV="1">
              <a:off x="765" y="175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50" name="Line 144"/>
            <p:cNvSpPr>
              <a:spLocks noChangeShapeType="1"/>
            </p:cNvSpPr>
            <p:nvPr/>
          </p:nvSpPr>
          <p:spPr bwMode="auto">
            <a:xfrm>
              <a:off x="796" y="180"/>
              <a:ext cx="46" cy="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51" name="Line 145"/>
            <p:cNvSpPr>
              <a:spLocks noChangeShapeType="1"/>
            </p:cNvSpPr>
            <p:nvPr/>
          </p:nvSpPr>
          <p:spPr bwMode="auto">
            <a:xfrm flipV="1">
              <a:off x="847" y="13"/>
              <a:ext cx="61" cy="25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52" name="Line 146"/>
            <p:cNvSpPr>
              <a:spLocks noChangeShapeType="1"/>
            </p:cNvSpPr>
            <p:nvPr/>
          </p:nvSpPr>
          <p:spPr bwMode="auto">
            <a:xfrm>
              <a:off x="908" y="13"/>
              <a:ext cx="13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53" name="Rectangle 147"/>
            <p:cNvSpPr>
              <a:spLocks noChangeArrowheads="1"/>
            </p:cNvSpPr>
            <p:nvPr/>
          </p:nvSpPr>
          <p:spPr bwMode="auto">
            <a:xfrm>
              <a:off x="916" y="2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4" name="Rectangle 148"/>
            <p:cNvSpPr>
              <a:spLocks noChangeArrowheads="1"/>
            </p:cNvSpPr>
            <p:nvPr/>
          </p:nvSpPr>
          <p:spPr bwMode="auto">
            <a:xfrm>
              <a:off x="635" y="2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5" name="Rectangle 149"/>
            <p:cNvSpPr>
              <a:spLocks noChangeArrowheads="1"/>
            </p:cNvSpPr>
            <p:nvPr/>
          </p:nvSpPr>
          <p:spPr bwMode="auto">
            <a:xfrm>
              <a:off x="285" y="2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6" name="Rectangle 150"/>
            <p:cNvSpPr>
              <a:spLocks noChangeArrowheads="1"/>
            </p:cNvSpPr>
            <p:nvPr/>
          </p:nvSpPr>
          <p:spPr bwMode="auto">
            <a:xfrm>
              <a:off x="0" y="29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57" name="Rectangle 151"/>
            <p:cNvSpPr>
              <a:spLocks noChangeArrowheads="1"/>
            </p:cNvSpPr>
            <p:nvPr/>
          </p:nvSpPr>
          <p:spPr bwMode="auto">
            <a:xfrm>
              <a:off x="461" y="0"/>
              <a:ext cx="12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" name="Group 152"/>
          <p:cNvGrpSpPr/>
          <p:nvPr/>
        </p:nvGrpSpPr>
        <p:grpSpPr bwMode="auto">
          <a:xfrm>
            <a:off x="6450013" y="5581650"/>
            <a:ext cx="1354137" cy="903288"/>
            <a:chOff x="0" y="0"/>
            <a:chExt cx="433" cy="350"/>
          </a:xfrm>
        </p:grpSpPr>
        <p:sp>
          <p:nvSpPr>
            <p:cNvPr id="17559" name="Line 153"/>
            <p:cNvSpPr>
              <a:spLocks noChangeShapeType="1"/>
            </p:cNvSpPr>
            <p:nvPr/>
          </p:nvSpPr>
          <p:spPr bwMode="auto">
            <a:xfrm flipV="1">
              <a:off x="137" y="162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60" name="Line 154"/>
            <p:cNvSpPr>
              <a:spLocks noChangeShapeType="1"/>
            </p:cNvSpPr>
            <p:nvPr/>
          </p:nvSpPr>
          <p:spPr bwMode="auto">
            <a:xfrm>
              <a:off x="168" y="167"/>
              <a:ext cx="46" cy="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61" name="Line 155"/>
            <p:cNvSpPr>
              <a:spLocks noChangeShapeType="1"/>
            </p:cNvSpPr>
            <p:nvPr/>
          </p:nvSpPr>
          <p:spPr bwMode="auto">
            <a:xfrm flipV="1">
              <a:off x="220" y="0"/>
              <a:ext cx="60" cy="25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62" name="Line 156"/>
            <p:cNvSpPr>
              <a:spLocks noChangeShapeType="1"/>
            </p:cNvSpPr>
            <p:nvPr/>
          </p:nvSpPr>
          <p:spPr bwMode="auto">
            <a:xfrm>
              <a:off x="280" y="0"/>
              <a:ext cx="15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63" name="Rectangle 157"/>
            <p:cNvSpPr>
              <a:spLocks noChangeArrowheads="1"/>
            </p:cNvSpPr>
            <p:nvPr/>
          </p:nvSpPr>
          <p:spPr bwMode="auto">
            <a:xfrm>
              <a:off x="0" y="16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64" name="Rectangle 158"/>
            <p:cNvSpPr>
              <a:spLocks noChangeArrowheads="1"/>
            </p:cNvSpPr>
            <p:nvPr/>
          </p:nvSpPr>
          <p:spPr bwMode="auto">
            <a:xfrm>
              <a:off x="307" y="16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159"/>
          <p:cNvGrpSpPr/>
          <p:nvPr/>
        </p:nvGrpSpPr>
        <p:grpSpPr bwMode="auto">
          <a:xfrm>
            <a:off x="15444788" y="5581650"/>
            <a:ext cx="1665287" cy="947738"/>
            <a:chOff x="0" y="0"/>
            <a:chExt cx="533" cy="367"/>
          </a:xfrm>
        </p:grpSpPr>
        <p:sp>
          <p:nvSpPr>
            <p:cNvPr id="17566" name="Line 160"/>
            <p:cNvSpPr>
              <a:spLocks noChangeShapeType="1"/>
            </p:cNvSpPr>
            <p:nvPr/>
          </p:nvSpPr>
          <p:spPr bwMode="auto">
            <a:xfrm flipV="1">
              <a:off x="257" y="179"/>
              <a:ext cx="31" cy="1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67" name="Line 161"/>
            <p:cNvSpPr>
              <a:spLocks noChangeShapeType="1"/>
            </p:cNvSpPr>
            <p:nvPr/>
          </p:nvSpPr>
          <p:spPr bwMode="auto">
            <a:xfrm>
              <a:off x="288" y="184"/>
              <a:ext cx="46" cy="8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68" name="Line 162"/>
            <p:cNvSpPr>
              <a:spLocks noChangeShapeType="1"/>
            </p:cNvSpPr>
            <p:nvPr/>
          </p:nvSpPr>
          <p:spPr bwMode="auto">
            <a:xfrm flipV="1">
              <a:off x="339" y="17"/>
              <a:ext cx="61" cy="25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69" name="Line 163"/>
            <p:cNvSpPr>
              <a:spLocks noChangeShapeType="1"/>
            </p:cNvSpPr>
            <p:nvPr/>
          </p:nvSpPr>
          <p:spPr bwMode="auto">
            <a:xfrm>
              <a:off x="400" y="17"/>
              <a:ext cx="13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70" name="Rectangle 164"/>
            <p:cNvSpPr>
              <a:spLocks noChangeArrowheads="1"/>
            </p:cNvSpPr>
            <p:nvPr/>
          </p:nvSpPr>
          <p:spPr bwMode="auto">
            <a:xfrm>
              <a:off x="408" y="33"/>
              <a:ext cx="11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71" name="Rectangle 165"/>
            <p:cNvSpPr>
              <a:spLocks noChangeArrowheads="1"/>
            </p:cNvSpPr>
            <p:nvPr/>
          </p:nvSpPr>
          <p:spPr bwMode="auto">
            <a:xfrm>
              <a:off x="0" y="0"/>
              <a:ext cx="230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19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" name="Group 166"/>
          <p:cNvGrpSpPr/>
          <p:nvPr/>
        </p:nvGrpSpPr>
        <p:grpSpPr bwMode="auto">
          <a:xfrm>
            <a:off x="6591300" y="7337425"/>
            <a:ext cx="1050925" cy="1531938"/>
            <a:chOff x="0" y="0"/>
            <a:chExt cx="336" cy="593"/>
          </a:xfrm>
        </p:grpSpPr>
        <p:sp>
          <p:nvSpPr>
            <p:cNvPr id="17573" name="AutoShape 167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3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74" name="Line 168"/>
            <p:cNvSpPr>
              <a:spLocks noChangeShapeType="1"/>
            </p:cNvSpPr>
            <p:nvPr/>
          </p:nvSpPr>
          <p:spPr bwMode="auto">
            <a:xfrm flipV="1">
              <a:off x="52" y="173"/>
              <a:ext cx="25" cy="1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75" name="Line 169"/>
            <p:cNvSpPr>
              <a:spLocks noChangeShapeType="1"/>
            </p:cNvSpPr>
            <p:nvPr/>
          </p:nvSpPr>
          <p:spPr bwMode="auto">
            <a:xfrm>
              <a:off x="77" y="177"/>
              <a:ext cx="35" cy="6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76" name="Line 170"/>
            <p:cNvSpPr>
              <a:spLocks noChangeShapeType="1"/>
            </p:cNvSpPr>
            <p:nvPr/>
          </p:nvSpPr>
          <p:spPr bwMode="auto">
            <a:xfrm flipV="1">
              <a:off x="116" y="48"/>
              <a:ext cx="47" cy="19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77" name="Line 171"/>
            <p:cNvSpPr>
              <a:spLocks noChangeShapeType="1"/>
            </p:cNvSpPr>
            <p:nvPr/>
          </p:nvSpPr>
          <p:spPr bwMode="auto">
            <a:xfrm>
              <a:off x="163" y="48"/>
              <a:ext cx="112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78" name="Line 172"/>
            <p:cNvSpPr>
              <a:spLocks noChangeShapeType="1"/>
            </p:cNvSpPr>
            <p:nvPr/>
          </p:nvSpPr>
          <p:spPr bwMode="auto">
            <a:xfrm>
              <a:off x="32" y="304"/>
              <a:ext cx="259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79" name="Rectangle 173"/>
            <p:cNvSpPr>
              <a:spLocks noChangeArrowheads="1"/>
            </p:cNvSpPr>
            <p:nvPr/>
          </p:nvSpPr>
          <p:spPr bwMode="auto">
            <a:xfrm>
              <a:off x="117" y="331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7580" name="Rectangle 174"/>
            <p:cNvSpPr>
              <a:spLocks noChangeArrowheads="1"/>
            </p:cNvSpPr>
            <p:nvPr/>
          </p:nvSpPr>
          <p:spPr bwMode="auto">
            <a:xfrm>
              <a:off x="172" y="60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</p:grpSp>
      <p:grpSp>
        <p:nvGrpSpPr>
          <p:cNvPr id="13" name="Group 175"/>
          <p:cNvGrpSpPr/>
          <p:nvPr/>
        </p:nvGrpSpPr>
        <p:grpSpPr bwMode="auto">
          <a:xfrm>
            <a:off x="14947900" y="7221538"/>
            <a:ext cx="2693988" cy="1077912"/>
            <a:chOff x="0" y="0"/>
            <a:chExt cx="862" cy="417"/>
          </a:xfrm>
        </p:grpSpPr>
        <p:sp>
          <p:nvSpPr>
            <p:cNvPr id="17582" name="AutoShape 176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6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83" name="Line 177"/>
            <p:cNvSpPr>
              <a:spLocks noChangeShapeType="1"/>
            </p:cNvSpPr>
            <p:nvPr/>
          </p:nvSpPr>
          <p:spPr bwMode="auto">
            <a:xfrm flipV="1">
              <a:off x="368" y="224"/>
              <a:ext cx="33" cy="1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84" name="Line 178"/>
            <p:cNvSpPr>
              <a:spLocks noChangeShapeType="1"/>
            </p:cNvSpPr>
            <p:nvPr/>
          </p:nvSpPr>
          <p:spPr bwMode="auto">
            <a:xfrm>
              <a:off x="401" y="229"/>
              <a:ext cx="48" cy="8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85" name="Line 179"/>
            <p:cNvSpPr>
              <a:spLocks noChangeShapeType="1"/>
            </p:cNvSpPr>
            <p:nvPr/>
          </p:nvSpPr>
          <p:spPr bwMode="auto">
            <a:xfrm flipV="1">
              <a:off x="454" y="55"/>
              <a:ext cx="63" cy="26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86" name="Line 180"/>
            <p:cNvSpPr>
              <a:spLocks noChangeShapeType="1"/>
            </p:cNvSpPr>
            <p:nvPr/>
          </p:nvSpPr>
          <p:spPr bwMode="auto">
            <a:xfrm>
              <a:off x="517" y="55"/>
              <a:ext cx="29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87" name="Rectangle 181"/>
            <p:cNvSpPr>
              <a:spLocks noChangeArrowheads="1"/>
            </p:cNvSpPr>
            <p:nvPr/>
          </p:nvSpPr>
          <p:spPr bwMode="auto">
            <a:xfrm>
              <a:off x="667" y="72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88" name="Rectangle 182"/>
            <p:cNvSpPr>
              <a:spLocks noChangeArrowheads="1"/>
            </p:cNvSpPr>
            <p:nvPr/>
          </p:nvSpPr>
          <p:spPr bwMode="auto">
            <a:xfrm>
              <a:off x="533" y="72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89" name="Rectangle 183"/>
            <p:cNvSpPr>
              <a:spLocks noChangeArrowheads="1"/>
            </p:cNvSpPr>
            <p:nvPr/>
          </p:nvSpPr>
          <p:spPr bwMode="auto">
            <a:xfrm>
              <a:off x="225" y="72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590" name="Rectangle 184"/>
            <p:cNvSpPr>
              <a:spLocks noChangeArrowheads="1"/>
            </p:cNvSpPr>
            <p:nvPr/>
          </p:nvSpPr>
          <p:spPr bwMode="auto">
            <a:xfrm>
              <a:off x="39" y="42"/>
              <a:ext cx="120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 b="1">
                  <a:solidFill>
                    <a:srgbClr val="FF3300"/>
                  </a:solidFill>
                  <a:latin typeface="宋体" panose="02010600030101010101" pitchFamily="2" charset="-122"/>
                </a:rPr>
                <a:t>-</a:t>
              </a:r>
              <a:endParaRPr lang="en-US" altLang="zh-CN" sz="4400" b="1">
                <a:solidFill>
                  <a:srgbClr val="FF33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85" name="TextBox 184"/>
          <p:cNvSpPr txBox="1"/>
          <p:nvPr/>
        </p:nvSpPr>
        <p:spPr>
          <a:xfrm>
            <a:off x="447675" y="704850"/>
            <a:ext cx="3505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练一练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3689350" y="1771650"/>
            <a:ext cx="8242300" cy="1530350"/>
            <a:chOff x="-166" y="0"/>
            <a:chExt cx="2637" cy="592"/>
          </a:xfrm>
        </p:grpSpPr>
        <p:sp>
          <p:nvSpPr>
            <p:cNvPr id="19458" name="Text Box 5"/>
            <p:cNvSpPr txBox="1">
              <a:spLocks noChangeArrowheads="1"/>
            </p:cNvSpPr>
            <p:nvPr/>
          </p:nvSpPr>
          <p:spPr bwMode="auto">
            <a:xfrm>
              <a:off x="-166" y="90"/>
              <a:ext cx="140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 </a:t>
              </a:r>
              <a:r>
                <a:rPr lang="zh-CN" altLang="en-US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计算：</a:t>
              </a:r>
            </a:p>
          </p:txBody>
        </p:sp>
        <p:sp>
          <p:nvSpPr>
            <p:cNvPr id="19459" name="AutoShape 6"/>
            <p:cNvSpPr>
              <a:spLocks noChangeAspect="1" noChangeArrowheads="1" noTextEdit="1"/>
            </p:cNvSpPr>
            <p:nvPr/>
          </p:nvSpPr>
          <p:spPr bwMode="auto">
            <a:xfrm>
              <a:off x="1020" y="0"/>
              <a:ext cx="145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0" name="Line 7"/>
            <p:cNvSpPr>
              <a:spLocks noChangeShapeType="1"/>
            </p:cNvSpPr>
            <p:nvPr/>
          </p:nvSpPr>
          <p:spPr bwMode="auto">
            <a:xfrm flipV="1">
              <a:off x="1053" y="272"/>
              <a:ext cx="23" cy="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1" name="Line 8"/>
            <p:cNvSpPr>
              <a:spLocks noChangeShapeType="1"/>
            </p:cNvSpPr>
            <p:nvPr/>
          </p:nvSpPr>
          <p:spPr bwMode="auto">
            <a:xfrm>
              <a:off x="1076" y="276"/>
              <a:ext cx="33" cy="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2" name="Line 9"/>
            <p:cNvSpPr>
              <a:spLocks noChangeShapeType="1"/>
            </p:cNvSpPr>
            <p:nvPr/>
          </p:nvSpPr>
          <p:spPr bwMode="auto">
            <a:xfrm flipV="1">
              <a:off x="1113" y="156"/>
              <a:ext cx="43" cy="1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3" name="Line 10"/>
            <p:cNvSpPr>
              <a:spLocks noChangeShapeType="1"/>
            </p:cNvSpPr>
            <p:nvPr/>
          </p:nvSpPr>
          <p:spPr bwMode="auto">
            <a:xfrm>
              <a:off x="1156" y="156"/>
              <a:ext cx="19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4" name="Line 11"/>
            <p:cNvSpPr>
              <a:spLocks noChangeShapeType="1"/>
            </p:cNvSpPr>
            <p:nvPr/>
          </p:nvSpPr>
          <p:spPr bwMode="auto">
            <a:xfrm flipV="1">
              <a:off x="1608" y="272"/>
              <a:ext cx="22" cy="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5" name="Line 12"/>
            <p:cNvSpPr>
              <a:spLocks noChangeShapeType="1"/>
            </p:cNvSpPr>
            <p:nvPr/>
          </p:nvSpPr>
          <p:spPr bwMode="auto">
            <a:xfrm>
              <a:off x="1630" y="276"/>
              <a:ext cx="33" cy="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6" name="Line 13"/>
            <p:cNvSpPr>
              <a:spLocks noChangeShapeType="1"/>
            </p:cNvSpPr>
            <p:nvPr/>
          </p:nvSpPr>
          <p:spPr bwMode="auto">
            <a:xfrm flipV="1">
              <a:off x="1667" y="156"/>
              <a:ext cx="43" cy="1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7" name="Line 14"/>
            <p:cNvSpPr>
              <a:spLocks noChangeShapeType="1"/>
            </p:cNvSpPr>
            <p:nvPr/>
          </p:nvSpPr>
          <p:spPr bwMode="auto">
            <a:xfrm>
              <a:off x="1710" y="156"/>
              <a:ext cx="196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8" name="Line 15"/>
            <p:cNvSpPr>
              <a:spLocks noChangeShapeType="1"/>
            </p:cNvSpPr>
            <p:nvPr/>
          </p:nvSpPr>
          <p:spPr bwMode="auto">
            <a:xfrm>
              <a:off x="2279" y="281"/>
              <a:ext cx="107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9" name="Line 16"/>
            <p:cNvSpPr>
              <a:spLocks noChangeShapeType="1"/>
            </p:cNvSpPr>
            <p:nvPr/>
          </p:nvSpPr>
          <p:spPr bwMode="auto">
            <a:xfrm flipV="1">
              <a:off x="2162" y="312"/>
              <a:ext cx="23" cy="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0" name="Line 17"/>
            <p:cNvSpPr>
              <a:spLocks noChangeShapeType="1"/>
            </p:cNvSpPr>
            <p:nvPr/>
          </p:nvSpPr>
          <p:spPr bwMode="auto">
            <a:xfrm>
              <a:off x="2185" y="315"/>
              <a:ext cx="32" cy="1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1" name="Line 18"/>
            <p:cNvSpPr>
              <a:spLocks noChangeShapeType="1"/>
            </p:cNvSpPr>
            <p:nvPr/>
          </p:nvSpPr>
          <p:spPr bwMode="auto">
            <a:xfrm flipV="1">
              <a:off x="2221" y="44"/>
              <a:ext cx="44" cy="43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2" name="Line 19"/>
            <p:cNvSpPr>
              <a:spLocks noChangeShapeType="1"/>
            </p:cNvSpPr>
            <p:nvPr/>
          </p:nvSpPr>
          <p:spPr bwMode="auto">
            <a:xfrm>
              <a:off x="2265" y="44"/>
              <a:ext cx="136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3" name="Rectangle 20"/>
            <p:cNvSpPr>
              <a:spLocks noChangeArrowheads="1"/>
            </p:cNvSpPr>
            <p:nvPr/>
          </p:nvSpPr>
          <p:spPr bwMode="auto">
            <a:xfrm>
              <a:off x="2401" y="168"/>
              <a:ext cx="4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4" name="Rectangle 21"/>
            <p:cNvSpPr>
              <a:spLocks noChangeArrowheads="1"/>
            </p:cNvSpPr>
            <p:nvPr/>
          </p:nvSpPr>
          <p:spPr bwMode="auto">
            <a:xfrm>
              <a:off x="2289" y="306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5" name="Rectangle 22"/>
            <p:cNvSpPr>
              <a:spLocks noChangeArrowheads="1"/>
            </p:cNvSpPr>
            <p:nvPr/>
          </p:nvSpPr>
          <p:spPr bwMode="auto">
            <a:xfrm>
              <a:off x="2291" y="56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6" name="Rectangle 23"/>
            <p:cNvSpPr>
              <a:spLocks noChangeArrowheads="1"/>
            </p:cNvSpPr>
            <p:nvPr/>
          </p:nvSpPr>
          <p:spPr bwMode="auto">
            <a:xfrm>
              <a:off x="2067" y="168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7" name="Rectangle 24"/>
            <p:cNvSpPr>
              <a:spLocks noChangeArrowheads="1"/>
            </p:cNvSpPr>
            <p:nvPr/>
          </p:nvSpPr>
          <p:spPr bwMode="auto">
            <a:xfrm>
              <a:off x="1721" y="168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20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8" name="Rectangle 25"/>
            <p:cNvSpPr>
              <a:spLocks noChangeArrowheads="1"/>
            </p:cNvSpPr>
            <p:nvPr/>
          </p:nvSpPr>
          <p:spPr bwMode="auto">
            <a:xfrm>
              <a:off x="1510" y="168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79" name="Rectangle 26"/>
            <p:cNvSpPr>
              <a:spLocks noChangeArrowheads="1"/>
            </p:cNvSpPr>
            <p:nvPr/>
          </p:nvSpPr>
          <p:spPr bwMode="auto">
            <a:xfrm>
              <a:off x="1162" y="168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90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80" name="Rectangle 27"/>
            <p:cNvSpPr>
              <a:spLocks noChangeArrowheads="1"/>
            </p:cNvSpPr>
            <p:nvPr/>
          </p:nvSpPr>
          <p:spPr bwMode="auto">
            <a:xfrm>
              <a:off x="1942" y="147"/>
              <a:ext cx="10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81" name="Rectangle 28"/>
            <p:cNvSpPr>
              <a:spLocks noChangeArrowheads="1"/>
            </p:cNvSpPr>
            <p:nvPr/>
          </p:nvSpPr>
          <p:spPr bwMode="auto">
            <a:xfrm>
              <a:off x="1382" y="147"/>
              <a:ext cx="10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0000FF"/>
                  </a:solidFill>
                  <a:latin typeface="Symbol" panose="05050102010706020507" pitchFamily="18" charset="2"/>
                </a:rPr>
                <a:t>-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29"/>
          <p:cNvGrpSpPr/>
          <p:nvPr/>
        </p:nvGrpSpPr>
        <p:grpSpPr bwMode="auto">
          <a:xfrm>
            <a:off x="8886825" y="4470400"/>
            <a:ext cx="3176588" cy="792163"/>
            <a:chOff x="0" y="0"/>
            <a:chExt cx="1016" cy="307"/>
          </a:xfrm>
        </p:grpSpPr>
        <p:sp>
          <p:nvSpPr>
            <p:cNvPr id="19483" name="Line 30"/>
            <p:cNvSpPr>
              <a:spLocks noChangeShapeType="1"/>
            </p:cNvSpPr>
            <p:nvPr/>
          </p:nvSpPr>
          <p:spPr bwMode="auto">
            <a:xfrm flipV="1">
              <a:off x="226" y="125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4" name="Line 31"/>
            <p:cNvSpPr>
              <a:spLocks noChangeShapeType="1"/>
            </p:cNvSpPr>
            <p:nvPr/>
          </p:nvSpPr>
          <p:spPr bwMode="auto">
            <a:xfrm>
              <a:off x="249" y="129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5" name="Line 32"/>
            <p:cNvSpPr>
              <a:spLocks noChangeShapeType="1"/>
            </p:cNvSpPr>
            <p:nvPr/>
          </p:nvSpPr>
          <p:spPr bwMode="auto">
            <a:xfrm flipV="1">
              <a:off x="285" y="9"/>
              <a:ext cx="44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6" name="Line 33"/>
            <p:cNvSpPr>
              <a:spLocks noChangeShapeType="1"/>
            </p:cNvSpPr>
            <p:nvPr/>
          </p:nvSpPr>
          <p:spPr bwMode="auto">
            <a:xfrm>
              <a:off x="329" y="9"/>
              <a:ext cx="17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7" name="Line 34"/>
            <p:cNvSpPr>
              <a:spLocks noChangeShapeType="1"/>
            </p:cNvSpPr>
            <p:nvPr/>
          </p:nvSpPr>
          <p:spPr bwMode="auto">
            <a:xfrm flipV="1">
              <a:off x="766" y="125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8" name="Line 35"/>
            <p:cNvSpPr>
              <a:spLocks noChangeShapeType="1"/>
            </p:cNvSpPr>
            <p:nvPr/>
          </p:nvSpPr>
          <p:spPr bwMode="auto">
            <a:xfrm>
              <a:off x="789" y="129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9" name="Line 36"/>
            <p:cNvSpPr>
              <a:spLocks noChangeShapeType="1"/>
            </p:cNvSpPr>
            <p:nvPr/>
          </p:nvSpPr>
          <p:spPr bwMode="auto">
            <a:xfrm flipV="1">
              <a:off x="826" y="9"/>
              <a:ext cx="43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0" name="Line 37"/>
            <p:cNvSpPr>
              <a:spLocks noChangeShapeType="1"/>
            </p:cNvSpPr>
            <p:nvPr/>
          </p:nvSpPr>
          <p:spPr bwMode="auto">
            <a:xfrm>
              <a:off x="869" y="9"/>
              <a:ext cx="9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1" name="Rectangle 38"/>
            <p:cNvSpPr>
              <a:spLocks noChangeArrowheads="1"/>
            </p:cNvSpPr>
            <p:nvPr/>
          </p:nvSpPr>
          <p:spPr bwMode="auto">
            <a:xfrm>
              <a:off x="967" y="21"/>
              <a:ext cx="49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92" name="Rectangle 39"/>
            <p:cNvSpPr>
              <a:spLocks noChangeArrowheads="1"/>
            </p:cNvSpPr>
            <p:nvPr/>
          </p:nvSpPr>
          <p:spPr bwMode="auto">
            <a:xfrm>
              <a:off x="875" y="21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93" name="Rectangle 40"/>
            <p:cNvSpPr>
              <a:spLocks noChangeArrowheads="1"/>
            </p:cNvSpPr>
            <p:nvPr/>
          </p:nvSpPr>
          <p:spPr bwMode="auto">
            <a:xfrm>
              <a:off x="668" y="21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94" name="Rectangle 41"/>
            <p:cNvSpPr>
              <a:spLocks noChangeArrowheads="1"/>
            </p:cNvSpPr>
            <p:nvPr/>
          </p:nvSpPr>
          <p:spPr bwMode="auto">
            <a:xfrm>
              <a:off x="321" y="21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10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95" name="Rectangle 42"/>
            <p:cNvSpPr>
              <a:spLocks noChangeArrowheads="1"/>
            </p:cNvSpPr>
            <p:nvPr/>
          </p:nvSpPr>
          <p:spPr bwMode="auto">
            <a:xfrm>
              <a:off x="134" y="21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96" name="Rectangle 43"/>
            <p:cNvSpPr>
              <a:spLocks noChangeArrowheads="1"/>
            </p:cNvSpPr>
            <p:nvPr/>
          </p:nvSpPr>
          <p:spPr bwMode="auto">
            <a:xfrm>
              <a:off x="541" y="0"/>
              <a:ext cx="10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97" name="Rectangle 44"/>
            <p:cNvSpPr>
              <a:spLocks noChangeArrowheads="1"/>
            </p:cNvSpPr>
            <p:nvPr/>
          </p:nvSpPr>
          <p:spPr bwMode="auto">
            <a:xfrm>
              <a:off x="0" y="0"/>
              <a:ext cx="10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45"/>
          <p:cNvGrpSpPr/>
          <p:nvPr/>
        </p:nvGrpSpPr>
        <p:grpSpPr bwMode="auto">
          <a:xfrm>
            <a:off x="3783013" y="4470400"/>
            <a:ext cx="4494212" cy="792163"/>
            <a:chOff x="0" y="0"/>
            <a:chExt cx="1438" cy="307"/>
          </a:xfrm>
        </p:grpSpPr>
        <p:sp>
          <p:nvSpPr>
            <p:cNvPr id="19499" name="Line 46"/>
            <p:cNvSpPr>
              <a:spLocks noChangeShapeType="1"/>
            </p:cNvSpPr>
            <p:nvPr/>
          </p:nvSpPr>
          <p:spPr bwMode="auto">
            <a:xfrm flipV="1">
              <a:off x="226" y="125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0" name="Line 47"/>
            <p:cNvSpPr>
              <a:spLocks noChangeShapeType="1"/>
            </p:cNvSpPr>
            <p:nvPr/>
          </p:nvSpPr>
          <p:spPr bwMode="auto">
            <a:xfrm>
              <a:off x="249" y="129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1" name="Line 48"/>
            <p:cNvSpPr>
              <a:spLocks noChangeShapeType="1"/>
            </p:cNvSpPr>
            <p:nvPr/>
          </p:nvSpPr>
          <p:spPr bwMode="auto">
            <a:xfrm flipV="1">
              <a:off x="285" y="9"/>
              <a:ext cx="44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2" name="Line 49"/>
            <p:cNvSpPr>
              <a:spLocks noChangeShapeType="1"/>
            </p:cNvSpPr>
            <p:nvPr/>
          </p:nvSpPr>
          <p:spPr bwMode="auto">
            <a:xfrm>
              <a:off x="329" y="9"/>
              <a:ext cx="175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3" name="Line 50"/>
            <p:cNvSpPr>
              <a:spLocks noChangeShapeType="1"/>
            </p:cNvSpPr>
            <p:nvPr/>
          </p:nvSpPr>
          <p:spPr bwMode="auto">
            <a:xfrm flipV="1">
              <a:off x="766" y="125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4" name="Line 51"/>
            <p:cNvSpPr>
              <a:spLocks noChangeShapeType="1"/>
            </p:cNvSpPr>
            <p:nvPr/>
          </p:nvSpPr>
          <p:spPr bwMode="auto">
            <a:xfrm>
              <a:off x="789" y="129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5" name="Line 52"/>
            <p:cNvSpPr>
              <a:spLocks noChangeShapeType="1"/>
            </p:cNvSpPr>
            <p:nvPr/>
          </p:nvSpPr>
          <p:spPr bwMode="auto">
            <a:xfrm flipV="1">
              <a:off x="825" y="9"/>
              <a:ext cx="44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6" name="Line 53"/>
            <p:cNvSpPr>
              <a:spLocks noChangeShapeType="1"/>
            </p:cNvSpPr>
            <p:nvPr/>
          </p:nvSpPr>
          <p:spPr bwMode="auto">
            <a:xfrm>
              <a:off x="869" y="9"/>
              <a:ext cx="9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7" name="Line 54"/>
            <p:cNvSpPr>
              <a:spLocks noChangeShapeType="1"/>
            </p:cNvSpPr>
            <p:nvPr/>
          </p:nvSpPr>
          <p:spPr bwMode="auto">
            <a:xfrm flipV="1">
              <a:off x="1232" y="125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8" name="Line 55"/>
            <p:cNvSpPr>
              <a:spLocks noChangeShapeType="1"/>
            </p:cNvSpPr>
            <p:nvPr/>
          </p:nvSpPr>
          <p:spPr bwMode="auto">
            <a:xfrm>
              <a:off x="1254" y="129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9" name="Line 56"/>
            <p:cNvSpPr>
              <a:spLocks noChangeShapeType="1"/>
            </p:cNvSpPr>
            <p:nvPr/>
          </p:nvSpPr>
          <p:spPr bwMode="auto">
            <a:xfrm flipV="1">
              <a:off x="1291" y="9"/>
              <a:ext cx="43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0" name="Line 57"/>
            <p:cNvSpPr>
              <a:spLocks noChangeShapeType="1"/>
            </p:cNvSpPr>
            <p:nvPr/>
          </p:nvSpPr>
          <p:spPr bwMode="auto">
            <a:xfrm>
              <a:off x="1334" y="9"/>
              <a:ext cx="9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11" name="Rectangle 58"/>
            <p:cNvSpPr>
              <a:spLocks noChangeArrowheads="1"/>
            </p:cNvSpPr>
            <p:nvPr/>
          </p:nvSpPr>
          <p:spPr bwMode="auto">
            <a:xfrm>
              <a:off x="1340" y="21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12" name="Rectangle 59"/>
            <p:cNvSpPr>
              <a:spLocks noChangeArrowheads="1"/>
            </p:cNvSpPr>
            <p:nvPr/>
          </p:nvSpPr>
          <p:spPr bwMode="auto">
            <a:xfrm>
              <a:off x="1133" y="21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13" name="Rectangle 60"/>
            <p:cNvSpPr>
              <a:spLocks noChangeArrowheads="1"/>
            </p:cNvSpPr>
            <p:nvPr/>
          </p:nvSpPr>
          <p:spPr bwMode="auto">
            <a:xfrm>
              <a:off x="874" y="21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14" name="Rectangle 61"/>
            <p:cNvSpPr>
              <a:spLocks noChangeArrowheads="1"/>
            </p:cNvSpPr>
            <p:nvPr/>
          </p:nvSpPr>
          <p:spPr bwMode="auto">
            <a:xfrm>
              <a:off x="668" y="21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15" name="Rectangle 62"/>
            <p:cNvSpPr>
              <a:spLocks noChangeArrowheads="1"/>
            </p:cNvSpPr>
            <p:nvPr/>
          </p:nvSpPr>
          <p:spPr bwMode="auto">
            <a:xfrm>
              <a:off x="320" y="21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10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16" name="Rectangle 63"/>
            <p:cNvSpPr>
              <a:spLocks noChangeArrowheads="1"/>
            </p:cNvSpPr>
            <p:nvPr/>
          </p:nvSpPr>
          <p:spPr bwMode="auto">
            <a:xfrm>
              <a:off x="134" y="21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17" name="Rectangle 64"/>
            <p:cNvSpPr>
              <a:spLocks noChangeArrowheads="1"/>
            </p:cNvSpPr>
            <p:nvPr/>
          </p:nvSpPr>
          <p:spPr bwMode="auto">
            <a:xfrm>
              <a:off x="1003" y="0"/>
              <a:ext cx="10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18" name="Rectangle 65"/>
            <p:cNvSpPr>
              <a:spLocks noChangeArrowheads="1"/>
            </p:cNvSpPr>
            <p:nvPr/>
          </p:nvSpPr>
          <p:spPr bwMode="auto">
            <a:xfrm>
              <a:off x="541" y="0"/>
              <a:ext cx="10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19" name="Rectangle 66"/>
            <p:cNvSpPr>
              <a:spLocks noChangeArrowheads="1"/>
            </p:cNvSpPr>
            <p:nvPr/>
          </p:nvSpPr>
          <p:spPr bwMode="auto">
            <a:xfrm>
              <a:off x="0" y="0"/>
              <a:ext cx="10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67"/>
          <p:cNvGrpSpPr/>
          <p:nvPr/>
        </p:nvGrpSpPr>
        <p:grpSpPr bwMode="auto">
          <a:xfrm>
            <a:off x="3924300" y="3179763"/>
            <a:ext cx="5097463" cy="1416050"/>
            <a:chOff x="0" y="0"/>
            <a:chExt cx="1631" cy="548"/>
          </a:xfrm>
        </p:grpSpPr>
        <p:sp>
          <p:nvSpPr>
            <p:cNvPr id="19521" name="Line 68"/>
            <p:cNvSpPr>
              <a:spLocks noChangeShapeType="1"/>
            </p:cNvSpPr>
            <p:nvPr/>
          </p:nvSpPr>
          <p:spPr bwMode="auto">
            <a:xfrm flipV="1">
              <a:off x="284" y="228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22" name="Line 69"/>
            <p:cNvSpPr>
              <a:spLocks noChangeShapeType="1"/>
            </p:cNvSpPr>
            <p:nvPr/>
          </p:nvSpPr>
          <p:spPr bwMode="auto">
            <a:xfrm>
              <a:off x="307" y="232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23" name="Line 70"/>
            <p:cNvSpPr>
              <a:spLocks noChangeShapeType="1"/>
            </p:cNvSpPr>
            <p:nvPr/>
          </p:nvSpPr>
          <p:spPr bwMode="auto">
            <a:xfrm flipV="1">
              <a:off x="343" y="112"/>
              <a:ext cx="44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24" name="Line 71"/>
            <p:cNvSpPr>
              <a:spLocks noChangeShapeType="1"/>
            </p:cNvSpPr>
            <p:nvPr/>
          </p:nvSpPr>
          <p:spPr bwMode="auto">
            <a:xfrm>
              <a:off x="387" y="112"/>
              <a:ext cx="190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25" name="Line 72"/>
            <p:cNvSpPr>
              <a:spLocks noChangeShapeType="1"/>
            </p:cNvSpPr>
            <p:nvPr/>
          </p:nvSpPr>
          <p:spPr bwMode="auto">
            <a:xfrm flipV="1">
              <a:off x="838" y="228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26" name="Line 73"/>
            <p:cNvSpPr>
              <a:spLocks noChangeShapeType="1"/>
            </p:cNvSpPr>
            <p:nvPr/>
          </p:nvSpPr>
          <p:spPr bwMode="auto">
            <a:xfrm>
              <a:off x="861" y="232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27" name="Line 74"/>
            <p:cNvSpPr>
              <a:spLocks noChangeShapeType="1"/>
            </p:cNvSpPr>
            <p:nvPr/>
          </p:nvSpPr>
          <p:spPr bwMode="auto">
            <a:xfrm flipV="1">
              <a:off x="898" y="112"/>
              <a:ext cx="43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28" name="Line 75"/>
            <p:cNvSpPr>
              <a:spLocks noChangeShapeType="1"/>
            </p:cNvSpPr>
            <p:nvPr/>
          </p:nvSpPr>
          <p:spPr bwMode="auto">
            <a:xfrm>
              <a:off x="941" y="112"/>
              <a:ext cx="195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29" name="Line 76"/>
            <p:cNvSpPr>
              <a:spLocks noChangeShapeType="1"/>
            </p:cNvSpPr>
            <p:nvPr/>
          </p:nvSpPr>
          <p:spPr bwMode="auto">
            <a:xfrm>
              <a:off x="1509" y="237"/>
              <a:ext cx="10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30" name="Line 77"/>
            <p:cNvSpPr>
              <a:spLocks noChangeShapeType="1"/>
            </p:cNvSpPr>
            <p:nvPr/>
          </p:nvSpPr>
          <p:spPr bwMode="auto">
            <a:xfrm flipV="1">
              <a:off x="1392" y="268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31" name="Line 78"/>
            <p:cNvSpPr>
              <a:spLocks noChangeShapeType="1"/>
            </p:cNvSpPr>
            <p:nvPr/>
          </p:nvSpPr>
          <p:spPr bwMode="auto">
            <a:xfrm>
              <a:off x="1415" y="271"/>
              <a:ext cx="33" cy="1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32" name="Line 79"/>
            <p:cNvSpPr>
              <a:spLocks noChangeShapeType="1"/>
            </p:cNvSpPr>
            <p:nvPr/>
          </p:nvSpPr>
          <p:spPr bwMode="auto">
            <a:xfrm flipV="1">
              <a:off x="1452" y="0"/>
              <a:ext cx="43" cy="43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33" name="Line 80"/>
            <p:cNvSpPr>
              <a:spLocks noChangeShapeType="1"/>
            </p:cNvSpPr>
            <p:nvPr/>
          </p:nvSpPr>
          <p:spPr bwMode="auto">
            <a:xfrm>
              <a:off x="1495" y="0"/>
              <a:ext cx="13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34" name="Rectangle 81"/>
            <p:cNvSpPr>
              <a:spLocks noChangeArrowheads="1"/>
            </p:cNvSpPr>
            <p:nvPr/>
          </p:nvSpPr>
          <p:spPr bwMode="auto">
            <a:xfrm>
              <a:off x="1520" y="262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35" name="Rectangle 82"/>
            <p:cNvSpPr>
              <a:spLocks noChangeArrowheads="1"/>
            </p:cNvSpPr>
            <p:nvPr/>
          </p:nvSpPr>
          <p:spPr bwMode="auto">
            <a:xfrm>
              <a:off x="1521" y="12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36" name="Rectangle 83"/>
            <p:cNvSpPr>
              <a:spLocks noChangeArrowheads="1"/>
            </p:cNvSpPr>
            <p:nvPr/>
          </p:nvSpPr>
          <p:spPr bwMode="auto">
            <a:xfrm>
              <a:off x="1297" y="124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37" name="Rectangle 84"/>
            <p:cNvSpPr>
              <a:spLocks noChangeArrowheads="1"/>
            </p:cNvSpPr>
            <p:nvPr/>
          </p:nvSpPr>
          <p:spPr bwMode="auto">
            <a:xfrm>
              <a:off x="952" y="124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20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38" name="Rectangle 85"/>
            <p:cNvSpPr>
              <a:spLocks noChangeArrowheads="1"/>
            </p:cNvSpPr>
            <p:nvPr/>
          </p:nvSpPr>
          <p:spPr bwMode="auto">
            <a:xfrm>
              <a:off x="740" y="124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39" name="Rectangle 86"/>
            <p:cNvSpPr>
              <a:spLocks noChangeArrowheads="1"/>
            </p:cNvSpPr>
            <p:nvPr/>
          </p:nvSpPr>
          <p:spPr bwMode="auto">
            <a:xfrm>
              <a:off x="392" y="124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90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40" name="Rectangle 87"/>
            <p:cNvSpPr>
              <a:spLocks noChangeArrowheads="1"/>
            </p:cNvSpPr>
            <p:nvPr/>
          </p:nvSpPr>
          <p:spPr bwMode="auto">
            <a:xfrm>
              <a:off x="200" y="124"/>
              <a:ext cx="6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: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41" name="Rectangle 88"/>
            <p:cNvSpPr>
              <a:spLocks noChangeArrowheads="1"/>
            </p:cNvSpPr>
            <p:nvPr/>
          </p:nvSpPr>
          <p:spPr bwMode="auto">
            <a:xfrm>
              <a:off x="1172" y="103"/>
              <a:ext cx="10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42" name="Rectangle 89"/>
            <p:cNvSpPr>
              <a:spLocks noChangeArrowheads="1"/>
            </p:cNvSpPr>
            <p:nvPr/>
          </p:nvSpPr>
          <p:spPr bwMode="auto">
            <a:xfrm>
              <a:off x="613" y="103"/>
              <a:ext cx="10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43" name="Rectangle 90"/>
            <p:cNvSpPr>
              <a:spLocks noChangeArrowheads="1"/>
            </p:cNvSpPr>
            <p:nvPr/>
          </p:nvSpPr>
          <p:spPr bwMode="auto">
            <a:xfrm>
              <a:off x="0" y="129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4800" b="1">
                  <a:solidFill>
                    <a:srgbClr val="FF3300"/>
                  </a:solidFill>
                  <a:latin typeface="宋体" panose="02010600030101010101" pitchFamily="2" charset="-122"/>
                  <a:ea typeface="华文新魏" panose="02010800040101010101" pitchFamily="2" charset="-122"/>
                </a:rPr>
                <a:t>解</a:t>
              </a:r>
              <a:endParaRPr lang="zh-CN" altLang="en-US" sz="5400" b="1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</p:grpSp>
      <p:grpSp>
        <p:nvGrpSpPr>
          <p:cNvPr id="6" name="Group 91"/>
          <p:cNvGrpSpPr/>
          <p:nvPr/>
        </p:nvGrpSpPr>
        <p:grpSpPr bwMode="auto">
          <a:xfrm>
            <a:off x="9451975" y="3179763"/>
            <a:ext cx="6407150" cy="1477962"/>
            <a:chOff x="0" y="0"/>
            <a:chExt cx="2050" cy="572"/>
          </a:xfrm>
        </p:grpSpPr>
        <p:sp>
          <p:nvSpPr>
            <p:cNvPr id="19545" name="Line 92"/>
            <p:cNvSpPr>
              <a:spLocks noChangeShapeType="1"/>
            </p:cNvSpPr>
            <p:nvPr/>
          </p:nvSpPr>
          <p:spPr bwMode="auto">
            <a:xfrm flipV="1">
              <a:off x="146" y="228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46" name="Line 93"/>
            <p:cNvSpPr>
              <a:spLocks noChangeShapeType="1"/>
            </p:cNvSpPr>
            <p:nvPr/>
          </p:nvSpPr>
          <p:spPr bwMode="auto">
            <a:xfrm>
              <a:off x="168" y="232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47" name="Line 94"/>
            <p:cNvSpPr>
              <a:spLocks noChangeShapeType="1"/>
            </p:cNvSpPr>
            <p:nvPr/>
          </p:nvSpPr>
          <p:spPr bwMode="auto">
            <a:xfrm flipV="1">
              <a:off x="205" y="112"/>
              <a:ext cx="43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48" name="Line 95"/>
            <p:cNvSpPr>
              <a:spLocks noChangeShapeType="1"/>
            </p:cNvSpPr>
            <p:nvPr/>
          </p:nvSpPr>
          <p:spPr bwMode="auto">
            <a:xfrm>
              <a:off x="248" y="112"/>
              <a:ext cx="39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49" name="Line 96"/>
            <p:cNvSpPr>
              <a:spLocks noChangeShapeType="1"/>
            </p:cNvSpPr>
            <p:nvPr/>
          </p:nvSpPr>
          <p:spPr bwMode="auto">
            <a:xfrm flipV="1">
              <a:off x="908" y="228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50" name="Line 97"/>
            <p:cNvSpPr>
              <a:spLocks noChangeShapeType="1"/>
            </p:cNvSpPr>
            <p:nvPr/>
          </p:nvSpPr>
          <p:spPr bwMode="auto">
            <a:xfrm>
              <a:off x="930" y="232"/>
              <a:ext cx="33" cy="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51" name="Line 98"/>
            <p:cNvSpPr>
              <a:spLocks noChangeShapeType="1"/>
            </p:cNvSpPr>
            <p:nvPr/>
          </p:nvSpPr>
          <p:spPr bwMode="auto">
            <a:xfrm flipV="1">
              <a:off x="967" y="112"/>
              <a:ext cx="43" cy="18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52" name="Line 99"/>
            <p:cNvSpPr>
              <a:spLocks noChangeShapeType="1"/>
            </p:cNvSpPr>
            <p:nvPr/>
          </p:nvSpPr>
          <p:spPr bwMode="auto">
            <a:xfrm>
              <a:off x="1010" y="112"/>
              <a:ext cx="32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53" name="Line 100"/>
            <p:cNvSpPr>
              <a:spLocks noChangeShapeType="1"/>
            </p:cNvSpPr>
            <p:nvPr/>
          </p:nvSpPr>
          <p:spPr bwMode="auto">
            <a:xfrm>
              <a:off x="1709" y="237"/>
              <a:ext cx="32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54" name="Line 101"/>
            <p:cNvSpPr>
              <a:spLocks noChangeShapeType="1"/>
            </p:cNvSpPr>
            <p:nvPr/>
          </p:nvSpPr>
          <p:spPr bwMode="auto">
            <a:xfrm flipV="1">
              <a:off x="1592" y="268"/>
              <a:ext cx="23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55" name="Line 102"/>
            <p:cNvSpPr>
              <a:spLocks noChangeShapeType="1"/>
            </p:cNvSpPr>
            <p:nvPr/>
          </p:nvSpPr>
          <p:spPr bwMode="auto">
            <a:xfrm>
              <a:off x="1615" y="271"/>
              <a:ext cx="33" cy="16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56" name="Line 103"/>
            <p:cNvSpPr>
              <a:spLocks noChangeShapeType="1"/>
            </p:cNvSpPr>
            <p:nvPr/>
          </p:nvSpPr>
          <p:spPr bwMode="auto">
            <a:xfrm flipV="1">
              <a:off x="1651" y="0"/>
              <a:ext cx="44" cy="43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57" name="Line 104"/>
            <p:cNvSpPr>
              <a:spLocks noChangeShapeType="1"/>
            </p:cNvSpPr>
            <p:nvPr/>
          </p:nvSpPr>
          <p:spPr bwMode="auto">
            <a:xfrm>
              <a:off x="1695" y="0"/>
              <a:ext cx="355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58" name="Rectangle 105"/>
            <p:cNvSpPr>
              <a:spLocks noChangeArrowheads="1"/>
            </p:cNvSpPr>
            <p:nvPr/>
          </p:nvSpPr>
          <p:spPr bwMode="auto">
            <a:xfrm>
              <a:off x="1939" y="262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59" name="Rectangle 106"/>
            <p:cNvSpPr>
              <a:spLocks noChangeArrowheads="1"/>
            </p:cNvSpPr>
            <p:nvPr/>
          </p:nvSpPr>
          <p:spPr bwMode="auto">
            <a:xfrm>
              <a:off x="1719" y="262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60" name="Rectangle 107"/>
            <p:cNvSpPr>
              <a:spLocks noChangeArrowheads="1"/>
            </p:cNvSpPr>
            <p:nvPr/>
          </p:nvSpPr>
          <p:spPr bwMode="auto">
            <a:xfrm>
              <a:off x="1943" y="12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61" name="Rectangle 108"/>
            <p:cNvSpPr>
              <a:spLocks noChangeArrowheads="1"/>
            </p:cNvSpPr>
            <p:nvPr/>
          </p:nvSpPr>
          <p:spPr bwMode="auto">
            <a:xfrm>
              <a:off x="1721" y="12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62" name="Rectangle 109"/>
            <p:cNvSpPr>
              <a:spLocks noChangeArrowheads="1"/>
            </p:cNvSpPr>
            <p:nvPr/>
          </p:nvSpPr>
          <p:spPr bwMode="auto">
            <a:xfrm>
              <a:off x="1497" y="124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63" name="Rectangle 110"/>
            <p:cNvSpPr>
              <a:spLocks noChangeArrowheads="1"/>
            </p:cNvSpPr>
            <p:nvPr/>
          </p:nvSpPr>
          <p:spPr bwMode="auto">
            <a:xfrm>
              <a:off x="1244" y="124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64" name="Rectangle 111"/>
            <p:cNvSpPr>
              <a:spLocks noChangeArrowheads="1"/>
            </p:cNvSpPr>
            <p:nvPr/>
          </p:nvSpPr>
          <p:spPr bwMode="auto">
            <a:xfrm>
              <a:off x="1022" y="124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65" name="Rectangle 112"/>
            <p:cNvSpPr>
              <a:spLocks noChangeArrowheads="1"/>
            </p:cNvSpPr>
            <p:nvPr/>
          </p:nvSpPr>
          <p:spPr bwMode="auto">
            <a:xfrm>
              <a:off x="810" y="124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66" name="Rectangle 113"/>
            <p:cNvSpPr>
              <a:spLocks noChangeArrowheads="1"/>
            </p:cNvSpPr>
            <p:nvPr/>
          </p:nvSpPr>
          <p:spPr bwMode="auto">
            <a:xfrm>
              <a:off x="462" y="124"/>
              <a:ext cx="197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10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67" name="Rectangle 114"/>
            <p:cNvSpPr>
              <a:spLocks noChangeArrowheads="1"/>
            </p:cNvSpPr>
            <p:nvPr/>
          </p:nvSpPr>
          <p:spPr bwMode="auto">
            <a:xfrm>
              <a:off x="254" y="124"/>
              <a:ext cx="9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9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68" name="Rectangle 115"/>
            <p:cNvSpPr>
              <a:spLocks noChangeArrowheads="1"/>
            </p:cNvSpPr>
            <p:nvPr/>
          </p:nvSpPr>
          <p:spPr bwMode="auto">
            <a:xfrm>
              <a:off x="1808" y="46"/>
              <a:ext cx="181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9569" name="Rectangle 116"/>
            <p:cNvSpPr>
              <a:spLocks noChangeArrowheads="1"/>
            </p:cNvSpPr>
            <p:nvPr/>
          </p:nvSpPr>
          <p:spPr bwMode="auto">
            <a:xfrm>
              <a:off x="1372" y="103"/>
              <a:ext cx="10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70" name="Rectangle 117"/>
            <p:cNvSpPr>
              <a:spLocks noChangeArrowheads="1"/>
            </p:cNvSpPr>
            <p:nvPr/>
          </p:nvSpPr>
          <p:spPr bwMode="auto">
            <a:xfrm>
              <a:off x="682" y="103"/>
              <a:ext cx="10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71" name="Rectangle 118"/>
            <p:cNvSpPr>
              <a:spLocks noChangeArrowheads="1"/>
            </p:cNvSpPr>
            <p:nvPr/>
          </p:nvSpPr>
          <p:spPr bwMode="auto">
            <a:xfrm>
              <a:off x="0" y="103"/>
              <a:ext cx="10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8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572" name="Rectangle 119"/>
            <p:cNvSpPr>
              <a:spLocks noChangeArrowheads="1"/>
            </p:cNvSpPr>
            <p:nvPr/>
          </p:nvSpPr>
          <p:spPr bwMode="auto">
            <a:xfrm>
              <a:off x="1793" y="310"/>
              <a:ext cx="181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9573" name="Rectangle 120"/>
            <p:cNvSpPr>
              <a:spLocks noChangeArrowheads="1"/>
            </p:cNvSpPr>
            <p:nvPr/>
          </p:nvSpPr>
          <p:spPr bwMode="auto">
            <a:xfrm>
              <a:off x="1104" y="137"/>
              <a:ext cx="181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9574" name="Rectangle 121"/>
            <p:cNvSpPr>
              <a:spLocks noChangeArrowheads="1"/>
            </p:cNvSpPr>
            <p:nvPr/>
          </p:nvSpPr>
          <p:spPr bwMode="auto">
            <a:xfrm>
              <a:off x="333" y="137"/>
              <a:ext cx="181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×</a:t>
              </a:r>
            </a:p>
          </p:txBody>
        </p:sp>
      </p:grpSp>
      <p:graphicFrame>
        <p:nvGraphicFramePr>
          <p:cNvPr id="16506" name="Object 2"/>
          <p:cNvGraphicFramePr>
            <a:graphicFrameLocks noChangeAspect="1"/>
          </p:cNvGraphicFramePr>
          <p:nvPr/>
        </p:nvGraphicFramePr>
        <p:xfrm>
          <a:off x="3951288" y="6694488"/>
          <a:ext cx="9498012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7" r:id="rId4" imgW="1575435" imgH="228600" progId="Equation.3">
                  <p:embed/>
                </p:oleObj>
              </mc:Choice>
              <mc:Fallback>
                <p:oleObj r:id="rId4" imgW="1575435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6694488"/>
                        <a:ext cx="9498012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576" name="Group 123"/>
          <p:cNvGrpSpPr/>
          <p:nvPr/>
        </p:nvGrpSpPr>
        <p:grpSpPr bwMode="auto">
          <a:xfrm>
            <a:off x="1457325" y="5457825"/>
            <a:ext cx="4056063" cy="1106488"/>
            <a:chOff x="661" y="0"/>
            <a:chExt cx="1089" cy="583"/>
          </a:xfrm>
        </p:grpSpPr>
        <p:sp>
          <p:nvSpPr>
            <p:cNvPr id="15372" name="Rectangle 125"/>
            <p:cNvSpPr>
              <a:spLocks noChangeArrowheads="1"/>
            </p:cNvSpPr>
            <p:nvPr/>
          </p:nvSpPr>
          <p:spPr bwMode="auto">
            <a:xfrm>
              <a:off x="661" y="367"/>
              <a:ext cx="1089" cy="181"/>
            </a:xfrm>
            <a:prstGeom prst="rect">
              <a:avLst/>
            </a:prstGeom>
            <a:solidFill>
              <a:srgbClr val="775963"/>
            </a:solidFill>
            <a:ln w="9525">
              <a:noFill/>
              <a:beve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510" name="Text Box 126"/>
            <p:cNvSpPr txBox="1">
              <a:spLocks noChangeArrowheads="1"/>
            </p:cNvSpPr>
            <p:nvPr/>
          </p:nvSpPr>
          <p:spPr bwMode="auto">
            <a:xfrm>
              <a:off x="797" y="0"/>
              <a:ext cx="908" cy="583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66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练一练</a:t>
              </a:r>
            </a:p>
          </p:txBody>
        </p:sp>
      </p:grpSp>
      <p:graphicFrame>
        <p:nvGraphicFramePr>
          <p:cNvPr id="16511" name="Object 3"/>
          <p:cNvGraphicFramePr>
            <a:graphicFrameLocks noChangeAspect="1"/>
          </p:cNvGraphicFramePr>
          <p:nvPr/>
        </p:nvGraphicFramePr>
        <p:xfrm>
          <a:off x="4095750" y="7632700"/>
          <a:ext cx="1176337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8" r:id="rId6" imgW="1537335" imgH="228600" progId="Equation.3">
                  <p:embed/>
                </p:oleObj>
              </mc:Choice>
              <mc:Fallback>
                <p:oleObj r:id="rId6" imgW="1537335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7632700"/>
                        <a:ext cx="11763375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12" name="Object 4"/>
          <p:cNvGraphicFramePr>
            <a:graphicFrameLocks noChangeAspect="1"/>
          </p:cNvGraphicFramePr>
          <p:nvPr/>
        </p:nvGraphicFramePr>
        <p:xfrm>
          <a:off x="3892550" y="8569325"/>
          <a:ext cx="907097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9" r:id="rId8" imgW="1219200" imgH="393700" progId="Equation.3">
                  <p:embed/>
                </p:oleObj>
              </mc:Choice>
              <mc:Fallback>
                <p:oleObj r:id="rId8" imgW="12192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8569325"/>
                        <a:ext cx="9070975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TextBox 127"/>
          <p:cNvSpPr txBox="1"/>
          <p:nvPr/>
        </p:nvSpPr>
        <p:spPr>
          <a:xfrm>
            <a:off x="466725" y="552450"/>
            <a:ext cx="448468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例题精讲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643063" y="1857375"/>
            <a:ext cx="16502062" cy="3416300"/>
            <a:chOff x="0" y="0"/>
            <a:chExt cx="5280" cy="1827"/>
          </a:xfrm>
        </p:grpSpPr>
        <p:sp>
          <p:nvSpPr>
            <p:cNvPr id="21506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5280" cy="1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831850" indent="-83185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r>
                <a:rPr lang="en-US" altLang="zh-CN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zh-CN" altLang="en-US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在下列各组根式中，是同类二次根式的是（   ）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A .                         B .           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AutoNum type="alphaUcPeriod" startAt="3"/>
              </a:pPr>
              <a:r>
                <a:rPr lang="en-US" altLang="zh-CN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                          D.</a:t>
              </a:r>
            </a:p>
          </p:txBody>
        </p:sp>
        <p:graphicFrame>
          <p:nvGraphicFramePr>
            <p:cNvPr id="21507" name="Object 8"/>
            <p:cNvGraphicFramePr>
              <a:graphicFrameLocks noChangeAspect="1"/>
            </p:cNvGraphicFramePr>
            <p:nvPr/>
          </p:nvGraphicFramePr>
          <p:xfrm>
            <a:off x="432" y="731"/>
            <a:ext cx="1152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3" r:id="rId4" imgW="558800" imgH="215900" progId="Equation.3">
                    <p:embed/>
                  </p:oleObj>
                </mc:Choice>
                <mc:Fallback>
                  <p:oleObj r:id="rId4" imgW="558800" imgH="2159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731"/>
                          <a:ext cx="1152" cy="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08" name="Object 9"/>
            <p:cNvGraphicFramePr>
              <a:graphicFrameLocks noChangeAspect="1"/>
            </p:cNvGraphicFramePr>
            <p:nvPr/>
          </p:nvGraphicFramePr>
          <p:xfrm>
            <a:off x="3387" y="568"/>
            <a:ext cx="1392" cy="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4" r:id="rId6" imgW="520700" imgH="431800" progId="Equation.3">
                    <p:embed/>
                  </p:oleObj>
                </mc:Choice>
                <mc:Fallback>
                  <p:oleObj r:id="rId6" imgW="520700" imgH="4318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7" y="568"/>
                          <a:ext cx="1392" cy="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09" name="Object 10"/>
            <p:cNvGraphicFramePr>
              <a:graphicFrameLocks noChangeAspect="1"/>
            </p:cNvGraphicFramePr>
            <p:nvPr/>
          </p:nvGraphicFramePr>
          <p:xfrm>
            <a:off x="341" y="1261"/>
            <a:ext cx="1680" cy="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5" r:id="rId8" imgW="800100" imgH="241300" progId="Equation.3">
                    <p:embed/>
                  </p:oleObj>
                </mc:Choice>
                <mc:Fallback>
                  <p:oleObj r:id="rId8" imgW="800100" imgH="2413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" y="1261"/>
                          <a:ext cx="1680" cy="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0" name="Object 11"/>
            <p:cNvGraphicFramePr>
              <a:graphicFrameLocks noChangeAspect="1"/>
            </p:cNvGraphicFramePr>
            <p:nvPr/>
          </p:nvGraphicFramePr>
          <p:xfrm>
            <a:off x="3365" y="1261"/>
            <a:ext cx="158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6" r:id="rId10" imgW="926465" imgH="215900" progId="Equation.3">
                    <p:embed/>
                  </p:oleObj>
                </mc:Choice>
                <mc:Fallback>
                  <p:oleObj r:id="rId10" imgW="926465" imgH="2159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5" y="1261"/>
                          <a:ext cx="1584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8"/>
          <p:cNvGrpSpPr/>
          <p:nvPr/>
        </p:nvGrpSpPr>
        <p:grpSpPr bwMode="auto">
          <a:xfrm>
            <a:off x="1643063" y="7948613"/>
            <a:ext cx="15452725" cy="2584450"/>
            <a:chOff x="0" y="-59"/>
            <a:chExt cx="4944" cy="1001"/>
          </a:xfrm>
        </p:grpSpPr>
        <p:sp>
          <p:nvSpPr>
            <p:cNvPr id="21512" name="Text Box 9"/>
            <p:cNvSpPr txBox="1">
              <a:spLocks noChangeArrowheads="1"/>
            </p:cNvSpPr>
            <p:nvPr/>
          </p:nvSpPr>
          <p:spPr bwMode="auto">
            <a:xfrm>
              <a:off x="0" y="-59"/>
              <a:ext cx="4944" cy="1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  <a:r>
                <a:rPr lang="en-US" altLang="zh-CN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  <a:r>
                <a:rPr lang="zh-CN" altLang="en-US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如果最简二次根式          与                              是同类二次根式</a:t>
              </a:r>
              <a:r>
                <a:rPr lang="en-US" altLang="zh-CN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求</a:t>
              </a:r>
              <a:r>
                <a:rPr lang="en-US" altLang="zh-CN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m</a:t>
              </a:r>
              <a:r>
                <a:rPr lang="zh-CN" altLang="en-US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、</a:t>
              </a:r>
              <a:r>
                <a:rPr lang="en-US" altLang="zh-CN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n </a:t>
              </a:r>
              <a:r>
                <a:rPr lang="zh-CN" altLang="en-US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的值</a:t>
              </a:r>
              <a:r>
                <a:rPr lang="en-US" altLang="zh-CN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21513" name="Object 6"/>
            <p:cNvGraphicFramePr>
              <a:graphicFrameLocks noChangeAspect="1"/>
            </p:cNvGraphicFramePr>
            <p:nvPr/>
          </p:nvGraphicFramePr>
          <p:xfrm>
            <a:off x="2112" y="0"/>
            <a:ext cx="960" cy="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7" r:id="rId12" imgW="457200" imgH="203200" progId="Equation.3">
                    <p:embed/>
                  </p:oleObj>
                </mc:Choice>
                <mc:Fallback>
                  <p:oleObj r:id="rId12" imgW="457200" imgH="203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0"/>
                          <a:ext cx="960" cy="4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4" name="Object 7"/>
            <p:cNvGraphicFramePr>
              <a:graphicFrameLocks noChangeAspect="1"/>
            </p:cNvGraphicFramePr>
            <p:nvPr/>
          </p:nvGraphicFramePr>
          <p:xfrm>
            <a:off x="3437" y="29"/>
            <a:ext cx="960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8" r:id="rId14" imgW="520700" imgH="215900" progId="Equation.3">
                    <p:embed/>
                  </p:oleObj>
                </mc:Choice>
                <mc:Fallback>
                  <p:oleObj r:id="rId14" imgW="520700" imgH="2159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7" y="29"/>
                          <a:ext cx="960" cy="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5687675" y="1776413"/>
            <a:ext cx="1500188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</a:p>
        </p:txBody>
      </p:sp>
      <p:grpSp>
        <p:nvGrpSpPr>
          <p:cNvPr id="4" name="Group 13"/>
          <p:cNvGrpSpPr/>
          <p:nvPr/>
        </p:nvGrpSpPr>
        <p:grpSpPr bwMode="auto">
          <a:xfrm>
            <a:off x="1033463" y="5434013"/>
            <a:ext cx="16502062" cy="2500312"/>
            <a:chOff x="0" y="0"/>
            <a:chExt cx="5280" cy="968"/>
          </a:xfrm>
        </p:grpSpPr>
        <p:graphicFrame>
          <p:nvGraphicFramePr>
            <p:cNvPr id="21517" name="Object 2"/>
            <p:cNvGraphicFramePr>
              <a:graphicFrameLocks noChangeAspect="1"/>
            </p:cNvGraphicFramePr>
            <p:nvPr/>
          </p:nvGraphicFramePr>
          <p:xfrm>
            <a:off x="768" y="0"/>
            <a:ext cx="72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9" r:id="rId16" imgW="304800" imgH="203200" progId="Equation.3">
                    <p:embed/>
                  </p:oleObj>
                </mc:Choice>
                <mc:Fallback>
                  <p:oleObj r:id="rId16" imgW="304800" imgH="2032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0"/>
                          <a:ext cx="72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8" name="Object 3"/>
            <p:cNvGraphicFramePr>
              <a:graphicFrameLocks noChangeAspect="1"/>
            </p:cNvGraphicFramePr>
            <p:nvPr/>
          </p:nvGraphicFramePr>
          <p:xfrm>
            <a:off x="4390" y="443"/>
            <a:ext cx="508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0" r:id="rId18" imgW="419100" imgH="431800" progId="Equation.3">
                    <p:embed/>
                  </p:oleObj>
                </mc:Choice>
                <mc:Fallback>
                  <p:oleObj r:id="rId18" imgW="419100" imgH="4318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0" y="443"/>
                          <a:ext cx="508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9" name="Object 4"/>
            <p:cNvGraphicFramePr>
              <a:graphicFrameLocks noChangeAspect="1"/>
            </p:cNvGraphicFramePr>
            <p:nvPr/>
          </p:nvGraphicFramePr>
          <p:xfrm>
            <a:off x="1835" y="502"/>
            <a:ext cx="555" cy="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1" r:id="rId20" imgW="317500" imgH="203200" progId="Equation.3">
                    <p:embed/>
                  </p:oleObj>
                </mc:Choice>
                <mc:Fallback>
                  <p:oleObj r:id="rId20" imgW="317500" imgH="2032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" y="502"/>
                          <a:ext cx="555" cy="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0" name="Object 5"/>
            <p:cNvGraphicFramePr>
              <a:graphicFrameLocks noChangeAspect="1"/>
            </p:cNvGraphicFramePr>
            <p:nvPr/>
          </p:nvGraphicFramePr>
          <p:xfrm>
            <a:off x="495" y="502"/>
            <a:ext cx="595" cy="4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2" r:id="rId22" imgW="317500" imgH="215900" progId="Equation.3">
                    <p:embed/>
                  </p:oleObj>
                </mc:Choice>
                <mc:Fallback>
                  <p:oleObj r:id="rId22" imgW="317500" imgH="2159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" y="502"/>
                          <a:ext cx="595" cy="4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1521" name="Group 18"/>
            <p:cNvGrpSpPr/>
            <p:nvPr/>
          </p:nvGrpSpPr>
          <p:grpSpPr bwMode="auto">
            <a:xfrm>
              <a:off x="3072" y="576"/>
              <a:ext cx="616" cy="331"/>
              <a:chOff x="0" y="0"/>
              <a:chExt cx="616" cy="331"/>
            </a:xfrm>
          </p:grpSpPr>
          <p:sp>
            <p:nvSpPr>
              <p:cNvPr id="21522" name="Line 19"/>
              <p:cNvSpPr>
                <a:spLocks noChangeShapeType="1"/>
              </p:cNvSpPr>
              <p:nvPr/>
            </p:nvSpPr>
            <p:spPr bwMode="auto">
              <a:xfrm flipV="1">
                <a:off x="0" y="194"/>
                <a:ext cx="38" cy="2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3" name="Line 20"/>
              <p:cNvSpPr>
                <a:spLocks noChangeShapeType="1"/>
              </p:cNvSpPr>
              <p:nvPr/>
            </p:nvSpPr>
            <p:spPr bwMode="auto">
              <a:xfrm>
                <a:off x="38" y="200"/>
                <a:ext cx="56" cy="93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4" name="Line 21"/>
              <p:cNvSpPr>
                <a:spLocks noChangeShapeType="1"/>
              </p:cNvSpPr>
              <p:nvPr/>
            </p:nvSpPr>
            <p:spPr bwMode="auto">
              <a:xfrm flipV="1">
                <a:off x="100" y="11"/>
                <a:ext cx="73" cy="28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5" name="Line 22"/>
              <p:cNvSpPr>
                <a:spLocks noChangeShapeType="1"/>
              </p:cNvSpPr>
              <p:nvPr/>
            </p:nvSpPr>
            <p:spPr bwMode="auto">
              <a:xfrm flipV="1">
                <a:off x="173" y="0"/>
                <a:ext cx="443" cy="1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26" name="Rectangle 23"/>
              <p:cNvSpPr>
                <a:spLocks noChangeArrowheads="1"/>
              </p:cNvSpPr>
              <p:nvPr/>
            </p:nvSpPr>
            <p:spPr bwMode="auto">
              <a:xfrm>
                <a:off x="187" y="9"/>
                <a:ext cx="335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5400" b="1">
                    <a:latin typeface="黑体" panose="02010609060101010101" pitchFamily="49" charset="-122"/>
                    <a:ea typeface="黑体" panose="02010609060101010101" pitchFamily="49" charset="-122"/>
                  </a:rPr>
                  <a:t>125</a:t>
                </a:r>
                <a:endParaRPr lang="en-US" altLang="zh-CN" sz="540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21527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5280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  2</a:t>
              </a:r>
              <a:r>
                <a:rPr lang="en-US" altLang="zh-CN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. </a:t>
              </a:r>
              <a:r>
                <a:rPr lang="zh-CN" altLang="en-US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与       是同类二次根式的是</a:t>
              </a:r>
              <a:r>
                <a:rPr lang="en-US" altLang="zh-CN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(   )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5400" b="1">
                  <a:latin typeface="黑体" panose="02010609060101010101" pitchFamily="49" charset="-122"/>
                  <a:ea typeface="黑体" panose="02010609060101010101" pitchFamily="49" charset="-122"/>
                </a:rPr>
                <a:t>   A.          B.         C.         D.</a:t>
              </a:r>
            </a:p>
          </p:txBody>
        </p:sp>
      </p:grp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12753975" y="5353050"/>
            <a:ext cx="120015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6725" y="552450"/>
            <a:ext cx="3886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随堂练习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215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8820150" y="4960938"/>
            <a:ext cx="336550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66649" tIns="83325" rIns="166649" bIns="83325">
            <a:spAutoFit/>
          </a:bodyPr>
          <a:lstStyle/>
          <a:p>
            <a:endParaRPr lang="zh-CN" altLang="en-US" sz="80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766888" y="1362075"/>
          <a:ext cx="15463837" cy="777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r:id="rId3" imgW="2233930" imgH="1269365" progId="Equation.DSMT4">
                  <p:embed/>
                </p:oleObj>
              </mc:Choice>
              <mc:Fallback>
                <p:oleObj r:id="rId3" imgW="2233930" imgH="126936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1362075"/>
                        <a:ext cx="15463837" cy="777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457325" y="1312863"/>
            <a:ext cx="990600" cy="1276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r>
              <a:rPr lang="zh-CN" altLang="en-US" sz="7200" b="1">
                <a:latin typeface="Times New Roman" panose="02020603050405020304" pitchFamily="18" charset="0"/>
              </a:rPr>
              <a:t>4</a:t>
            </a:r>
            <a:r>
              <a:rPr lang="en-US" altLang="zh-CN" sz="7200" b="1">
                <a:latin typeface="Times New Roman" panose="02020603050405020304" pitchFamily="18" charset="0"/>
              </a:rPr>
              <a:t>.</a:t>
            </a:r>
            <a:endParaRPr lang="zh-CN" altLang="en-US" sz="7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2"/>
          <p:cNvGrpSpPr/>
          <p:nvPr/>
        </p:nvGrpSpPr>
        <p:grpSpPr bwMode="auto">
          <a:xfrm>
            <a:off x="1476375" y="1184275"/>
            <a:ext cx="6000750" cy="868363"/>
            <a:chOff x="0" y="-87"/>
            <a:chExt cx="3234" cy="499"/>
          </a:xfrm>
        </p:grpSpPr>
        <p:sp>
          <p:nvSpPr>
            <p:cNvPr id="2457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234" cy="3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4579" name="Rectangle 4"/>
            <p:cNvSpPr>
              <a:spLocks noChangeArrowheads="1"/>
            </p:cNvSpPr>
            <p:nvPr/>
          </p:nvSpPr>
          <p:spPr bwMode="auto">
            <a:xfrm>
              <a:off x="0" y="-87"/>
              <a:ext cx="3234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zh-CN" sz="6600">
                  <a:latin typeface="Times New Roman" panose="02020603050405020304" pitchFamily="18" charset="0"/>
                  <a:ea typeface="_x000B__x000C_"/>
                  <a:cs typeface="_x000B__x000C_"/>
                </a:rPr>
                <a:t>5</a:t>
              </a:r>
              <a:r>
                <a:rPr lang="en-US" altLang="zh-CN" sz="7200">
                  <a:latin typeface="Times New Roman" panose="02020603050405020304" pitchFamily="18" charset="0"/>
                  <a:ea typeface="_x000B__x000C_"/>
                  <a:cs typeface="_x000B__x000C_"/>
                </a:rPr>
                <a:t>.</a:t>
              </a:r>
              <a:r>
                <a:rPr lang="zh-CN" altLang="en-US" sz="6600" b="1">
                  <a:latin typeface="Times New Roman" panose="02020603050405020304" pitchFamily="18" charset="0"/>
                  <a:ea typeface="_x000B__x000C_"/>
                  <a:cs typeface="_x000B__x000C_"/>
                </a:rPr>
                <a:t>计算：</a:t>
              </a:r>
            </a:p>
            <a:p>
              <a:pPr eaLnBrk="0" hangingPunct="0"/>
              <a:r>
                <a:rPr lang="zh-CN" altLang="en-US" sz="6600" b="1">
                  <a:latin typeface="Times New Roman" panose="02020603050405020304" pitchFamily="18" charset="0"/>
                  <a:ea typeface="_x000B__x000C_"/>
                  <a:cs typeface="_x000B__x000C_"/>
                </a:rPr>
                <a:t>　 </a:t>
              </a:r>
              <a:r>
                <a:rPr lang="zh-CN" altLang="en-US" sz="1600">
                  <a:latin typeface="Times New Roman" panose="02020603050405020304" pitchFamily="18" charset="0"/>
                  <a:ea typeface="_x000B__x000C_"/>
                  <a:cs typeface="_x000B__x000C_"/>
                </a:rPr>
                <a:t>                                                                </a:t>
              </a:r>
            </a:p>
            <a:p>
              <a:pPr eaLnBrk="0" hangingPunct="0"/>
              <a:endParaRPr lang="zh-CN" altLang="en-US" sz="1600">
                <a:latin typeface="Times New Roman" panose="02020603050405020304" pitchFamily="18" charset="0"/>
                <a:ea typeface="_x000B__x000C_"/>
                <a:cs typeface="_x000B__x000C_"/>
              </a:endParaRPr>
            </a:p>
          </p:txBody>
        </p:sp>
      </p:grpSp>
      <p:grpSp>
        <p:nvGrpSpPr>
          <p:cNvPr id="24580" name="Group 5"/>
          <p:cNvGrpSpPr/>
          <p:nvPr/>
        </p:nvGrpSpPr>
        <p:grpSpPr bwMode="auto">
          <a:xfrm>
            <a:off x="1200150" y="2436813"/>
            <a:ext cx="14851063" cy="1860550"/>
            <a:chOff x="0" y="0"/>
            <a:chExt cx="4752" cy="720"/>
          </a:xfrm>
        </p:grpSpPr>
        <p:pic>
          <p:nvPicPr>
            <p:cNvPr id="24581" name="Picture 6" descr="200561119421864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" y="0"/>
              <a:ext cx="427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2" name="Text Box 7"/>
            <p:cNvSpPr txBox="1">
              <a:spLocks noChangeArrowheads="1"/>
            </p:cNvSpPr>
            <p:nvPr/>
          </p:nvSpPr>
          <p:spPr bwMode="auto">
            <a:xfrm>
              <a:off x="0" y="144"/>
              <a:ext cx="576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600" b="1">
                  <a:latin typeface="Times New Roman" panose="02020603050405020304" pitchFamily="18" charset="0"/>
                </a:rPr>
                <a:t>(1)</a:t>
              </a:r>
            </a:p>
          </p:txBody>
        </p:sp>
      </p:grpSp>
      <p:grpSp>
        <p:nvGrpSpPr>
          <p:cNvPr id="24583" name="Group 8"/>
          <p:cNvGrpSpPr/>
          <p:nvPr/>
        </p:nvGrpSpPr>
        <p:grpSpPr bwMode="auto">
          <a:xfrm>
            <a:off x="1049338" y="5784850"/>
            <a:ext cx="15903575" cy="2233613"/>
            <a:chOff x="0" y="0"/>
            <a:chExt cx="5088" cy="864"/>
          </a:xfrm>
        </p:grpSpPr>
        <p:pic>
          <p:nvPicPr>
            <p:cNvPr id="24584" name="Picture 9" descr="200561119422396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0"/>
              <a:ext cx="460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5" name="Text Box 10"/>
            <p:cNvSpPr txBox="1">
              <a:spLocks noChangeArrowheads="1"/>
            </p:cNvSpPr>
            <p:nvPr/>
          </p:nvSpPr>
          <p:spPr bwMode="auto">
            <a:xfrm>
              <a:off x="0" y="192"/>
              <a:ext cx="576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600" b="1">
                  <a:latin typeface="Times New Roman" panose="02020603050405020304" pitchFamily="18" charset="0"/>
                </a:rPr>
                <a:t>(2)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2"/>
          <p:cNvGrpSpPr>
            <a:grpSpLocks noChangeAspect="1"/>
          </p:cNvGrpSpPr>
          <p:nvPr/>
        </p:nvGrpSpPr>
        <p:grpSpPr bwMode="auto">
          <a:xfrm>
            <a:off x="2911475" y="1050925"/>
            <a:ext cx="11896725" cy="8382000"/>
            <a:chOff x="327" y="150"/>
            <a:chExt cx="3084" cy="2917"/>
          </a:xfrm>
        </p:grpSpPr>
        <p:grpSp>
          <p:nvGrpSpPr>
            <p:cNvPr id="25602" name="Group 3"/>
            <p:cNvGrpSpPr>
              <a:grpSpLocks noChangeAspect="1"/>
            </p:cNvGrpSpPr>
            <p:nvPr/>
          </p:nvGrpSpPr>
          <p:grpSpPr bwMode="auto">
            <a:xfrm>
              <a:off x="327" y="150"/>
              <a:ext cx="2959" cy="1917"/>
              <a:chOff x="327" y="150"/>
              <a:chExt cx="2959" cy="1917"/>
            </a:xfrm>
          </p:grpSpPr>
          <p:graphicFrame>
            <p:nvGraphicFramePr>
              <p:cNvPr id="25603" name="Object 3"/>
              <p:cNvGraphicFramePr>
                <a:graphicFrameLocks noChangeAspect="1"/>
              </p:cNvGraphicFramePr>
              <p:nvPr/>
            </p:nvGraphicFramePr>
            <p:xfrm>
              <a:off x="327" y="150"/>
              <a:ext cx="2830" cy="9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21" r:id="rId3" imgW="1549400" imgH="444500" progId="Equation.3">
                      <p:embed/>
                    </p:oleObj>
                  </mc:Choice>
                  <mc:Fallback>
                    <p:oleObj r:id="rId3" imgW="1549400" imgH="444500" progId="Equation.3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7" y="150"/>
                            <a:ext cx="2830" cy="9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604" name="Object 4"/>
              <p:cNvGraphicFramePr>
                <a:graphicFrameLocks noChangeAspect="1"/>
              </p:cNvGraphicFramePr>
              <p:nvPr/>
            </p:nvGraphicFramePr>
            <p:xfrm>
              <a:off x="353" y="1152"/>
              <a:ext cx="2933" cy="9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22" r:id="rId5" imgW="1562100" imgH="444500" progId="Equation.3">
                      <p:embed/>
                    </p:oleObj>
                  </mc:Choice>
                  <mc:Fallback>
                    <p:oleObj r:id="rId5" imgW="1562100" imgH="444500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3" y="1152"/>
                            <a:ext cx="2933" cy="9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5605" name="Object 2"/>
            <p:cNvGraphicFramePr>
              <a:graphicFrameLocks noChangeAspect="1"/>
            </p:cNvGraphicFramePr>
            <p:nvPr/>
          </p:nvGraphicFramePr>
          <p:xfrm>
            <a:off x="337" y="2123"/>
            <a:ext cx="3074" cy="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3" r:id="rId7" imgW="1956435" imgH="508000" progId="Equation.3">
                    <p:embed/>
                  </p:oleObj>
                </mc:Choice>
                <mc:Fallback>
                  <p:oleObj r:id="rId7" imgW="1956435" imgH="5080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" y="2123"/>
                          <a:ext cx="3074" cy="9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1928813" y="1471613"/>
            <a:ext cx="482123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66649" tIns="83325" rIns="166649" bIns="83325">
            <a:spAutoFit/>
          </a:bodyPr>
          <a:lstStyle/>
          <a:p>
            <a:r>
              <a:rPr lang="en-US" altLang="zh-CN" sz="58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</a:t>
            </a:r>
            <a:r>
              <a:rPr lang="zh-CN" altLang="en-US" sz="58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细心算一算</a:t>
            </a:r>
          </a:p>
        </p:txBody>
      </p:sp>
      <p:grpSp>
        <p:nvGrpSpPr>
          <p:cNvPr id="26626" name="Group 3"/>
          <p:cNvGrpSpPr>
            <a:grpSpLocks noChangeAspect="1"/>
          </p:cNvGrpSpPr>
          <p:nvPr/>
        </p:nvGrpSpPr>
        <p:grpSpPr bwMode="auto">
          <a:xfrm>
            <a:off x="2054225" y="2824163"/>
            <a:ext cx="11560175" cy="6046787"/>
            <a:chOff x="0" y="0"/>
            <a:chExt cx="3699" cy="2340"/>
          </a:xfrm>
        </p:grpSpPr>
        <p:sp>
          <p:nvSpPr>
            <p:cNvPr id="26627" name="AutoShape 4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699" cy="2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28" name="Line 5"/>
            <p:cNvSpPr>
              <a:spLocks noChangeShapeType="1"/>
            </p:cNvSpPr>
            <p:nvPr/>
          </p:nvSpPr>
          <p:spPr bwMode="auto">
            <a:xfrm flipV="1">
              <a:off x="338" y="400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29" name="Line 6"/>
            <p:cNvSpPr>
              <a:spLocks noChangeShapeType="1"/>
            </p:cNvSpPr>
            <p:nvPr/>
          </p:nvSpPr>
          <p:spPr bwMode="auto">
            <a:xfrm>
              <a:off x="366" y="406"/>
              <a:ext cx="41" cy="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0" name="Line 7"/>
            <p:cNvSpPr>
              <a:spLocks noChangeShapeType="1"/>
            </p:cNvSpPr>
            <p:nvPr/>
          </p:nvSpPr>
          <p:spPr bwMode="auto">
            <a:xfrm flipV="1">
              <a:off x="412" y="232"/>
              <a:ext cx="54" cy="26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1" name="Line 8"/>
            <p:cNvSpPr>
              <a:spLocks noChangeShapeType="1"/>
            </p:cNvSpPr>
            <p:nvPr/>
          </p:nvSpPr>
          <p:spPr bwMode="auto">
            <a:xfrm>
              <a:off x="466" y="232"/>
              <a:ext cx="11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2" name="Line 9"/>
            <p:cNvSpPr>
              <a:spLocks noChangeShapeType="1"/>
            </p:cNvSpPr>
            <p:nvPr/>
          </p:nvSpPr>
          <p:spPr bwMode="auto">
            <a:xfrm flipV="1">
              <a:off x="924" y="400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3" name="Line 10"/>
            <p:cNvSpPr>
              <a:spLocks noChangeShapeType="1"/>
            </p:cNvSpPr>
            <p:nvPr/>
          </p:nvSpPr>
          <p:spPr bwMode="auto">
            <a:xfrm>
              <a:off x="952" y="406"/>
              <a:ext cx="41" cy="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4" name="Line 11"/>
            <p:cNvSpPr>
              <a:spLocks noChangeShapeType="1"/>
            </p:cNvSpPr>
            <p:nvPr/>
          </p:nvSpPr>
          <p:spPr bwMode="auto">
            <a:xfrm flipV="1">
              <a:off x="997" y="232"/>
              <a:ext cx="54" cy="26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5" name="Line 12"/>
            <p:cNvSpPr>
              <a:spLocks noChangeShapeType="1"/>
            </p:cNvSpPr>
            <p:nvPr/>
          </p:nvSpPr>
          <p:spPr bwMode="auto">
            <a:xfrm>
              <a:off x="1051" y="232"/>
              <a:ext cx="40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6" name="Line 13"/>
            <p:cNvSpPr>
              <a:spLocks noChangeShapeType="1"/>
            </p:cNvSpPr>
            <p:nvPr/>
          </p:nvSpPr>
          <p:spPr bwMode="auto">
            <a:xfrm>
              <a:off x="2071" y="414"/>
              <a:ext cx="12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7" name="Line 14"/>
            <p:cNvSpPr>
              <a:spLocks noChangeShapeType="1"/>
            </p:cNvSpPr>
            <p:nvPr/>
          </p:nvSpPr>
          <p:spPr bwMode="auto">
            <a:xfrm flipV="1">
              <a:off x="1830" y="458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8" name="Line 15"/>
            <p:cNvSpPr>
              <a:spLocks noChangeShapeType="1"/>
            </p:cNvSpPr>
            <p:nvPr/>
          </p:nvSpPr>
          <p:spPr bwMode="auto">
            <a:xfrm>
              <a:off x="1858" y="464"/>
              <a:ext cx="41" cy="2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39" name="Line 16"/>
            <p:cNvSpPr>
              <a:spLocks noChangeShapeType="1"/>
            </p:cNvSpPr>
            <p:nvPr/>
          </p:nvSpPr>
          <p:spPr bwMode="auto">
            <a:xfrm flipV="1">
              <a:off x="1904" y="69"/>
              <a:ext cx="54" cy="62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0" name="Line 17"/>
            <p:cNvSpPr>
              <a:spLocks noChangeShapeType="1"/>
            </p:cNvSpPr>
            <p:nvPr/>
          </p:nvSpPr>
          <p:spPr bwMode="auto">
            <a:xfrm>
              <a:off x="1958" y="69"/>
              <a:ext cx="252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1" name="Line 18"/>
            <p:cNvSpPr>
              <a:spLocks noChangeShapeType="1"/>
            </p:cNvSpPr>
            <p:nvPr/>
          </p:nvSpPr>
          <p:spPr bwMode="auto">
            <a:xfrm flipV="1">
              <a:off x="2438" y="400"/>
              <a:ext cx="29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2" name="Line 19"/>
            <p:cNvSpPr>
              <a:spLocks noChangeShapeType="1"/>
            </p:cNvSpPr>
            <p:nvPr/>
          </p:nvSpPr>
          <p:spPr bwMode="auto">
            <a:xfrm>
              <a:off x="2467" y="406"/>
              <a:ext cx="40" cy="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3" name="Line 20"/>
            <p:cNvSpPr>
              <a:spLocks noChangeShapeType="1"/>
            </p:cNvSpPr>
            <p:nvPr/>
          </p:nvSpPr>
          <p:spPr bwMode="auto">
            <a:xfrm flipV="1">
              <a:off x="2512" y="232"/>
              <a:ext cx="54" cy="26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4" name="Line 21"/>
            <p:cNvSpPr>
              <a:spLocks noChangeShapeType="1"/>
            </p:cNvSpPr>
            <p:nvPr/>
          </p:nvSpPr>
          <p:spPr bwMode="auto">
            <a:xfrm>
              <a:off x="2566" y="232"/>
              <a:ext cx="23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5" name="Line 22"/>
            <p:cNvSpPr>
              <a:spLocks noChangeShapeType="1"/>
            </p:cNvSpPr>
            <p:nvPr/>
          </p:nvSpPr>
          <p:spPr bwMode="auto">
            <a:xfrm>
              <a:off x="3026" y="414"/>
              <a:ext cx="13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6" name="Line 23"/>
            <p:cNvSpPr>
              <a:spLocks noChangeShapeType="1"/>
            </p:cNvSpPr>
            <p:nvPr/>
          </p:nvSpPr>
          <p:spPr bwMode="auto">
            <a:xfrm flipV="1">
              <a:off x="3206" y="400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7" name="Line 24"/>
            <p:cNvSpPr>
              <a:spLocks noChangeShapeType="1"/>
            </p:cNvSpPr>
            <p:nvPr/>
          </p:nvSpPr>
          <p:spPr bwMode="auto">
            <a:xfrm>
              <a:off x="3234" y="406"/>
              <a:ext cx="41" cy="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8" name="Line 25"/>
            <p:cNvSpPr>
              <a:spLocks noChangeShapeType="1"/>
            </p:cNvSpPr>
            <p:nvPr/>
          </p:nvSpPr>
          <p:spPr bwMode="auto">
            <a:xfrm flipV="1">
              <a:off x="3279" y="232"/>
              <a:ext cx="54" cy="26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9" name="Line 26"/>
            <p:cNvSpPr>
              <a:spLocks noChangeShapeType="1"/>
            </p:cNvSpPr>
            <p:nvPr/>
          </p:nvSpPr>
          <p:spPr bwMode="auto">
            <a:xfrm>
              <a:off x="3333" y="232"/>
              <a:ext cx="23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0" name="Line 27"/>
            <p:cNvSpPr>
              <a:spLocks noChangeShapeType="1"/>
            </p:cNvSpPr>
            <p:nvPr/>
          </p:nvSpPr>
          <p:spPr bwMode="auto">
            <a:xfrm flipV="1">
              <a:off x="380" y="1173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1" name="Line 28"/>
            <p:cNvSpPr>
              <a:spLocks noChangeShapeType="1"/>
            </p:cNvSpPr>
            <p:nvPr/>
          </p:nvSpPr>
          <p:spPr bwMode="auto">
            <a:xfrm>
              <a:off x="408" y="1178"/>
              <a:ext cx="41" cy="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2" name="Line 29"/>
            <p:cNvSpPr>
              <a:spLocks noChangeShapeType="1"/>
            </p:cNvSpPr>
            <p:nvPr/>
          </p:nvSpPr>
          <p:spPr bwMode="auto">
            <a:xfrm flipV="1">
              <a:off x="453" y="1004"/>
              <a:ext cx="54" cy="2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3" name="Line 30"/>
            <p:cNvSpPr>
              <a:spLocks noChangeShapeType="1"/>
            </p:cNvSpPr>
            <p:nvPr/>
          </p:nvSpPr>
          <p:spPr bwMode="auto">
            <a:xfrm>
              <a:off x="507" y="1004"/>
              <a:ext cx="23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4" name="Line 31"/>
            <p:cNvSpPr>
              <a:spLocks noChangeShapeType="1"/>
            </p:cNvSpPr>
            <p:nvPr/>
          </p:nvSpPr>
          <p:spPr bwMode="auto">
            <a:xfrm>
              <a:off x="1207" y="1186"/>
              <a:ext cx="13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5" name="Line 32"/>
            <p:cNvSpPr>
              <a:spLocks noChangeShapeType="1"/>
            </p:cNvSpPr>
            <p:nvPr/>
          </p:nvSpPr>
          <p:spPr bwMode="auto">
            <a:xfrm flipV="1">
              <a:off x="965" y="1231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6" name="Line 33"/>
            <p:cNvSpPr>
              <a:spLocks noChangeShapeType="1"/>
            </p:cNvSpPr>
            <p:nvPr/>
          </p:nvSpPr>
          <p:spPr bwMode="auto">
            <a:xfrm>
              <a:off x="993" y="1236"/>
              <a:ext cx="41" cy="2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7" name="Line 34"/>
            <p:cNvSpPr>
              <a:spLocks noChangeShapeType="1"/>
            </p:cNvSpPr>
            <p:nvPr/>
          </p:nvSpPr>
          <p:spPr bwMode="auto">
            <a:xfrm flipV="1">
              <a:off x="1039" y="841"/>
              <a:ext cx="54" cy="62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8" name="Line 35"/>
            <p:cNvSpPr>
              <a:spLocks noChangeShapeType="1"/>
            </p:cNvSpPr>
            <p:nvPr/>
          </p:nvSpPr>
          <p:spPr bwMode="auto">
            <a:xfrm>
              <a:off x="1093" y="841"/>
              <a:ext cx="26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9" name="Line 36"/>
            <p:cNvSpPr>
              <a:spLocks noChangeShapeType="1"/>
            </p:cNvSpPr>
            <p:nvPr/>
          </p:nvSpPr>
          <p:spPr bwMode="auto">
            <a:xfrm>
              <a:off x="2005" y="1186"/>
              <a:ext cx="12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0" name="Line 37"/>
            <p:cNvSpPr>
              <a:spLocks noChangeShapeType="1"/>
            </p:cNvSpPr>
            <p:nvPr/>
          </p:nvSpPr>
          <p:spPr bwMode="auto">
            <a:xfrm flipV="1">
              <a:off x="1736" y="1231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1" name="Line 38"/>
            <p:cNvSpPr>
              <a:spLocks noChangeShapeType="1"/>
            </p:cNvSpPr>
            <p:nvPr/>
          </p:nvSpPr>
          <p:spPr bwMode="auto">
            <a:xfrm>
              <a:off x="1764" y="1236"/>
              <a:ext cx="41" cy="23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2" name="Line 39"/>
            <p:cNvSpPr>
              <a:spLocks noChangeShapeType="1"/>
            </p:cNvSpPr>
            <p:nvPr/>
          </p:nvSpPr>
          <p:spPr bwMode="auto">
            <a:xfrm flipV="1">
              <a:off x="1809" y="841"/>
              <a:ext cx="54" cy="62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3" name="Line 40"/>
            <p:cNvSpPr>
              <a:spLocks noChangeShapeType="1"/>
            </p:cNvSpPr>
            <p:nvPr/>
          </p:nvSpPr>
          <p:spPr bwMode="auto">
            <a:xfrm>
              <a:off x="1863" y="841"/>
              <a:ext cx="28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4" name="Line 41"/>
            <p:cNvSpPr>
              <a:spLocks noChangeShapeType="1"/>
            </p:cNvSpPr>
            <p:nvPr/>
          </p:nvSpPr>
          <p:spPr bwMode="auto">
            <a:xfrm>
              <a:off x="2371" y="1186"/>
              <a:ext cx="133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5" name="Line 42"/>
            <p:cNvSpPr>
              <a:spLocks noChangeShapeType="1"/>
            </p:cNvSpPr>
            <p:nvPr/>
          </p:nvSpPr>
          <p:spPr bwMode="auto">
            <a:xfrm flipV="1">
              <a:off x="2550" y="1173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6" name="Line 43"/>
            <p:cNvSpPr>
              <a:spLocks noChangeShapeType="1"/>
            </p:cNvSpPr>
            <p:nvPr/>
          </p:nvSpPr>
          <p:spPr bwMode="auto">
            <a:xfrm>
              <a:off x="2578" y="1178"/>
              <a:ext cx="41" cy="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7" name="Line 44"/>
            <p:cNvSpPr>
              <a:spLocks noChangeShapeType="1"/>
            </p:cNvSpPr>
            <p:nvPr/>
          </p:nvSpPr>
          <p:spPr bwMode="auto">
            <a:xfrm flipV="1">
              <a:off x="2624" y="1004"/>
              <a:ext cx="54" cy="2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8" name="Line 45"/>
            <p:cNvSpPr>
              <a:spLocks noChangeShapeType="1"/>
            </p:cNvSpPr>
            <p:nvPr/>
          </p:nvSpPr>
          <p:spPr bwMode="auto">
            <a:xfrm>
              <a:off x="2678" y="1004"/>
              <a:ext cx="23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9" name="Line 46"/>
            <p:cNvSpPr>
              <a:spLocks noChangeShapeType="1"/>
            </p:cNvSpPr>
            <p:nvPr/>
          </p:nvSpPr>
          <p:spPr bwMode="auto">
            <a:xfrm flipV="1">
              <a:off x="528" y="1932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0" name="Line 47"/>
            <p:cNvSpPr>
              <a:spLocks noChangeShapeType="1"/>
            </p:cNvSpPr>
            <p:nvPr/>
          </p:nvSpPr>
          <p:spPr bwMode="auto">
            <a:xfrm>
              <a:off x="556" y="1937"/>
              <a:ext cx="41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1" name="Line 48"/>
            <p:cNvSpPr>
              <a:spLocks noChangeShapeType="1"/>
            </p:cNvSpPr>
            <p:nvPr/>
          </p:nvSpPr>
          <p:spPr bwMode="auto">
            <a:xfrm flipV="1">
              <a:off x="602" y="1744"/>
              <a:ext cx="54" cy="29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2" name="Line 49"/>
            <p:cNvSpPr>
              <a:spLocks noChangeShapeType="1"/>
            </p:cNvSpPr>
            <p:nvPr/>
          </p:nvSpPr>
          <p:spPr bwMode="auto">
            <a:xfrm>
              <a:off x="656" y="1744"/>
              <a:ext cx="45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3" name="Line 50"/>
            <p:cNvSpPr>
              <a:spLocks noChangeShapeType="1"/>
            </p:cNvSpPr>
            <p:nvPr/>
          </p:nvSpPr>
          <p:spPr bwMode="auto">
            <a:xfrm>
              <a:off x="1410" y="1959"/>
              <a:ext cx="13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4" name="Line 51"/>
            <p:cNvSpPr>
              <a:spLocks noChangeShapeType="1"/>
            </p:cNvSpPr>
            <p:nvPr/>
          </p:nvSpPr>
          <p:spPr bwMode="auto">
            <a:xfrm flipV="1">
              <a:off x="1586" y="1932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5" name="Line 52"/>
            <p:cNvSpPr>
              <a:spLocks noChangeShapeType="1"/>
            </p:cNvSpPr>
            <p:nvPr/>
          </p:nvSpPr>
          <p:spPr bwMode="auto">
            <a:xfrm>
              <a:off x="1614" y="1937"/>
              <a:ext cx="41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6" name="Line 53"/>
            <p:cNvSpPr>
              <a:spLocks noChangeShapeType="1"/>
            </p:cNvSpPr>
            <p:nvPr/>
          </p:nvSpPr>
          <p:spPr bwMode="auto">
            <a:xfrm flipV="1">
              <a:off x="1660" y="1744"/>
              <a:ext cx="54" cy="29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7" name="Line 54"/>
            <p:cNvSpPr>
              <a:spLocks noChangeShapeType="1"/>
            </p:cNvSpPr>
            <p:nvPr/>
          </p:nvSpPr>
          <p:spPr bwMode="auto">
            <a:xfrm>
              <a:off x="1714" y="1744"/>
              <a:ext cx="470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8" name="Line 55"/>
            <p:cNvSpPr>
              <a:spLocks noChangeShapeType="1"/>
            </p:cNvSpPr>
            <p:nvPr/>
          </p:nvSpPr>
          <p:spPr bwMode="auto">
            <a:xfrm>
              <a:off x="2896" y="1959"/>
              <a:ext cx="13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9" name="Line 56"/>
            <p:cNvSpPr>
              <a:spLocks noChangeShapeType="1"/>
            </p:cNvSpPr>
            <p:nvPr/>
          </p:nvSpPr>
          <p:spPr bwMode="auto">
            <a:xfrm flipV="1">
              <a:off x="2751" y="2001"/>
              <a:ext cx="28" cy="1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0" name="Line 57"/>
            <p:cNvSpPr>
              <a:spLocks noChangeShapeType="1"/>
            </p:cNvSpPr>
            <p:nvPr/>
          </p:nvSpPr>
          <p:spPr bwMode="auto">
            <a:xfrm>
              <a:off x="2779" y="2006"/>
              <a:ext cx="41" cy="23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1" name="Line 58"/>
            <p:cNvSpPr>
              <a:spLocks noChangeShapeType="1"/>
            </p:cNvSpPr>
            <p:nvPr/>
          </p:nvSpPr>
          <p:spPr bwMode="auto">
            <a:xfrm flipV="1">
              <a:off x="2825" y="1614"/>
              <a:ext cx="54" cy="62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2" name="Line 59"/>
            <p:cNvSpPr>
              <a:spLocks noChangeShapeType="1"/>
            </p:cNvSpPr>
            <p:nvPr/>
          </p:nvSpPr>
          <p:spPr bwMode="auto">
            <a:xfrm>
              <a:off x="2879" y="1614"/>
              <a:ext cx="31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3" name="Rectangle 60"/>
            <p:cNvSpPr>
              <a:spLocks noChangeArrowheads="1"/>
            </p:cNvSpPr>
            <p:nvPr/>
          </p:nvSpPr>
          <p:spPr bwMode="auto">
            <a:xfrm>
              <a:off x="3203" y="1793"/>
              <a:ext cx="7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84" name="Rectangle 61"/>
            <p:cNvSpPr>
              <a:spLocks noChangeArrowheads="1"/>
            </p:cNvSpPr>
            <p:nvPr/>
          </p:nvSpPr>
          <p:spPr bwMode="auto">
            <a:xfrm>
              <a:off x="2911" y="1995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85" name="Rectangle 62"/>
            <p:cNvSpPr>
              <a:spLocks noChangeArrowheads="1"/>
            </p:cNvSpPr>
            <p:nvPr/>
          </p:nvSpPr>
          <p:spPr bwMode="auto">
            <a:xfrm>
              <a:off x="2911" y="1629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86" name="Rectangle 63"/>
            <p:cNvSpPr>
              <a:spLocks noChangeArrowheads="1"/>
            </p:cNvSpPr>
            <p:nvPr/>
          </p:nvSpPr>
          <p:spPr bwMode="auto">
            <a:xfrm>
              <a:off x="2402" y="1793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87" name="Rectangle 64"/>
            <p:cNvSpPr>
              <a:spLocks noChangeArrowheads="1"/>
            </p:cNvSpPr>
            <p:nvPr/>
          </p:nvSpPr>
          <p:spPr bwMode="auto">
            <a:xfrm>
              <a:off x="1728" y="1793"/>
              <a:ext cx="238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27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88" name="Rectangle 65"/>
            <p:cNvSpPr>
              <a:spLocks noChangeArrowheads="1"/>
            </p:cNvSpPr>
            <p:nvPr/>
          </p:nvSpPr>
          <p:spPr bwMode="auto">
            <a:xfrm>
              <a:off x="1422" y="1995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89" name="Rectangle 66"/>
            <p:cNvSpPr>
              <a:spLocks noChangeArrowheads="1"/>
            </p:cNvSpPr>
            <p:nvPr/>
          </p:nvSpPr>
          <p:spPr bwMode="auto">
            <a:xfrm>
              <a:off x="1327" y="1793"/>
              <a:ext cx="7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90" name="Rectangle 67"/>
            <p:cNvSpPr>
              <a:spLocks noChangeArrowheads="1"/>
            </p:cNvSpPr>
            <p:nvPr/>
          </p:nvSpPr>
          <p:spPr bwMode="auto">
            <a:xfrm>
              <a:off x="663" y="1793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91" name="Rectangle 68"/>
            <p:cNvSpPr>
              <a:spLocks noChangeArrowheads="1"/>
            </p:cNvSpPr>
            <p:nvPr/>
          </p:nvSpPr>
          <p:spPr bwMode="auto">
            <a:xfrm>
              <a:off x="285" y="1793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92" name="Rectangle 69"/>
            <p:cNvSpPr>
              <a:spLocks noChangeArrowheads="1"/>
            </p:cNvSpPr>
            <p:nvPr/>
          </p:nvSpPr>
          <p:spPr bwMode="auto">
            <a:xfrm>
              <a:off x="206" y="1793"/>
              <a:ext cx="7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93" name="Rectangle 70"/>
            <p:cNvSpPr>
              <a:spLocks noChangeArrowheads="1"/>
            </p:cNvSpPr>
            <p:nvPr/>
          </p:nvSpPr>
          <p:spPr bwMode="auto">
            <a:xfrm>
              <a:off x="102" y="1793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94" name="Rectangle 71"/>
            <p:cNvSpPr>
              <a:spLocks noChangeArrowheads="1"/>
            </p:cNvSpPr>
            <p:nvPr/>
          </p:nvSpPr>
          <p:spPr bwMode="auto">
            <a:xfrm>
              <a:off x="30" y="1793"/>
              <a:ext cx="7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95" name="Rectangle 72"/>
            <p:cNvSpPr>
              <a:spLocks noChangeArrowheads="1"/>
            </p:cNvSpPr>
            <p:nvPr/>
          </p:nvSpPr>
          <p:spPr bwMode="auto">
            <a:xfrm>
              <a:off x="2927" y="1020"/>
              <a:ext cx="7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96" name="Rectangle 73"/>
            <p:cNvSpPr>
              <a:spLocks noChangeArrowheads="1"/>
            </p:cNvSpPr>
            <p:nvPr/>
          </p:nvSpPr>
          <p:spPr bwMode="auto">
            <a:xfrm>
              <a:off x="2691" y="1020"/>
              <a:ext cx="238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45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97" name="Rectangle 74"/>
            <p:cNvSpPr>
              <a:spLocks noChangeArrowheads="1"/>
            </p:cNvSpPr>
            <p:nvPr/>
          </p:nvSpPr>
          <p:spPr bwMode="auto">
            <a:xfrm>
              <a:off x="2384" y="1222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98" name="Rectangle 75"/>
            <p:cNvSpPr>
              <a:spLocks noChangeArrowheads="1"/>
            </p:cNvSpPr>
            <p:nvPr/>
          </p:nvSpPr>
          <p:spPr bwMode="auto">
            <a:xfrm>
              <a:off x="2385" y="857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699" name="Rectangle 76"/>
            <p:cNvSpPr>
              <a:spLocks noChangeArrowheads="1"/>
            </p:cNvSpPr>
            <p:nvPr/>
          </p:nvSpPr>
          <p:spPr bwMode="auto">
            <a:xfrm>
              <a:off x="2013" y="1222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00" name="Rectangle 77"/>
            <p:cNvSpPr>
              <a:spLocks noChangeArrowheads="1"/>
            </p:cNvSpPr>
            <p:nvPr/>
          </p:nvSpPr>
          <p:spPr bwMode="auto">
            <a:xfrm>
              <a:off x="2011" y="857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01" name="Rectangle 78"/>
            <p:cNvSpPr>
              <a:spLocks noChangeArrowheads="1"/>
            </p:cNvSpPr>
            <p:nvPr/>
          </p:nvSpPr>
          <p:spPr bwMode="auto">
            <a:xfrm>
              <a:off x="1870" y="1020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02" name="Rectangle 79"/>
            <p:cNvSpPr>
              <a:spLocks noChangeArrowheads="1"/>
            </p:cNvSpPr>
            <p:nvPr/>
          </p:nvSpPr>
          <p:spPr bwMode="auto">
            <a:xfrm>
              <a:off x="1648" y="1020"/>
              <a:ext cx="7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03" name="Rectangle 80"/>
            <p:cNvSpPr>
              <a:spLocks noChangeArrowheads="1"/>
            </p:cNvSpPr>
            <p:nvPr/>
          </p:nvSpPr>
          <p:spPr bwMode="auto">
            <a:xfrm>
              <a:off x="1369" y="1020"/>
              <a:ext cx="7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04" name="Rectangle 81"/>
            <p:cNvSpPr>
              <a:spLocks noChangeArrowheads="1"/>
            </p:cNvSpPr>
            <p:nvPr/>
          </p:nvSpPr>
          <p:spPr bwMode="auto">
            <a:xfrm>
              <a:off x="1220" y="1222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05" name="Rectangle 82"/>
            <p:cNvSpPr>
              <a:spLocks noChangeArrowheads="1"/>
            </p:cNvSpPr>
            <p:nvPr/>
          </p:nvSpPr>
          <p:spPr bwMode="auto">
            <a:xfrm>
              <a:off x="1221" y="857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06" name="Rectangle 83"/>
            <p:cNvSpPr>
              <a:spLocks noChangeArrowheads="1"/>
            </p:cNvSpPr>
            <p:nvPr/>
          </p:nvSpPr>
          <p:spPr bwMode="auto">
            <a:xfrm>
              <a:off x="1082" y="1020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07" name="Rectangle 84"/>
            <p:cNvSpPr>
              <a:spLocks noChangeArrowheads="1"/>
            </p:cNvSpPr>
            <p:nvPr/>
          </p:nvSpPr>
          <p:spPr bwMode="auto">
            <a:xfrm>
              <a:off x="511" y="1020"/>
              <a:ext cx="238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80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08" name="Rectangle 85"/>
            <p:cNvSpPr>
              <a:spLocks noChangeArrowheads="1"/>
            </p:cNvSpPr>
            <p:nvPr/>
          </p:nvSpPr>
          <p:spPr bwMode="auto">
            <a:xfrm>
              <a:off x="220" y="1020"/>
              <a:ext cx="15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09" name="Rectangle 86"/>
            <p:cNvSpPr>
              <a:spLocks noChangeArrowheads="1"/>
            </p:cNvSpPr>
            <p:nvPr/>
          </p:nvSpPr>
          <p:spPr bwMode="auto">
            <a:xfrm>
              <a:off x="109" y="1020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10" name="Rectangle 87"/>
            <p:cNvSpPr>
              <a:spLocks noChangeArrowheads="1"/>
            </p:cNvSpPr>
            <p:nvPr/>
          </p:nvSpPr>
          <p:spPr bwMode="auto">
            <a:xfrm>
              <a:off x="30" y="1020"/>
              <a:ext cx="7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11" name="Rectangle 88"/>
            <p:cNvSpPr>
              <a:spLocks noChangeArrowheads="1"/>
            </p:cNvSpPr>
            <p:nvPr/>
          </p:nvSpPr>
          <p:spPr bwMode="auto">
            <a:xfrm>
              <a:off x="3583" y="248"/>
              <a:ext cx="7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12" name="Rectangle 89"/>
            <p:cNvSpPr>
              <a:spLocks noChangeArrowheads="1"/>
            </p:cNvSpPr>
            <p:nvPr/>
          </p:nvSpPr>
          <p:spPr bwMode="auto">
            <a:xfrm>
              <a:off x="3344" y="248"/>
              <a:ext cx="238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72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13" name="Rectangle 90"/>
            <p:cNvSpPr>
              <a:spLocks noChangeArrowheads="1"/>
            </p:cNvSpPr>
            <p:nvPr/>
          </p:nvSpPr>
          <p:spPr bwMode="auto">
            <a:xfrm>
              <a:off x="3041" y="450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14" name="Rectangle 91"/>
            <p:cNvSpPr>
              <a:spLocks noChangeArrowheads="1"/>
            </p:cNvSpPr>
            <p:nvPr/>
          </p:nvSpPr>
          <p:spPr bwMode="auto">
            <a:xfrm>
              <a:off x="3041" y="84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15" name="Rectangle 92"/>
            <p:cNvSpPr>
              <a:spLocks noChangeArrowheads="1"/>
            </p:cNvSpPr>
            <p:nvPr/>
          </p:nvSpPr>
          <p:spPr bwMode="auto">
            <a:xfrm>
              <a:off x="2573" y="248"/>
              <a:ext cx="238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50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16" name="Rectangle 93"/>
            <p:cNvSpPr>
              <a:spLocks noChangeArrowheads="1"/>
            </p:cNvSpPr>
            <p:nvPr/>
          </p:nvSpPr>
          <p:spPr bwMode="auto">
            <a:xfrm>
              <a:off x="2076" y="450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17" name="Rectangle 94"/>
            <p:cNvSpPr>
              <a:spLocks noChangeArrowheads="1"/>
            </p:cNvSpPr>
            <p:nvPr/>
          </p:nvSpPr>
          <p:spPr bwMode="auto">
            <a:xfrm>
              <a:off x="2076" y="84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18" name="Rectangle 95"/>
            <p:cNvSpPr>
              <a:spLocks noChangeArrowheads="1"/>
            </p:cNvSpPr>
            <p:nvPr/>
          </p:nvSpPr>
          <p:spPr bwMode="auto">
            <a:xfrm>
              <a:off x="1947" y="248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19" name="Rectangle 96"/>
            <p:cNvSpPr>
              <a:spLocks noChangeArrowheads="1"/>
            </p:cNvSpPr>
            <p:nvPr/>
          </p:nvSpPr>
          <p:spPr bwMode="auto">
            <a:xfrm>
              <a:off x="1743" y="248"/>
              <a:ext cx="7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20" name="Rectangle 97"/>
            <p:cNvSpPr>
              <a:spLocks noChangeArrowheads="1"/>
            </p:cNvSpPr>
            <p:nvPr/>
          </p:nvSpPr>
          <p:spPr bwMode="auto">
            <a:xfrm>
              <a:off x="1463" y="248"/>
              <a:ext cx="7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21" name="Rectangle 98"/>
            <p:cNvSpPr>
              <a:spLocks noChangeArrowheads="1"/>
            </p:cNvSpPr>
            <p:nvPr/>
          </p:nvSpPr>
          <p:spPr bwMode="auto">
            <a:xfrm>
              <a:off x="1227" y="248"/>
              <a:ext cx="238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25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22" name="Rectangle 99"/>
            <p:cNvSpPr>
              <a:spLocks noChangeArrowheads="1"/>
            </p:cNvSpPr>
            <p:nvPr/>
          </p:nvSpPr>
          <p:spPr bwMode="auto">
            <a:xfrm>
              <a:off x="1172" y="248"/>
              <a:ext cx="5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23" name="Rectangle 100"/>
            <p:cNvSpPr>
              <a:spLocks noChangeArrowheads="1"/>
            </p:cNvSpPr>
            <p:nvPr/>
          </p:nvSpPr>
          <p:spPr bwMode="auto">
            <a:xfrm>
              <a:off x="1062" y="248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24" name="Rectangle 101"/>
            <p:cNvSpPr>
              <a:spLocks noChangeArrowheads="1"/>
            </p:cNvSpPr>
            <p:nvPr/>
          </p:nvSpPr>
          <p:spPr bwMode="auto">
            <a:xfrm>
              <a:off x="802" y="248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25" name="Rectangle 102"/>
            <p:cNvSpPr>
              <a:spLocks noChangeArrowheads="1"/>
            </p:cNvSpPr>
            <p:nvPr/>
          </p:nvSpPr>
          <p:spPr bwMode="auto">
            <a:xfrm>
              <a:off x="469" y="248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26" name="Rectangle 103"/>
            <p:cNvSpPr>
              <a:spLocks noChangeArrowheads="1"/>
            </p:cNvSpPr>
            <p:nvPr/>
          </p:nvSpPr>
          <p:spPr bwMode="auto">
            <a:xfrm>
              <a:off x="178" y="248"/>
              <a:ext cx="15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)(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27" name="Rectangle 104"/>
            <p:cNvSpPr>
              <a:spLocks noChangeArrowheads="1"/>
            </p:cNvSpPr>
            <p:nvPr/>
          </p:nvSpPr>
          <p:spPr bwMode="auto">
            <a:xfrm>
              <a:off x="85" y="248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28" name="Rectangle 105"/>
            <p:cNvSpPr>
              <a:spLocks noChangeArrowheads="1"/>
            </p:cNvSpPr>
            <p:nvPr/>
          </p:nvSpPr>
          <p:spPr bwMode="auto">
            <a:xfrm>
              <a:off x="30" y="248"/>
              <a:ext cx="7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29" name="Rectangle 106"/>
            <p:cNvSpPr>
              <a:spLocks noChangeArrowheads="1"/>
            </p:cNvSpPr>
            <p:nvPr/>
          </p:nvSpPr>
          <p:spPr bwMode="auto">
            <a:xfrm>
              <a:off x="2084" y="1773"/>
              <a:ext cx="7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5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30" name="Rectangle 107"/>
            <p:cNvSpPr>
              <a:spLocks noChangeArrowheads="1"/>
            </p:cNvSpPr>
            <p:nvPr/>
          </p:nvSpPr>
          <p:spPr bwMode="auto">
            <a:xfrm>
              <a:off x="1009" y="1773"/>
              <a:ext cx="7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5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31" name="Rectangle 108"/>
            <p:cNvSpPr>
              <a:spLocks noChangeArrowheads="1"/>
            </p:cNvSpPr>
            <p:nvPr/>
          </p:nvSpPr>
          <p:spPr bwMode="auto">
            <a:xfrm>
              <a:off x="3068" y="1793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32" name="Rectangle 109"/>
            <p:cNvSpPr>
              <a:spLocks noChangeArrowheads="1"/>
            </p:cNvSpPr>
            <p:nvPr/>
          </p:nvSpPr>
          <p:spPr bwMode="auto">
            <a:xfrm>
              <a:off x="2515" y="1793"/>
              <a:ext cx="238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ab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33" name="Rectangle 110"/>
            <p:cNvSpPr>
              <a:spLocks noChangeArrowheads="1"/>
            </p:cNvSpPr>
            <p:nvPr/>
          </p:nvSpPr>
          <p:spPr bwMode="auto">
            <a:xfrm>
              <a:off x="1955" y="1793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34" name="Rectangle 111"/>
            <p:cNvSpPr>
              <a:spLocks noChangeArrowheads="1"/>
            </p:cNvSpPr>
            <p:nvPr/>
          </p:nvSpPr>
          <p:spPr bwMode="auto">
            <a:xfrm>
              <a:off x="1418" y="1629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35" name="Rectangle 112"/>
            <p:cNvSpPr>
              <a:spLocks noChangeArrowheads="1"/>
            </p:cNvSpPr>
            <p:nvPr/>
          </p:nvSpPr>
          <p:spPr bwMode="auto">
            <a:xfrm>
              <a:off x="769" y="1793"/>
              <a:ext cx="238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ab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36" name="Rectangle 113"/>
            <p:cNvSpPr>
              <a:spLocks noChangeArrowheads="1"/>
            </p:cNvSpPr>
            <p:nvPr/>
          </p:nvSpPr>
          <p:spPr bwMode="auto">
            <a:xfrm>
              <a:off x="399" y="1793"/>
              <a:ext cx="119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37" name="Rectangle 114"/>
            <p:cNvSpPr>
              <a:spLocks noChangeArrowheads="1"/>
            </p:cNvSpPr>
            <p:nvPr/>
          </p:nvSpPr>
          <p:spPr bwMode="auto">
            <a:xfrm>
              <a:off x="2236" y="1764"/>
              <a:ext cx="131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38" name="Rectangle 115"/>
            <p:cNvSpPr>
              <a:spLocks noChangeArrowheads="1"/>
            </p:cNvSpPr>
            <p:nvPr/>
          </p:nvSpPr>
          <p:spPr bwMode="auto">
            <a:xfrm>
              <a:off x="1165" y="1764"/>
              <a:ext cx="131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39" name="Rectangle 116"/>
            <p:cNvSpPr>
              <a:spLocks noChangeArrowheads="1"/>
            </p:cNvSpPr>
            <p:nvPr/>
          </p:nvSpPr>
          <p:spPr bwMode="auto">
            <a:xfrm>
              <a:off x="2198" y="991"/>
              <a:ext cx="131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40" name="Rectangle 117"/>
            <p:cNvSpPr>
              <a:spLocks noChangeArrowheads="1"/>
            </p:cNvSpPr>
            <p:nvPr/>
          </p:nvSpPr>
          <p:spPr bwMode="auto">
            <a:xfrm>
              <a:off x="1486" y="991"/>
              <a:ext cx="131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41" name="Rectangle 118"/>
            <p:cNvSpPr>
              <a:spLocks noChangeArrowheads="1"/>
            </p:cNvSpPr>
            <p:nvPr/>
          </p:nvSpPr>
          <p:spPr bwMode="auto">
            <a:xfrm>
              <a:off x="791" y="991"/>
              <a:ext cx="131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42" name="Rectangle 119"/>
            <p:cNvSpPr>
              <a:spLocks noChangeArrowheads="1"/>
            </p:cNvSpPr>
            <p:nvPr/>
          </p:nvSpPr>
          <p:spPr bwMode="auto">
            <a:xfrm>
              <a:off x="2854" y="219"/>
              <a:ext cx="131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43" name="Rectangle 120"/>
            <p:cNvSpPr>
              <a:spLocks noChangeArrowheads="1"/>
            </p:cNvSpPr>
            <p:nvPr/>
          </p:nvSpPr>
          <p:spPr bwMode="auto">
            <a:xfrm>
              <a:off x="2261" y="219"/>
              <a:ext cx="131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44" name="Rectangle 121"/>
            <p:cNvSpPr>
              <a:spLocks noChangeArrowheads="1"/>
            </p:cNvSpPr>
            <p:nvPr/>
          </p:nvSpPr>
          <p:spPr bwMode="auto">
            <a:xfrm>
              <a:off x="1580" y="219"/>
              <a:ext cx="131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26745" name="Rectangle 122"/>
            <p:cNvSpPr>
              <a:spLocks noChangeArrowheads="1"/>
            </p:cNvSpPr>
            <p:nvPr/>
          </p:nvSpPr>
          <p:spPr bwMode="auto">
            <a:xfrm>
              <a:off x="636" y="219"/>
              <a:ext cx="131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8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398588" y="2081213"/>
            <a:ext cx="15984537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几个二次根式化成最简二次根式后，如果它们的被开方式相同，那么，这几个二次根式称为</a:t>
            </a:r>
            <a:r>
              <a:rPr lang="zh-CN" altLang="en-US" sz="54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同类二次根式</a:t>
            </a:r>
            <a:r>
              <a:rPr lang="en-US" altLang="zh-CN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85888" y="4630738"/>
            <a:ext cx="15997237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二次根式相加减，应先把各个二次根式化成最简二次根式，然后把同类二次根式分别合并</a:t>
            </a:r>
            <a:r>
              <a:rPr lang="en-US" altLang="zh-CN" sz="5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457325" y="6537325"/>
            <a:ext cx="147066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r>
              <a:rPr lang="zh-CN" altLang="en-US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同类二次根式可以像同类项那样进行合并</a:t>
            </a:r>
            <a:r>
              <a:rPr lang="en-US" altLang="zh-CN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457325" y="7908925"/>
            <a:ext cx="15697200" cy="2014538"/>
          </a:xfrm>
          <a:prstGeom prst="rect">
            <a:avLst/>
          </a:prstGeom>
          <a:noFill/>
          <a:ln w="9525">
            <a:solidFill>
              <a:srgbClr val="00339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二次根式加减运算的实质是</a:t>
            </a:r>
            <a:r>
              <a:rPr lang="zh-CN" altLang="en-US" sz="6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合并同类二次根式</a:t>
            </a:r>
            <a:r>
              <a:rPr lang="zh-CN" altLang="en-US" sz="60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，即</a:t>
            </a:r>
            <a:r>
              <a:rPr lang="zh-CN" altLang="en-US" sz="6000" b="1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系数相加减，二次根式不变。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6925" y="857250"/>
            <a:ext cx="5105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7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275013" y="1619250"/>
            <a:ext cx="709771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 anchor="ctr">
            <a:spAutoFit/>
          </a:bodyPr>
          <a:lstStyle/>
          <a:p>
            <a:r>
              <a:rPr lang="zh-CN" altLang="en-US" sz="5800" b="1">
                <a:latin typeface="黑体" panose="02010609060101010101" pitchFamily="49" charset="-122"/>
                <a:ea typeface="黑体" panose="02010609060101010101" pitchFamily="49" charset="-122"/>
              </a:rPr>
              <a:t>化简下列二次根式                   </a:t>
            </a:r>
          </a:p>
        </p:txBody>
      </p:sp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2166938" y="2862263"/>
          <a:ext cx="6364287" cy="144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4" r:id="rId3" imgW="889000" imgH="241300" progId="Equation.3">
                  <p:embed/>
                </p:oleObj>
              </mc:Choice>
              <mc:Fallback>
                <p:oleObj r:id="rId3" imgW="8890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2862263"/>
                        <a:ext cx="6364287" cy="1449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3"/>
          <p:cNvGraphicFramePr>
            <a:graphicFrameLocks noChangeAspect="1"/>
          </p:cNvGraphicFramePr>
          <p:nvPr/>
        </p:nvGraphicFramePr>
        <p:xfrm>
          <a:off x="8018463" y="2784475"/>
          <a:ext cx="780097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r:id="rId5" imgW="876935" imgH="241300" progId="Equation.3">
                  <p:embed/>
                </p:oleObj>
              </mc:Choice>
              <mc:Fallback>
                <p:oleObj r:id="rId5" imgW="876935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8463" y="2784475"/>
                        <a:ext cx="780097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4"/>
          <p:cNvGraphicFramePr>
            <a:graphicFrameLocks noChangeAspect="1"/>
          </p:cNvGraphicFramePr>
          <p:nvPr/>
        </p:nvGraphicFramePr>
        <p:xfrm>
          <a:off x="1868488" y="4598988"/>
          <a:ext cx="13801725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r:id="rId7" imgW="1842135" imgH="241300" progId="Equation.3">
                  <p:embed/>
                </p:oleObj>
              </mc:Choice>
              <mc:Fallback>
                <p:oleObj r:id="rId7" imgW="1842135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4598988"/>
                        <a:ext cx="13801725" cy="147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5"/>
          <p:cNvGraphicFramePr>
            <a:graphicFrameLocks noChangeAspect="1"/>
          </p:cNvGraphicFramePr>
          <p:nvPr/>
        </p:nvGraphicFramePr>
        <p:xfrm>
          <a:off x="2166938" y="5962650"/>
          <a:ext cx="12452350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r:id="rId9" imgW="1866900" imgH="444500" progId="Equation.3">
                  <p:embed/>
                </p:oleObj>
              </mc:Choice>
              <mc:Fallback>
                <p:oleObj r:id="rId9" imgW="1866900" imgH="444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5962650"/>
                        <a:ext cx="12452350" cy="247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6"/>
          <p:cNvGraphicFramePr>
            <a:graphicFrameLocks noChangeAspect="1"/>
          </p:cNvGraphicFramePr>
          <p:nvPr/>
        </p:nvGraphicFramePr>
        <p:xfrm>
          <a:off x="1868488" y="8691563"/>
          <a:ext cx="6450012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r:id="rId11" imgW="901700" imgH="241300" progId="Equation.3">
                  <p:embed/>
                </p:oleObj>
              </mc:Choice>
              <mc:Fallback>
                <p:oleObj r:id="rId11" imgW="9017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8691563"/>
                        <a:ext cx="6450012" cy="140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7"/>
          <p:cNvGraphicFramePr>
            <a:graphicFrameLocks noChangeAspect="1"/>
          </p:cNvGraphicFramePr>
          <p:nvPr/>
        </p:nvGraphicFramePr>
        <p:xfrm>
          <a:off x="8018463" y="8070850"/>
          <a:ext cx="7356475" cy="260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r:id="rId13" imgW="1054100" imgH="444500" progId="Equation.3">
                  <p:embed/>
                </p:oleObj>
              </mc:Choice>
              <mc:Fallback>
                <p:oleObj r:id="rId13" imgW="1054100" imgH="444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8463" y="8070850"/>
                        <a:ext cx="7356475" cy="260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8"/>
          <p:cNvGraphicFramePr>
            <a:graphicFrameLocks noChangeAspect="1"/>
          </p:cNvGraphicFramePr>
          <p:nvPr/>
        </p:nvGraphicFramePr>
        <p:xfrm>
          <a:off x="5572125" y="2903538"/>
          <a:ext cx="173513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r:id="rId15" imgW="304800" imgH="228600" progId="Equation.3">
                  <p:embed/>
                </p:oleObj>
              </mc:Choice>
              <mc:Fallback>
                <p:oleObj r:id="rId15" imgW="3048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2903538"/>
                        <a:ext cx="1735138" cy="1076325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9"/>
          <p:cNvGraphicFramePr>
            <a:graphicFrameLocks noChangeAspect="1"/>
          </p:cNvGraphicFramePr>
          <p:nvPr/>
        </p:nvGraphicFramePr>
        <p:xfrm>
          <a:off x="12538075" y="2719388"/>
          <a:ext cx="1611313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r:id="rId17" imgW="304800" imgH="228600" progId="Equation.3">
                  <p:embed/>
                </p:oleObj>
              </mc:Choice>
              <mc:Fallback>
                <p:oleObj r:id="rId17" imgW="3048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38075" y="2719388"/>
                        <a:ext cx="1611313" cy="998537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0"/>
          <p:cNvGraphicFramePr>
            <a:graphicFrameLocks noChangeAspect="1"/>
          </p:cNvGraphicFramePr>
          <p:nvPr/>
        </p:nvGraphicFramePr>
        <p:xfrm>
          <a:off x="5564188" y="4765675"/>
          <a:ext cx="1487487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r:id="rId19" imgW="317500" imgH="215900" progId="Equation.3">
                  <p:embed/>
                </p:oleObj>
              </mc:Choice>
              <mc:Fallback>
                <p:oleObj r:id="rId19" imgW="3175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4765675"/>
                        <a:ext cx="1487487" cy="1033463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1"/>
          <p:cNvGraphicFramePr>
            <a:graphicFrameLocks noChangeAspect="1"/>
          </p:cNvGraphicFramePr>
          <p:nvPr/>
        </p:nvGraphicFramePr>
        <p:xfrm>
          <a:off x="12276138" y="4635500"/>
          <a:ext cx="150177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r:id="rId21" imgW="304800" imgH="215900" progId="Equation.3">
                  <p:embed/>
                </p:oleObj>
              </mc:Choice>
              <mc:Fallback>
                <p:oleObj r:id="rId21" imgW="304800" imgH="2159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6138" y="4635500"/>
                        <a:ext cx="1501775" cy="1109663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 w="9525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2"/>
          <p:cNvGraphicFramePr>
            <a:graphicFrameLocks noChangeAspect="1"/>
          </p:cNvGraphicFramePr>
          <p:nvPr/>
        </p:nvGraphicFramePr>
        <p:xfrm>
          <a:off x="5516563" y="6027738"/>
          <a:ext cx="1211262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r:id="rId23" imgW="266700" imgH="431800" progId="Equation.3">
                  <p:embed/>
                </p:oleObj>
              </mc:Choice>
              <mc:Fallback>
                <p:oleObj r:id="rId23" imgW="266700" imgH="431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6027738"/>
                        <a:ext cx="1211262" cy="1539875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3"/>
          <p:cNvGraphicFramePr>
            <a:graphicFrameLocks noChangeAspect="1"/>
          </p:cNvGraphicFramePr>
          <p:nvPr/>
        </p:nvGraphicFramePr>
        <p:xfrm>
          <a:off x="11693525" y="6392863"/>
          <a:ext cx="150177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r:id="rId25" imgW="304800" imgH="215900" progId="Equation.3">
                  <p:embed/>
                </p:oleObj>
              </mc:Choice>
              <mc:Fallback>
                <p:oleObj r:id="rId25" imgW="304800" imgH="2159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3525" y="6392863"/>
                        <a:ext cx="1501775" cy="1177925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14"/>
          <p:cNvGraphicFramePr>
            <a:graphicFrameLocks noChangeAspect="1"/>
          </p:cNvGraphicFramePr>
          <p:nvPr/>
        </p:nvGraphicFramePr>
        <p:xfrm>
          <a:off x="5487988" y="8542338"/>
          <a:ext cx="1611312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r:id="rId27" imgW="304800" imgH="228600" progId="Equation.3">
                  <p:embed/>
                </p:oleObj>
              </mc:Choice>
              <mc:Fallback>
                <p:oleObj r:id="rId27" imgW="3048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988" y="8542338"/>
                        <a:ext cx="1611312" cy="1281112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15"/>
          <p:cNvGraphicFramePr>
            <a:graphicFrameLocks noChangeAspect="1"/>
          </p:cNvGraphicFramePr>
          <p:nvPr/>
        </p:nvGraphicFramePr>
        <p:xfrm>
          <a:off x="11614150" y="8094663"/>
          <a:ext cx="1789113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r:id="rId29" imgW="355600" imgH="393700" progId="Equation.3">
                  <p:embed/>
                </p:oleObj>
              </mc:Choice>
              <mc:Fallback>
                <p:oleObj r:id="rId29" imgW="355600" imgH="393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4150" y="8094663"/>
                        <a:ext cx="1789113" cy="1636712"/>
                      </a:xfrm>
                      <a:prstGeom prst="rect">
                        <a:avLst/>
                      </a:prstGeom>
                      <a:solidFill>
                        <a:srgbClr val="33CC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6725" y="552450"/>
            <a:ext cx="32004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371725" y="2609850"/>
            <a:ext cx="8810625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 anchor="ctr">
            <a:spAutoFit/>
          </a:bodyPr>
          <a:lstStyle/>
          <a:p>
            <a:r>
              <a:rPr lang="zh-CN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2、什么是同类项？</a:t>
            </a:r>
          </a:p>
          <a:p>
            <a:r>
              <a:rPr lang="zh-CN" altLang="en-US" sz="66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      </a:t>
            </a:r>
          </a:p>
          <a:p>
            <a:endParaRPr lang="zh-CN" altLang="en-US" sz="6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725738" y="3778250"/>
            <a:ext cx="11623675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5100" b="1" dirty="0">
                <a:latin typeface="黑体" panose="02010609060101010101" pitchFamily="49" charset="-122"/>
                <a:ea typeface="黑体" panose="02010609060101010101" pitchFamily="49" charset="-122"/>
              </a:rPr>
              <a:t>所含字母相同，并且</a:t>
            </a:r>
            <a:r>
              <a:rPr lang="zh-CN" altLang="en-US" sz="51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相同字母</a:t>
            </a:r>
            <a:r>
              <a:rPr lang="zh-CN" altLang="en-US" sz="5100" b="1" dirty="0">
                <a:latin typeface="黑体" panose="02010609060101010101" pitchFamily="49" charset="-122"/>
                <a:ea typeface="黑体" panose="02010609060101010101" pitchFamily="49" charset="-122"/>
              </a:rPr>
              <a:t>的指数也相同的</a:t>
            </a:r>
            <a:r>
              <a:rPr lang="zh-CN" altLang="en-US" sz="51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</a:t>
            </a:r>
            <a:r>
              <a:rPr lang="zh-CN" altLang="en-US" sz="5100" b="1" dirty="0">
                <a:latin typeface="黑体" panose="02010609060101010101" pitchFamily="49" charset="-122"/>
                <a:ea typeface="黑体" panose="02010609060101010101" pitchFamily="49" charset="-122"/>
              </a:rPr>
              <a:t>，叫做同类项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95550" y="6343650"/>
            <a:ext cx="8932863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r>
              <a:rPr lang="zh-CN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3、怎样合并同类项</a:t>
            </a:r>
            <a:r>
              <a:rPr lang="zh-CN" altLang="en-US" sz="48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51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5127" name="Object 2"/>
          <p:cNvGraphicFramePr>
            <a:graphicFrameLocks noChangeAspect="1"/>
          </p:cNvGraphicFramePr>
          <p:nvPr/>
        </p:nvGraphicFramePr>
        <p:xfrm>
          <a:off x="10344150" y="6267450"/>
          <a:ext cx="480377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r:id="rId3" imgW="699135" imgH="228600" progId="Equation.3">
                  <p:embed/>
                </p:oleObj>
              </mc:Choice>
              <mc:Fallback>
                <p:oleObj r:id="rId3" imgW="699135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4150" y="6267450"/>
                        <a:ext cx="4803775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4773275" y="6357938"/>
            <a:ext cx="24098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r>
              <a:rPr lang="zh-CN" altLang="en-US" sz="5100" b="1">
                <a:latin typeface="黑体" panose="02010609060101010101" pitchFamily="49" charset="-122"/>
                <a:ea typeface="黑体" panose="02010609060101010101" pitchFamily="49" charset="-122"/>
              </a:rPr>
              <a:t>=？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2876550" y="7867650"/>
            <a:ext cx="12188825" cy="1303338"/>
            <a:chOff x="-405" y="0"/>
            <a:chExt cx="3900" cy="504"/>
          </a:xfrm>
        </p:grpSpPr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-405" y="45"/>
              <a:ext cx="3900" cy="394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zh-CN" altLang="en-US" sz="6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如何计算呢？</a:t>
              </a:r>
            </a:p>
          </p:txBody>
        </p:sp>
        <p:graphicFrame>
          <p:nvGraphicFramePr>
            <p:cNvPr id="8200" name="Object 3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" r:id="rId5" imgW="863600" imgH="228600" progId="Equation.3">
                    <p:embed/>
                  </p:oleObj>
                </mc:Choice>
                <mc:Fallback>
                  <p:oleObj r:id="rId5" imgW="863600" imgH="2286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/>
          <p:nvPr/>
        </p:nvSpPr>
        <p:spPr>
          <a:xfrm>
            <a:off x="466725" y="628650"/>
            <a:ext cx="4857750" cy="1201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知识回顾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ldLvl="0"/>
      <p:bldP spid="5124" grpId="0" bldLvl="0"/>
      <p:bldP spid="5128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Object 2"/>
          <p:cNvGraphicFramePr>
            <a:graphicFrameLocks noChangeAspect="1"/>
          </p:cNvGraphicFramePr>
          <p:nvPr/>
        </p:nvGraphicFramePr>
        <p:xfrm>
          <a:off x="1309688" y="4186238"/>
          <a:ext cx="13866812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r:id="rId3" imgW="2134235" imgH="774700" progId="Equation.3">
                  <p:embed/>
                </p:oleObj>
              </mc:Choice>
              <mc:Fallback>
                <p:oleObj r:id="rId3" imgW="2134235" imgH="774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4186238"/>
                        <a:ext cx="13866812" cy="416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7123113" y="4186238"/>
          <a:ext cx="198437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r:id="rId5" imgW="520700" imgH="393700" progId="Equation.3">
                  <p:embed/>
                </p:oleObj>
              </mc:Choice>
              <mc:Fallback>
                <p:oleObj r:id="rId5" imgW="5207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3113" y="4186238"/>
                        <a:ext cx="198437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5224125" y="4235450"/>
          <a:ext cx="198437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r:id="rId7" imgW="520700" imgH="393700" progId="Equation.3">
                  <p:embed/>
                </p:oleObj>
              </mc:Choice>
              <mc:Fallback>
                <p:oleObj r:id="rId7" imgW="5207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25" y="4235450"/>
                        <a:ext cx="198437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978650" y="5826125"/>
          <a:ext cx="1989138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r:id="rId9" imgW="520700" imgH="368300" progId="Equation.3">
                  <p:embed/>
                </p:oleObj>
              </mc:Choice>
              <mc:Fallback>
                <p:oleObj r:id="rId9" imgW="5207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650" y="5826125"/>
                        <a:ext cx="1989138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5062200" y="5594350"/>
          <a:ext cx="223043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r:id="rId11" imgW="596900" imgH="368300" progId="Equation.3">
                  <p:embed/>
                </p:oleObj>
              </mc:Choice>
              <mc:Fallback>
                <p:oleObj r:id="rId11" imgW="596900" imgH="368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2200" y="5594350"/>
                        <a:ext cx="2230438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304925" y="2805113"/>
            <a:ext cx="3403600" cy="1095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64025" tIns="85293" rIns="164025" bIns="85293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计算</a:t>
            </a:r>
            <a:r>
              <a:rPr lang="en-US" altLang="zh-CN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9683750" y="847725"/>
            <a:ext cx="6575425" cy="2346325"/>
          </a:xfrm>
          <a:prstGeom prst="cloudCallout">
            <a:avLst>
              <a:gd name="adj1" fmla="val -38986"/>
              <a:gd name="adj2" fmla="val 127676"/>
            </a:avLst>
          </a:prstGeom>
          <a:gradFill rotWithShape="1">
            <a:gsLst>
              <a:gs pos="0">
                <a:srgbClr val="FFE7F8"/>
              </a:gs>
              <a:gs pos="50000">
                <a:schemeClr val="bg1"/>
              </a:gs>
              <a:gs pos="100000">
                <a:srgbClr val="FFE7F8"/>
              </a:gs>
            </a:gsLst>
            <a:lin ang="5400000" scaled="1"/>
          </a:gradFill>
          <a:ln w="12700">
            <a:solidFill>
              <a:srgbClr val="FF00FF"/>
            </a:solidFill>
            <a:round/>
          </a:ln>
          <a:effectLst/>
        </p:spPr>
        <p:txBody>
          <a:bodyPr lIns="164025" tIns="85293" rIns="164025" bIns="85293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4800" b="1" dirty="0"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0579100" y="1360488"/>
            <a:ext cx="5813425" cy="1096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64025" tIns="85293" rIns="164025" bIns="85293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有什么发现？</a:t>
            </a: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2160588" y="7770813"/>
            <a:ext cx="33655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66649" tIns="83325" rIns="166649" bIns="83325">
            <a:spAutoFit/>
          </a:bodyPr>
          <a:lstStyle/>
          <a:p>
            <a:endParaRPr lang="zh-CN" altLang="en-US" sz="5800" b="1">
              <a:solidFill>
                <a:schemeClr val="accent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9125" y="781050"/>
            <a:ext cx="5867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学习与探究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4743450"/>
            <a:ext cx="16951325" cy="1858963"/>
          </a:xfrm>
        </p:spPr>
        <p:txBody>
          <a:bodyPr/>
          <a:lstStyle/>
          <a:p>
            <a:r>
              <a:rPr lang="zh-CN" altLang="en-US" sz="72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同类二次根式</a:t>
            </a:r>
            <a:r>
              <a:rPr lang="en-US" altLang="zh-CN" sz="72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36625" y="6518275"/>
            <a:ext cx="15724188" cy="26431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60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几个二次根式化成</a:t>
            </a:r>
            <a:r>
              <a:rPr lang="en-US" altLang="zh-CN" sz="60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___________</a:t>
            </a:r>
            <a:r>
              <a:rPr lang="zh-CN" altLang="en-US" sz="60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以后，如果</a:t>
            </a:r>
            <a:r>
              <a:rPr lang="en-US" altLang="zh-CN" sz="60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_______</a:t>
            </a:r>
            <a:r>
              <a:rPr lang="zh-CN" altLang="en-US" sz="60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相同，这几个二次根式就叫做同类二次根式</a:t>
            </a:r>
            <a:r>
              <a:rPr lang="zh-CN" altLang="en-US" sz="5400" b="1" dirty="0" smtClean="0">
                <a:solidFill>
                  <a:srgbClr val="00B0F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。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086725" y="6562725"/>
            <a:ext cx="4500563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最简二次根式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33525" y="7554913"/>
            <a:ext cx="3300413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被开方数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-2728913" y="1643063"/>
            <a:ext cx="12185651" cy="1301750"/>
            <a:chOff x="0" y="0"/>
            <a:chExt cx="3900" cy="504"/>
          </a:xfrm>
        </p:grpSpPr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4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zh-CN" alt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     </a:t>
              </a:r>
            </a:p>
          </p:txBody>
        </p:sp>
        <p:graphicFrame>
          <p:nvGraphicFramePr>
            <p:cNvPr id="10247" name="Object 6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6" r:id="rId4" imgW="990600" imgH="228600" progId="Equation.3">
                    <p:embed/>
                  </p:oleObj>
                </mc:Choice>
                <mc:Fallback>
                  <p:oleObj r:id="rId4" imgW="99060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9"/>
          <p:cNvGrpSpPr/>
          <p:nvPr/>
        </p:nvGrpSpPr>
        <p:grpSpPr bwMode="auto">
          <a:xfrm>
            <a:off x="3222625" y="1758950"/>
            <a:ext cx="12044363" cy="1303338"/>
            <a:chOff x="0" y="0"/>
            <a:chExt cx="3900" cy="504"/>
          </a:xfrm>
        </p:grpSpPr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4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zh-CN" alt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     </a:t>
              </a:r>
            </a:p>
          </p:txBody>
        </p:sp>
        <p:graphicFrame>
          <p:nvGraphicFramePr>
            <p:cNvPr id="10250" name="Object 5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7" r:id="rId6" imgW="1079500" imgH="228600" progId="Equation.3">
                    <p:embed/>
                  </p:oleObj>
                </mc:Choice>
                <mc:Fallback>
                  <p:oleObj r:id="rId6" imgW="107950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2"/>
          <p:cNvGrpSpPr/>
          <p:nvPr/>
        </p:nvGrpSpPr>
        <p:grpSpPr bwMode="auto">
          <a:xfrm>
            <a:off x="-884238" y="3048000"/>
            <a:ext cx="12185651" cy="1303338"/>
            <a:chOff x="0" y="0"/>
            <a:chExt cx="3900" cy="504"/>
          </a:xfrm>
        </p:grpSpPr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4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zh-CN" alt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</a:t>
              </a:r>
            </a:p>
          </p:txBody>
        </p:sp>
        <p:graphicFrame>
          <p:nvGraphicFramePr>
            <p:cNvPr id="10253" name="Object 4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8" r:id="rId8" imgW="762635" imgH="228600" progId="Equation.3">
                    <p:embed/>
                  </p:oleObj>
                </mc:Choice>
                <mc:Fallback>
                  <p:oleObj r:id="rId8" imgW="762635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677988" y="3284538"/>
            <a:ext cx="125888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r>
              <a:rPr lang="zh-CN" altLang="en-US" sz="5800" b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610600" y="3284538"/>
            <a:ext cx="49593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r>
              <a:rPr lang="zh-CN" altLang="en-US" sz="5400" b="1">
                <a:latin typeface="Times New Roman" panose="02020603050405020304" pitchFamily="18" charset="0"/>
              </a:rPr>
              <a:t>=（9+16）</a:t>
            </a:r>
          </a:p>
        </p:txBody>
      </p:sp>
      <p:grpSp>
        <p:nvGrpSpPr>
          <p:cNvPr id="5" name="Group 17"/>
          <p:cNvGrpSpPr/>
          <p:nvPr/>
        </p:nvGrpSpPr>
        <p:grpSpPr bwMode="auto">
          <a:xfrm>
            <a:off x="11444288" y="3167063"/>
            <a:ext cx="1419225" cy="1204912"/>
            <a:chOff x="0" y="0"/>
            <a:chExt cx="3900" cy="576"/>
          </a:xfrm>
        </p:grpSpPr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5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zh-CN" alt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     </a:t>
              </a:r>
            </a:p>
          </p:txBody>
        </p:sp>
        <p:graphicFrame>
          <p:nvGraphicFramePr>
            <p:cNvPr id="10258" name="Object 3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9" r:id="rId10" imgW="229235" imgH="229235" progId="Equation.3">
                    <p:embed/>
                  </p:oleObj>
                </mc:Choice>
                <mc:Fallback>
                  <p:oleObj r:id="rId10" imgW="229235" imgH="229235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2720638" y="3284538"/>
            <a:ext cx="14224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66649" tIns="83325" rIns="166649" bIns="83325">
            <a:spAutoFit/>
          </a:bodyPr>
          <a:lstStyle/>
          <a:p>
            <a:r>
              <a:rPr lang="zh-CN" altLang="en-US" sz="5400" b="1">
                <a:latin typeface="Times New Roman" panose="02020603050405020304" pitchFamily="18" charset="0"/>
              </a:rPr>
              <a:t>=25</a:t>
            </a:r>
          </a:p>
        </p:txBody>
      </p:sp>
      <p:grpSp>
        <p:nvGrpSpPr>
          <p:cNvPr id="6" name="Group 21"/>
          <p:cNvGrpSpPr/>
          <p:nvPr/>
        </p:nvGrpSpPr>
        <p:grpSpPr bwMode="auto">
          <a:xfrm>
            <a:off x="13344525" y="3167063"/>
            <a:ext cx="1419225" cy="1204912"/>
            <a:chOff x="0" y="0"/>
            <a:chExt cx="3900" cy="576"/>
          </a:xfrm>
        </p:grpSpPr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531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zh-CN" altLang="en-US" sz="6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     </a:t>
              </a:r>
              <a:endParaRPr lang="zh-CN" altLang="en-US" sz="44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62" name="Object 2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0" r:id="rId12" imgW="229235" imgH="229235" progId="Equation.3">
                    <p:embed/>
                  </p:oleObj>
                </mc:Choice>
                <mc:Fallback>
                  <p:oleObj r:id="rId12" imgW="229235" imgH="229235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/>
      <p:bldP spid="7171" grpId="0" build="p"/>
      <p:bldP spid="7172" grpId="0"/>
      <p:bldP spid="7173" grpId="0"/>
      <p:bldP spid="7183" grpId="0" bldLvl="0"/>
      <p:bldP spid="7188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723900" y="2152650"/>
            <a:ext cx="16202025" cy="704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4025" tIns="478953" rIns="166649" bIns="83325">
            <a:spAutoFit/>
          </a:bodyPr>
          <a:lstStyle/>
          <a:p>
            <a:pPr algn="just">
              <a:tabLst>
                <a:tab pos="5102225" algn="l"/>
              </a:tabLst>
            </a:pPr>
            <a:r>
              <a:rPr lang="zh-CN" altLang="en-US" sz="2600" b="1">
                <a:latin typeface="Times New Roman" panose="02020603050405020304" pitchFamily="18" charset="0"/>
                <a:ea typeface="华康简宋"/>
                <a:cs typeface="华康简宋"/>
              </a:rPr>
              <a:t> </a:t>
            </a:r>
            <a:r>
              <a:rPr lang="en-US" altLang="zh-CN" sz="60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60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、判断下列各组二次根式是否为同类二次根式</a:t>
            </a:r>
            <a:r>
              <a:rPr lang="en-US" altLang="zh-CN" sz="6000" b="1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  <a:p>
            <a:pPr algn="just">
              <a:tabLst>
                <a:tab pos="5102225" algn="l"/>
              </a:tabLst>
            </a:pPr>
            <a:endParaRPr lang="en-US" altLang="zh-CN" sz="5100" b="1">
              <a:latin typeface="Times New Roman" panose="02020603050405020304" pitchFamily="18" charset="0"/>
              <a:ea typeface="隶书" panose="02010509060101010101" pitchFamily="49" charset="-122"/>
            </a:endParaRPr>
          </a:p>
          <a:p>
            <a:pPr algn="just" eaLnBrk="0" hangingPunct="0">
              <a:tabLst>
                <a:tab pos="5102225" algn="l"/>
              </a:tabLst>
            </a:pPr>
            <a:r>
              <a:rPr lang="en-US" altLang="zh-CN" sz="6200" b="1">
                <a:latin typeface="Times New Roman" panose="02020603050405020304" pitchFamily="18" charset="0"/>
                <a:ea typeface="华康简宋"/>
                <a:cs typeface="华康简宋"/>
              </a:rPr>
              <a:t>    </a:t>
            </a:r>
            <a:r>
              <a:rPr lang="zh-CN" altLang="en-US" sz="6200" b="1">
                <a:latin typeface="Times New Roman" panose="02020603050405020304" pitchFamily="18" charset="0"/>
                <a:ea typeface="华康简宋"/>
                <a:cs typeface="华康简宋"/>
              </a:rPr>
              <a:t>（</a:t>
            </a:r>
            <a:r>
              <a:rPr lang="en-US" altLang="zh-CN" sz="6200" b="1">
                <a:latin typeface="Times New Roman" panose="02020603050405020304" pitchFamily="18" charset="0"/>
                <a:ea typeface="华康简宋"/>
                <a:cs typeface="华康简宋"/>
              </a:rPr>
              <a:t>1</a:t>
            </a:r>
            <a:r>
              <a:rPr lang="zh-CN" altLang="en-US" sz="6200" b="1">
                <a:latin typeface="Times New Roman" panose="02020603050405020304" pitchFamily="18" charset="0"/>
                <a:ea typeface="华康简宋"/>
                <a:cs typeface="华康简宋"/>
              </a:rPr>
              <a:t>）           	             	 （      ）</a:t>
            </a:r>
          </a:p>
          <a:p>
            <a:pPr algn="just" eaLnBrk="0" hangingPunct="0">
              <a:tabLst>
                <a:tab pos="5102225" algn="l"/>
              </a:tabLst>
            </a:pPr>
            <a:endParaRPr lang="zh-CN" altLang="en-US" sz="6200" b="1">
              <a:latin typeface="Times New Roman" panose="02020603050405020304" pitchFamily="18" charset="0"/>
              <a:ea typeface="华康简宋"/>
              <a:cs typeface="华康简宋"/>
            </a:endParaRPr>
          </a:p>
          <a:p>
            <a:pPr algn="just" eaLnBrk="0" hangingPunct="0">
              <a:tabLst>
                <a:tab pos="5102225" algn="l"/>
              </a:tabLst>
            </a:pPr>
            <a:r>
              <a:rPr lang="zh-CN" altLang="en-US" sz="6200" b="1">
                <a:latin typeface="Times New Roman" panose="02020603050405020304" pitchFamily="18" charset="0"/>
                <a:ea typeface="华康简宋"/>
                <a:cs typeface="华康简宋"/>
              </a:rPr>
              <a:t>    （</a:t>
            </a:r>
            <a:r>
              <a:rPr lang="en-US" altLang="zh-CN" sz="6200" b="1">
                <a:latin typeface="Times New Roman" panose="02020603050405020304" pitchFamily="18" charset="0"/>
                <a:ea typeface="华康简宋"/>
                <a:cs typeface="华康简宋"/>
              </a:rPr>
              <a:t>2</a:t>
            </a:r>
            <a:r>
              <a:rPr lang="zh-CN" altLang="en-US" sz="6200" b="1">
                <a:latin typeface="Times New Roman" panose="02020603050405020304" pitchFamily="18" charset="0"/>
                <a:ea typeface="华康简宋"/>
                <a:cs typeface="华康简宋"/>
              </a:rPr>
              <a:t>）            	 	 （      ）</a:t>
            </a:r>
          </a:p>
          <a:p>
            <a:pPr algn="just" eaLnBrk="0" hangingPunct="0">
              <a:tabLst>
                <a:tab pos="5102225" algn="l"/>
              </a:tabLst>
            </a:pPr>
            <a:endParaRPr lang="zh-CN" altLang="en-US" sz="6200" b="1">
              <a:latin typeface="Times New Roman" panose="02020603050405020304" pitchFamily="18" charset="0"/>
              <a:ea typeface="华康简宋"/>
              <a:cs typeface="华康简宋"/>
            </a:endParaRPr>
          </a:p>
          <a:p>
            <a:pPr algn="just" eaLnBrk="0" hangingPunct="0">
              <a:tabLst>
                <a:tab pos="5102225" algn="l"/>
              </a:tabLst>
            </a:pPr>
            <a:r>
              <a:rPr lang="zh-CN" altLang="en-US" sz="6200" b="1">
                <a:latin typeface="Times New Roman" panose="02020603050405020304" pitchFamily="18" charset="0"/>
                <a:ea typeface="华康简宋"/>
                <a:cs typeface="华康简宋"/>
              </a:rPr>
              <a:t>    （</a:t>
            </a:r>
            <a:r>
              <a:rPr lang="en-US" altLang="zh-CN" sz="6200" b="1">
                <a:latin typeface="Times New Roman" panose="02020603050405020304" pitchFamily="18" charset="0"/>
                <a:ea typeface="华康简宋"/>
                <a:cs typeface="华康简宋"/>
              </a:rPr>
              <a:t>3</a:t>
            </a:r>
            <a:r>
              <a:rPr lang="zh-CN" altLang="en-US" sz="6200" b="1">
                <a:latin typeface="Times New Roman" panose="02020603050405020304" pitchFamily="18" charset="0"/>
                <a:ea typeface="华康简宋"/>
                <a:cs typeface="华康简宋"/>
              </a:rPr>
              <a:t>）          		  	 （      ）	   		</a:t>
            </a:r>
            <a:endParaRPr lang="zh-CN" altLang="en-US" sz="4400" b="1">
              <a:latin typeface="Times New Roman" panose="02020603050405020304" pitchFamily="18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771900" y="4132263"/>
          <a:ext cx="480060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r:id="rId3" imgW="749935" imgH="228600" progId="Equation.3">
                  <p:embed/>
                </p:oleObj>
              </mc:Choice>
              <mc:Fallback>
                <p:oleObj r:id="rId3" imgW="749935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4132263"/>
                        <a:ext cx="4800600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695700" y="6037263"/>
          <a:ext cx="4049713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r:id="rId5" imgW="686435" imgH="228600" progId="Equation.3">
                  <p:embed/>
                </p:oleObj>
              </mc:Choice>
              <mc:Fallback>
                <p:oleObj r:id="rId5" imgW="686435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6037263"/>
                        <a:ext cx="4049713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390900" y="7485063"/>
          <a:ext cx="404971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r:id="rId7" imgW="673100" imgH="444500" progId="Equation.3">
                  <p:embed/>
                </p:oleObj>
              </mc:Choice>
              <mc:Fallback>
                <p:oleObj r:id="rId7" imgW="6731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7485063"/>
                        <a:ext cx="4049713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13820775" y="3406775"/>
            <a:ext cx="3365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66649" tIns="83325" rIns="166649" bIns="83325">
            <a:spAutoFit/>
          </a:bodyPr>
          <a:lstStyle/>
          <a:p>
            <a:endParaRPr lang="zh-CN" altLang="en-US" sz="4400">
              <a:latin typeface="Times New Roman" panose="02020603050405020304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0248900" y="4284663"/>
            <a:ext cx="900113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66649" tIns="83325" rIns="166649" bIns="83325">
            <a:spAutoFit/>
          </a:bodyPr>
          <a:lstStyle/>
          <a:p>
            <a:r>
              <a:rPr lang="zh-CN" altLang="en-US" sz="4400"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420100" y="6342063"/>
            <a:ext cx="900113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66649" tIns="83325" rIns="166649" bIns="83325">
            <a:spAutoFit/>
          </a:bodyPr>
          <a:lstStyle/>
          <a:p>
            <a:r>
              <a:rPr lang="zh-CN" altLang="en-US" sz="4400">
                <a:latin typeface="Times New Roman" panose="02020603050405020304" pitchFamily="18" charset="0"/>
              </a:rPr>
              <a:t>否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8420100" y="8170863"/>
            <a:ext cx="900113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66649" tIns="83325" rIns="166649" bIns="83325">
            <a:spAutoFit/>
          </a:bodyPr>
          <a:lstStyle/>
          <a:p>
            <a:r>
              <a:rPr lang="zh-CN" altLang="en-US" sz="4400"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5325" y="704850"/>
            <a:ext cx="3505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试一试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8202" grpId="0"/>
      <p:bldP spid="8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341438" y="5122863"/>
            <a:ext cx="1602263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66649" tIns="83325" rIns="166649" bIns="83325" anchor="ctr">
            <a:spAutoFit/>
          </a:bodyPr>
          <a:lstStyle/>
          <a:p>
            <a:r>
              <a:rPr lang="en-US" altLang="zh-CN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A.①</a:t>
            </a:r>
            <a:r>
              <a:rPr lang="zh-CN" altLang="en-US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和②    </a:t>
            </a:r>
            <a:r>
              <a:rPr lang="en-US" altLang="zh-CN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B.②</a:t>
            </a:r>
            <a:r>
              <a:rPr lang="zh-CN" altLang="en-US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和③     </a:t>
            </a:r>
            <a:r>
              <a:rPr lang="en-US" altLang="zh-CN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C.①</a:t>
            </a:r>
            <a:r>
              <a:rPr lang="zh-CN" altLang="en-US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和③    </a:t>
            </a:r>
            <a:r>
              <a:rPr lang="en-US" altLang="zh-CN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D.③</a:t>
            </a:r>
            <a:r>
              <a:rPr lang="zh-CN" altLang="en-US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和④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923925" y="2217738"/>
            <a:ext cx="15179675" cy="1839912"/>
            <a:chOff x="-376" y="51"/>
            <a:chExt cx="4857" cy="712"/>
          </a:xfrm>
        </p:grpSpPr>
        <p:sp>
          <p:nvSpPr>
            <p:cNvPr id="12291" name="Rectangle 5"/>
            <p:cNvSpPr>
              <a:spLocks noChangeArrowheads="1"/>
            </p:cNvSpPr>
            <p:nvPr/>
          </p:nvSpPr>
          <p:spPr bwMode="auto">
            <a:xfrm>
              <a:off x="-376" y="94"/>
              <a:ext cx="1953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1.</a:t>
              </a:r>
              <a:r>
                <a:rPr lang="zh-CN" altLang="en-US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以下二次根式：</a:t>
              </a:r>
            </a:p>
          </p:txBody>
        </p:sp>
        <p:sp>
          <p:nvSpPr>
            <p:cNvPr id="12292" name="Rectangle 6"/>
            <p:cNvSpPr>
              <a:spLocks noChangeArrowheads="1"/>
            </p:cNvSpPr>
            <p:nvPr/>
          </p:nvSpPr>
          <p:spPr bwMode="auto">
            <a:xfrm>
              <a:off x="2111" y="110"/>
              <a:ext cx="505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 ②</a:t>
              </a:r>
            </a:p>
          </p:txBody>
        </p:sp>
        <p:grpSp>
          <p:nvGrpSpPr>
            <p:cNvPr id="12293" name="Group 7"/>
            <p:cNvGrpSpPr/>
            <p:nvPr/>
          </p:nvGrpSpPr>
          <p:grpSpPr bwMode="auto">
            <a:xfrm>
              <a:off x="1724" y="91"/>
              <a:ext cx="453" cy="416"/>
              <a:chOff x="0" y="0"/>
              <a:chExt cx="453" cy="416"/>
            </a:xfrm>
          </p:grpSpPr>
          <p:sp>
            <p:nvSpPr>
              <p:cNvPr id="12294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453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5" name="未知"/>
              <p:cNvSpPr>
                <a:spLocks noChangeArrowheads="1"/>
              </p:cNvSpPr>
              <p:nvPr/>
            </p:nvSpPr>
            <p:spPr bwMode="auto">
              <a:xfrm>
                <a:off x="41" y="49"/>
                <a:ext cx="373" cy="246"/>
              </a:xfrm>
              <a:custGeom>
                <a:avLst/>
                <a:gdLst>
                  <a:gd name="T0" fmla="*/ 0 w 605"/>
                  <a:gd name="T1" fmla="*/ 270 h 399"/>
                  <a:gd name="T2" fmla="*/ 40 w 605"/>
                  <a:gd name="T3" fmla="*/ 249 h 399"/>
                  <a:gd name="T4" fmla="*/ 132 w 605"/>
                  <a:gd name="T5" fmla="*/ 399 h 399"/>
                  <a:gd name="T6" fmla="*/ 234 w 605"/>
                  <a:gd name="T7" fmla="*/ 0 h 399"/>
                  <a:gd name="T8" fmla="*/ 605 w 605"/>
                  <a:gd name="T9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5" h="399">
                    <a:moveTo>
                      <a:pt x="0" y="270"/>
                    </a:moveTo>
                    <a:lnTo>
                      <a:pt x="40" y="249"/>
                    </a:lnTo>
                    <a:lnTo>
                      <a:pt x="132" y="399"/>
                    </a:lnTo>
                    <a:lnTo>
                      <a:pt x="234" y="0"/>
                    </a:lnTo>
                    <a:lnTo>
                      <a:pt x="605" y="0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6" name="未知"/>
              <p:cNvSpPr>
                <a:spLocks noChangeArrowheads="1"/>
              </p:cNvSpPr>
              <p:nvPr/>
            </p:nvSpPr>
            <p:spPr bwMode="auto">
              <a:xfrm>
                <a:off x="39" y="43"/>
                <a:ext cx="375" cy="252"/>
              </a:xfrm>
              <a:custGeom>
                <a:avLst/>
                <a:gdLst>
                  <a:gd name="T0" fmla="*/ 0 w 748"/>
                  <a:gd name="T1" fmla="*/ 339 h 504"/>
                  <a:gd name="T2" fmla="*/ 65 w 748"/>
                  <a:gd name="T3" fmla="*/ 303 h 504"/>
                  <a:gd name="T4" fmla="*/ 167 w 748"/>
                  <a:gd name="T5" fmla="*/ 455 h 504"/>
                  <a:gd name="T6" fmla="*/ 283 w 748"/>
                  <a:gd name="T7" fmla="*/ 0 h 504"/>
                  <a:gd name="T8" fmla="*/ 748 w 748"/>
                  <a:gd name="T9" fmla="*/ 0 h 504"/>
                  <a:gd name="T10" fmla="*/ 748 w 748"/>
                  <a:gd name="T11" fmla="*/ 24 h 504"/>
                  <a:gd name="T12" fmla="*/ 300 w 748"/>
                  <a:gd name="T13" fmla="*/ 24 h 504"/>
                  <a:gd name="T14" fmla="*/ 178 w 748"/>
                  <a:gd name="T15" fmla="*/ 504 h 504"/>
                  <a:gd name="T16" fmla="*/ 155 w 748"/>
                  <a:gd name="T17" fmla="*/ 504 h 504"/>
                  <a:gd name="T18" fmla="*/ 40 w 748"/>
                  <a:gd name="T19" fmla="*/ 335 h 504"/>
                  <a:gd name="T20" fmla="*/ 7 w 748"/>
                  <a:gd name="T21" fmla="*/ 353 h 504"/>
                  <a:gd name="T22" fmla="*/ 0 w 748"/>
                  <a:gd name="T23" fmla="*/ 339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8" h="504">
                    <a:moveTo>
                      <a:pt x="0" y="339"/>
                    </a:moveTo>
                    <a:lnTo>
                      <a:pt x="65" y="303"/>
                    </a:lnTo>
                    <a:lnTo>
                      <a:pt x="167" y="455"/>
                    </a:lnTo>
                    <a:lnTo>
                      <a:pt x="283" y="0"/>
                    </a:lnTo>
                    <a:lnTo>
                      <a:pt x="748" y="0"/>
                    </a:lnTo>
                    <a:lnTo>
                      <a:pt x="748" y="24"/>
                    </a:lnTo>
                    <a:lnTo>
                      <a:pt x="300" y="24"/>
                    </a:lnTo>
                    <a:lnTo>
                      <a:pt x="178" y="504"/>
                    </a:lnTo>
                    <a:lnTo>
                      <a:pt x="155" y="504"/>
                    </a:lnTo>
                    <a:lnTo>
                      <a:pt x="40" y="335"/>
                    </a:lnTo>
                    <a:lnTo>
                      <a:pt x="7" y="353"/>
                    </a:ln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7" name="Rectangle 11"/>
              <p:cNvSpPr>
                <a:spLocks noChangeArrowheads="1"/>
              </p:cNvSpPr>
              <p:nvPr/>
            </p:nvSpPr>
            <p:spPr bwMode="auto">
              <a:xfrm>
                <a:off x="170" y="23"/>
                <a:ext cx="273" cy="3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66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12</a:t>
                </a:r>
                <a:endPara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2298" name="Group 12"/>
            <p:cNvGrpSpPr/>
            <p:nvPr/>
          </p:nvGrpSpPr>
          <p:grpSpPr bwMode="auto">
            <a:xfrm>
              <a:off x="2586" y="181"/>
              <a:ext cx="376" cy="402"/>
              <a:chOff x="0" y="0"/>
              <a:chExt cx="376" cy="402"/>
            </a:xfrm>
          </p:grpSpPr>
          <p:sp>
            <p:nvSpPr>
              <p:cNvPr id="12299" name="未知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6" cy="268"/>
              </a:xfrm>
              <a:custGeom>
                <a:avLst/>
                <a:gdLst>
                  <a:gd name="T0" fmla="*/ 0 w 618"/>
                  <a:gd name="T1" fmla="*/ 301 h 446"/>
                  <a:gd name="T2" fmla="*/ 39 w 618"/>
                  <a:gd name="T3" fmla="*/ 277 h 446"/>
                  <a:gd name="T4" fmla="*/ 132 w 618"/>
                  <a:gd name="T5" fmla="*/ 446 h 446"/>
                  <a:gd name="T6" fmla="*/ 234 w 618"/>
                  <a:gd name="T7" fmla="*/ 0 h 446"/>
                  <a:gd name="T8" fmla="*/ 618 w 618"/>
                  <a:gd name="T9" fmla="*/ 0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446">
                    <a:moveTo>
                      <a:pt x="0" y="301"/>
                    </a:moveTo>
                    <a:lnTo>
                      <a:pt x="39" y="277"/>
                    </a:lnTo>
                    <a:lnTo>
                      <a:pt x="132" y="446"/>
                    </a:lnTo>
                    <a:lnTo>
                      <a:pt x="234" y="0"/>
                    </a:lnTo>
                    <a:lnTo>
                      <a:pt x="618" y="0"/>
                    </a:ln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0" name="Rectangle 14"/>
              <p:cNvSpPr>
                <a:spLocks noChangeArrowheads="1"/>
              </p:cNvSpPr>
              <p:nvPr/>
            </p:nvSpPr>
            <p:spPr bwMode="auto">
              <a:xfrm>
                <a:off x="275" y="27"/>
                <a:ext cx="74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36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  <a:endPara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2301" name="Rectangle 15"/>
              <p:cNvSpPr>
                <a:spLocks noChangeArrowheads="1"/>
              </p:cNvSpPr>
              <p:nvPr/>
            </p:nvSpPr>
            <p:spPr bwMode="auto">
              <a:xfrm>
                <a:off x="153" y="44"/>
                <a:ext cx="124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60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  <a:endPara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2302" name="Group 16"/>
            <p:cNvGrpSpPr/>
            <p:nvPr/>
          </p:nvGrpSpPr>
          <p:grpSpPr bwMode="auto">
            <a:xfrm>
              <a:off x="4167" y="51"/>
              <a:ext cx="314" cy="712"/>
              <a:chOff x="39" y="51"/>
              <a:chExt cx="314" cy="712"/>
            </a:xfrm>
          </p:grpSpPr>
          <p:sp>
            <p:nvSpPr>
              <p:cNvPr id="12303" name="Line 18"/>
              <p:cNvSpPr>
                <a:spLocks noChangeShapeType="1"/>
              </p:cNvSpPr>
              <p:nvPr/>
            </p:nvSpPr>
            <p:spPr bwMode="auto">
              <a:xfrm>
                <a:off x="197" y="372"/>
                <a:ext cx="138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4" name="未知"/>
              <p:cNvSpPr>
                <a:spLocks noChangeArrowheads="1"/>
              </p:cNvSpPr>
              <p:nvPr/>
            </p:nvSpPr>
            <p:spPr bwMode="auto">
              <a:xfrm>
                <a:off x="42" y="57"/>
                <a:ext cx="311" cy="579"/>
              </a:xfrm>
              <a:custGeom>
                <a:avLst/>
                <a:gdLst>
                  <a:gd name="T0" fmla="*/ 0 w 513"/>
                  <a:gd name="T1" fmla="*/ 636 h 947"/>
                  <a:gd name="T2" fmla="*/ 37 w 513"/>
                  <a:gd name="T3" fmla="*/ 588 h 947"/>
                  <a:gd name="T4" fmla="*/ 130 w 513"/>
                  <a:gd name="T5" fmla="*/ 947 h 947"/>
                  <a:gd name="T6" fmla="*/ 233 w 513"/>
                  <a:gd name="T7" fmla="*/ 0 h 947"/>
                  <a:gd name="T8" fmla="*/ 513 w 513"/>
                  <a:gd name="T9" fmla="*/ 0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3" h="947">
                    <a:moveTo>
                      <a:pt x="0" y="636"/>
                    </a:moveTo>
                    <a:lnTo>
                      <a:pt x="37" y="588"/>
                    </a:lnTo>
                    <a:lnTo>
                      <a:pt x="130" y="947"/>
                    </a:lnTo>
                    <a:lnTo>
                      <a:pt x="233" y="0"/>
                    </a:lnTo>
                    <a:lnTo>
                      <a:pt x="513" y="0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5" name="未知"/>
              <p:cNvSpPr>
                <a:spLocks noChangeArrowheads="1"/>
              </p:cNvSpPr>
              <p:nvPr/>
            </p:nvSpPr>
            <p:spPr bwMode="auto">
              <a:xfrm>
                <a:off x="39" y="51"/>
                <a:ext cx="314" cy="585"/>
              </a:xfrm>
              <a:custGeom>
                <a:avLst/>
                <a:gdLst>
                  <a:gd name="T0" fmla="*/ 0 w 629"/>
                  <a:gd name="T1" fmla="*/ 784 h 1169"/>
                  <a:gd name="T2" fmla="*/ 64 w 629"/>
                  <a:gd name="T3" fmla="*/ 702 h 1169"/>
                  <a:gd name="T4" fmla="*/ 164 w 629"/>
                  <a:gd name="T5" fmla="*/ 1068 h 1169"/>
                  <a:gd name="T6" fmla="*/ 279 w 629"/>
                  <a:gd name="T7" fmla="*/ 0 h 1169"/>
                  <a:gd name="T8" fmla="*/ 629 w 629"/>
                  <a:gd name="T9" fmla="*/ 0 h 1169"/>
                  <a:gd name="T10" fmla="*/ 629 w 629"/>
                  <a:gd name="T11" fmla="*/ 23 h 1169"/>
                  <a:gd name="T12" fmla="*/ 298 w 629"/>
                  <a:gd name="T13" fmla="*/ 23 h 1169"/>
                  <a:gd name="T14" fmla="*/ 176 w 629"/>
                  <a:gd name="T15" fmla="*/ 1169 h 1169"/>
                  <a:gd name="T16" fmla="*/ 153 w 629"/>
                  <a:gd name="T17" fmla="*/ 1169 h 1169"/>
                  <a:gd name="T18" fmla="*/ 39 w 629"/>
                  <a:gd name="T19" fmla="*/ 759 h 1169"/>
                  <a:gd name="T20" fmla="*/ 12 w 629"/>
                  <a:gd name="T21" fmla="*/ 794 h 1169"/>
                  <a:gd name="T22" fmla="*/ 0 w 629"/>
                  <a:gd name="T23" fmla="*/ 784 h 1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9" h="1169">
                    <a:moveTo>
                      <a:pt x="0" y="784"/>
                    </a:moveTo>
                    <a:lnTo>
                      <a:pt x="64" y="702"/>
                    </a:lnTo>
                    <a:lnTo>
                      <a:pt x="164" y="1068"/>
                    </a:lnTo>
                    <a:lnTo>
                      <a:pt x="279" y="0"/>
                    </a:lnTo>
                    <a:lnTo>
                      <a:pt x="629" y="0"/>
                    </a:lnTo>
                    <a:lnTo>
                      <a:pt x="629" y="23"/>
                    </a:lnTo>
                    <a:lnTo>
                      <a:pt x="298" y="23"/>
                    </a:lnTo>
                    <a:lnTo>
                      <a:pt x="176" y="1169"/>
                    </a:lnTo>
                    <a:lnTo>
                      <a:pt x="153" y="1169"/>
                    </a:lnTo>
                    <a:lnTo>
                      <a:pt x="39" y="759"/>
                    </a:lnTo>
                    <a:lnTo>
                      <a:pt x="12" y="794"/>
                    </a:lnTo>
                    <a:lnTo>
                      <a:pt x="0" y="7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6" name="Rectangle 21"/>
              <p:cNvSpPr>
                <a:spLocks noChangeArrowheads="1"/>
              </p:cNvSpPr>
              <p:nvPr/>
            </p:nvSpPr>
            <p:spPr bwMode="auto">
              <a:xfrm>
                <a:off x="211" y="74"/>
                <a:ext cx="124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60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  <a:endPara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2307" name="Rectangle 22"/>
              <p:cNvSpPr>
                <a:spLocks noChangeArrowheads="1"/>
              </p:cNvSpPr>
              <p:nvPr/>
            </p:nvSpPr>
            <p:spPr bwMode="auto">
              <a:xfrm>
                <a:off x="211" y="405"/>
                <a:ext cx="124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60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3</a:t>
                </a:r>
                <a:endPara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2308" name="Group 23"/>
            <p:cNvGrpSpPr/>
            <p:nvPr/>
          </p:nvGrpSpPr>
          <p:grpSpPr bwMode="auto">
            <a:xfrm>
              <a:off x="3402" y="181"/>
              <a:ext cx="483" cy="423"/>
              <a:chOff x="0" y="0"/>
              <a:chExt cx="483" cy="423"/>
            </a:xfrm>
          </p:grpSpPr>
          <p:sp>
            <p:nvSpPr>
              <p:cNvPr id="12309" name="AutoShape 2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483" cy="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0" name="未知"/>
              <p:cNvSpPr>
                <a:spLocks noChangeArrowheads="1"/>
              </p:cNvSpPr>
              <p:nvPr/>
            </p:nvSpPr>
            <p:spPr bwMode="auto">
              <a:xfrm>
                <a:off x="40" y="48"/>
                <a:ext cx="395" cy="247"/>
              </a:xfrm>
              <a:custGeom>
                <a:avLst/>
                <a:gdLst>
                  <a:gd name="T0" fmla="*/ 0 w 653"/>
                  <a:gd name="T1" fmla="*/ 274 h 405"/>
                  <a:gd name="T2" fmla="*/ 39 w 653"/>
                  <a:gd name="T3" fmla="*/ 252 h 405"/>
                  <a:gd name="T4" fmla="*/ 132 w 653"/>
                  <a:gd name="T5" fmla="*/ 405 h 405"/>
                  <a:gd name="T6" fmla="*/ 234 w 653"/>
                  <a:gd name="T7" fmla="*/ 0 h 405"/>
                  <a:gd name="T8" fmla="*/ 653 w 653"/>
                  <a:gd name="T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3" h="405">
                    <a:moveTo>
                      <a:pt x="0" y="274"/>
                    </a:moveTo>
                    <a:lnTo>
                      <a:pt x="39" y="252"/>
                    </a:lnTo>
                    <a:lnTo>
                      <a:pt x="132" y="405"/>
                    </a:lnTo>
                    <a:lnTo>
                      <a:pt x="234" y="0"/>
                    </a:lnTo>
                    <a:lnTo>
                      <a:pt x="653" y="0"/>
                    </a:lnTo>
                  </a:path>
                </a:pathLst>
              </a:custGeom>
              <a:noFill/>
              <a:ln w="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1" name="未知"/>
              <p:cNvSpPr>
                <a:spLocks noChangeArrowheads="1"/>
              </p:cNvSpPr>
              <p:nvPr/>
            </p:nvSpPr>
            <p:spPr bwMode="auto">
              <a:xfrm>
                <a:off x="39" y="43"/>
                <a:ext cx="396" cy="252"/>
              </a:xfrm>
              <a:custGeom>
                <a:avLst/>
                <a:gdLst>
                  <a:gd name="T0" fmla="*/ 0 w 792"/>
                  <a:gd name="T1" fmla="*/ 339 h 505"/>
                  <a:gd name="T2" fmla="*/ 64 w 792"/>
                  <a:gd name="T3" fmla="*/ 304 h 505"/>
                  <a:gd name="T4" fmla="*/ 165 w 792"/>
                  <a:gd name="T5" fmla="*/ 456 h 505"/>
                  <a:gd name="T6" fmla="*/ 278 w 792"/>
                  <a:gd name="T7" fmla="*/ 0 h 505"/>
                  <a:gd name="T8" fmla="*/ 792 w 792"/>
                  <a:gd name="T9" fmla="*/ 0 h 505"/>
                  <a:gd name="T10" fmla="*/ 792 w 792"/>
                  <a:gd name="T11" fmla="*/ 23 h 505"/>
                  <a:gd name="T12" fmla="*/ 295 w 792"/>
                  <a:gd name="T13" fmla="*/ 23 h 505"/>
                  <a:gd name="T14" fmla="*/ 175 w 792"/>
                  <a:gd name="T15" fmla="*/ 505 h 505"/>
                  <a:gd name="T16" fmla="*/ 152 w 792"/>
                  <a:gd name="T17" fmla="*/ 505 h 505"/>
                  <a:gd name="T18" fmla="*/ 39 w 792"/>
                  <a:gd name="T19" fmla="*/ 333 h 505"/>
                  <a:gd name="T20" fmla="*/ 8 w 792"/>
                  <a:gd name="T21" fmla="*/ 353 h 505"/>
                  <a:gd name="T22" fmla="*/ 0 w 792"/>
                  <a:gd name="T23" fmla="*/ 339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2" h="505">
                    <a:moveTo>
                      <a:pt x="0" y="339"/>
                    </a:moveTo>
                    <a:lnTo>
                      <a:pt x="64" y="304"/>
                    </a:lnTo>
                    <a:lnTo>
                      <a:pt x="165" y="456"/>
                    </a:lnTo>
                    <a:lnTo>
                      <a:pt x="278" y="0"/>
                    </a:lnTo>
                    <a:lnTo>
                      <a:pt x="792" y="0"/>
                    </a:lnTo>
                    <a:lnTo>
                      <a:pt x="792" y="23"/>
                    </a:lnTo>
                    <a:lnTo>
                      <a:pt x="295" y="23"/>
                    </a:lnTo>
                    <a:lnTo>
                      <a:pt x="175" y="505"/>
                    </a:lnTo>
                    <a:lnTo>
                      <a:pt x="152" y="505"/>
                    </a:lnTo>
                    <a:lnTo>
                      <a:pt x="39" y="333"/>
                    </a:lnTo>
                    <a:lnTo>
                      <a:pt x="8" y="353"/>
                    </a:lnTo>
                    <a:lnTo>
                      <a:pt x="0" y="3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2" name="Rectangle 27"/>
              <p:cNvSpPr>
                <a:spLocks noChangeArrowheads="1"/>
              </p:cNvSpPr>
              <p:nvPr/>
            </p:nvSpPr>
            <p:spPr bwMode="auto">
              <a:xfrm>
                <a:off x="192" y="65"/>
                <a:ext cx="248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60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27</a:t>
                </a:r>
                <a:endPara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2313" name="Rectangle 28"/>
            <p:cNvSpPr>
              <a:spLocks noChangeArrowheads="1"/>
            </p:cNvSpPr>
            <p:nvPr/>
          </p:nvSpPr>
          <p:spPr bwMode="auto">
            <a:xfrm>
              <a:off x="3842" y="139"/>
              <a:ext cx="39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,④</a:t>
              </a:r>
            </a:p>
          </p:txBody>
        </p:sp>
        <p:sp>
          <p:nvSpPr>
            <p:cNvPr id="12314" name="Rectangle 29"/>
            <p:cNvSpPr>
              <a:spLocks noChangeArrowheads="1"/>
            </p:cNvSpPr>
            <p:nvPr/>
          </p:nvSpPr>
          <p:spPr bwMode="auto">
            <a:xfrm>
              <a:off x="2915" y="114"/>
              <a:ext cx="505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 ③</a:t>
              </a:r>
            </a:p>
          </p:txBody>
        </p:sp>
        <p:sp>
          <p:nvSpPr>
            <p:cNvPr id="12315" name="Rectangle 30"/>
            <p:cNvSpPr>
              <a:spLocks noChangeArrowheads="1"/>
            </p:cNvSpPr>
            <p:nvPr/>
          </p:nvSpPr>
          <p:spPr bwMode="auto">
            <a:xfrm>
              <a:off x="1452" y="106"/>
              <a:ext cx="282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①</a:t>
              </a:r>
            </a:p>
          </p:txBody>
        </p:sp>
      </p:grpSp>
      <p:grpSp>
        <p:nvGrpSpPr>
          <p:cNvPr id="7" name="Group 31"/>
          <p:cNvGrpSpPr/>
          <p:nvPr/>
        </p:nvGrpSpPr>
        <p:grpSpPr bwMode="auto">
          <a:xfrm>
            <a:off x="1597025" y="3752850"/>
            <a:ext cx="12706350" cy="1089025"/>
            <a:chOff x="0" y="0"/>
            <a:chExt cx="4065" cy="422"/>
          </a:xfrm>
        </p:grpSpPr>
        <p:sp>
          <p:nvSpPr>
            <p:cNvPr id="12317" name="Rectangle 32"/>
            <p:cNvSpPr>
              <a:spLocks noChangeArrowheads="1"/>
            </p:cNvSpPr>
            <p:nvPr/>
          </p:nvSpPr>
          <p:spPr bwMode="auto">
            <a:xfrm>
              <a:off x="0" y="15"/>
              <a:ext cx="72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zh-CN" altLang="en-US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中，与</a:t>
              </a:r>
            </a:p>
          </p:txBody>
        </p:sp>
        <p:grpSp>
          <p:nvGrpSpPr>
            <p:cNvPr id="12318" name="Group 33"/>
            <p:cNvGrpSpPr/>
            <p:nvPr/>
          </p:nvGrpSpPr>
          <p:grpSpPr bwMode="auto">
            <a:xfrm>
              <a:off x="680" y="0"/>
              <a:ext cx="351" cy="422"/>
              <a:chOff x="0" y="0"/>
              <a:chExt cx="351" cy="422"/>
            </a:xfrm>
          </p:grpSpPr>
          <p:sp>
            <p:nvSpPr>
              <p:cNvPr id="12319" name="AutoShape 3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351" cy="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2320" name="Group 35"/>
              <p:cNvGrpSpPr/>
              <p:nvPr/>
            </p:nvGrpSpPr>
            <p:grpSpPr bwMode="auto">
              <a:xfrm>
                <a:off x="39" y="43"/>
                <a:ext cx="264" cy="252"/>
                <a:chOff x="0" y="0"/>
                <a:chExt cx="264" cy="252"/>
              </a:xfrm>
            </p:grpSpPr>
            <p:sp>
              <p:nvSpPr>
                <p:cNvPr id="12321" name="未知"/>
                <p:cNvSpPr>
                  <a:spLocks noChangeArrowheads="1"/>
                </p:cNvSpPr>
                <p:nvPr/>
              </p:nvSpPr>
              <p:spPr bwMode="auto">
                <a:xfrm>
                  <a:off x="2" y="5"/>
                  <a:ext cx="262" cy="247"/>
                </a:xfrm>
                <a:custGeom>
                  <a:avLst/>
                  <a:gdLst>
                    <a:gd name="T0" fmla="*/ 0 w 431"/>
                    <a:gd name="T1" fmla="*/ 274 h 405"/>
                    <a:gd name="T2" fmla="*/ 39 w 431"/>
                    <a:gd name="T3" fmla="*/ 252 h 405"/>
                    <a:gd name="T4" fmla="*/ 132 w 431"/>
                    <a:gd name="T5" fmla="*/ 405 h 405"/>
                    <a:gd name="T6" fmla="*/ 234 w 431"/>
                    <a:gd name="T7" fmla="*/ 0 h 405"/>
                    <a:gd name="T8" fmla="*/ 431 w 431"/>
                    <a:gd name="T9" fmla="*/ 0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1" h="405">
                      <a:moveTo>
                        <a:pt x="0" y="274"/>
                      </a:moveTo>
                      <a:lnTo>
                        <a:pt x="39" y="252"/>
                      </a:lnTo>
                      <a:lnTo>
                        <a:pt x="132" y="405"/>
                      </a:lnTo>
                      <a:lnTo>
                        <a:pt x="234" y="0"/>
                      </a:lnTo>
                      <a:lnTo>
                        <a:pt x="431" y="0"/>
                      </a:lnTo>
                    </a:path>
                  </a:pathLst>
                </a:custGeom>
                <a:noFill/>
                <a:ln w="28575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22" name="未知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64" cy="252"/>
                </a:xfrm>
                <a:custGeom>
                  <a:avLst/>
                  <a:gdLst>
                    <a:gd name="T0" fmla="*/ 0 w 529"/>
                    <a:gd name="T1" fmla="*/ 339 h 505"/>
                    <a:gd name="T2" fmla="*/ 65 w 529"/>
                    <a:gd name="T3" fmla="*/ 304 h 505"/>
                    <a:gd name="T4" fmla="*/ 166 w 529"/>
                    <a:gd name="T5" fmla="*/ 456 h 505"/>
                    <a:gd name="T6" fmla="*/ 280 w 529"/>
                    <a:gd name="T7" fmla="*/ 0 h 505"/>
                    <a:gd name="T8" fmla="*/ 529 w 529"/>
                    <a:gd name="T9" fmla="*/ 0 h 505"/>
                    <a:gd name="T10" fmla="*/ 529 w 529"/>
                    <a:gd name="T11" fmla="*/ 23 h 505"/>
                    <a:gd name="T12" fmla="*/ 297 w 529"/>
                    <a:gd name="T13" fmla="*/ 23 h 505"/>
                    <a:gd name="T14" fmla="*/ 177 w 529"/>
                    <a:gd name="T15" fmla="*/ 505 h 505"/>
                    <a:gd name="T16" fmla="*/ 154 w 529"/>
                    <a:gd name="T17" fmla="*/ 505 h 505"/>
                    <a:gd name="T18" fmla="*/ 39 w 529"/>
                    <a:gd name="T19" fmla="*/ 333 h 505"/>
                    <a:gd name="T20" fmla="*/ 7 w 529"/>
                    <a:gd name="T21" fmla="*/ 353 h 505"/>
                    <a:gd name="T22" fmla="*/ 0 w 529"/>
                    <a:gd name="T23" fmla="*/ 339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29" h="505">
                      <a:moveTo>
                        <a:pt x="0" y="339"/>
                      </a:moveTo>
                      <a:lnTo>
                        <a:pt x="65" y="304"/>
                      </a:lnTo>
                      <a:lnTo>
                        <a:pt x="166" y="456"/>
                      </a:lnTo>
                      <a:lnTo>
                        <a:pt x="280" y="0"/>
                      </a:lnTo>
                      <a:lnTo>
                        <a:pt x="529" y="0"/>
                      </a:lnTo>
                      <a:lnTo>
                        <a:pt x="529" y="23"/>
                      </a:lnTo>
                      <a:lnTo>
                        <a:pt x="297" y="23"/>
                      </a:lnTo>
                      <a:lnTo>
                        <a:pt x="177" y="505"/>
                      </a:lnTo>
                      <a:lnTo>
                        <a:pt x="154" y="505"/>
                      </a:lnTo>
                      <a:lnTo>
                        <a:pt x="39" y="333"/>
                      </a:lnTo>
                      <a:lnTo>
                        <a:pt x="7" y="353"/>
                      </a:lnTo>
                      <a:lnTo>
                        <a:pt x="0" y="33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8575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2323" name="Rectangle 38"/>
              <p:cNvSpPr>
                <a:spLocks noChangeArrowheads="1"/>
              </p:cNvSpPr>
              <p:nvPr/>
            </p:nvSpPr>
            <p:spPr bwMode="auto">
              <a:xfrm>
                <a:off x="186" y="65"/>
                <a:ext cx="124" cy="3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60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3</a:t>
                </a:r>
                <a:endPara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2324" name="Rectangle 39"/>
            <p:cNvSpPr>
              <a:spLocks noChangeArrowheads="1"/>
            </p:cNvSpPr>
            <p:nvPr/>
          </p:nvSpPr>
          <p:spPr bwMode="auto">
            <a:xfrm>
              <a:off x="998" y="45"/>
              <a:ext cx="306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是同类二次根式的是（    ）</a:t>
              </a:r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1200150" y="6635750"/>
            <a:ext cx="1490345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5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下列二次根式中，哪些是同类二次根式？</a:t>
            </a:r>
          </a:p>
        </p:txBody>
      </p:sp>
      <p:grpSp>
        <p:nvGrpSpPr>
          <p:cNvPr id="10" name="Group 42"/>
          <p:cNvGrpSpPr/>
          <p:nvPr/>
        </p:nvGrpSpPr>
        <p:grpSpPr bwMode="auto">
          <a:xfrm>
            <a:off x="2619375" y="7691438"/>
            <a:ext cx="7654925" cy="1568450"/>
            <a:chOff x="0" y="0"/>
            <a:chExt cx="1782" cy="607"/>
          </a:xfrm>
        </p:grpSpPr>
        <p:sp>
          <p:nvSpPr>
            <p:cNvPr id="12327" name="Line 43"/>
            <p:cNvSpPr>
              <a:spLocks noChangeShapeType="1"/>
            </p:cNvSpPr>
            <p:nvPr/>
          </p:nvSpPr>
          <p:spPr bwMode="auto">
            <a:xfrm flipV="1">
              <a:off x="0" y="248"/>
              <a:ext cx="25" cy="1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8" name="Line 44"/>
            <p:cNvSpPr>
              <a:spLocks noChangeShapeType="1"/>
            </p:cNvSpPr>
            <p:nvPr/>
          </p:nvSpPr>
          <p:spPr bwMode="auto">
            <a:xfrm>
              <a:off x="25" y="252"/>
              <a:ext cx="36" cy="6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9" name="Line 45"/>
            <p:cNvSpPr>
              <a:spLocks noChangeShapeType="1"/>
            </p:cNvSpPr>
            <p:nvPr/>
          </p:nvSpPr>
          <p:spPr bwMode="auto">
            <a:xfrm flipV="1">
              <a:off x="65" y="122"/>
              <a:ext cx="48" cy="1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0" name="Line 46"/>
            <p:cNvSpPr>
              <a:spLocks noChangeShapeType="1"/>
            </p:cNvSpPr>
            <p:nvPr/>
          </p:nvSpPr>
          <p:spPr bwMode="auto">
            <a:xfrm>
              <a:off x="113" y="122"/>
              <a:ext cx="18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1" name="Line 47"/>
            <p:cNvSpPr>
              <a:spLocks noChangeShapeType="1"/>
            </p:cNvSpPr>
            <p:nvPr/>
          </p:nvSpPr>
          <p:spPr bwMode="auto">
            <a:xfrm flipV="1">
              <a:off x="388" y="246"/>
              <a:ext cx="24" cy="1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2" name="Line 48"/>
            <p:cNvSpPr>
              <a:spLocks noChangeShapeType="1"/>
            </p:cNvSpPr>
            <p:nvPr/>
          </p:nvSpPr>
          <p:spPr bwMode="auto">
            <a:xfrm>
              <a:off x="412" y="250"/>
              <a:ext cx="36" cy="6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3" name="Line 49"/>
            <p:cNvSpPr>
              <a:spLocks noChangeShapeType="1"/>
            </p:cNvSpPr>
            <p:nvPr/>
          </p:nvSpPr>
          <p:spPr bwMode="auto">
            <a:xfrm flipV="1">
              <a:off x="452" y="122"/>
              <a:ext cx="48" cy="19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4" name="Line 50"/>
            <p:cNvSpPr>
              <a:spLocks noChangeShapeType="1"/>
            </p:cNvSpPr>
            <p:nvPr/>
          </p:nvSpPr>
          <p:spPr bwMode="auto">
            <a:xfrm>
              <a:off x="500" y="122"/>
              <a:ext cx="192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5" name="Line 51"/>
            <p:cNvSpPr>
              <a:spLocks noChangeShapeType="1"/>
            </p:cNvSpPr>
            <p:nvPr/>
          </p:nvSpPr>
          <p:spPr bwMode="auto">
            <a:xfrm flipV="1">
              <a:off x="778" y="248"/>
              <a:ext cx="25" cy="1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6" name="Line 52"/>
            <p:cNvSpPr>
              <a:spLocks noChangeShapeType="1"/>
            </p:cNvSpPr>
            <p:nvPr/>
          </p:nvSpPr>
          <p:spPr bwMode="auto">
            <a:xfrm>
              <a:off x="803" y="252"/>
              <a:ext cx="35" cy="6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7" name="Line 53"/>
            <p:cNvSpPr>
              <a:spLocks noChangeShapeType="1"/>
            </p:cNvSpPr>
            <p:nvPr/>
          </p:nvSpPr>
          <p:spPr bwMode="auto">
            <a:xfrm flipV="1">
              <a:off x="842" y="122"/>
              <a:ext cx="48" cy="19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8" name="Line 54"/>
            <p:cNvSpPr>
              <a:spLocks noChangeShapeType="1"/>
            </p:cNvSpPr>
            <p:nvPr/>
          </p:nvSpPr>
          <p:spPr bwMode="auto">
            <a:xfrm>
              <a:off x="890" y="122"/>
              <a:ext cx="104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9" name="Line 55"/>
            <p:cNvSpPr>
              <a:spLocks noChangeShapeType="1"/>
            </p:cNvSpPr>
            <p:nvPr/>
          </p:nvSpPr>
          <p:spPr bwMode="auto">
            <a:xfrm>
              <a:off x="1207" y="258"/>
              <a:ext cx="118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0" name="Line 56"/>
            <p:cNvSpPr>
              <a:spLocks noChangeShapeType="1"/>
            </p:cNvSpPr>
            <p:nvPr/>
          </p:nvSpPr>
          <p:spPr bwMode="auto">
            <a:xfrm flipV="1">
              <a:off x="1080" y="290"/>
              <a:ext cx="25" cy="1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1" name="Line 57"/>
            <p:cNvSpPr>
              <a:spLocks noChangeShapeType="1"/>
            </p:cNvSpPr>
            <p:nvPr/>
          </p:nvSpPr>
          <p:spPr bwMode="auto">
            <a:xfrm>
              <a:off x="1105" y="294"/>
              <a:ext cx="36" cy="17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2" name="Line 58"/>
            <p:cNvSpPr>
              <a:spLocks noChangeShapeType="1"/>
            </p:cNvSpPr>
            <p:nvPr/>
          </p:nvSpPr>
          <p:spPr bwMode="auto">
            <a:xfrm flipV="1">
              <a:off x="1145" y="0"/>
              <a:ext cx="47" cy="466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3" name="Line 59"/>
            <p:cNvSpPr>
              <a:spLocks noChangeShapeType="1"/>
            </p:cNvSpPr>
            <p:nvPr/>
          </p:nvSpPr>
          <p:spPr bwMode="auto">
            <a:xfrm>
              <a:off x="1192" y="0"/>
              <a:ext cx="14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4" name="Line 60"/>
            <p:cNvSpPr>
              <a:spLocks noChangeShapeType="1"/>
            </p:cNvSpPr>
            <p:nvPr/>
          </p:nvSpPr>
          <p:spPr bwMode="auto">
            <a:xfrm>
              <a:off x="1554" y="258"/>
              <a:ext cx="211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5" name="Line 61"/>
            <p:cNvSpPr>
              <a:spLocks noChangeShapeType="1"/>
            </p:cNvSpPr>
            <p:nvPr/>
          </p:nvSpPr>
          <p:spPr bwMode="auto">
            <a:xfrm flipV="1">
              <a:off x="1427" y="292"/>
              <a:ext cx="24" cy="1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6" name="Line 62"/>
            <p:cNvSpPr>
              <a:spLocks noChangeShapeType="1"/>
            </p:cNvSpPr>
            <p:nvPr/>
          </p:nvSpPr>
          <p:spPr bwMode="auto">
            <a:xfrm>
              <a:off x="1451" y="296"/>
              <a:ext cx="36" cy="17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7" name="Line 63"/>
            <p:cNvSpPr>
              <a:spLocks noChangeShapeType="1"/>
            </p:cNvSpPr>
            <p:nvPr/>
          </p:nvSpPr>
          <p:spPr bwMode="auto">
            <a:xfrm flipV="1">
              <a:off x="1491" y="0"/>
              <a:ext cx="48" cy="46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8" name="Line 64"/>
            <p:cNvSpPr>
              <a:spLocks noChangeShapeType="1"/>
            </p:cNvSpPr>
            <p:nvPr/>
          </p:nvSpPr>
          <p:spPr bwMode="auto">
            <a:xfrm>
              <a:off x="1539" y="0"/>
              <a:ext cx="243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49" name="Rectangle 65"/>
            <p:cNvSpPr>
              <a:spLocks noChangeArrowheads="1"/>
            </p:cNvSpPr>
            <p:nvPr/>
          </p:nvSpPr>
          <p:spPr bwMode="auto">
            <a:xfrm>
              <a:off x="1567" y="285"/>
              <a:ext cx="163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48</a:t>
              </a:r>
            </a:p>
          </p:txBody>
        </p:sp>
        <p:sp>
          <p:nvSpPr>
            <p:cNvPr id="12350" name="Rectangle 66"/>
            <p:cNvSpPr>
              <a:spLocks noChangeArrowheads="1"/>
            </p:cNvSpPr>
            <p:nvPr/>
          </p:nvSpPr>
          <p:spPr bwMode="auto">
            <a:xfrm>
              <a:off x="1611" y="11"/>
              <a:ext cx="81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2351" name="Rectangle 67"/>
            <p:cNvSpPr>
              <a:spLocks noChangeArrowheads="1"/>
            </p:cNvSpPr>
            <p:nvPr/>
          </p:nvSpPr>
          <p:spPr bwMode="auto">
            <a:xfrm>
              <a:off x="1347" y="134"/>
              <a:ext cx="81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</a:p>
          </p:txBody>
        </p:sp>
        <p:sp>
          <p:nvSpPr>
            <p:cNvPr id="12352" name="Rectangle 68"/>
            <p:cNvSpPr>
              <a:spLocks noChangeArrowheads="1"/>
            </p:cNvSpPr>
            <p:nvPr/>
          </p:nvSpPr>
          <p:spPr bwMode="auto">
            <a:xfrm>
              <a:off x="1221" y="285"/>
              <a:ext cx="81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2353" name="Rectangle 69"/>
            <p:cNvSpPr>
              <a:spLocks noChangeArrowheads="1"/>
            </p:cNvSpPr>
            <p:nvPr/>
          </p:nvSpPr>
          <p:spPr bwMode="auto">
            <a:xfrm>
              <a:off x="1217" y="11"/>
              <a:ext cx="81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2354" name="Rectangle 70"/>
            <p:cNvSpPr>
              <a:spLocks noChangeArrowheads="1"/>
            </p:cNvSpPr>
            <p:nvPr/>
          </p:nvSpPr>
          <p:spPr bwMode="auto">
            <a:xfrm>
              <a:off x="1000" y="134"/>
              <a:ext cx="81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</a:p>
          </p:txBody>
        </p:sp>
        <p:sp>
          <p:nvSpPr>
            <p:cNvPr id="12355" name="Rectangle 71"/>
            <p:cNvSpPr>
              <a:spLocks noChangeArrowheads="1"/>
            </p:cNvSpPr>
            <p:nvPr/>
          </p:nvSpPr>
          <p:spPr bwMode="auto">
            <a:xfrm>
              <a:off x="893" y="134"/>
              <a:ext cx="81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8</a:t>
              </a:r>
            </a:p>
          </p:txBody>
        </p:sp>
        <p:sp>
          <p:nvSpPr>
            <p:cNvPr id="12356" name="Rectangle 72"/>
            <p:cNvSpPr>
              <a:spLocks noChangeArrowheads="1"/>
            </p:cNvSpPr>
            <p:nvPr/>
          </p:nvSpPr>
          <p:spPr bwMode="auto">
            <a:xfrm>
              <a:off x="698" y="134"/>
              <a:ext cx="81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</a:p>
          </p:txBody>
        </p:sp>
        <p:sp>
          <p:nvSpPr>
            <p:cNvPr id="12357" name="Rectangle 73"/>
            <p:cNvSpPr>
              <a:spLocks noChangeArrowheads="1"/>
            </p:cNvSpPr>
            <p:nvPr/>
          </p:nvSpPr>
          <p:spPr bwMode="auto">
            <a:xfrm>
              <a:off x="491" y="134"/>
              <a:ext cx="163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12</a:t>
              </a:r>
            </a:p>
          </p:txBody>
        </p:sp>
        <p:sp>
          <p:nvSpPr>
            <p:cNvPr id="12358" name="Rectangle 74"/>
            <p:cNvSpPr>
              <a:spLocks noChangeArrowheads="1"/>
            </p:cNvSpPr>
            <p:nvPr/>
          </p:nvSpPr>
          <p:spPr bwMode="auto">
            <a:xfrm>
              <a:off x="308" y="134"/>
              <a:ext cx="81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</a:p>
          </p:txBody>
        </p:sp>
        <p:sp>
          <p:nvSpPr>
            <p:cNvPr id="12359" name="Rectangle 75"/>
            <p:cNvSpPr>
              <a:spLocks noChangeArrowheads="1"/>
            </p:cNvSpPr>
            <p:nvPr/>
          </p:nvSpPr>
          <p:spPr bwMode="auto">
            <a:xfrm>
              <a:off x="104" y="134"/>
              <a:ext cx="163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18</a:t>
              </a:r>
            </a:p>
          </p:txBody>
        </p:sp>
      </p:grpSp>
      <p:grpSp>
        <p:nvGrpSpPr>
          <p:cNvPr id="11" name="Group 76"/>
          <p:cNvGrpSpPr/>
          <p:nvPr/>
        </p:nvGrpSpPr>
        <p:grpSpPr bwMode="auto">
          <a:xfrm>
            <a:off x="1036638" y="8861425"/>
            <a:ext cx="8791575" cy="1566863"/>
            <a:chOff x="0" y="0"/>
            <a:chExt cx="2813" cy="606"/>
          </a:xfrm>
        </p:grpSpPr>
        <p:grpSp>
          <p:nvGrpSpPr>
            <p:cNvPr id="12361" name="Group 77"/>
            <p:cNvGrpSpPr/>
            <p:nvPr/>
          </p:nvGrpSpPr>
          <p:grpSpPr bwMode="auto">
            <a:xfrm>
              <a:off x="0" y="0"/>
              <a:ext cx="1089" cy="606"/>
              <a:chOff x="0" y="0"/>
              <a:chExt cx="1089" cy="606"/>
            </a:xfrm>
          </p:grpSpPr>
          <p:sp>
            <p:nvSpPr>
              <p:cNvPr id="12362" name="Line 78"/>
              <p:cNvSpPr>
                <a:spLocks noChangeShapeType="1"/>
              </p:cNvSpPr>
              <p:nvPr/>
            </p:nvSpPr>
            <p:spPr bwMode="auto">
              <a:xfrm flipV="1">
                <a:off x="0" y="284"/>
                <a:ext cx="25" cy="1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63" name="Line 79"/>
              <p:cNvSpPr>
                <a:spLocks noChangeShapeType="1"/>
              </p:cNvSpPr>
              <p:nvPr/>
            </p:nvSpPr>
            <p:spPr bwMode="auto">
              <a:xfrm>
                <a:off x="25" y="288"/>
                <a:ext cx="36" cy="6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64" name="Line 80"/>
              <p:cNvSpPr>
                <a:spLocks noChangeShapeType="1"/>
              </p:cNvSpPr>
              <p:nvPr/>
            </p:nvSpPr>
            <p:spPr bwMode="auto">
              <a:xfrm flipV="1">
                <a:off x="65" y="158"/>
                <a:ext cx="48" cy="19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65" name="Line 81"/>
              <p:cNvSpPr>
                <a:spLocks noChangeShapeType="1"/>
              </p:cNvSpPr>
              <p:nvPr/>
            </p:nvSpPr>
            <p:spPr bwMode="auto">
              <a:xfrm>
                <a:off x="113" y="158"/>
                <a:ext cx="189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66" name="Rectangle 82"/>
              <p:cNvSpPr>
                <a:spLocks noChangeArrowheads="1"/>
              </p:cNvSpPr>
              <p:nvPr/>
            </p:nvSpPr>
            <p:spPr bwMode="auto">
              <a:xfrm>
                <a:off x="308" y="170"/>
                <a:ext cx="112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5400" b="1">
                    <a:solidFill>
                      <a:srgbClr val="FF33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,</a:t>
                </a:r>
              </a:p>
            </p:txBody>
          </p:sp>
          <p:sp>
            <p:nvSpPr>
              <p:cNvPr id="12367" name="Rectangle 83"/>
              <p:cNvSpPr>
                <a:spLocks noChangeArrowheads="1"/>
              </p:cNvSpPr>
              <p:nvPr/>
            </p:nvSpPr>
            <p:spPr bwMode="auto">
              <a:xfrm>
                <a:off x="104" y="170"/>
                <a:ext cx="224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5400" b="1">
                    <a:solidFill>
                      <a:srgbClr val="FF33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18</a:t>
                </a:r>
              </a:p>
            </p:txBody>
          </p:sp>
          <p:sp>
            <p:nvSpPr>
              <p:cNvPr id="12368" name="Line 84"/>
              <p:cNvSpPr>
                <a:spLocks noChangeShapeType="1"/>
              </p:cNvSpPr>
              <p:nvPr/>
            </p:nvSpPr>
            <p:spPr bwMode="auto">
              <a:xfrm flipV="1">
                <a:off x="381" y="284"/>
                <a:ext cx="25" cy="1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69" name="Line 85"/>
              <p:cNvSpPr>
                <a:spLocks noChangeShapeType="1"/>
              </p:cNvSpPr>
              <p:nvPr/>
            </p:nvSpPr>
            <p:spPr bwMode="auto">
              <a:xfrm>
                <a:off x="406" y="288"/>
                <a:ext cx="35" cy="6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70" name="Line 86"/>
              <p:cNvSpPr>
                <a:spLocks noChangeShapeType="1"/>
              </p:cNvSpPr>
              <p:nvPr/>
            </p:nvSpPr>
            <p:spPr bwMode="auto">
              <a:xfrm flipV="1">
                <a:off x="445" y="158"/>
                <a:ext cx="48" cy="19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71" name="Line 87"/>
              <p:cNvSpPr>
                <a:spLocks noChangeShapeType="1"/>
              </p:cNvSpPr>
              <p:nvPr/>
            </p:nvSpPr>
            <p:spPr bwMode="auto">
              <a:xfrm>
                <a:off x="493" y="158"/>
                <a:ext cx="104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72" name="Rectangle 88"/>
              <p:cNvSpPr>
                <a:spLocks noChangeArrowheads="1"/>
              </p:cNvSpPr>
              <p:nvPr/>
            </p:nvSpPr>
            <p:spPr bwMode="auto">
              <a:xfrm>
                <a:off x="603" y="170"/>
                <a:ext cx="223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en-US" sz="5400" b="1">
                    <a:solidFill>
                      <a:srgbClr val="FF33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和</a:t>
                </a:r>
              </a:p>
            </p:txBody>
          </p:sp>
          <p:sp>
            <p:nvSpPr>
              <p:cNvPr id="12373" name="Rectangle 89"/>
              <p:cNvSpPr>
                <a:spLocks noChangeArrowheads="1"/>
              </p:cNvSpPr>
              <p:nvPr/>
            </p:nvSpPr>
            <p:spPr bwMode="auto">
              <a:xfrm>
                <a:off x="496" y="170"/>
                <a:ext cx="112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5400" b="1">
                    <a:solidFill>
                      <a:srgbClr val="FF33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8</a:t>
                </a:r>
              </a:p>
            </p:txBody>
          </p:sp>
          <p:sp>
            <p:nvSpPr>
              <p:cNvPr id="12374" name="Line 90"/>
              <p:cNvSpPr>
                <a:spLocks noChangeShapeType="1"/>
              </p:cNvSpPr>
              <p:nvPr/>
            </p:nvSpPr>
            <p:spPr bwMode="auto">
              <a:xfrm>
                <a:off x="955" y="258"/>
                <a:ext cx="118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75" name="Line 91"/>
              <p:cNvSpPr>
                <a:spLocks noChangeShapeType="1"/>
              </p:cNvSpPr>
              <p:nvPr/>
            </p:nvSpPr>
            <p:spPr bwMode="auto">
              <a:xfrm flipV="1">
                <a:off x="828" y="290"/>
                <a:ext cx="25" cy="1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76" name="Line 92"/>
              <p:cNvSpPr>
                <a:spLocks noChangeShapeType="1"/>
              </p:cNvSpPr>
              <p:nvPr/>
            </p:nvSpPr>
            <p:spPr bwMode="auto">
              <a:xfrm>
                <a:off x="853" y="294"/>
                <a:ext cx="36" cy="17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77" name="Line 93"/>
              <p:cNvSpPr>
                <a:spLocks noChangeShapeType="1"/>
              </p:cNvSpPr>
              <p:nvPr/>
            </p:nvSpPr>
            <p:spPr bwMode="auto">
              <a:xfrm flipV="1">
                <a:off x="893" y="0"/>
                <a:ext cx="47" cy="46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78" name="Line 94"/>
              <p:cNvSpPr>
                <a:spLocks noChangeShapeType="1"/>
              </p:cNvSpPr>
              <p:nvPr/>
            </p:nvSpPr>
            <p:spPr bwMode="auto">
              <a:xfrm>
                <a:off x="940" y="0"/>
                <a:ext cx="149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79" name="Rectangle 95"/>
              <p:cNvSpPr>
                <a:spLocks noChangeArrowheads="1"/>
              </p:cNvSpPr>
              <p:nvPr/>
            </p:nvSpPr>
            <p:spPr bwMode="auto">
              <a:xfrm>
                <a:off x="969" y="285"/>
                <a:ext cx="112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5400" b="1">
                    <a:solidFill>
                      <a:srgbClr val="FF33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12380" name="Rectangle 96"/>
              <p:cNvSpPr>
                <a:spLocks noChangeArrowheads="1"/>
              </p:cNvSpPr>
              <p:nvPr/>
            </p:nvSpPr>
            <p:spPr bwMode="auto">
              <a:xfrm>
                <a:off x="965" y="11"/>
                <a:ext cx="112" cy="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5400" b="1">
                    <a:solidFill>
                      <a:srgbClr val="FF33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</a:t>
                </a:r>
              </a:p>
            </p:txBody>
          </p:sp>
        </p:grpSp>
        <p:sp>
          <p:nvSpPr>
            <p:cNvPr id="12381" name="Text Box 97"/>
            <p:cNvSpPr txBox="1">
              <a:spLocks noChangeArrowheads="1"/>
            </p:cNvSpPr>
            <p:nvPr/>
          </p:nvSpPr>
          <p:spPr bwMode="auto">
            <a:xfrm>
              <a:off x="1089" y="114"/>
              <a:ext cx="1724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5400" b="1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是同类二次根式，</a:t>
              </a:r>
            </a:p>
          </p:txBody>
        </p:sp>
      </p:grpSp>
      <p:grpSp>
        <p:nvGrpSpPr>
          <p:cNvPr id="13" name="Group 98"/>
          <p:cNvGrpSpPr/>
          <p:nvPr/>
        </p:nvGrpSpPr>
        <p:grpSpPr bwMode="auto">
          <a:xfrm>
            <a:off x="9491663" y="8980488"/>
            <a:ext cx="8154987" cy="1566862"/>
            <a:chOff x="0" y="0"/>
            <a:chExt cx="2610" cy="607"/>
          </a:xfrm>
        </p:grpSpPr>
        <p:grpSp>
          <p:nvGrpSpPr>
            <p:cNvPr id="12383" name="Group 99"/>
            <p:cNvGrpSpPr/>
            <p:nvPr/>
          </p:nvGrpSpPr>
          <p:grpSpPr bwMode="auto">
            <a:xfrm>
              <a:off x="0" y="0"/>
              <a:ext cx="883" cy="607"/>
              <a:chOff x="0" y="0"/>
              <a:chExt cx="883" cy="607"/>
            </a:xfrm>
          </p:grpSpPr>
          <p:sp>
            <p:nvSpPr>
              <p:cNvPr id="12384" name="Line 100"/>
              <p:cNvSpPr>
                <a:spLocks noChangeShapeType="1"/>
              </p:cNvSpPr>
              <p:nvPr/>
            </p:nvSpPr>
            <p:spPr bwMode="auto">
              <a:xfrm flipV="1">
                <a:off x="0" y="282"/>
                <a:ext cx="24" cy="1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85" name="Line 101"/>
              <p:cNvSpPr>
                <a:spLocks noChangeShapeType="1"/>
              </p:cNvSpPr>
              <p:nvPr/>
            </p:nvSpPr>
            <p:spPr bwMode="auto">
              <a:xfrm>
                <a:off x="24" y="286"/>
                <a:ext cx="36" cy="65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86" name="Line 102"/>
              <p:cNvSpPr>
                <a:spLocks noChangeShapeType="1"/>
              </p:cNvSpPr>
              <p:nvPr/>
            </p:nvSpPr>
            <p:spPr bwMode="auto">
              <a:xfrm flipV="1">
                <a:off x="64" y="158"/>
                <a:ext cx="48" cy="193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87" name="Line 103"/>
              <p:cNvSpPr>
                <a:spLocks noChangeShapeType="1"/>
              </p:cNvSpPr>
              <p:nvPr/>
            </p:nvSpPr>
            <p:spPr bwMode="auto">
              <a:xfrm>
                <a:off x="112" y="158"/>
                <a:ext cx="192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88" name="Rectangle 104"/>
              <p:cNvSpPr>
                <a:spLocks noChangeArrowheads="1"/>
              </p:cNvSpPr>
              <p:nvPr/>
            </p:nvSpPr>
            <p:spPr bwMode="auto">
              <a:xfrm>
                <a:off x="103" y="170"/>
                <a:ext cx="446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5400" b="1">
                    <a:solidFill>
                      <a:srgbClr val="FF33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12</a:t>
                </a:r>
                <a:r>
                  <a:rPr lang="zh-CN" altLang="en-US" sz="5400" b="1">
                    <a:solidFill>
                      <a:srgbClr val="FF33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和</a:t>
                </a:r>
              </a:p>
            </p:txBody>
          </p:sp>
          <p:sp>
            <p:nvSpPr>
              <p:cNvPr id="12389" name="Line 105"/>
              <p:cNvSpPr>
                <a:spLocks noChangeShapeType="1"/>
              </p:cNvSpPr>
              <p:nvPr/>
            </p:nvSpPr>
            <p:spPr bwMode="auto">
              <a:xfrm>
                <a:off x="646" y="258"/>
                <a:ext cx="211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90" name="Line 106"/>
              <p:cNvSpPr>
                <a:spLocks noChangeShapeType="1"/>
              </p:cNvSpPr>
              <p:nvPr/>
            </p:nvSpPr>
            <p:spPr bwMode="auto">
              <a:xfrm flipV="1">
                <a:off x="519" y="292"/>
                <a:ext cx="24" cy="1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91" name="Line 107"/>
              <p:cNvSpPr>
                <a:spLocks noChangeShapeType="1"/>
              </p:cNvSpPr>
              <p:nvPr/>
            </p:nvSpPr>
            <p:spPr bwMode="auto">
              <a:xfrm>
                <a:off x="543" y="296"/>
                <a:ext cx="36" cy="173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92" name="Line 108"/>
              <p:cNvSpPr>
                <a:spLocks noChangeShapeType="1"/>
              </p:cNvSpPr>
              <p:nvPr/>
            </p:nvSpPr>
            <p:spPr bwMode="auto">
              <a:xfrm flipV="1">
                <a:off x="583" y="0"/>
                <a:ext cx="48" cy="469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93" name="Line 109"/>
              <p:cNvSpPr>
                <a:spLocks noChangeShapeType="1"/>
              </p:cNvSpPr>
              <p:nvPr/>
            </p:nvSpPr>
            <p:spPr bwMode="auto">
              <a:xfrm>
                <a:off x="631" y="0"/>
                <a:ext cx="243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94" name="Rectangle 110"/>
              <p:cNvSpPr>
                <a:spLocks noChangeArrowheads="1"/>
              </p:cNvSpPr>
              <p:nvPr/>
            </p:nvSpPr>
            <p:spPr bwMode="auto">
              <a:xfrm>
                <a:off x="659" y="285"/>
                <a:ext cx="224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5400" b="1">
                    <a:solidFill>
                      <a:srgbClr val="FF33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48</a:t>
                </a:r>
              </a:p>
            </p:txBody>
          </p:sp>
          <p:sp>
            <p:nvSpPr>
              <p:cNvPr id="12395" name="Rectangle 111"/>
              <p:cNvSpPr>
                <a:spLocks noChangeArrowheads="1"/>
              </p:cNvSpPr>
              <p:nvPr/>
            </p:nvSpPr>
            <p:spPr bwMode="auto">
              <a:xfrm>
                <a:off x="703" y="11"/>
                <a:ext cx="112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5400" b="1">
                    <a:solidFill>
                      <a:srgbClr val="FF33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</a:t>
                </a:r>
              </a:p>
            </p:txBody>
          </p:sp>
        </p:grpSp>
        <p:sp>
          <p:nvSpPr>
            <p:cNvPr id="12396" name="Text Box 112"/>
            <p:cNvSpPr txBox="1">
              <a:spLocks noChangeArrowheads="1"/>
            </p:cNvSpPr>
            <p:nvPr/>
          </p:nvSpPr>
          <p:spPr bwMode="auto">
            <a:xfrm>
              <a:off x="886" y="112"/>
              <a:ext cx="1724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5400" b="1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是同类二次根式</a:t>
              </a:r>
              <a:r>
                <a:rPr lang="en-US" altLang="zh-CN" sz="5400" b="1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sp>
        <p:nvSpPr>
          <p:cNvPr id="9329" name="Rectangle 113"/>
          <p:cNvSpPr>
            <a:spLocks noChangeArrowheads="1"/>
          </p:cNvSpPr>
          <p:nvPr/>
        </p:nvSpPr>
        <p:spPr bwMode="auto">
          <a:xfrm>
            <a:off x="11931650" y="3819525"/>
            <a:ext cx="6873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66649" tIns="83325" rIns="166649" bIns="83325">
            <a:spAutoFit/>
          </a:bodyPr>
          <a:lstStyle/>
          <a:p>
            <a:r>
              <a:rPr lang="en-US" altLang="zh-CN" sz="54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47675" y="704850"/>
            <a:ext cx="3505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练一练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32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57" grpId="0"/>
      <p:bldP spid="93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42925" y="6689725"/>
            <a:ext cx="16717963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与合并同类项类似</a:t>
            </a:r>
            <a:r>
              <a:rPr lang="en-US" altLang="zh-CN" sz="6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6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把同类二次根式的系数相加减</a:t>
            </a:r>
            <a:r>
              <a:rPr lang="en-US" altLang="zh-CN" sz="6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6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做为结果的系数</a:t>
            </a:r>
            <a:r>
              <a:rPr lang="en-US" altLang="zh-CN" sz="6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6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根号及根号内部都不变</a:t>
            </a:r>
            <a:r>
              <a:rPr lang="en-US" altLang="zh-CN" sz="6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3733800" y="5286375"/>
            <a:ext cx="2703513" cy="1284288"/>
            <a:chOff x="0" y="0"/>
            <a:chExt cx="865" cy="497"/>
          </a:xfrm>
        </p:grpSpPr>
        <p:sp>
          <p:nvSpPr>
            <p:cNvPr id="14339" name="Line 4"/>
            <p:cNvSpPr>
              <a:spLocks noChangeShapeType="1"/>
            </p:cNvSpPr>
            <p:nvPr/>
          </p:nvSpPr>
          <p:spPr bwMode="auto">
            <a:xfrm flipV="1">
              <a:off x="467" y="243"/>
              <a:ext cx="43" cy="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0" name="Line 5"/>
            <p:cNvSpPr>
              <a:spLocks noChangeShapeType="1"/>
            </p:cNvSpPr>
            <p:nvPr/>
          </p:nvSpPr>
          <p:spPr bwMode="auto">
            <a:xfrm>
              <a:off x="510" y="250"/>
              <a:ext cx="63" cy="1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1" name="Line 6"/>
            <p:cNvSpPr>
              <a:spLocks noChangeShapeType="1"/>
            </p:cNvSpPr>
            <p:nvPr/>
          </p:nvSpPr>
          <p:spPr bwMode="auto">
            <a:xfrm flipV="1">
              <a:off x="580" y="40"/>
              <a:ext cx="83" cy="3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2" name="Line 7"/>
            <p:cNvSpPr>
              <a:spLocks noChangeShapeType="1"/>
            </p:cNvSpPr>
            <p:nvPr/>
          </p:nvSpPr>
          <p:spPr bwMode="auto">
            <a:xfrm>
              <a:off x="663" y="40"/>
              <a:ext cx="20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3" name="Rectangle 8"/>
            <p:cNvSpPr>
              <a:spLocks noChangeArrowheads="1"/>
            </p:cNvSpPr>
            <p:nvPr/>
          </p:nvSpPr>
          <p:spPr bwMode="auto">
            <a:xfrm>
              <a:off x="684" y="38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44" name="Rectangle 9"/>
            <p:cNvSpPr>
              <a:spLocks noChangeArrowheads="1"/>
            </p:cNvSpPr>
            <p:nvPr/>
          </p:nvSpPr>
          <p:spPr bwMode="auto">
            <a:xfrm>
              <a:off x="280" y="38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9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45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173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1"/>
          <p:cNvGrpSpPr/>
          <p:nvPr/>
        </p:nvGrpSpPr>
        <p:grpSpPr bwMode="auto">
          <a:xfrm>
            <a:off x="3733800" y="3543300"/>
            <a:ext cx="6500813" cy="1606550"/>
            <a:chOff x="0" y="0"/>
            <a:chExt cx="2080" cy="622"/>
          </a:xfrm>
        </p:grpSpPr>
        <p:sp>
          <p:nvSpPr>
            <p:cNvPr id="14347" name="Rectangle 12"/>
            <p:cNvSpPr>
              <a:spLocks noChangeArrowheads="1"/>
            </p:cNvSpPr>
            <p:nvPr/>
          </p:nvSpPr>
          <p:spPr bwMode="auto">
            <a:xfrm>
              <a:off x="279" y="0"/>
              <a:ext cx="14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0400" b="1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48" name="Rectangle 13"/>
            <p:cNvSpPr>
              <a:spLocks noChangeArrowheads="1"/>
            </p:cNvSpPr>
            <p:nvPr/>
          </p:nvSpPr>
          <p:spPr bwMode="auto">
            <a:xfrm>
              <a:off x="1570" y="0"/>
              <a:ext cx="14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0400" b="1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49" name="Line 14"/>
            <p:cNvSpPr>
              <a:spLocks noChangeShapeType="1"/>
            </p:cNvSpPr>
            <p:nvPr/>
          </p:nvSpPr>
          <p:spPr bwMode="auto">
            <a:xfrm flipV="1">
              <a:off x="1681" y="368"/>
              <a:ext cx="44" cy="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Line 15"/>
            <p:cNvSpPr>
              <a:spLocks noChangeShapeType="1"/>
            </p:cNvSpPr>
            <p:nvPr/>
          </p:nvSpPr>
          <p:spPr bwMode="auto">
            <a:xfrm>
              <a:off x="1725" y="375"/>
              <a:ext cx="62" cy="1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1" name="Line 16"/>
            <p:cNvSpPr>
              <a:spLocks noChangeShapeType="1"/>
            </p:cNvSpPr>
            <p:nvPr/>
          </p:nvSpPr>
          <p:spPr bwMode="auto">
            <a:xfrm flipV="1">
              <a:off x="1794" y="165"/>
              <a:ext cx="83" cy="3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Line 17"/>
            <p:cNvSpPr>
              <a:spLocks noChangeShapeType="1"/>
            </p:cNvSpPr>
            <p:nvPr/>
          </p:nvSpPr>
          <p:spPr bwMode="auto">
            <a:xfrm>
              <a:off x="1877" y="165"/>
              <a:ext cx="20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Rectangle 18"/>
            <p:cNvSpPr>
              <a:spLocks noChangeArrowheads="1"/>
            </p:cNvSpPr>
            <p:nvPr/>
          </p:nvSpPr>
          <p:spPr bwMode="auto">
            <a:xfrm>
              <a:off x="1898" y="163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54" name="Rectangle 19"/>
            <p:cNvSpPr>
              <a:spLocks noChangeArrowheads="1"/>
            </p:cNvSpPr>
            <p:nvPr/>
          </p:nvSpPr>
          <p:spPr bwMode="auto">
            <a:xfrm>
              <a:off x="1390" y="163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55" name="Rectangle 20"/>
            <p:cNvSpPr>
              <a:spLocks noChangeArrowheads="1"/>
            </p:cNvSpPr>
            <p:nvPr/>
          </p:nvSpPr>
          <p:spPr bwMode="auto">
            <a:xfrm>
              <a:off x="893" y="163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56" name="Rectangle 21"/>
            <p:cNvSpPr>
              <a:spLocks noChangeArrowheads="1"/>
            </p:cNvSpPr>
            <p:nvPr/>
          </p:nvSpPr>
          <p:spPr bwMode="auto">
            <a:xfrm>
              <a:off x="390" y="163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57" name="Rectangle 22"/>
            <p:cNvSpPr>
              <a:spLocks noChangeArrowheads="1"/>
            </p:cNvSpPr>
            <p:nvPr/>
          </p:nvSpPr>
          <p:spPr bwMode="auto">
            <a:xfrm>
              <a:off x="1125" y="125"/>
              <a:ext cx="173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23"/>
            <p:cNvSpPr>
              <a:spLocks noChangeArrowheads="1"/>
            </p:cNvSpPr>
            <p:nvPr/>
          </p:nvSpPr>
          <p:spPr bwMode="auto">
            <a:xfrm>
              <a:off x="623" y="125"/>
              <a:ext cx="173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24"/>
            <p:cNvSpPr>
              <a:spLocks noChangeArrowheads="1"/>
            </p:cNvSpPr>
            <p:nvPr/>
          </p:nvSpPr>
          <p:spPr bwMode="auto">
            <a:xfrm>
              <a:off x="0" y="125"/>
              <a:ext cx="173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25"/>
          <p:cNvGrpSpPr/>
          <p:nvPr/>
        </p:nvGrpSpPr>
        <p:grpSpPr bwMode="auto">
          <a:xfrm>
            <a:off x="3733800" y="2441575"/>
            <a:ext cx="8543925" cy="1284288"/>
            <a:chOff x="0" y="0"/>
            <a:chExt cx="2734" cy="497"/>
          </a:xfrm>
        </p:grpSpPr>
        <p:sp>
          <p:nvSpPr>
            <p:cNvPr id="14361" name="Line 26"/>
            <p:cNvSpPr>
              <a:spLocks noChangeShapeType="1"/>
            </p:cNvSpPr>
            <p:nvPr/>
          </p:nvSpPr>
          <p:spPr bwMode="auto">
            <a:xfrm flipV="1">
              <a:off x="472" y="243"/>
              <a:ext cx="44" cy="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2" name="Line 27"/>
            <p:cNvSpPr>
              <a:spLocks noChangeShapeType="1"/>
            </p:cNvSpPr>
            <p:nvPr/>
          </p:nvSpPr>
          <p:spPr bwMode="auto">
            <a:xfrm>
              <a:off x="516" y="251"/>
              <a:ext cx="62" cy="1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3" name="Line 28"/>
            <p:cNvSpPr>
              <a:spLocks noChangeShapeType="1"/>
            </p:cNvSpPr>
            <p:nvPr/>
          </p:nvSpPr>
          <p:spPr bwMode="auto">
            <a:xfrm flipV="1">
              <a:off x="585" y="41"/>
              <a:ext cx="83" cy="3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4" name="Line 29"/>
            <p:cNvSpPr>
              <a:spLocks noChangeShapeType="1"/>
            </p:cNvSpPr>
            <p:nvPr/>
          </p:nvSpPr>
          <p:spPr bwMode="auto">
            <a:xfrm>
              <a:off x="668" y="41"/>
              <a:ext cx="20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5" name="Line 30"/>
            <p:cNvSpPr>
              <a:spLocks noChangeShapeType="1"/>
            </p:cNvSpPr>
            <p:nvPr/>
          </p:nvSpPr>
          <p:spPr bwMode="auto">
            <a:xfrm flipV="1">
              <a:off x="1406" y="243"/>
              <a:ext cx="44" cy="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6" name="Line 31"/>
            <p:cNvSpPr>
              <a:spLocks noChangeShapeType="1"/>
            </p:cNvSpPr>
            <p:nvPr/>
          </p:nvSpPr>
          <p:spPr bwMode="auto">
            <a:xfrm>
              <a:off x="1450" y="251"/>
              <a:ext cx="62" cy="1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7" name="Line 32"/>
            <p:cNvSpPr>
              <a:spLocks noChangeShapeType="1"/>
            </p:cNvSpPr>
            <p:nvPr/>
          </p:nvSpPr>
          <p:spPr bwMode="auto">
            <a:xfrm flipV="1">
              <a:off x="1519" y="41"/>
              <a:ext cx="83" cy="3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8" name="Line 33"/>
            <p:cNvSpPr>
              <a:spLocks noChangeShapeType="1"/>
            </p:cNvSpPr>
            <p:nvPr/>
          </p:nvSpPr>
          <p:spPr bwMode="auto">
            <a:xfrm>
              <a:off x="1602" y="41"/>
              <a:ext cx="20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9" name="Line 34"/>
            <p:cNvSpPr>
              <a:spLocks noChangeShapeType="1"/>
            </p:cNvSpPr>
            <p:nvPr/>
          </p:nvSpPr>
          <p:spPr bwMode="auto">
            <a:xfrm flipV="1">
              <a:off x="2335" y="243"/>
              <a:ext cx="43" cy="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0" name="Line 35"/>
            <p:cNvSpPr>
              <a:spLocks noChangeShapeType="1"/>
            </p:cNvSpPr>
            <p:nvPr/>
          </p:nvSpPr>
          <p:spPr bwMode="auto">
            <a:xfrm>
              <a:off x="2378" y="251"/>
              <a:ext cx="63" cy="1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1" name="Line 36"/>
            <p:cNvSpPr>
              <a:spLocks noChangeShapeType="1"/>
            </p:cNvSpPr>
            <p:nvPr/>
          </p:nvSpPr>
          <p:spPr bwMode="auto">
            <a:xfrm flipV="1">
              <a:off x="2448" y="41"/>
              <a:ext cx="83" cy="3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2" name="Line 37"/>
            <p:cNvSpPr>
              <a:spLocks noChangeShapeType="1"/>
            </p:cNvSpPr>
            <p:nvPr/>
          </p:nvSpPr>
          <p:spPr bwMode="auto">
            <a:xfrm>
              <a:off x="2531" y="41"/>
              <a:ext cx="20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3" name="Rectangle 38"/>
            <p:cNvSpPr>
              <a:spLocks noChangeArrowheads="1"/>
            </p:cNvSpPr>
            <p:nvPr/>
          </p:nvSpPr>
          <p:spPr bwMode="auto">
            <a:xfrm>
              <a:off x="2552" y="38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74" name="Rectangle 39"/>
            <p:cNvSpPr>
              <a:spLocks noChangeArrowheads="1"/>
            </p:cNvSpPr>
            <p:nvPr/>
          </p:nvSpPr>
          <p:spPr bwMode="auto">
            <a:xfrm>
              <a:off x="2148" y="38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75" name="Rectangle 40"/>
            <p:cNvSpPr>
              <a:spLocks noChangeArrowheads="1"/>
            </p:cNvSpPr>
            <p:nvPr/>
          </p:nvSpPr>
          <p:spPr bwMode="auto">
            <a:xfrm>
              <a:off x="1623" y="38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76" name="Rectangle 41"/>
            <p:cNvSpPr>
              <a:spLocks noChangeArrowheads="1"/>
            </p:cNvSpPr>
            <p:nvPr/>
          </p:nvSpPr>
          <p:spPr bwMode="auto">
            <a:xfrm>
              <a:off x="1220" y="38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77" name="Rectangle 42"/>
            <p:cNvSpPr>
              <a:spLocks noChangeArrowheads="1"/>
            </p:cNvSpPr>
            <p:nvPr/>
          </p:nvSpPr>
          <p:spPr bwMode="auto">
            <a:xfrm>
              <a:off x="689" y="38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78" name="Rectangle 43"/>
            <p:cNvSpPr>
              <a:spLocks noChangeArrowheads="1"/>
            </p:cNvSpPr>
            <p:nvPr/>
          </p:nvSpPr>
          <p:spPr bwMode="auto">
            <a:xfrm>
              <a:off x="286" y="38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79" name="Rectangle 44"/>
            <p:cNvSpPr>
              <a:spLocks noChangeArrowheads="1"/>
            </p:cNvSpPr>
            <p:nvPr/>
          </p:nvSpPr>
          <p:spPr bwMode="auto">
            <a:xfrm>
              <a:off x="1884" y="0"/>
              <a:ext cx="173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80" name="Rectangle 45"/>
            <p:cNvSpPr>
              <a:spLocks noChangeArrowheads="1"/>
            </p:cNvSpPr>
            <p:nvPr/>
          </p:nvSpPr>
          <p:spPr bwMode="auto">
            <a:xfrm>
              <a:off x="950" y="0"/>
              <a:ext cx="173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81" name="Rectangle 46"/>
            <p:cNvSpPr>
              <a:spLocks noChangeArrowheads="1"/>
            </p:cNvSpPr>
            <p:nvPr/>
          </p:nvSpPr>
          <p:spPr bwMode="auto">
            <a:xfrm>
              <a:off x="0" y="0"/>
              <a:ext cx="173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82" name="Group 47"/>
          <p:cNvGrpSpPr/>
          <p:nvPr/>
        </p:nvGrpSpPr>
        <p:grpSpPr bwMode="auto">
          <a:xfrm>
            <a:off x="4405313" y="914400"/>
            <a:ext cx="6970712" cy="1284288"/>
            <a:chOff x="0" y="0"/>
            <a:chExt cx="2230" cy="497"/>
          </a:xfrm>
        </p:grpSpPr>
        <p:sp>
          <p:nvSpPr>
            <p:cNvPr id="14383" name="Line 48"/>
            <p:cNvSpPr>
              <a:spLocks noChangeShapeType="1"/>
            </p:cNvSpPr>
            <p:nvPr/>
          </p:nvSpPr>
          <p:spPr bwMode="auto">
            <a:xfrm flipV="1">
              <a:off x="0" y="247"/>
              <a:ext cx="44" cy="2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4" name="Line 49"/>
            <p:cNvSpPr>
              <a:spLocks noChangeShapeType="1"/>
            </p:cNvSpPr>
            <p:nvPr/>
          </p:nvSpPr>
          <p:spPr bwMode="auto">
            <a:xfrm>
              <a:off x="44" y="254"/>
              <a:ext cx="62" cy="105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5" name="Line 50"/>
            <p:cNvSpPr>
              <a:spLocks noChangeShapeType="1"/>
            </p:cNvSpPr>
            <p:nvPr/>
          </p:nvSpPr>
          <p:spPr bwMode="auto">
            <a:xfrm flipV="1">
              <a:off x="113" y="40"/>
              <a:ext cx="83" cy="31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6" name="Line 51"/>
            <p:cNvSpPr>
              <a:spLocks noChangeShapeType="1"/>
            </p:cNvSpPr>
            <p:nvPr/>
          </p:nvSpPr>
          <p:spPr bwMode="auto">
            <a:xfrm>
              <a:off x="196" y="40"/>
              <a:ext cx="197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7" name="Line 52"/>
            <p:cNvSpPr>
              <a:spLocks noChangeShapeType="1"/>
            </p:cNvSpPr>
            <p:nvPr/>
          </p:nvSpPr>
          <p:spPr bwMode="auto">
            <a:xfrm flipV="1">
              <a:off x="755" y="247"/>
              <a:ext cx="43" cy="2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8" name="Line 53"/>
            <p:cNvSpPr>
              <a:spLocks noChangeShapeType="1"/>
            </p:cNvSpPr>
            <p:nvPr/>
          </p:nvSpPr>
          <p:spPr bwMode="auto">
            <a:xfrm>
              <a:off x="798" y="254"/>
              <a:ext cx="62" cy="105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9" name="Line 54"/>
            <p:cNvSpPr>
              <a:spLocks noChangeShapeType="1"/>
            </p:cNvSpPr>
            <p:nvPr/>
          </p:nvSpPr>
          <p:spPr bwMode="auto">
            <a:xfrm flipV="1">
              <a:off x="868" y="40"/>
              <a:ext cx="82" cy="31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0" name="Line 55"/>
            <p:cNvSpPr>
              <a:spLocks noChangeShapeType="1"/>
            </p:cNvSpPr>
            <p:nvPr/>
          </p:nvSpPr>
          <p:spPr bwMode="auto">
            <a:xfrm>
              <a:off x="950" y="40"/>
              <a:ext cx="351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1" name="Line 56"/>
            <p:cNvSpPr>
              <a:spLocks noChangeShapeType="1"/>
            </p:cNvSpPr>
            <p:nvPr/>
          </p:nvSpPr>
          <p:spPr bwMode="auto">
            <a:xfrm flipV="1">
              <a:off x="1832" y="243"/>
              <a:ext cx="43" cy="2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2" name="Line 57"/>
            <p:cNvSpPr>
              <a:spLocks noChangeShapeType="1"/>
            </p:cNvSpPr>
            <p:nvPr/>
          </p:nvSpPr>
          <p:spPr bwMode="auto">
            <a:xfrm>
              <a:off x="1875" y="250"/>
              <a:ext cx="62" cy="104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3" name="Line 58"/>
            <p:cNvSpPr>
              <a:spLocks noChangeShapeType="1"/>
            </p:cNvSpPr>
            <p:nvPr/>
          </p:nvSpPr>
          <p:spPr bwMode="auto">
            <a:xfrm flipV="1">
              <a:off x="1944" y="40"/>
              <a:ext cx="83" cy="31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4" name="Line 59"/>
            <p:cNvSpPr>
              <a:spLocks noChangeShapeType="1"/>
            </p:cNvSpPr>
            <p:nvPr/>
          </p:nvSpPr>
          <p:spPr bwMode="auto">
            <a:xfrm>
              <a:off x="2027" y="40"/>
              <a:ext cx="20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95" name="Rectangle 60"/>
            <p:cNvSpPr>
              <a:spLocks noChangeArrowheads="1"/>
            </p:cNvSpPr>
            <p:nvPr/>
          </p:nvSpPr>
          <p:spPr bwMode="auto">
            <a:xfrm>
              <a:off x="2048" y="38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96" name="Rectangle 61"/>
            <p:cNvSpPr>
              <a:spLocks noChangeArrowheads="1"/>
            </p:cNvSpPr>
            <p:nvPr/>
          </p:nvSpPr>
          <p:spPr bwMode="auto">
            <a:xfrm>
              <a:off x="1645" y="38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97" name="Rectangle 62"/>
            <p:cNvSpPr>
              <a:spLocks noChangeArrowheads="1"/>
            </p:cNvSpPr>
            <p:nvPr/>
          </p:nvSpPr>
          <p:spPr bwMode="auto">
            <a:xfrm>
              <a:off x="950" y="38"/>
              <a:ext cx="316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18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98" name="Rectangle 63"/>
            <p:cNvSpPr>
              <a:spLocks noChangeArrowheads="1"/>
            </p:cNvSpPr>
            <p:nvPr/>
          </p:nvSpPr>
          <p:spPr bwMode="auto">
            <a:xfrm>
              <a:off x="212" y="38"/>
              <a:ext cx="158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8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399" name="Rectangle 64"/>
            <p:cNvSpPr>
              <a:spLocks noChangeArrowheads="1"/>
            </p:cNvSpPr>
            <p:nvPr/>
          </p:nvSpPr>
          <p:spPr bwMode="auto">
            <a:xfrm>
              <a:off x="1380" y="0"/>
              <a:ext cx="173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  <p:sp>
          <p:nvSpPr>
            <p:cNvPr id="14400" name="Rectangle 65"/>
            <p:cNvSpPr>
              <a:spLocks noChangeArrowheads="1"/>
            </p:cNvSpPr>
            <p:nvPr/>
          </p:nvSpPr>
          <p:spPr bwMode="auto">
            <a:xfrm>
              <a:off x="473" y="0"/>
              <a:ext cx="173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7700" b="1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4400">
                <a:latin typeface="Times New Roman" panose="02020603050405020304" pitchFamily="18" charset="0"/>
              </a:endParaRPr>
            </a:p>
          </p:txBody>
        </p:sp>
      </p:grpSp>
      <p:sp>
        <p:nvSpPr>
          <p:cNvPr id="11330" name="Text Box 66"/>
          <p:cNvSpPr txBox="1">
            <a:spLocks noChangeArrowheads="1"/>
          </p:cNvSpPr>
          <p:nvPr/>
        </p:nvSpPr>
        <p:spPr bwMode="auto">
          <a:xfrm>
            <a:off x="2816225" y="8932863"/>
            <a:ext cx="1131887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 dirty="0">
                <a:latin typeface="黑体" panose="02010609060101010101" pitchFamily="49" charset="-122"/>
                <a:ea typeface="黑体" panose="02010609060101010101" pitchFamily="49" charset="-122"/>
              </a:rPr>
              <a:t>总结二次根式加减运算的步骤</a:t>
            </a:r>
          </a:p>
        </p:txBody>
      </p:sp>
      <p:sp>
        <p:nvSpPr>
          <p:cNvPr id="14402" name="Text Box 67"/>
          <p:cNvSpPr txBox="1">
            <a:spLocks noChangeArrowheads="1"/>
          </p:cNvSpPr>
          <p:nvPr/>
        </p:nvSpPr>
        <p:spPr bwMode="auto">
          <a:xfrm>
            <a:off x="638175" y="914400"/>
            <a:ext cx="3000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7200" b="1">
                <a:latin typeface="黑体" panose="02010609060101010101" pitchFamily="49" charset="-122"/>
                <a:ea typeface="黑体" panose="02010609060101010101" pitchFamily="49" charset="-122"/>
              </a:rPr>
              <a:t>计算</a:t>
            </a:r>
            <a:r>
              <a:rPr lang="en-US" altLang="zh-CN" sz="7200" b="1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1332" name="AutoShape 68"/>
          <p:cNvSpPr>
            <a:spLocks noChangeArrowheads="1"/>
          </p:cNvSpPr>
          <p:nvPr/>
        </p:nvSpPr>
        <p:spPr bwMode="auto">
          <a:xfrm>
            <a:off x="11263313" y="3146425"/>
            <a:ext cx="6681787" cy="3043238"/>
          </a:xfrm>
          <a:prstGeom prst="cloudCallout">
            <a:avLst>
              <a:gd name="adj1" fmla="val -11222"/>
              <a:gd name="adj2" fmla="val 6998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166649" tIns="83325" rIns="166649" bIns="83325"/>
          <a:lstStyle/>
          <a:p>
            <a:pPr algn="ctr"/>
            <a:r>
              <a:rPr lang="zh-CN" altLang="en-US" sz="6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如何合并同类二次根式</a:t>
            </a:r>
            <a:r>
              <a:rPr lang="en-US" altLang="zh-CN" sz="6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330" grpId="0"/>
      <p:bldP spid="113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3524250" y="704850"/>
            <a:ext cx="12333288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endParaRPr lang="zh-CN" altLang="en-US" sz="54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286125" y="1495425"/>
            <a:ext cx="1333500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(1)化：把各个二次根式化成最简二次根式</a:t>
            </a:r>
            <a:endParaRPr lang="en-US" altLang="zh-CN" sz="5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(2)合：把各个同类二次根式合并.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74750" y="3829050"/>
            <a:ext cx="4397375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6000" b="1"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zh-CN" altLang="en-US" sz="6000" b="1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3286125" y="5386388"/>
            <a:ext cx="3157538" cy="801687"/>
            <a:chOff x="0" y="0"/>
            <a:chExt cx="1010" cy="310"/>
          </a:xfrm>
        </p:grpSpPr>
        <p:sp>
          <p:nvSpPr>
            <p:cNvPr id="15365" name="AutoShape 7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01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Line 8"/>
            <p:cNvSpPr>
              <a:spLocks noChangeShapeType="1"/>
            </p:cNvSpPr>
            <p:nvPr/>
          </p:nvSpPr>
          <p:spPr bwMode="auto">
            <a:xfrm flipV="1">
              <a:off x="205" y="148"/>
              <a:ext cx="22" cy="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7" name="Line 9"/>
            <p:cNvSpPr>
              <a:spLocks noChangeShapeType="1"/>
            </p:cNvSpPr>
            <p:nvPr/>
          </p:nvSpPr>
          <p:spPr bwMode="auto">
            <a:xfrm>
              <a:off x="227" y="152"/>
              <a:ext cx="32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8" name="Line 10"/>
            <p:cNvSpPr>
              <a:spLocks noChangeShapeType="1"/>
            </p:cNvSpPr>
            <p:nvPr/>
          </p:nvSpPr>
          <p:spPr bwMode="auto">
            <a:xfrm flipV="1">
              <a:off x="262" y="37"/>
              <a:ext cx="42" cy="17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9" name="Line 11"/>
            <p:cNvSpPr>
              <a:spLocks noChangeShapeType="1"/>
            </p:cNvSpPr>
            <p:nvPr/>
          </p:nvSpPr>
          <p:spPr bwMode="auto">
            <a:xfrm>
              <a:off x="304" y="37"/>
              <a:ext cx="182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0" name="Line 12"/>
            <p:cNvSpPr>
              <a:spLocks noChangeShapeType="1"/>
            </p:cNvSpPr>
            <p:nvPr/>
          </p:nvSpPr>
          <p:spPr bwMode="auto">
            <a:xfrm flipV="1">
              <a:off x="653" y="146"/>
              <a:ext cx="21" cy="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1" name="Line 13"/>
            <p:cNvSpPr>
              <a:spLocks noChangeShapeType="1"/>
            </p:cNvSpPr>
            <p:nvPr/>
          </p:nvSpPr>
          <p:spPr bwMode="auto">
            <a:xfrm>
              <a:off x="674" y="150"/>
              <a:ext cx="32" cy="5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2" name="Line 14"/>
            <p:cNvSpPr>
              <a:spLocks noChangeShapeType="1"/>
            </p:cNvSpPr>
            <p:nvPr/>
          </p:nvSpPr>
          <p:spPr bwMode="auto">
            <a:xfrm flipV="1">
              <a:off x="709" y="37"/>
              <a:ext cx="42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3" name="Line 15"/>
            <p:cNvSpPr>
              <a:spLocks noChangeShapeType="1"/>
            </p:cNvSpPr>
            <p:nvPr/>
          </p:nvSpPr>
          <p:spPr bwMode="auto">
            <a:xfrm>
              <a:off x="751" y="37"/>
              <a:ext cx="188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4" name="Rectangle 16"/>
            <p:cNvSpPr>
              <a:spLocks noChangeArrowheads="1"/>
            </p:cNvSpPr>
            <p:nvPr/>
          </p:nvSpPr>
          <p:spPr bwMode="auto">
            <a:xfrm>
              <a:off x="942" y="48"/>
              <a:ext cx="6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5" name="Rectangle 17"/>
            <p:cNvSpPr>
              <a:spLocks noChangeArrowheads="1"/>
            </p:cNvSpPr>
            <p:nvPr/>
          </p:nvSpPr>
          <p:spPr bwMode="auto">
            <a:xfrm>
              <a:off x="762" y="48"/>
              <a:ext cx="18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24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6" name="Rectangle 18"/>
            <p:cNvSpPr>
              <a:spLocks noChangeArrowheads="1"/>
            </p:cNvSpPr>
            <p:nvPr/>
          </p:nvSpPr>
          <p:spPr bwMode="auto">
            <a:xfrm>
              <a:off x="309" y="48"/>
              <a:ext cx="18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54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7" name="Rectangle 19"/>
            <p:cNvSpPr>
              <a:spLocks noChangeArrowheads="1"/>
            </p:cNvSpPr>
            <p:nvPr/>
          </p:nvSpPr>
          <p:spPr bwMode="auto">
            <a:xfrm>
              <a:off x="138" y="48"/>
              <a:ext cx="6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8" name="Rectangle 20"/>
            <p:cNvSpPr>
              <a:spLocks noChangeArrowheads="1"/>
            </p:cNvSpPr>
            <p:nvPr/>
          </p:nvSpPr>
          <p:spPr bwMode="auto">
            <a:xfrm>
              <a:off x="66" y="4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9" name="Rectangle 21"/>
            <p:cNvSpPr>
              <a:spLocks noChangeArrowheads="1"/>
            </p:cNvSpPr>
            <p:nvPr/>
          </p:nvSpPr>
          <p:spPr bwMode="auto">
            <a:xfrm>
              <a:off x="23" y="48"/>
              <a:ext cx="6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0" name="Rectangle 22"/>
            <p:cNvSpPr>
              <a:spLocks noChangeArrowheads="1"/>
            </p:cNvSpPr>
            <p:nvPr/>
          </p:nvSpPr>
          <p:spPr bwMode="auto">
            <a:xfrm>
              <a:off x="521" y="28"/>
              <a:ext cx="9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23"/>
          <p:cNvGrpSpPr/>
          <p:nvPr/>
        </p:nvGrpSpPr>
        <p:grpSpPr bwMode="auto">
          <a:xfrm>
            <a:off x="7112000" y="4994275"/>
            <a:ext cx="3832225" cy="1436688"/>
            <a:chOff x="0" y="0"/>
            <a:chExt cx="1225" cy="556"/>
          </a:xfrm>
        </p:grpSpPr>
        <p:sp>
          <p:nvSpPr>
            <p:cNvPr id="15382" name="AutoShape 24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225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3" name="Line 25"/>
            <p:cNvSpPr>
              <a:spLocks noChangeShapeType="1"/>
            </p:cNvSpPr>
            <p:nvPr/>
          </p:nvSpPr>
          <p:spPr bwMode="auto">
            <a:xfrm>
              <a:off x="253" y="270"/>
              <a:ext cx="103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4" name="Line 26"/>
            <p:cNvSpPr>
              <a:spLocks noChangeShapeType="1"/>
            </p:cNvSpPr>
            <p:nvPr/>
          </p:nvSpPr>
          <p:spPr bwMode="auto">
            <a:xfrm flipV="1">
              <a:off x="392" y="261"/>
              <a:ext cx="22" cy="1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5" name="Line 27"/>
            <p:cNvSpPr>
              <a:spLocks noChangeShapeType="1"/>
            </p:cNvSpPr>
            <p:nvPr/>
          </p:nvSpPr>
          <p:spPr bwMode="auto">
            <a:xfrm>
              <a:off x="414" y="265"/>
              <a:ext cx="31" cy="5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6" name="Line 28"/>
            <p:cNvSpPr>
              <a:spLocks noChangeShapeType="1"/>
            </p:cNvSpPr>
            <p:nvPr/>
          </p:nvSpPr>
          <p:spPr bwMode="auto">
            <a:xfrm flipV="1">
              <a:off x="449" y="150"/>
              <a:ext cx="42" cy="17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7" name="Line 29"/>
            <p:cNvSpPr>
              <a:spLocks noChangeShapeType="1"/>
            </p:cNvSpPr>
            <p:nvPr/>
          </p:nvSpPr>
          <p:spPr bwMode="auto">
            <a:xfrm>
              <a:off x="491" y="150"/>
              <a:ext cx="190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8" name="Line 30"/>
            <p:cNvSpPr>
              <a:spLocks noChangeShapeType="1"/>
            </p:cNvSpPr>
            <p:nvPr/>
          </p:nvSpPr>
          <p:spPr bwMode="auto">
            <a:xfrm>
              <a:off x="1037" y="270"/>
              <a:ext cx="109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9" name="Line 31"/>
            <p:cNvSpPr>
              <a:spLocks noChangeShapeType="1"/>
            </p:cNvSpPr>
            <p:nvPr/>
          </p:nvSpPr>
          <p:spPr bwMode="auto">
            <a:xfrm flipV="1">
              <a:off x="925" y="298"/>
              <a:ext cx="22" cy="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0" name="Line 32"/>
            <p:cNvSpPr>
              <a:spLocks noChangeShapeType="1"/>
            </p:cNvSpPr>
            <p:nvPr/>
          </p:nvSpPr>
          <p:spPr bwMode="auto">
            <a:xfrm>
              <a:off x="947" y="301"/>
              <a:ext cx="31" cy="15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1" name="Line 33"/>
            <p:cNvSpPr>
              <a:spLocks noChangeShapeType="1"/>
            </p:cNvSpPr>
            <p:nvPr/>
          </p:nvSpPr>
          <p:spPr bwMode="auto">
            <a:xfrm flipV="1">
              <a:off x="982" y="43"/>
              <a:ext cx="42" cy="41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2" name="Line 34"/>
            <p:cNvSpPr>
              <a:spLocks noChangeShapeType="1"/>
            </p:cNvSpPr>
            <p:nvPr/>
          </p:nvSpPr>
          <p:spPr bwMode="auto">
            <a:xfrm>
              <a:off x="1024" y="43"/>
              <a:ext cx="136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3" name="Rectangle 35"/>
            <p:cNvSpPr>
              <a:spLocks noChangeArrowheads="1"/>
            </p:cNvSpPr>
            <p:nvPr/>
          </p:nvSpPr>
          <p:spPr bwMode="auto">
            <a:xfrm>
              <a:off x="1160" y="161"/>
              <a:ext cx="4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4" name="Rectangle 36"/>
            <p:cNvSpPr>
              <a:spLocks noChangeArrowheads="1"/>
            </p:cNvSpPr>
            <p:nvPr/>
          </p:nvSpPr>
          <p:spPr bwMode="auto">
            <a:xfrm>
              <a:off x="1051" y="294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5" name="Rectangle 37"/>
            <p:cNvSpPr>
              <a:spLocks noChangeArrowheads="1"/>
            </p:cNvSpPr>
            <p:nvPr/>
          </p:nvSpPr>
          <p:spPr bwMode="auto">
            <a:xfrm>
              <a:off x="836" y="161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6" name="Rectangle 38"/>
            <p:cNvSpPr>
              <a:spLocks noChangeArrowheads="1"/>
            </p:cNvSpPr>
            <p:nvPr/>
          </p:nvSpPr>
          <p:spPr bwMode="auto">
            <a:xfrm>
              <a:off x="496" y="161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9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7" name="Rectangle 39"/>
            <p:cNvSpPr>
              <a:spLocks noChangeArrowheads="1"/>
            </p:cNvSpPr>
            <p:nvPr/>
          </p:nvSpPr>
          <p:spPr bwMode="auto">
            <a:xfrm>
              <a:off x="264" y="294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8" name="Rectangle 40"/>
            <p:cNvSpPr>
              <a:spLocks noChangeArrowheads="1"/>
            </p:cNvSpPr>
            <p:nvPr/>
          </p:nvSpPr>
          <p:spPr bwMode="auto">
            <a:xfrm>
              <a:off x="264" y="53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9" name="Rectangle 41"/>
            <p:cNvSpPr>
              <a:spLocks noChangeArrowheads="1"/>
            </p:cNvSpPr>
            <p:nvPr/>
          </p:nvSpPr>
          <p:spPr bwMode="auto">
            <a:xfrm>
              <a:off x="170" y="161"/>
              <a:ext cx="6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0" name="Rectangle 42"/>
            <p:cNvSpPr>
              <a:spLocks noChangeArrowheads="1"/>
            </p:cNvSpPr>
            <p:nvPr/>
          </p:nvSpPr>
          <p:spPr bwMode="auto">
            <a:xfrm>
              <a:off x="85" y="161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1" name="Rectangle 43"/>
            <p:cNvSpPr>
              <a:spLocks noChangeArrowheads="1"/>
            </p:cNvSpPr>
            <p:nvPr/>
          </p:nvSpPr>
          <p:spPr bwMode="auto">
            <a:xfrm>
              <a:off x="23" y="161"/>
              <a:ext cx="6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2" name="Rectangle 44"/>
            <p:cNvSpPr>
              <a:spLocks noChangeArrowheads="1"/>
            </p:cNvSpPr>
            <p:nvPr/>
          </p:nvSpPr>
          <p:spPr bwMode="auto">
            <a:xfrm>
              <a:off x="1049" y="53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3" name="Rectangle 45"/>
            <p:cNvSpPr>
              <a:spLocks noChangeArrowheads="1"/>
            </p:cNvSpPr>
            <p:nvPr/>
          </p:nvSpPr>
          <p:spPr bwMode="auto">
            <a:xfrm>
              <a:off x="584" y="161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4" name="Rectangle 46"/>
            <p:cNvSpPr>
              <a:spLocks noChangeArrowheads="1"/>
            </p:cNvSpPr>
            <p:nvPr/>
          </p:nvSpPr>
          <p:spPr bwMode="auto">
            <a:xfrm>
              <a:off x="716" y="141"/>
              <a:ext cx="9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0000FF"/>
                  </a:solidFill>
                  <a:latin typeface="Symbol" panose="05050102010706020507" pitchFamily="18" charset="2"/>
                </a:rPr>
                <a:t>+</a:t>
              </a:r>
              <a:endParaRPr lang="en-US" altLang="zh-CN" sz="54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47"/>
          <p:cNvGrpSpPr/>
          <p:nvPr/>
        </p:nvGrpSpPr>
        <p:grpSpPr bwMode="auto">
          <a:xfrm>
            <a:off x="3590925" y="6753225"/>
            <a:ext cx="11964988" cy="827088"/>
            <a:chOff x="0" y="0"/>
            <a:chExt cx="3828" cy="320"/>
          </a:xfrm>
        </p:grpSpPr>
        <p:sp>
          <p:nvSpPr>
            <p:cNvPr id="15406" name="AutoShape 48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828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7" name="Line 49"/>
            <p:cNvSpPr>
              <a:spLocks noChangeShapeType="1"/>
            </p:cNvSpPr>
            <p:nvPr/>
          </p:nvSpPr>
          <p:spPr bwMode="auto">
            <a:xfrm flipV="1">
              <a:off x="467" y="148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8" name="Line 50"/>
            <p:cNvSpPr>
              <a:spLocks noChangeShapeType="1"/>
            </p:cNvSpPr>
            <p:nvPr/>
          </p:nvSpPr>
          <p:spPr bwMode="auto">
            <a:xfrm>
              <a:off x="489" y="152"/>
              <a:ext cx="31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9" name="Line 51"/>
            <p:cNvSpPr>
              <a:spLocks noChangeShapeType="1"/>
            </p:cNvSpPr>
            <p:nvPr/>
          </p:nvSpPr>
          <p:spPr bwMode="auto">
            <a:xfrm flipV="1">
              <a:off x="524" y="37"/>
              <a:ext cx="42" cy="1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0" name="Line 52"/>
            <p:cNvSpPr>
              <a:spLocks noChangeShapeType="1"/>
            </p:cNvSpPr>
            <p:nvPr/>
          </p:nvSpPr>
          <p:spPr bwMode="auto">
            <a:xfrm>
              <a:off x="566" y="37"/>
              <a:ext cx="182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1" name="Line 53"/>
            <p:cNvSpPr>
              <a:spLocks noChangeShapeType="1"/>
            </p:cNvSpPr>
            <p:nvPr/>
          </p:nvSpPr>
          <p:spPr bwMode="auto">
            <a:xfrm flipV="1">
              <a:off x="914" y="146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2" name="Line 54"/>
            <p:cNvSpPr>
              <a:spLocks noChangeShapeType="1"/>
            </p:cNvSpPr>
            <p:nvPr/>
          </p:nvSpPr>
          <p:spPr bwMode="auto">
            <a:xfrm>
              <a:off x="936" y="150"/>
              <a:ext cx="32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3" name="Line 55"/>
            <p:cNvSpPr>
              <a:spLocks noChangeShapeType="1"/>
            </p:cNvSpPr>
            <p:nvPr/>
          </p:nvSpPr>
          <p:spPr bwMode="auto">
            <a:xfrm flipV="1">
              <a:off x="971" y="37"/>
              <a:ext cx="42" cy="17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4" name="Line 56"/>
            <p:cNvSpPr>
              <a:spLocks noChangeShapeType="1"/>
            </p:cNvSpPr>
            <p:nvPr/>
          </p:nvSpPr>
          <p:spPr bwMode="auto">
            <a:xfrm>
              <a:off x="1013" y="37"/>
              <a:ext cx="18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5" name="Line 57"/>
            <p:cNvSpPr>
              <a:spLocks noChangeShapeType="1"/>
            </p:cNvSpPr>
            <p:nvPr/>
          </p:nvSpPr>
          <p:spPr bwMode="auto">
            <a:xfrm flipV="1">
              <a:off x="1386" y="148"/>
              <a:ext cx="21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6" name="Line 58"/>
            <p:cNvSpPr>
              <a:spLocks noChangeShapeType="1"/>
            </p:cNvSpPr>
            <p:nvPr/>
          </p:nvSpPr>
          <p:spPr bwMode="auto">
            <a:xfrm>
              <a:off x="1407" y="152"/>
              <a:ext cx="32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7" name="Line 59"/>
            <p:cNvSpPr>
              <a:spLocks noChangeShapeType="1"/>
            </p:cNvSpPr>
            <p:nvPr/>
          </p:nvSpPr>
          <p:spPr bwMode="auto">
            <a:xfrm flipV="1">
              <a:off x="1443" y="37"/>
              <a:ext cx="41" cy="1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8" name="Line 60"/>
            <p:cNvSpPr>
              <a:spLocks noChangeShapeType="1"/>
            </p:cNvSpPr>
            <p:nvPr/>
          </p:nvSpPr>
          <p:spPr bwMode="auto">
            <a:xfrm>
              <a:off x="1484" y="37"/>
              <a:ext cx="31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9" name="Line 61"/>
            <p:cNvSpPr>
              <a:spLocks noChangeShapeType="1"/>
            </p:cNvSpPr>
            <p:nvPr/>
          </p:nvSpPr>
          <p:spPr bwMode="auto">
            <a:xfrm flipV="1">
              <a:off x="1964" y="148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0" name="Line 62"/>
            <p:cNvSpPr>
              <a:spLocks noChangeShapeType="1"/>
            </p:cNvSpPr>
            <p:nvPr/>
          </p:nvSpPr>
          <p:spPr bwMode="auto">
            <a:xfrm>
              <a:off x="1986" y="152"/>
              <a:ext cx="31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1" name="Line 63"/>
            <p:cNvSpPr>
              <a:spLocks noChangeShapeType="1"/>
            </p:cNvSpPr>
            <p:nvPr/>
          </p:nvSpPr>
          <p:spPr bwMode="auto">
            <a:xfrm flipV="1">
              <a:off x="2021" y="37"/>
              <a:ext cx="42" cy="1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2" name="Line 64"/>
            <p:cNvSpPr>
              <a:spLocks noChangeShapeType="1"/>
            </p:cNvSpPr>
            <p:nvPr/>
          </p:nvSpPr>
          <p:spPr bwMode="auto">
            <a:xfrm>
              <a:off x="2063" y="37"/>
              <a:ext cx="31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3" name="Line 65"/>
            <p:cNvSpPr>
              <a:spLocks noChangeShapeType="1"/>
            </p:cNvSpPr>
            <p:nvPr/>
          </p:nvSpPr>
          <p:spPr bwMode="auto">
            <a:xfrm flipV="1">
              <a:off x="2643" y="148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4" name="Line 66"/>
            <p:cNvSpPr>
              <a:spLocks noChangeShapeType="1"/>
            </p:cNvSpPr>
            <p:nvPr/>
          </p:nvSpPr>
          <p:spPr bwMode="auto">
            <a:xfrm>
              <a:off x="2665" y="152"/>
              <a:ext cx="32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5" name="Line 67"/>
            <p:cNvSpPr>
              <a:spLocks noChangeShapeType="1"/>
            </p:cNvSpPr>
            <p:nvPr/>
          </p:nvSpPr>
          <p:spPr bwMode="auto">
            <a:xfrm flipV="1">
              <a:off x="2700" y="37"/>
              <a:ext cx="42" cy="1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6" name="Line 68"/>
            <p:cNvSpPr>
              <a:spLocks noChangeShapeType="1"/>
            </p:cNvSpPr>
            <p:nvPr/>
          </p:nvSpPr>
          <p:spPr bwMode="auto">
            <a:xfrm>
              <a:off x="2742" y="37"/>
              <a:ext cx="100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7" name="Line 69"/>
            <p:cNvSpPr>
              <a:spLocks noChangeShapeType="1"/>
            </p:cNvSpPr>
            <p:nvPr/>
          </p:nvSpPr>
          <p:spPr bwMode="auto">
            <a:xfrm flipV="1">
              <a:off x="3096" y="148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8" name="Line 70"/>
            <p:cNvSpPr>
              <a:spLocks noChangeShapeType="1"/>
            </p:cNvSpPr>
            <p:nvPr/>
          </p:nvSpPr>
          <p:spPr bwMode="auto">
            <a:xfrm>
              <a:off x="3118" y="152"/>
              <a:ext cx="31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29" name="Line 71"/>
            <p:cNvSpPr>
              <a:spLocks noChangeShapeType="1"/>
            </p:cNvSpPr>
            <p:nvPr/>
          </p:nvSpPr>
          <p:spPr bwMode="auto">
            <a:xfrm flipV="1">
              <a:off x="3153" y="37"/>
              <a:ext cx="42" cy="1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0" name="Line 72"/>
            <p:cNvSpPr>
              <a:spLocks noChangeShapeType="1"/>
            </p:cNvSpPr>
            <p:nvPr/>
          </p:nvSpPr>
          <p:spPr bwMode="auto">
            <a:xfrm>
              <a:off x="3195" y="37"/>
              <a:ext cx="99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1" name="Line 73"/>
            <p:cNvSpPr>
              <a:spLocks noChangeShapeType="1"/>
            </p:cNvSpPr>
            <p:nvPr/>
          </p:nvSpPr>
          <p:spPr bwMode="auto">
            <a:xfrm flipV="1">
              <a:off x="3559" y="148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2" name="Line 74"/>
            <p:cNvSpPr>
              <a:spLocks noChangeShapeType="1"/>
            </p:cNvSpPr>
            <p:nvPr/>
          </p:nvSpPr>
          <p:spPr bwMode="auto">
            <a:xfrm>
              <a:off x="3581" y="152"/>
              <a:ext cx="32" cy="5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3" name="Line 75"/>
            <p:cNvSpPr>
              <a:spLocks noChangeShapeType="1"/>
            </p:cNvSpPr>
            <p:nvPr/>
          </p:nvSpPr>
          <p:spPr bwMode="auto">
            <a:xfrm flipV="1">
              <a:off x="3616" y="37"/>
              <a:ext cx="42" cy="1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4" name="Line 76"/>
            <p:cNvSpPr>
              <a:spLocks noChangeShapeType="1"/>
            </p:cNvSpPr>
            <p:nvPr/>
          </p:nvSpPr>
          <p:spPr bwMode="auto">
            <a:xfrm>
              <a:off x="3658" y="37"/>
              <a:ext cx="100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5" name="Rectangle 77"/>
            <p:cNvSpPr>
              <a:spLocks noChangeArrowheads="1"/>
            </p:cNvSpPr>
            <p:nvPr/>
          </p:nvSpPr>
          <p:spPr bwMode="auto">
            <a:xfrm>
              <a:off x="3760" y="48"/>
              <a:ext cx="6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;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6" name="Rectangle 78"/>
            <p:cNvSpPr>
              <a:spLocks noChangeArrowheads="1"/>
            </p:cNvSpPr>
            <p:nvPr/>
          </p:nvSpPr>
          <p:spPr bwMode="auto">
            <a:xfrm>
              <a:off x="3666" y="4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7" name="Rectangle 79"/>
            <p:cNvSpPr>
              <a:spLocks noChangeArrowheads="1"/>
            </p:cNvSpPr>
            <p:nvPr/>
          </p:nvSpPr>
          <p:spPr bwMode="auto">
            <a:xfrm>
              <a:off x="3468" y="4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8" name="Rectangle 80"/>
            <p:cNvSpPr>
              <a:spLocks noChangeArrowheads="1"/>
            </p:cNvSpPr>
            <p:nvPr/>
          </p:nvSpPr>
          <p:spPr bwMode="auto">
            <a:xfrm>
              <a:off x="3203" y="4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9" name="Rectangle 81"/>
            <p:cNvSpPr>
              <a:spLocks noChangeArrowheads="1"/>
            </p:cNvSpPr>
            <p:nvPr/>
          </p:nvSpPr>
          <p:spPr bwMode="auto">
            <a:xfrm>
              <a:off x="3002" y="4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0" name="Rectangle 82"/>
            <p:cNvSpPr>
              <a:spLocks noChangeArrowheads="1"/>
            </p:cNvSpPr>
            <p:nvPr/>
          </p:nvSpPr>
          <p:spPr bwMode="auto">
            <a:xfrm>
              <a:off x="2750" y="4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1" name="Rectangle 83"/>
            <p:cNvSpPr>
              <a:spLocks noChangeArrowheads="1"/>
            </p:cNvSpPr>
            <p:nvPr/>
          </p:nvSpPr>
          <p:spPr bwMode="auto">
            <a:xfrm>
              <a:off x="2554" y="4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2" name="Rectangle 84"/>
            <p:cNvSpPr>
              <a:spLocks noChangeArrowheads="1"/>
            </p:cNvSpPr>
            <p:nvPr/>
          </p:nvSpPr>
          <p:spPr bwMode="auto">
            <a:xfrm>
              <a:off x="2289" y="4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3" name="Rectangle 85"/>
            <p:cNvSpPr>
              <a:spLocks noChangeArrowheads="1"/>
            </p:cNvSpPr>
            <p:nvPr/>
          </p:nvSpPr>
          <p:spPr bwMode="auto">
            <a:xfrm>
              <a:off x="2073" y="4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4" name="Rectangle 86"/>
            <p:cNvSpPr>
              <a:spLocks noChangeArrowheads="1"/>
            </p:cNvSpPr>
            <p:nvPr/>
          </p:nvSpPr>
          <p:spPr bwMode="auto">
            <a:xfrm>
              <a:off x="1706" y="4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6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5" name="Rectangle 87"/>
            <p:cNvSpPr>
              <a:spLocks noChangeArrowheads="1"/>
            </p:cNvSpPr>
            <p:nvPr/>
          </p:nvSpPr>
          <p:spPr bwMode="auto">
            <a:xfrm>
              <a:off x="1490" y="4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9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6" name="Rectangle 88"/>
            <p:cNvSpPr>
              <a:spLocks noChangeArrowheads="1"/>
            </p:cNvSpPr>
            <p:nvPr/>
          </p:nvSpPr>
          <p:spPr bwMode="auto">
            <a:xfrm>
              <a:off x="1024" y="48"/>
              <a:ext cx="181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24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7" name="Rectangle 89"/>
            <p:cNvSpPr>
              <a:spLocks noChangeArrowheads="1"/>
            </p:cNvSpPr>
            <p:nvPr/>
          </p:nvSpPr>
          <p:spPr bwMode="auto">
            <a:xfrm>
              <a:off x="571" y="48"/>
              <a:ext cx="181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54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8" name="Rectangle 90"/>
            <p:cNvSpPr>
              <a:spLocks noChangeArrowheads="1"/>
            </p:cNvSpPr>
            <p:nvPr/>
          </p:nvSpPr>
          <p:spPr bwMode="auto">
            <a:xfrm>
              <a:off x="399" y="48"/>
              <a:ext cx="6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9" name="Rectangle 91"/>
            <p:cNvSpPr>
              <a:spLocks noChangeArrowheads="1"/>
            </p:cNvSpPr>
            <p:nvPr/>
          </p:nvSpPr>
          <p:spPr bwMode="auto">
            <a:xfrm>
              <a:off x="327" y="4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50" name="Rectangle 92"/>
            <p:cNvSpPr>
              <a:spLocks noChangeArrowheads="1"/>
            </p:cNvSpPr>
            <p:nvPr/>
          </p:nvSpPr>
          <p:spPr bwMode="auto">
            <a:xfrm>
              <a:off x="285" y="48"/>
              <a:ext cx="6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51" name="Rectangle 93"/>
            <p:cNvSpPr>
              <a:spLocks noChangeArrowheads="1"/>
            </p:cNvSpPr>
            <p:nvPr/>
          </p:nvSpPr>
          <p:spPr bwMode="auto">
            <a:xfrm>
              <a:off x="213" y="48"/>
              <a:ext cx="6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: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52" name="Rectangle 94"/>
            <p:cNvSpPr>
              <a:spLocks noChangeArrowheads="1"/>
            </p:cNvSpPr>
            <p:nvPr/>
          </p:nvSpPr>
          <p:spPr bwMode="auto">
            <a:xfrm>
              <a:off x="3340" y="28"/>
              <a:ext cx="9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53" name="Rectangle 95"/>
            <p:cNvSpPr>
              <a:spLocks noChangeArrowheads="1"/>
            </p:cNvSpPr>
            <p:nvPr/>
          </p:nvSpPr>
          <p:spPr bwMode="auto">
            <a:xfrm>
              <a:off x="2876" y="28"/>
              <a:ext cx="9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54" name="Rectangle 96"/>
            <p:cNvSpPr>
              <a:spLocks noChangeArrowheads="1"/>
            </p:cNvSpPr>
            <p:nvPr/>
          </p:nvSpPr>
          <p:spPr bwMode="auto">
            <a:xfrm>
              <a:off x="2426" y="28"/>
              <a:ext cx="9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55" name="Rectangle 97"/>
            <p:cNvSpPr>
              <a:spLocks noChangeArrowheads="1"/>
            </p:cNvSpPr>
            <p:nvPr/>
          </p:nvSpPr>
          <p:spPr bwMode="auto">
            <a:xfrm>
              <a:off x="2152" y="82"/>
              <a:ext cx="165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5456" name="Rectangle 98"/>
            <p:cNvSpPr>
              <a:spLocks noChangeArrowheads="1"/>
            </p:cNvSpPr>
            <p:nvPr/>
          </p:nvSpPr>
          <p:spPr bwMode="auto">
            <a:xfrm>
              <a:off x="1832" y="28"/>
              <a:ext cx="9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57" name="Rectangle 99"/>
            <p:cNvSpPr>
              <a:spLocks noChangeArrowheads="1"/>
            </p:cNvSpPr>
            <p:nvPr/>
          </p:nvSpPr>
          <p:spPr bwMode="auto">
            <a:xfrm>
              <a:off x="1564" y="73"/>
              <a:ext cx="165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×</a:t>
              </a:r>
            </a:p>
          </p:txBody>
        </p:sp>
        <p:sp>
          <p:nvSpPr>
            <p:cNvPr id="15458" name="Rectangle 100"/>
            <p:cNvSpPr>
              <a:spLocks noChangeArrowheads="1"/>
            </p:cNvSpPr>
            <p:nvPr/>
          </p:nvSpPr>
          <p:spPr bwMode="auto">
            <a:xfrm>
              <a:off x="1246" y="28"/>
              <a:ext cx="9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59" name="Rectangle 101"/>
            <p:cNvSpPr>
              <a:spLocks noChangeArrowheads="1"/>
            </p:cNvSpPr>
            <p:nvPr/>
          </p:nvSpPr>
          <p:spPr bwMode="auto">
            <a:xfrm>
              <a:off x="783" y="28"/>
              <a:ext cx="9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60" name="Rectangle 102"/>
            <p:cNvSpPr>
              <a:spLocks noChangeArrowheads="1"/>
            </p:cNvSpPr>
            <p:nvPr/>
          </p:nvSpPr>
          <p:spPr bwMode="auto">
            <a:xfrm>
              <a:off x="20" y="53"/>
              <a:ext cx="181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4400" b="1">
                  <a:solidFill>
                    <a:srgbClr val="FF33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解</a:t>
              </a:r>
              <a:endParaRPr lang="zh-CN" altLang="en-US" sz="5400" b="1">
                <a:solidFill>
                  <a:srgbClr val="FF3300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5" name="Group 103"/>
          <p:cNvGrpSpPr/>
          <p:nvPr/>
        </p:nvGrpSpPr>
        <p:grpSpPr bwMode="auto">
          <a:xfrm>
            <a:off x="4016375" y="7924800"/>
            <a:ext cx="8423275" cy="1325563"/>
            <a:chOff x="0" y="0"/>
            <a:chExt cx="2695" cy="513"/>
          </a:xfrm>
        </p:grpSpPr>
        <p:sp>
          <p:nvSpPr>
            <p:cNvPr id="15462" name="Line 104"/>
            <p:cNvSpPr>
              <a:spLocks noChangeShapeType="1"/>
            </p:cNvSpPr>
            <p:nvPr/>
          </p:nvSpPr>
          <p:spPr bwMode="auto">
            <a:xfrm>
              <a:off x="230" y="227"/>
              <a:ext cx="10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3" name="Line 105"/>
            <p:cNvSpPr>
              <a:spLocks noChangeShapeType="1"/>
            </p:cNvSpPr>
            <p:nvPr/>
          </p:nvSpPr>
          <p:spPr bwMode="auto">
            <a:xfrm flipV="1">
              <a:off x="368" y="218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4" name="Line 106"/>
            <p:cNvSpPr>
              <a:spLocks noChangeShapeType="1"/>
            </p:cNvSpPr>
            <p:nvPr/>
          </p:nvSpPr>
          <p:spPr bwMode="auto">
            <a:xfrm>
              <a:off x="390" y="222"/>
              <a:ext cx="32" cy="5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5" name="Line 107"/>
            <p:cNvSpPr>
              <a:spLocks noChangeShapeType="1"/>
            </p:cNvSpPr>
            <p:nvPr/>
          </p:nvSpPr>
          <p:spPr bwMode="auto">
            <a:xfrm flipV="1">
              <a:off x="425" y="107"/>
              <a:ext cx="42" cy="17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6" name="Line 108"/>
            <p:cNvSpPr>
              <a:spLocks noChangeShapeType="1"/>
            </p:cNvSpPr>
            <p:nvPr/>
          </p:nvSpPr>
          <p:spPr bwMode="auto">
            <a:xfrm>
              <a:off x="467" y="107"/>
              <a:ext cx="191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7" name="Line 109"/>
            <p:cNvSpPr>
              <a:spLocks noChangeShapeType="1"/>
            </p:cNvSpPr>
            <p:nvPr/>
          </p:nvSpPr>
          <p:spPr bwMode="auto">
            <a:xfrm>
              <a:off x="1013" y="227"/>
              <a:ext cx="109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8" name="Line 110"/>
            <p:cNvSpPr>
              <a:spLocks noChangeShapeType="1"/>
            </p:cNvSpPr>
            <p:nvPr/>
          </p:nvSpPr>
          <p:spPr bwMode="auto">
            <a:xfrm flipV="1">
              <a:off x="901" y="255"/>
              <a:ext cx="22" cy="1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69" name="Line 111"/>
            <p:cNvSpPr>
              <a:spLocks noChangeShapeType="1"/>
            </p:cNvSpPr>
            <p:nvPr/>
          </p:nvSpPr>
          <p:spPr bwMode="auto">
            <a:xfrm>
              <a:off x="923" y="258"/>
              <a:ext cx="32" cy="15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70" name="Line 112"/>
            <p:cNvSpPr>
              <a:spLocks noChangeShapeType="1"/>
            </p:cNvSpPr>
            <p:nvPr/>
          </p:nvSpPr>
          <p:spPr bwMode="auto">
            <a:xfrm flipV="1">
              <a:off x="958" y="0"/>
              <a:ext cx="42" cy="41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71" name="Line 113"/>
            <p:cNvSpPr>
              <a:spLocks noChangeShapeType="1"/>
            </p:cNvSpPr>
            <p:nvPr/>
          </p:nvSpPr>
          <p:spPr bwMode="auto">
            <a:xfrm>
              <a:off x="1000" y="0"/>
              <a:ext cx="136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72" name="Line 114"/>
            <p:cNvSpPr>
              <a:spLocks noChangeShapeType="1"/>
            </p:cNvSpPr>
            <p:nvPr/>
          </p:nvSpPr>
          <p:spPr bwMode="auto">
            <a:xfrm flipV="1">
              <a:off x="1409" y="218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73" name="Line 115"/>
            <p:cNvSpPr>
              <a:spLocks noChangeShapeType="1"/>
            </p:cNvSpPr>
            <p:nvPr/>
          </p:nvSpPr>
          <p:spPr bwMode="auto">
            <a:xfrm>
              <a:off x="1431" y="222"/>
              <a:ext cx="32" cy="5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74" name="Line 116"/>
            <p:cNvSpPr>
              <a:spLocks noChangeShapeType="1"/>
            </p:cNvSpPr>
            <p:nvPr/>
          </p:nvSpPr>
          <p:spPr bwMode="auto">
            <a:xfrm flipV="1">
              <a:off x="1466" y="107"/>
              <a:ext cx="42" cy="17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75" name="Line 117"/>
            <p:cNvSpPr>
              <a:spLocks noChangeShapeType="1"/>
            </p:cNvSpPr>
            <p:nvPr/>
          </p:nvSpPr>
          <p:spPr bwMode="auto">
            <a:xfrm>
              <a:off x="1508" y="107"/>
              <a:ext cx="10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76" name="Line 118"/>
            <p:cNvSpPr>
              <a:spLocks noChangeShapeType="1"/>
            </p:cNvSpPr>
            <p:nvPr/>
          </p:nvSpPr>
          <p:spPr bwMode="auto">
            <a:xfrm>
              <a:off x="1779" y="227"/>
              <a:ext cx="10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77" name="Line 119"/>
            <p:cNvSpPr>
              <a:spLocks noChangeShapeType="1"/>
            </p:cNvSpPr>
            <p:nvPr/>
          </p:nvSpPr>
          <p:spPr bwMode="auto">
            <a:xfrm flipV="1">
              <a:off x="1917" y="218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78" name="Line 120"/>
            <p:cNvSpPr>
              <a:spLocks noChangeShapeType="1"/>
            </p:cNvSpPr>
            <p:nvPr/>
          </p:nvSpPr>
          <p:spPr bwMode="auto">
            <a:xfrm>
              <a:off x="1939" y="222"/>
              <a:ext cx="32" cy="5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79" name="Line 121"/>
            <p:cNvSpPr>
              <a:spLocks noChangeShapeType="1"/>
            </p:cNvSpPr>
            <p:nvPr/>
          </p:nvSpPr>
          <p:spPr bwMode="auto">
            <a:xfrm flipV="1">
              <a:off x="1974" y="107"/>
              <a:ext cx="42" cy="17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80" name="Line 122"/>
            <p:cNvSpPr>
              <a:spLocks noChangeShapeType="1"/>
            </p:cNvSpPr>
            <p:nvPr/>
          </p:nvSpPr>
          <p:spPr bwMode="auto">
            <a:xfrm>
              <a:off x="2016" y="107"/>
              <a:ext cx="108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81" name="Line 123"/>
            <p:cNvSpPr>
              <a:spLocks noChangeShapeType="1"/>
            </p:cNvSpPr>
            <p:nvPr/>
          </p:nvSpPr>
          <p:spPr bwMode="auto">
            <a:xfrm>
              <a:off x="2305" y="227"/>
              <a:ext cx="103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82" name="Line 124"/>
            <p:cNvSpPr>
              <a:spLocks noChangeShapeType="1"/>
            </p:cNvSpPr>
            <p:nvPr/>
          </p:nvSpPr>
          <p:spPr bwMode="auto">
            <a:xfrm flipV="1">
              <a:off x="2444" y="218"/>
              <a:ext cx="22" cy="1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83" name="Line 125"/>
            <p:cNvSpPr>
              <a:spLocks noChangeShapeType="1"/>
            </p:cNvSpPr>
            <p:nvPr/>
          </p:nvSpPr>
          <p:spPr bwMode="auto">
            <a:xfrm>
              <a:off x="2466" y="222"/>
              <a:ext cx="31" cy="5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84" name="Line 126"/>
            <p:cNvSpPr>
              <a:spLocks noChangeShapeType="1"/>
            </p:cNvSpPr>
            <p:nvPr/>
          </p:nvSpPr>
          <p:spPr bwMode="auto">
            <a:xfrm flipV="1">
              <a:off x="2501" y="107"/>
              <a:ext cx="42" cy="17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85" name="Line 127"/>
            <p:cNvSpPr>
              <a:spLocks noChangeShapeType="1"/>
            </p:cNvSpPr>
            <p:nvPr/>
          </p:nvSpPr>
          <p:spPr bwMode="auto">
            <a:xfrm>
              <a:off x="2543" y="107"/>
              <a:ext cx="107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86" name="Rectangle 128"/>
            <p:cNvSpPr>
              <a:spLocks noChangeArrowheads="1"/>
            </p:cNvSpPr>
            <p:nvPr/>
          </p:nvSpPr>
          <p:spPr bwMode="auto">
            <a:xfrm>
              <a:off x="2650" y="118"/>
              <a:ext cx="4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87" name="Rectangle 129"/>
            <p:cNvSpPr>
              <a:spLocks noChangeArrowheads="1"/>
            </p:cNvSpPr>
            <p:nvPr/>
          </p:nvSpPr>
          <p:spPr bwMode="auto">
            <a:xfrm>
              <a:off x="2317" y="251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88" name="Rectangle 130"/>
            <p:cNvSpPr>
              <a:spLocks noChangeArrowheads="1"/>
            </p:cNvSpPr>
            <p:nvPr/>
          </p:nvSpPr>
          <p:spPr bwMode="auto">
            <a:xfrm>
              <a:off x="2314" y="10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7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89" name="Rectangle 131"/>
            <p:cNvSpPr>
              <a:spLocks noChangeArrowheads="1"/>
            </p:cNvSpPr>
            <p:nvPr/>
          </p:nvSpPr>
          <p:spPr bwMode="auto">
            <a:xfrm>
              <a:off x="1790" y="251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90" name="Rectangle 132"/>
            <p:cNvSpPr>
              <a:spLocks noChangeArrowheads="1"/>
            </p:cNvSpPr>
            <p:nvPr/>
          </p:nvSpPr>
          <p:spPr bwMode="auto">
            <a:xfrm>
              <a:off x="1790" y="10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91" name="Rectangle 133"/>
            <p:cNvSpPr>
              <a:spLocks noChangeArrowheads="1"/>
            </p:cNvSpPr>
            <p:nvPr/>
          </p:nvSpPr>
          <p:spPr bwMode="auto">
            <a:xfrm>
              <a:off x="1315" y="11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92" name="Rectangle 134"/>
            <p:cNvSpPr>
              <a:spLocks noChangeArrowheads="1"/>
            </p:cNvSpPr>
            <p:nvPr/>
          </p:nvSpPr>
          <p:spPr bwMode="auto">
            <a:xfrm>
              <a:off x="1028" y="251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93" name="Rectangle 135"/>
            <p:cNvSpPr>
              <a:spLocks noChangeArrowheads="1"/>
            </p:cNvSpPr>
            <p:nvPr/>
          </p:nvSpPr>
          <p:spPr bwMode="auto">
            <a:xfrm>
              <a:off x="812" y="11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94" name="Rectangle 136"/>
            <p:cNvSpPr>
              <a:spLocks noChangeArrowheads="1"/>
            </p:cNvSpPr>
            <p:nvPr/>
          </p:nvSpPr>
          <p:spPr bwMode="auto">
            <a:xfrm>
              <a:off x="473" y="11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9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95" name="Rectangle 137"/>
            <p:cNvSpPr>
              <a:spLocks noChangeArrowheads="1"/>
            </p:cNvSpPr>
            <p:nvPr/>
          </p:nvSpPr>
          <p:spPr bwMode="auto">
            <a:xfrm>
              <a:off x="241" y="251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96" name="Rectangle 138"/>
            <p:cNvSpPr>
              <a:spLocks noChangeArrowheads="1"/>
            </p:cNvSpPr>
            <p:nvPr/>
          </p:nvSpPr>
          <p:spPr bwMode="auto">
            <a:xfrm>
              <a:off x="241" y="10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97" name="Rectangle 139"/>
            <p:cNvSpPr>
              <a:spLocks noChangeArrowheads="1"/>
            </p:cNvSpPr>
            <p:nvPr/>
          </p:nvSpPr>
          <p:spPr bwMode="auto">
            <a:xfrm>
              <a:off x="147" y="118"/>
              <a:ext cx="6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98" name="Rectangle 140"/>
            <p:cNvSpPr>
              <a:spLocks noChangeArrowheads="1"/>
            </p:cNvSpPr>
            <p:nvPr/>
          </p:nvSpPr>
          <p:spPr bwMode="auto">
            <a:xfrm>
              <a:off x="62" y="11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99" name="Rectangle 141"/>
            <p:cNvSpPr>
              <a:spLocks noChangeArrowheads="1"/>
            </p:cNvSpPr>
            <p:nvPr/>
          </p:nvSpPr>
          <p:spPr bwMode="auto">
            <a:xfrm>
              <a:off x="0" y="118"/>
              <a:ext cx="6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500" name="Rectangle 142"/>
            <p:cNvSpPr>
              <a:spLocks noChangeArrowheads="1"/>
            </p:cNvSpPr>
            <p:nvPr/>
          </p:nvSpPr>
          <p:spPr bwMode="auto">
            <a:xfrm>
              <a:off x="2553" y="11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501" name="Rectangle 143"/>
            <p:cNvSpPr>
              <a:spLocks noChangeArrowheads="1"/>
            </p:cNvSpPr>
            <p:nvPr/>
          </p:nvSpPr>
          <p:spPr bwMode="auto">
            <a:xfrm>
              <a:off x="2027" y="11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502" name="Rectangle 144"/>
            <p:cNvSpPr>
              <a:spLocks noChangeArrowheads="1"/>
            </p:cNvSpPr>
            <p:nvPr/>
          </p:nvSpPr>
          <p:spPr bwMode="auto">
            <a:xfrm>
              <a:off x="1519" y="11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503" name="Rectangle 145"/>
            <p:cNvSpPr>
              <a:spLocks noChangeArrowheads="1"/>
            </p:cNvSpPr>
            <p:nvPr/>
          </p:nvSpPr>
          <p:spPr bwMode="auto">
            <a:xfrm>
              <a:off x="1025" y="10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504" name="Rectangle 146"/>
            <p:cNvSpPr>
              <a:spLocks noChangeArrowheads="1"/>
            </p:cNvSpPr>
            <p:nvPr/>
          </p:nvSpPr>
          <p:spPr bwMode="auto">
            <a:xfrm>
              <a:off x="561" y="118"/>
              <a:ext cx="90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 i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505" name="Rectangle 147"/>
            <p:cNvSpPr>
              <a:spLocks noChangeArrowheads="1"/>
            </p:cNvSpPr>
            <p:nvPr/>
          </p:nvSpPr>
          <p:spPr bwMode="auto">
            <a:xfrm>
              <a:off x="2169" y="98"/>
              <a:ext cx="9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506" name="Rectangle 148"/>
            <p:cNvSpPr>
              <a:spLocks noChangeArrowheads="1"/>
            </p:cNvSpPr>
            <p:nvPr/>
          </p:nvSpPr>
          <p:spPr bwMode="auto">
            <a:xfrm>
              <a:off x="1650" y="98"/>
              <a:ext cx="9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507" name="Rectangle 149"/>
            <p:cNvSpPr>
              <a:spLocks noChangeArrowheads="1"/>
            </p:cNvSpPr>
            <p:nvPr/>
          </p:nvSpPr>
          <p:spPr bwMode="auto">
            <a:xfrm>
              <a:off x="1182" y="98"/>
              <a:ext cx="9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Symbol" panose="05050102010706020507" pitchFamily="18" charset="2"/>
                </a:rPr>
                <a:t>=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508" name="Rectangle 150"/>
            <p:cNvSpPr>
              <a:spLocks noChangeArrowheads="1"/>
            </p:cNvSpPr>
            <p:nvPr/>
          </p:nvSpPr>
          <p:spPr bwMode="auto">
            <a:xfrm>
              <a:off x="692" y="98"/>
              <a:ext cx="9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4400" b="1">
                  <a:solidFill>
                    <a:srgbClr val="FF3300"/>
                  </a:solidFill>
                  <a:latin typeface="Symbol" panose="05050102010706020507" pitchFamily="18" charset="2"/>
                </a:rPr>
                <a:t>+</a:t>
              </a:r>
              <a:endParaRPr lang="en-US" altLang="zh-CN" sz="5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Group 151"/>
          <p:cNvGrpSpPr/>
          <p:nvPr/>
        </p:nvGrpSpPr>
        <p:grpSpPr bwMode="auto">
          <a:xfrm>
            <a:off x="10656888" y="4994275"/>
            <a:ext cx="5530850" cy="1439863"/>
            <a:chOff x="0" y="0"/>
            <a:chExt cx="3900" cy="563"/>
          </a:xfrm>
        </p:grpSpPr>
        <p:sp>
          <p:nvSpPr>
            <p:cNvPr id="12440" name="Text Box 152"/>
            <p:cNvSpPr txBox="1">
              <a:spLocks noChangeArrowheads="1"/>
            </p:cNvSpPr>
            <p:nvPr/>
          </p:nvSpPr>
          <p:spPr bwMode="auto">
            <a:xfrm>
              <a:off x="0" y="45"/>
              <a:ext cx="3900" cy="51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zh-CN" altLang="en-US" sz="8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细黑" panose="02010600040101010101" pitchFamily="2" charset="-122"/>
                </a:rPr>
                <a:t>                       </a:t>
              </a:r>
              <a:endParaRPr lang="zh-CN" altLang="en-US" sz="54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5511" name="Object 2"/>
            <p:cNvGraphicFramePr>
              <a:graphicFrameLocks noChangeAspect="1"/>
            </p:cNvGraphicFramePr>
            <p:nvPr/>
          </p:nvGraphicFramePr>
          <p:xfrm>
            <a:off x="1252" y="0"/>
            <a:ext cx="1905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21" r:id="rId4" imgW="787400" imgH="444500" progId="Equation.3">
                    <p:embed/>
                  </p:oleObj>
                </mc:Choice>
                <mc:Fallback>
                  <p:oleObj r:id="rId4" imgW="787400" imgH="4445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0"/>
                          <a:ext cx="1905" cy="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42" name="Text Box 154"/>
          <p:cNvSpPr txBox="1">
            <a:spLocks noChangeArrowheads="1"/>
          </p:cNvSpPr>
          <p:nvPr/>
        </p:nvSpPr>
        <p:spPr bwMode="auto">
          <a:xfrm>
            <a:off x="10753725" y="5229225"/>
            <a:ext cx="1947863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6649" tIns="83325" rIns="166649" bIns="83325">
            <a:spAutoFit/>
          </a:bodyPr>
          <a:lstStyle/>
          <a:p>
            <a:r>
              <a:rPr lang="zh-CN" altLang="en-US" sz="5400">
                <a:latin typeface="Times New Roman" panose="02020603050405020304" pitchFamily="18" charset="0"/>
              </a:rPr>
              <a:t>（3）</a:t>
            </a:r>
          </a:p>
        </p:txBody>
      </p:sp>
      <p:sp>
        <p:nvSpPr>
          <p:cNvPr id="15513" name="Text Box 155"/>
          <p:cNvSpPr txBox="1">
            <a:spLocks noChangeArrowheads="1"/>
          </p:cNvSpPr>
          <p:nvPr/>
        </p:nvSpPr>
        <p:spPr bwMode="auto">
          <a:xfrm>
            <a:off x="3665538" y="704850"/>
            <a:ext cx="8339137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66649" tIns="83325" rIns="166649" bIns="83325">
            <a:spAutoFit/>
          </a:bodyPr>
          <a:lstStyle/>
          <a:p>
            <a:r>
              <a:rPr lang="zh-CN" altLang="en-US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二次根式加减运算的步骤</a:t>
            </a:r>
            <a:r>
              <a:rPr lang="en-US" altLang="zh-CN" sz="5400" b="1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en-US" altLang="zh-CN" sz="5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3" grpId="0"/>
      <p:bldP spid="12442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母版1（带logo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母版1（带logo）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母版1（带logo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母版1（带logo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母版1（带logo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母版1（带logo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母版1（带logo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母版1（带logo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母版1（带logo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母版1（带logo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母版1（带logo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母版1（带logo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母版1（带logo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母版1（带logo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Microsoft Office PowerPoint</Application>
  <PresentationFormat>自定义</PresentationFormat>
  <Paragraphs>399</Paragraphs>
  <Slides>17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_x005f_x000B__x005f_x000C_</vt:lpstr>
      <vt:lpstr>黑体</vt:lpstr>
      <vt:lpstr>华康简宋</vt:lpstr>
      <vt:lpstr>华文细黑</vt:lpstr>
      <vt:lpstr>华文新魏</vt:lpstr>
      <vt:lpstr>隶书</vt:lpstr>
      <vt:lpstr>宋体</vt:lpstr>
      <vt:lpstr>微软雅黑</vt:lpstr>
      <vt:lpstr>Arial</vt:lpstr>
      <vt:lpstr>Symbol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同类二次根式: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2015-03-24T13:57:00Z</dcterms:created>
  <dcterms:modified xsi:type="dcterms:W3CDTF">2023-01-16T18:45:29Z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84F3C36E8474433E8B647E4D0BB6545A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