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2" r:id="rId2"/>
  </p:sldMasterIdLst>
  <p:notesMasterIdLst>
    <p:notesMasterId r:id="rId23"/>
  </p:notesMasterIdLst>
  <p:sldIdLst>
    <p:sldId id="328" r:id="rId3"/>
    <p:sldId id="329" r:id="rId4"/>
    <p:sldId id="330" r:id="rId5"/>
    <p:sldId id="283" r:id="rId6"/>
    <p:sldId id="319" r:id="rId7"/>
    <p:sldId id="320" r:id="rId8"/>
    <p:sldId id="321" r:id="rId9"/>
    <p:sldId id="280" r:id="rId10"/>
    <p:sldId id="325" r:id="rId11"/>
    <p:sldId id="265" r:id="rId12"/>
    <p:sldId id="266" r:id="rId13"/>
    <p:sldId id="323" r:id="rId14"/>
    <p:sldId id="284" r:id="rId15"/>
    <p:sldId id="271" r:id="rId16"/>
    <p:sldId id="276" r:id="rId17"/>
    <p:sldId id="278" r:id="rId18"/>
    <p:sldId id="281" r:id="rId19"/>
    <p:sldId id="279" r:id="rId20"/>
    <p:sldId id="322" r:id="rId21"/>
    <p:sldId id="331" r:id="rId22"/>
  </p:sldIdLst>
  <p:sldSz cx="12192000" cy="6858000"/>
  <p:notesSz cx="6858000" cy="9144000"/>
  <p:custDataLst>
    <p:tags r:id="rId2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C8D77"/>
    <a:srgbClr val="E59030"/>
    <a:srgbClr val="907D6D"/>
    <a:srgbClr val="E95775"/>
    <a:srgbClr val="7A962D"/>
    <a:srgbClr val="89EFF1"/>
    <a:srgbClr val="BF6F2A"/>
    <a:srgbClr val="A69582"/>
    <a:srgbClr val="FF537C"/>
    <a:srgbClr val="A61E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930" autoAdjust="0"/>
    <p:restoredTop sz="94660"/>
  </p:normalViewPr>
  <p:slideViewPr>
    <p:cSldViewPr snapToGrid="0">
      <p:cViewPr>
        <p:scale>
          <a:sx n="66" d="100"/>
          <a:sy n="66" d="100"/>
        </p:scale>
        <p:origin x="1584" y="1122"/>
      </p:cViewPr>
      <p:guideLst>
        <p:guide orient="horz" pos="2160"/>
        <p:guide pos="3840"/>
      </p:guideLst>
    </p:cSldViewPr>
  </p:slideViewPr>
  <p:notesTextViewPr>
    <p:cViewPr>
      <p:scale>
        <a:sx n="1" d="1"/>
        <a:sy n="1" d="1"/>
      </p:scale>
      <p:origin x="0" y="0"/>
    </p:cViewPr>
  </p:notesTextViewPr>
  <p:sorterViewPr>
    <p:cViewPr>
      <p:scale>
        <a:sx n="66" d="100"/>
        <a:sy n="66" d="100"/>
      </p:scale>
      <p:origin x="0" y="-50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gs" Target="tags/tag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8DF5B9-69D6-4648-94D4-A1252D74CC3E}"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EA9659-1621-4D80-82F7-DAF70D0F088F}"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0EA9659-1621-4D80-82F7-DAF70D0F088F}"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33A6578-C171-41A7-84DD-5ABD67A7650C}" type="slidenum">
              <a:rPr lang="zh-CN" altLang="en-US" smtClean="0">
                <a:solidFill>
                  <a:prstClr val="black"/>
                </a:solidFill>
              </a:rPr>
              <a:t>10</a:t>
            </a:fld>
            <a:endParaRPr lang="zh-CN" altLang="en-US" dirty="0">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defRPr/>
            </a:pPr>
            <a:fld id="{633A6578-C171-41A7-84DD-5ABD67A7650C}" type="slidenum">
              <a:rPr kumimoji="0" lang="zh-CN" altLang="en-US" sz="1800" b="0" i="0" u="none" strike="noStrike" kern="0" cap="none" spc="0" normalizeH="0" baseline="0" noProof="0" smtClean="0">
                <a:ln>
                  <a:noFill/>
                </a:ln>
                <a:solidFill>
                  <a:prstClr val="black"/>
                </a:solidFill>
                <a:effectLst/>
                <a:uLnTx/>
                <a:uFillTx/>
              </a:rPr>
              <a:t>11</a:t>
            </a:fld>
            <a:endParaRPr kumimoji="0" lang="zh-CN" altLang="en-US" sz="1800" b="0" i="0" u="none" strike="noStrike" kern="0" cap="none" spc="0" normalizeH="0" baseline="0" noProof="0" dirty="0">
              <a:ln>
                <a:noFill/>
              </a:ln>
              <a:solidFill>
                <a:prstClr val="black"/>
              </a:solidFill>
              <a:effectLst/>
              <a:uLnTx/>
              <a:uFillTx/>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EA9659-1621-4D80-82F7-DAF70D0F088F}"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33A6578-C171-41A7-84DD-5ABD67A7650C}" type="slidenum">
              <a:rPr lang="zh-CN" altLang="en-US">
                <a:solidFill>
                  <a:prstClr val="black"/>
                </a:solidFill>
              </a:rPr>
              <a:t>13</a:t>
            </a:fld>
            <a:endParaRPr lang="zh-CN" altLang="en-US" dirty="0">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33A6578-C171-41A7-84DD-5ABD67A7650C}" type="slidenum">
              <a:rPr lang="zh-CN" altLang="en-US" smtClean="0">
                <a:solidFill>
                  <a:prstClr val="black"/>
                </a:solidFill>
              </a:rPr>
              <a:t>14</a:t>
            </a:fld>
            <a:endParaRPr lang="zh-CN" altLang="en-US" dirty="0">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EA9659-1621-4D80-82F7-DAF70D0F088F}"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EA9659-1621-4D80-82F7-DAF70D0F088F}"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defRPr/>
            </a:pPr>
            <a:fld id="{633A6578-C171-41A7-84DD-5ABD67A7650C}" type="slidenum">
              <a:rPr kumimoji="0" lang="zh-CN" altLang="en-US" sz="1800" b="0" i="0" u="none" strike="noStrike" kern="0" cap="none" spc="0" normalizeH="0" baseline="0" noProof="0" smtClean="0">
                <a:ln>
                  <a:noFill/>
                </a:ln>
                <a:solidFill>
                  <a:prstClr val="black"/>
                </a:solidFill>
                <a:effectLst/>
                <a:uLnTx/>
                <a:uFillTx/>
              </a:rPr>
              <a:t>17</a:t>
            </a:fld>
            <a:endParaRPr kumimoji="0" lang="zh-CN" altLang="en-US" sz="1800" b="0" i="0" u="none" strike="noStrike" kern="0" cap="none" spc="0" normalizeH="0" baseline="0" noProof="0" dirty="0">
              <a:ln>
                <a:noFill/>
              </a:ln>
              <a:solidFill>
                <a:prstClr val="black"/>
              </a:solidFill>
              <a:effectLst/>
              <a:uLnTx/>
              <a:uFillTx/>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EA9659-1621-4D80-82F7-DAF70D0F088F}"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EA9659-1621-4D80-82F7-DAF70D0F088F}"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0EA9659-1621-4D80-82F7-DAF70D0F088F}"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0EA9659-1621-4D80-82F7-DAF70D0F088F}" type="slidenum">
              <a:rPr lang="zh-CN" altLang="en-US" smtClean="0"/>
              <a:t>20</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0EA9659-1621-4D80-82F7-DAF70D0F088F}"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337" name="Text Box 1"/>
          <p:cNvSpPr txBox="1">
            <a:spLocks noGrp="1" noRot="1" noChangeAspect="1" noChangeArrowheads="1"/>
          </p:cNvSpPr>
          <p:nvPr>
            <p:ph type="sldImg"/>
          </p:nvPr>
        </p:nvSpPr>
        <p:spPr bwMode="auto">
          <a:xfrm>
            <a:off x="-17000538" y="-11796713"/>
            <a:ext cx="22199601" cy="12488863"/>
          </a:xfrm>
          <a:solidFill>
            <a:srgbClr val="FFFFFF"/>
          </a:solidFill>
          <a:ln>
            <a:solidFill>
              <a:srgbClr val="000000"/>
            </a:solidFill>
            <a:miter lim="800000"/>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14338" name="Text Box 2"/>
          <p:cNvSpPr txBox="1">
            <a:spLocks noGrp="1" noChangeArrowheads="1"/>
          </p:cNvSpPr>
          <p:nvPr>
            <p:ph type="body" idx="1"/>
          </p:nvPr>
        </p:nvSpPr>
        <p:spPr bwMode="auto">
          <a:xfrm>
            <a:off x="685800" y="4343400"/>
            <a:ext cx="5481638" cy="41100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numCol="1" anchor="ctr" anchorCtr="0" compatLnSpc="1"/>
          <a:lstStyle/>
          <a:p>
            <a:pPr>
              <a:spcBef>
                <a:spcPct val="0"/>
              </a:spcBef>
            </a:pPr>
            <a:endParaRPr lang="zh-CN" altLang="zh-CN">
              <a:latin typeface="Calibri Light" panose="020F030202020403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EA9659-1621-4D80-82F7-DAF70D0F088F}"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EA9659-1621-4D80-82F7-DAF70D0F088F}"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EA9659-1621-4D80-82F7-DAF70D0F088F}"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1610D4E-EA53-47FF-8F16-0E153861E74F}" type="slidenum">
              <a:rPr lang="zh-CN" altLang="en-US" smtClean="0">
                <a:solidFill>
                  <a:prstClr val="black"/>
                </a:solidFill>
              </a:rPr>
              <a:t>8</a:t>
            </a:fld>
            <a:endParaRPr lang="zh-CN" altLang="en-US">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EA9659-1621-4D80-82F7-DAF70D0F088F}"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节标题">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5BC0CF0A-DB69-47E6-B339-2957C75A7B6C}"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B9190F2-E777-4DAF-B861-74AFE5057E2D}" type="slidenum">
              <a:rPr lang="zh-CN" altLang="en-US" smtClean="0"/>
              <a:t>‹#›</a:t>
            </a:fld>
            <a:endParaRPr lang="zh-CN" altLang="en-US"/>
          </a:p>
        </p:txBody>
      </p:sp>
      <p:pic>
        <p:nvPicPr>
          <p:cNvPr id="7" name="图片 6" descr="2ppt"/>
          <p:cNvPicPr>
            <a:picLocks noChangeAspect="1"/>
          </p:cNvPicPr>
          <p:nvPr userDrawn="1"/>
        </p:nvPicPr>
        <p:blipFill>
          <a:blip r:embed="rId2"/>
          <a:stretch>
            <a:fillRect/>
          </a:stretch>
        </p:blipFill>
        <p:spPr>
          <a:xfrm>
            <a:off x="635" y="0"/>
            <a:ext cx="12190730"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
      <p:transition spd="slow" advClick="0" advTm="400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5BC0CF0A-DB69-47E6-B339-2957C75A7B6C}"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B9190F2-E777-4DAF-B861-74AFE5057E2D}"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
      <p:transition spd="slow" advClick="0" advTm="400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BC0CF0A-DB69-47E6-B339-2957C75A7B6C}"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B9190F2-E777-4DAF-B861-74AFE5057E2D}"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
      <p:transition spd="slow" advClick="0" advTm="400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BC0CF0A-DB69-47E6-B339-2957C75A7B6C}"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B9190F2-E777-4DAF-B861-74AFE5057E2D}"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
      <p:transition spd="slow" advClick="0" advTm="400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Full Screen Image">
    <p:spTree>
      <p:nvGrpSpPr>
        <p:cNvPr id="1" name=""/>
        <p:cNvGrpSpPr/>
        <p:nvPr/>
      </p:nvGrpSpPr>
      <p:grpSpPr>
        <a:xfrm>
          <a:off x="0" y="0"/>
          <a:ext cx="0" cy="0"/>
          <a:chOff x="0" y="0"/>
          <a:chExt cx="0" cy="0"/>
        </a:xfrm>
      </p:grpSpPr>
      <p:grpSp>
        <p:nvGrpSpPr>
          <p:cNvPr id="3" name="组合 2"/>
          <p:cNvGrpSpPr/>
          <p:nvPr userDrawn="1"/>
        </p:nvGrpSpPr>
        <p:grpSpPr>
          <a:xfrm>
            <a:off x="2116981" y="64405"/>
            <a:ext cx="8221992" cy="2157322"/>
            <a:chOff x="1965972" y="64405"/>
            <a:chExt cx="8221992" cy="2157322"/>
          </a:xfrm>
        </p:grpSpPr>
        <p:pic>
          <p:nvPicPr>
            <p:cNvPr id="4" name="图片 3"/>
            <p:cNvPicPr>
              <a:picLocks noChangeAspect="1"/>
            </p:cNvPicPr>
            <p:nvPr/>
          </p:nvPicPr>
          <p:blipFill>
            <a:blip r:embed="rId2"/>
            <a:stretch>
              <a:fillRect/>
            </a:stretch>
          </p:blipFill>
          <p:spPr>
            <a:xfrm>
              <a:off x="8438383" y="64405"/>
              <a:ext cx="1749581" cy="2157322"/>
            </a:xfrm>
            <a:prstGeom prst="rect">
              <a:avLst/>
            </a:prstGeom>
          </p:spPr>
        </p:pic>
        <p:pic>
          <p:nvPicPr>
            <p:cNvPr id="5" name="图片 4"/>
            <p:cNvPicPr>
              <a:picLocks noChangeAspect="1"/>
            </p:cNvPicPr>
            <p:nvPr/>
          </p:nvPicPr>
          <p:blipFill>
            <a:blip r:embed="rId2"/>
            <a:stretch>
              <a:fillRect/>
            </a:stretch>
          </p:blipFill>
          <p:spPr>
            <a:xfrm flipH="1">
              <a:off x="1965972" y="64405"/>
              <a:ext cx="1749582" cy="2157322"/>
            </a:xfrm>
            <a:prstGeom prst="rect">
              <a:avLst/>
            </a:prstGeom>
          </p:spPr>
        </p:pic>
      </p:grpSp>
      <p:sp>
        <p:nvSpPr>
          <p:cNvPr id="6" name="矩形 5"/>
          <p:cNvSpPr/>
          <p:nvPr userDrawn="1"/>
        </p:nvSpPr>
        <p:spPr>
          <a:xfrm>
            <a:off x="290286" y="819281"/>
            <a:ext cx="11611428" cy="5681101"/>
          </a:xfrm>
          <a:prstGeom prst="rect">
            <a:avLst/>
          </a:prstGeom>
          <a:gradFill>
            <a:gsLst>
              <a:gs pos="22000">
                <a:schemeClr val="bg1"/>
              </a:gs>
              <a:gs pos="100000">
                <a:schemeClr val="bg1">
                  <a:alpha val="0"/>
                </a:schemeClr>
              </a:gs>
            </a:gsLst>
            <a:lin ang="5400000" scaled="1"/>
          </a:gradFill>
          <a:ln w="0" cap="flat" cmpd="sng" algn="ctr">
            <a:noFill/>
            <a:prstDash val="solid"/>
            <a:miter lim="800000"/>
          </a:ln>
          <a:effectLst>
            <a:outerShdw blurRad="419100" dist="38100" dir="2700000" algn="tl" rotWithShape="0">
              <a:prstClr val="black">
                <a:alpha val="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userDrawn="1"/>
        </p:nvPicPr>
        <p:blipFill>
          <a:blip r:embed="rId3"/>
          <a:stretch>
            <a:fillRect/>
          </a:stretch>
        </p:blipFill>
        <p:spPr>
          <a:xfrm>
            <a:off x="0" y="5491986"/>
            <a:ext cx="12192000" cy="136601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
      <p:transition spd="slow" advClick="0" advTm="400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t>2023-01-10</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t>2023-01-10</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grpSp>
        <p:nvGrpSpPr>
          <p:cNvPr id="7" name="组合 6"/>
          <p:cNvGrpSpPr/>
          <p:nvPr userDrawn="1"/>
        </p:nvGrpSpPr>
        <p:grpSpPr>
          <a:xfrm>
            <a:off x="2116981" y="64405"/>
            <a:ext cx="8221992" cy="2157322"/>
            <a:chOff x="1965972" y="64405"/>
            <a:chExt cx="8221992" cy="2157322"/>
          </a:xfrm>
        </p:grpSpPr>
        <p:pic>
          <p:nvPicPr>
            <p:cNvPr id="8" name="图片 7"/>
            <p:cNvPicPr>
              <a:picLocks noChangeAspect="1"/>
            </p:cNvPicPr>
            <p:nvPr/>
          </p:nvPicPr>
          <p:blipFill>
            <a:blip r:embed="rId2"/>
            <a:stretch>
              <a:fillRect/>
            </a:stretch>
          </p:blipFill>
          <p:spPr>
            <a:xfrm>
              <a:off x="8438383" y="64405"/>
              <a:ext cx="1749581" cy="2157322"/>
            </a:xfrm>
            <a:prstGeom prst="rect">
              <a:avLst/>
            </a:prstGeom>
          </p:spPr>
        </p:pic>
        <p:pic>
          <p:nvPicPr>
            <p:cNvPr id="9" name="图片 8"/>
            <p:cNvPicPr>
              <a:picLocks noChangeAspect="1"/>
            </p:cNvPicPr>
            <p:nvPr/>
          </p:nvPicPr>
          <p:blipFill>
            <a:blip r:embed="rId2"/>
            <a:stretch>
              <a:fillRect/>
            </a:stretch>
          </p:blipFill>
          <p:spPr>
            <a:xfrm flipH="1">
              <a:off x="1965972" y="64405"/>
              <a:ext cx="1749582" cy="2157322"/>
            </a:xfrm>
            <a:prstGeom prst="rect">
              <a:avLst/>
            </a:prstGeom>
          </p:spPr>
        </p:pic>
      </p:grpSp>
      <p:sp>
        <p:nvSpPr>
          <p:cNvPr id="10" name="矩形 9"/>
          <p:cNvSpPr/>
          <p:nvPr userDrawn="1"/>
        </p:nvSpPr>
        <p:spPr>
          <a:xfrm>
            <a:off x="290286" y="819281"/>
            <a:ext cx="11611428" cy="5681101"/>
          </a:xfrm>
          <a:prstGeom prst="rect">
            <a:avLst/>
          </a:prstGeom>
          <a:gradFill>
            <a:gsLst>
              <a:gs pos="22000">
                <a:schemeClr val="bg1"/>
              </a:gs>
              <a:gs pos="100000">
                <a:schemeClr val="bg1">
                  <a:alpha val="0"/>
                </a:schemeClr>
              </a:gs>
            </a:gsLst>
            <a:lin ang="5400000" scaled="1"/>
          </a:gradFill>
          <a:ln w="0" cap="flat" cmpd="sng" algn="ctr">
            <a:noFill/>
            <a:prstDash val="solid"/>
            <a:miter lim="800000"/>
          </a:ln>
          <a:effectLst>
            <a:outerShdw blurRad="419100" dist="38100" dir="2700000" algn="tl" rotWithShape="0">
              <a:prstClr val="black">
                <a:alpha val="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0"/>
          <p:cNvPicPr>
            <a:picLocks noChangeAspect="1"/>
          </p:cNvPicPr>
          <p:nvPr userDrawn="1"/>
        </p:nvPicPr>
        <p:blipFill>
          <a:blip r:embed="rId3"/>
          <a:stretch>
            <a:fillRect/>
          </a:stretch>
        </p:blipFill>
        <p:spPr>
          <a:xfrm>
            <a:off x="0" y="5491986"/>
            <a:ext cx="12192000" cy="1366014"/>
          </a:xfrm>
          <a:prstGeom prst="rect">
            <a:avLst/>
          </a:prstGeom>
        </p:spPr>
      </p:pic>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5BC0CF0A-DB69-47E6-B339-2957C75A7B6C}"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B9190F2-E777-4DAF-B861-74AFE5057E2D}"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
      <p:transition spd="slow" advClick="0" advTm="400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grpSp>
        <p:nvGrpSpPr>
          <p:cNvPr id="7" name="组合 6"/>
          <p:cNvGrpSpPr/>
          <p:nvPr userDrawn="1"/>
        </p:nvGrpSpPr>
        <p:grpSpPr>
          <a:xfrm>
            <a:off x="2116981" y="64405"/>
            <a:ext cx="8221992" cy="2157322"/>
            <a:chOff x="1965972" y="64405"/>
            <a:chExt cx="8221992" cy="2157322"/>
          </a:xfrm>
        </p:grpSpPr>
        <p:pic>
          <p:nvPicPr>
            <p:cNvPr id="8" name="图片 7"/>
            <p:cNvPicPr>
              <a:picLocks noChangeAspect="1"/>
            </p:cNvPicPr>
            <p:nvPr/>
          </p:nvPicPr>
          <p:blipFill>
            <a:blip r:embed="rId2"/>
            <a:stretch>
              <a:fillRect/>
            </a:stretch>
          </p:blipFill>
          <p:spPr>
            <a:xfrm>
              <a:off x="8438383" y="64405"/>
              <a:ext cx="1749581" cy="2157322"/>
            </a:xfrm>
            <a:prstGeom prst="rect">
              <a:avLst/>
            </a:prstGeom>
          </p:spPr>
        </p:pic>
        <p:pic>
          <p:nvPicPr>
            <p:cNvPr id="9" name="图片 8"/>
            <p:cNvPicPr>
              <a:picLocks noChangeAspect="1"/>
            </p:cNvPicPr>
            <p:nvPr/>
          </p:nvPicPr>
          <p:blipFill>
            <a:blip r:embed="rId2"/>
            <a:stretch>
              <a:fillRect/>
            </a:stretch>
          </p:blipFill>
          <p:spPr>
            <a:xfrm flipH="1">
              <a:off x="1965972" y="64405"/>
              <a:ext cx="1749582" cy="2157322"/>
            </a:xfrm>
            <a:prstGeom prst="rect">
              <a:avLst/>
            </a:prstGeom>
          </p:spPr>
        </p:pic>
      </p:grpSp>
      <p:sp>
        <p:nvSpPr>
          <p:cNvPr id="10" name="矩形 9"/>
          <p:cNvSpPr/>
          <p:nvPr userDrawn="1"/>
        </p:nvSpPr>
        <p:spPr>
          <a:xfrm>
            <a:off x="290286" y="819281"/>
            <a:ext cx="11611428" cy="5681101"/>
          </a:xfrm>
          <a:prstGeom prst="rect">
            <a:avLst/>
          </a:prstGeom>
          <a:gradFill>
            <a:gsLst>
              <a:gs pos="22000">
                <a:schemeClr val="bg1"/>
              </a:gs>
              <a:gs pos="100000">
                <a:schemeClr val="bg1">
                  <a:alpha val="0"/>
                </a:schemeClr>
              </a:gs>
            </a:gsLst>
            <a:lin ang="5400000" scaled="1"/>
          </a:gradFill>
          <a:ln w="0" cap="flat" cmpd="sng" algn="ctr">
            <a:noFill/>
            <a:prstDash val="solid"/>
            <a:miter lim="800000"/>
          </a:ln>
          <a:effectLst>
            <a:outerShdw blurRad="419100" dist="38100" dir="2700000" algn="tl" rotWithShape="0">
              <a:prstClr val="black">
                <a:alpha val="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0"/>
          <p:cNvPicPr>
            <a:picLocks noChangeAspect="1"/>
          </p:cNvPicPr>
          <p:nvPr userDrawn="1"/>
        </p:nvPicPr>
        <p:blipFill>
          <a:blip r:embed="rId3"/>
          <a:stretch>
            <a:fillRect/>
          </a:stretch>
        </p:blipFill>
        <p:spPr>
          <a:xfrm>
            <a:off x="0" y="5491986"/>
            <a:ext cx="12192000" cy="1366014"/>
          </a:xfrm>
          <a:prstGeom prst="rect">
            <a:avLst/>
          </a:prstGeom>
        </p:spPr>
      </p:pic>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BC0CF0A-DB69-47E6-B339-2957C75A7B6C}"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B9190F2-E777-4DAF-B861-74AFE5057E2D}"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
      <p:transition spd="slow" advClick="0" advTm="400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BC0CF0A-DB69-47E6-B339-2957C75A7B6C}"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B9190F2-E777-4DAF-B861-74AFE5057E2D}"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
      <p:transition spd="slow" advClick="0" advTm="400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BC0CF0A-DB69-47E6-B339-2957C75A7B6C}" type="datetimeFigureOut">
              <a:rPr lang="zh-CN" altLang="en-US" smtClean="0"/>
              <a:t>2023-01-10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B9190F2-E777-4DAF-B861-74AFE5057E2D}"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
      <p:transition spd="slow" advClick="0" advTm="400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BC0CF0A-DB69-47E6-B339-2957C75A7B6C}" type="datetimeFigureOut">
              <a:rPr lang="zh-CN" altLang="en-US" smtClean="0"/>
              <a:t>2023-01-10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B9190F2-E777-4DAF-B861-74AFE5057E2D}"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
      <p:transition spd="slow" advClick="0" advTm="400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BC0CF0A-DB69-47E6-B339-2957C75A7B6C}"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B9190F2-E777-4DAF-B861-74AFE5057E2D}"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
      <p:transition spd="slow" advClick="0" advTm="400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BC0CF0A-DB69-47E6-B339-2957C75A7B6C}" type="datetimeFigureOut">
              <a:rPr lang="zh-CN" altLang="en-US" smtClean="0"/>
              <a:t>2023-01-10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AB9190F2-E777-4DAF-B861-74AFE5057E2D}" type="slidenum">
              <a:rPr lang="zh-CN" altLang="en-US" smtClean="0"/>
              <a:t>‹#›</a:t>
            </a:fld>
            <a:endParaRPr lang="zh-CN" altLang="en-US"/>
          </a:p>
        </p:txBody>
      </p:sp>
      <p:grpSp>
        <p:nvGrpSpPr>
          <p:cNvPr id="5" name="组合 4"/>
          <p:cNvGrpSpPr/>
          <p:nvPr userDrawn="1"/>
        </p:nvGrpSpPr>
        <p:grpSpPr>
          <a:xfrm>
            <a:off x="2116981" y="64405"/>
            <a:ext cx="8221992" cy="2157322"/>
            <a:chOff x="1965972" y="64405"/>
            <a:chExt cx="8221992" cy="2157322"/>
          </a:xfrm>
        </p:grpSpPr>
        <p:pic>
          <p:nvPicPr>
            <p:cNvPr id="6" name="图片 5"/>
            <p:cNvPicPr>
              <a:picLocks noChangeAspect="1"/>
            </p:cNvPicPr>
            <p:nvPr/>
          </p:nvPicPr>
          <p:blipFill>
            <a:blip r:embed="rId2"/>
            <a:stretch>
              <a:fillRect/>
            </a:stretch>
          </p:blipFill>
          <p:spPr>
            <a:xfrm>
              <a:off x="8438383" y="64405"/>
              <a:ext cx="1749581" cy="2157322"/>
            </a:xfrm>
            <a:prstGeom prst="rect">
              <a:avLst/>
            </a:prstGeom>
          </p:spPr>
        </p:pic>
        <p:pic>
          <p:nvPicPr>
            <p:cNvPr id="7" name="图片 6"/>
            <p:cNvPicPr>
              <a:picLocks noChangeAspect="1"/>
            </p:cNvPicPr>
            <p:nvPr/>
          </p:nvPicPr>
          <p:blipFill>
            <a:blip r:embed="rId2"/>
            <a:stretch>
              <a:fillRect/>
            </a:stretch>
          </p:blipFill>
          <p:spPr>
            <a:xfrm flipH="1">
              <a:off x="1965972" y="64405"/>
              <a:ext cx="1749582" cy="2157322"/>
            </a:xfrm>
            <a:prstGeom prst="rect">
              <a:avLst/>
            </a:prstGeom>
          </p:spPr>
        </p:pic>
      </p:grpSp>
      <p:sp>
        <p:nvSpPr>
          <p:cNvPr id="8" name="矩形 7"/>
          <p:cNvSpPr/>
          <p:nvPr userDrawn="1"/>
        </p:nvSpPr>
        <p:spPr>
          <a:xfrm>
            <a:off x="290286" y="819281"/>
            <a:ext cx="11611428" cy="5681101"/>
          </a:xfrm>
          <a:prstGeom prst="rect">
            <a:avLst/>
          </a:prstGeom>
          <a:gradFill>
            <a:gsLst>
              <a:gs pos="22000">
                <a:schemeClr val="bg1"/>
              </a:gs>
              <a:gs pos="100000">
                <a:schemeClr val="bg1">
                  <a:alpha val="0"/>
                </a:schemeClr>
              </a:gs>
            </a:gsLst>
            <a:lin ang="5400000" scaled="1"/>
          </a:gradFill>
          <a:ln w="0" cap="flat" cmpd="sng" algn="ctr">
            <a:noFill/>
            <a:prstDash val="solid"/>
            <a:miter lim="800000"/>
          </a:ln>
          <a:effectLst>
            <a:outerShdw blurRad="419100" dist="38100" dir="2700000" algn="tl" rotWithShape="0">
              <a:prstClr val="black">
                <a:alpha val="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userDrawn="1"/>
        </p:nvPicPr>
        <p:blipFill>
          <a:blip r:embed="rId3"/>
          <a:stretch>
            <a:fillRect/>
          </a:stretch>
        </p:blipFill>
        <p:spPr>
          <a:xfrm>
            <a:off x="0" y="5491986"/>
            <a:ext cx="12192000" cy="136601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
      <p:transition spd="slow" advClick="0" advTm="400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5BC0CF0A-DB69-47E6-B339-2957C75A7B6C}"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B9190F2-E777-4DAF-B861-74AFE5057E2D}"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
      <p:transition spd="slow" advClick="0" advTm="400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15">
            <a:duotone>
              <a:schemeClr val="accent3">
                <a:shade val="45000"/>
                <a:satMod val="135000"/>
              </a:schemeClr>
              <a:prstClr val="white"/>
            </a:duotone>
          </a:blip>
          <a:srcRect t="21808" b="21628"/>
          <a:stretch>
            <a:fillRect/>
          </a:stretch>
        </p:blipFill>
        <p:spPr>
          <a:xfrm>
            <a:off x="0" y="0"/>
            <a:ext cx="12191999" cy="6858000"/>
          </a:xfrm>
          <a:custGeom>
            <a:avLst/>
            <a:gdLst>
              <a:gd name="connsiteX0" fmla="*/ 0 w 12191999"/>
              <a:gd name="connsiteY0" fmla="*/ 0 h 6879938"/>
              <a:gd name="connsiteX1" fmla="*/ 12191999 w 12191999"/>
              <a:gd name="connsiteY1" fmla="*/ 0 h 6879938"/>
              <a:gd name="connsiteX2" fmla="*/ 12191999 w 12191999"/>
              <a:gd name="connsiteY2" fmla="*/ 6879938 h 6879938"/>
              <a:gd name="connsiteX3" fmla="*/ 0 w 12191999"/>
              <a:gd name="connsiteY3" fmla="*/ 6879938 h 6879938"/>
            </a:gdLst>
            <a:ahLst/>
            <a:cxnLst>
              <a:cxn ang="0">
                <a:pos x="connsiteX0" y="connsiteY0"/>
              </a:cxn>
              <a:cxn ang="0">
                <a:pos x="connsiteX1" y="connsiteY1"/>
              </a:cxn>
              <a:cxn ang="0">
                <a:pos x="connsiteX2" y="connsiteY2"/>
              </a:cxn>
              <a:cxn ang="0">
                <a:pos x="connsiteX3" y="connsiteY3"/>
              </a:cxn>
            </a:cxnLst>
            <a:rect l="l" t="t" r="r" b="b"/>
            <a:pathLst>
              <a:path w="12191999" h="6879938">
                <a:moveTo>
                  <a:pt x="0" y="0"/>
                </a:moveTo>
                <a:lnTo>
                  <a:pt x="12191999" y="0"/>
                </a:lnTo>
                <a:lnTo>
                  <a:pt x="12191999" y="6879938"/>
                </a:lnTo>
                <a:lnTo>
                  <a:pt x="0" y="6879938"/>
                </a:lnTo>
                <a:close/>
              </a:path>
            </a:pathLst>
          </a:custGeom>
        </p:spPr>
      </p:pic>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0CF0A-DB69-47E6-B339-2957C75A7B6C}" type="datetimeFigureOut">
              <a:rPr lang="zh-CN" altLang="en-US" smtClean="0"/>
              <a:t>2023-01-10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9190F2-E777-4DAF-B861-74AFE5057E2D}"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mc:AlternateContent xmlns:mc="http://schemas.openxmlformats.org/markup-compatibility/2006" xmlns:p14="http://schemas.microsoft.com/office/powerpoint/2010/main">
    <mc:Choice Requires="p14">
      <p:transition spd="slow" p14:dur="1500" advClick="0" advTm="4000">
        <p:random/>
      </p:transition>
    </mc:Choice>
    <mc:Fallback xmlns="">
      <p:transition spd="slow" advClick="0" advTm="400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9.xml"/><Relationship Id="rId1" Type="http://schemas.openxmlformats.org/officeDocument/2006/relationships/slideLayout" Target="../slideLayouts/slideLayout8.xml"/><Relationship Id="rId4" Type="http://schemas.openxmlformats.org/officeDocument/2006/relationships/image" Target="../media/image10.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图片 25"/>
          <p:cNvPicPr>
            <a:picLocks noChangeAspect="1"/>
          </p:cNvPicPr>
          <p:nvPr/>
        </p:nvPicPr>
        <p:blipFill>
          <a:blip r:embed="rId3">
            <a:duotone>
              <a:schemeClr val="accent3">
                <a:shade val="45000"/>
                <a:satMod val="135000"/>
              </a:schemeClr>
              <a:prstClr val="white"/>
            </a:duotone>
          </a:blip>
          <a:srcRect t="21808" b="21628"/>
          <a:stretch>
            <a:fillRect/>
          </a:stretch>
        </p:blipFill>
        <p:spPr>
          <a:xfrm>
            <a:off x="0" y="0"/>
            <a:ext cx="12191999" cy="6858000"/>
          </a:xfrm>
          <a:custGeom>
            <a:avLst/>
            <a:gdLst>
              <a:gd name="connsiteX0" fmla="*/ 0 w 12191999"/>
              <a:gd name="connsiteY0" fmla="*/ 0 h 6879938"/>
              <a:gd name="connsiteX1" fmla="*/ 12191999 w 12191999"/>
              <a:gd name="connsiteY1" fmla="*/ 0 h 6879938"/>
              <a:gd name="connsiteX2" fmla="*/ 12191999 w 12191999"/>
              <a:gd name="connsiteY2" fmla="*/ 6879938 h 6879938"/>
              <a:gd name="connsiteX3" fmla="*/ 0 w 12191999"/>
              <a:gd name="connsiteY3" fmla="*/ 6879938 h 6879938"/>
            </a:gdLst>
            <a:ahLst/>
            <a:cxnLst>
              <a:cxn ang="0">
                <a:pos x="connsiteX0" y="connsiteY0"/>
              </a:cxn>
              <a:cxn ang="0">
                <a:pos x="connsiteX1" y="connsiteY1"/>
              </a:cxn>
              <a:cxn ang="0">
                <a:pos x="connsiteX2" y="connsiteY2"/>
              </a:cxn>
              <a:cxn ang="0">
                <a:pos x="connsiteX3" y="connsiteY3"/>
              </a:cxn>
            </a:cxnLst>
            <a:rect l="l" t="t" r="r" b="b"/>
            <a:pathLst>
              <a:path w="12191999" h="6879938">
                <a:moveTo>
                  <a:pt x="0" y="0"/>
                </a:moveTo>
                <a:lnTo>
                  <a:pt x="12191999" y="0"/>
                </a:lnTo>
                <a:lnTo>
                  <a:pt x="12191999" y="6879938"/>
                </a:lnTo>
                <a:lnTo>
                  <a:pt x="0" y="6879938"/>
                </a:lnTo>
                <a:close/>
              </a:path>
            </a:pathLst>
          </a:custGeom>
        </p:spPr>
      </p:pic>
      <p:sp>
        <p:nvSpPr>
          <p:cNvPr id="24" name="矩形 23"/>
          <p:cNvSpPr/>
          <p:nvPr/>
        </p:nvSpPr>
        <p:spPr>
          <a:xfrm rot="21356443">
            <a:off x="3602999" y="629658"/>
            <a:ext cx="5179275" cy="53330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7" name="图片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800" y="0"/>
            <a:ext cx="10287000" cy="6858000"/>
          </a:xfrm>
          <a:prstGeom prst="rect">
            <a:avLst/>
          </a:prstGeom>
        </p:spPr>
      </p:pic>
      <p:sp>
        <p:nvSpPr>
          <p:cNvPr id="18" name="文本框 17"/>
          <p:cNvSpPr txBox="1"/>
          <p:nvPr/>
        </p:nvSpPr>
        <p:spPr>
          <a:xfrm>
            <a:off x="5391150" y="1818350"/>
            <a:ext cx="1624163" cy="2123658"/>
          </a:xfrm>
          <a:prstGeom prst="rect">
            <a:avLst/>
          </a:prstGeom>
          <a:noFill/>
        </p:spPr>
        <p:txBody>
          <a:bodyPr wrap="none" rtlCol="0">
            <a:spAutoFit/>
          </a:bodyPr>
          <a:lstStyle/>
          <a:p>
            <a:r>
              <a:rPr lang="zh-CN" altLang="en-US" sz="6600" dirty="0" smtClean="0">
                <a:latin typeface="问藏书房" pitchFamily="2" charset="-122"/>
                <a:ea typeface="问藏书房" pitchFamily="2" charset="-122"/>
              </a:rPr>
              <a:t>个人</a:t>
            </a:r>
            <a:endParaRPr lang="en-US" altLang="zh-CN" sz="6600" dirty="0" smtClean="0">
              <a:latin typeface="问藏书房" pitchFamily="2" charset="-122"/>
              <a:ea typeface="问藏书房" pitchFamily="2" charset="-122"/>
            </a:endParaRPr>
          </a:p>
          <a:p>
            <a:r>
              <a:rPr lang="zh-CN" altLang="en-US" sz="6600" dirty="0" smtClean="0">
                <a:latin typeface="问藏书房" pitchFamily="2" charset="-122"/>
                <a:ea typeface="问藏书房" pitchFamily="2" charset="-122"/>
              </a:rPr>
              <a:t>总结</a:t>
            </a:r>
            <a:endParaRPr lang="zh-CN" altLang="en-US" sz="6600" dirty="0">
              <a:latin typeface="问藏书房" pitchFamily="2" charset="-122"/>
              <a:ea typeface="问藏书房" pitchFamily="2" charset="-122"/>
            </a:endParaRPr>
          </a:p>
        </p:txBody>
      </p:sp>
      <p:cxnSp>
        <p:nvCxnSpPr>
          <p:cNvPr id="21" name="直接连接符 20"/>
          <p:cNvCxnSpPr/>
          <p:nvPr/>
        </p:nvCxnSpPr>
        <p:spPr>
          <a:xfrm>
            <a:off x="4972050" y="4118429"/>
            <a:ext cx="230505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3" name="文本框 22"/>
          <p:cNvSpPr txBox="1"/>
          <p:nvPr/>
        </p:nvSpPr>
        <p:spPr>
          <a:xfrm flipH="1">
            <a:off x="5111665" y="4470500"/>
            <a:ext cx="2183131" cy="368300"/>
          </a:xfrm>
          <a:prstGeom prst="rect">
            <a:avLst/>
          </a:prstGeom>
          <a:noFill/>
        </p:spPr>
        <p:txBody>
          <a:bodyPr wrap="square" rtlCol="0">
            <a:spAutoFit/>
          </a:bodyPr>
          <a:lstStyle/>
          <a:p>
            <a:pPr algn="ctr"/>
            <a:r>
              <a:rPr lang="zh-CN" altLang="en-US" smtClean="0"/>
              <a:t>汇报人：</a:t>
            </a:r>
            <a:r>
              <a:rPr lang="en-US" altLang="zh-CN" smtClean="0"/>
              <a:t>PPT818</a:t>
            </a:r>
            <a:endParaRPr lang="en-US" altLang="zh-CN" dirty="0" smtClean="0">
              <a:ea typeface="宋体" panose="02010600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12"/>
          <p:cNvSpPr/>
          <p:nvPr/>
        </p:nvSpPr>
        <p:spPr bwMode="auto">
          <a:xfrm>
            <a:off x="4805743" y="2387722"/>
            <a:ext cx="2497667" cy="2922737"/>
          </a:xfrm>
          <a:prstGeom prst="rect">
            <a:avLst/>
          </a:prstGeom>
          <a:solidFill>
            <a:sysClr val="window" lastClr="FFFFFF"/>
          </a:solidFill>
          <a:ln w="9525" cap="flat" cmpd="sng" algn="ctr">
            <a:solidFill>
              <a:srgbClr val="6C8D77"/>
            </a:solidFill>
            <a:prstDash val="solid"/>
          </a:ln>
          <a:effectLst/>
        </p:spPr>
        <p:txBody>
          <a:bodyPr anchor="ctr"/>
          <a:lstStyle/>
          <a:p>
            <a:pPr algn="ctr" defTabSz="608965">
              <a:lnSpc>
                <a:spcPct val="80000"/>
              </a:lnSpc>
              <a:defRPr/>
            </a:pPr>
            <a:endParaRPr lang="en-US" sz="1350" kern="0" dirty="0">
              <a:solidFill>
                <a:srgbClr val="797979"/>
              </a:solidFill>
              <a:cs typeface="+mn-ea"/>
              <a:sym typeface="+mn-lt"/>
            </a:endParaRPr>
          </a:p>
        </p:txBody>
      </p:sp>
      <p:sp>
        <p:nvSpPr>
          <p:cNvPr id="50" name="Rectangle 13"/>
          <p:cNvSpPr/>
          <p:nvPr/>
        </p:nvSpPr>
        <p:spPr bwMode="auto">
          <a:xfrm>
            <a:off x="4797276" y="1714709"/>
            <a:ext cx="2510367" cy="673013"/>
          </a:xfrm>
          <a:prstGeom prst="rect">
            <a:avLst/>
          </a:prstGeom>
          <a:solidFill>
            <a:srgbClr val="6C8D7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cs typeface="+mn-ea"/>
              <a:sym typeface="+mn-lt"/>
            </a:endParaRPr>
          </a:p>
        </p:txBody>
      </p:sp>
      <p:sp>
        <p:nvSpPr>
          <p:cNvPr id="51" name="Rectangle 14"/>
          <p:cNvSpPr/>
          <p:nvPr/>
        </p:nvSpPr>
        <p:spPr bwMode="auto">
          <a:xfrm>
            <a:off x="4797276" y="5310459"/>
            <a:ext cx="2510367" cy="416928"/>
          </a:xfrm>
          <a:prstGeom prst="rect">
            <a:avLst/>
          </a:prstGeom>
          <a:solidFill>
            <a:srgbClr val="6C8D7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cs typeface="+mn-ea"/>
              <a:sym typeface="+mn-lt"/>
            </a:endParaRPr>
          </a:p>
        </p:txBody>
      </p:sp>
      <p:sp>
        <p:nvSpPr>
          <p:cNvPr id="53" name="Rectangle 16"/>
          <p:cNvSpPr/>
          <p:nvPr/>
        </p:nvSpPr>
        <p:spPr bwMode="auto">
          <a:xfrm>
            <a:off x="2242458" y="2603594"/>
            <a:ext cx="2087033" cy="2448665"/>
          </a:xfrm>
          <a:prstGeom prst="rect">
            <a:avLst/>
          </a:prstGeom>
          <a:solidFill>
            <a:sysClr val="window" lastClr="FFFFFF"/>
          </a:solidFill>
          <a:ln w="9525" cap="flat" cmpd="sng" algn="ctr">
            <a:solidFill>
              <a:srgbClr val="E59030"/>
            </a:solidFill>
            <a:prstDash val="solid"/>
          </a:ln>
          <a:effectLst/>
        </p:spPr>
        <p:txBody>
          <a:bodyPr anchor="ctr"/>
          <a:lstStyle/>
          <a:p>
            <a:pPr algn="ctr" defTabSz="608965">
              <a:lnSpc>
                <a:spcPct val="80000"/>
              </a:lnSpc>
              <a:defRPr/>
            </a:pPr>
            <a:endParaRPr lang="en-US" sz="1200" kern="0" dirty="0">
              <a:solidFill>
                <a:srgbClr val="797979"/>
              </a:solidFill>
              <a:cs typeface="+mn-ea"/>
              <a:sym typeface="+mn-lt"/>
            </a:endParaRPr>
          </a:p>
        </p:txBody>
      </p:sp>
      <p:sp>
        <p:nvSpPr>
          <p:cNvPr id="54" name="Rectangle 17"/>
          <p:cNvSpPr/>
          <p:nvPr/>
        </p:nvSpPr>
        <p:spPr bwMode="auto">
          <a:xfrm>
            <a:off x="2233992" y="2040634"/>
            <a:ext cx="2099733" cy="562960"/>
          </a:xfrm>
          <a:prstGeom prst="rect">
            <a:avLst/>
          </a:prstGeom>
          <a:solidFill>
            <a:srgbClr val="E5903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ltLang="zh-CN" dirty="0">
              <a:cs typeface="+mn-ea"/>
              <a:sym typeface="+mn-lt"/>
            </a:endParaRPr>
          </a:p>
        </p:txBody>
      </p:sp>
      <p:sp>
        <p:nvSpPr>
          <p:cNvPr id="56" name="Rectangle 18"/>
          <p:cNvSpPr/>
          <p:nvPr/>
        </p:nvSpPr>
        <p:spPr bwMode="auto">
          <a:xfrm>
            <a:off x="2233992" y="5052259"/>
            <a:ext cx="2099733" cy="349204"/>
          </a:xfrm>
          <a:prstGeom prst="rect">
            <a:avLst/>
          </a:prstGeom>
          <a:solidFill>
            <a:srgbClr val="E5903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cs typeface="+mn-ea"/>
              <a:sym typeface="+mn-lt"/>
            </a:endParaRPr>
          </a:p>
        </p:txBody>
      </p:sp>
      <p:sp>
        <p:nvSpPr>
          <p:cNvPr id="58" name="Rectangle 20"/>
          <p:cNvSpPr/>
          <p:nvPr/>
        </p:nvSpPr>
        <p:spPr bwMode="auto">
          <a:xfrm>
            <a:off x="7819875" y="2590895"/>
            <a:ext cx="2087033" cy="2448665"/>
          </a:xfrm>
          <a:prstGeom prst="rect">
            <a:avLst/>
          </a:prstGeom>
          <a:solidFill>
            <a:sysClr val="window" lastClr="FFFFFF"/>
          </a:solidFill>
          <a:ln w="9525" cap="flat" cmpd="sng" algn="ctr">
            <a:solidFill>
              <a:srgbClr val="907D6D"/>
            </a:solidFill>
            <a:prstDash val="solid"/>
          </a:ln>
          <a:effectLst/>
        </p:spPr>
        <p:txBody>
          <a:bodyPr anchor="ctr"/>
          <a:lstStyle/>
          <a:p>
            <a:pPr algn="ctr" defTabSz="608965">
              <a:lnSpc>
                <a:spcPct val="80000"/>
              </a:lnSpc>
              <a:defRPr/>
            </a:pPr>
            <a:endParaRPr lang="en-US" sz="1200" kern="0" dirty="0">
              <a:solidFill>
                <a:srgbClr val="797979"/>
              </a:solidFill>
              <a:cs typeface="+mn-ea"/>
              <a:sym typeface="+mn-lt"/>
            </a:endParaRPr>
          </a:p>
        </p:txBody>
      </p:sp>
      <p:sp>
        <p:nvSpPr>
          <p:cNvPr id="59" name="Rectangle 21"/>
          <p:cNvSpPr/>
          <p:nvPr/>
        </p:nvSpPr>
        <p:spPr bwMode="auto">
          <a:xfrm>
            <a:off x="7811409" y="2027935"/>
            <a:ext cx="2099733" cy="562960"/>
          </a:xfrm>
          <a:prstGeom prst="rect">
            <a:avLst/>
          </a:prstGeom>
          <a:solidFill>
            <a:srgbClr val="907D6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cs typeface="+mn-ea"/>
              <a:sym typeface="+mn-lt"/>
            </a:endParaRPr>
          </a:p>
        </p:txBody>
      </p:sp>
      <p:sp>
        <p:nvSpPr>
          <p:cNvPr id="60" name="Rectangle 22"/>
          <p:cNvSpPr/>
          <p:nvPr/>
        </p:nvSpPr>
        <p:spPr bwMode="auto">
          <a:xfrm>
            <a:off x="7811409" y="5039560"/>
            <a:ext cx="2099733" cy="349204"/>
          </a:xfrm>
          <a:prstGeom prst="rect">
            <a:avLst/>
          </a:prstGeom>
          <a:solidFill>
            <a:srgbClr val="907D6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cs typeface="+mn-ea"/>
              <a:sym typeface="+mn-lt"/>
            </a:endParaRPr>
          </a:p>
        </p:txBody>
      </p:sp>
      <p:sp>
        <p:nvSpPr>
          <p:cNvPr id="4" name="矩形 3"/>
          <p:cNvSpPr/>
          <p:nvPr/>
        </p:nvSpPr>
        <p:spPr>
          <a:xfrm>
            <a:off x="2673848" y="2137448"/>
            <a:ext cx="1107996" cy="369332"/>
          </a:xfrm>
          <a:prstGeom prst="rect">
            <a:avLst/>
          </a:prstGeom>
        </p:spPr>
        <p:txBody>
          <a:bodyPr wrap="none">
            <a:spAutoFit/>
          </a:bodyPr>
          <a:lstStyle/>
          <a:p>
            <a:pPr defTabSz="457200">
              <a:spcBef>
                <a:spcPct val="0"/>
              </a:spcBef>
              <a:defRPr/>
            </a:pPr>
            <a:r>
              <a:rPr lang="zh-CN" altLang="en-US" b="1" dirty="0">
                <a:solidFill>
                  <a:prstClr val="white"/>
                </a:solidFill>
                <a:cs typeface="+mn-ea"/>
                <a:sym typeface="+mn-lt"/>
              </a:rPr>
              <a:t>添加标题</a:t>
            </a:r>
            <a:endParaRPr lang="en-US" altLang="zh-CN" b="1" dirty="0">
              <a:solidFill>
                <a:prstClr val="white"/>
              </a:solidFill>
              <a:cs typeface="+mn-ea"/>
              <a:sym typeface="+mn-lt"/>
            </a:endParaRPr>
          </a:p>
        </p:txBody>
      </p:sp>
      <p:sp>
        <p:nvSpPr>
          <p:cNvPr id="61" name="矩形 60"/>
          <p:cNvSpPr/>
          <p:nvPr/>
        </p:nvSpPr>
        <p:spPr>
          <a:xfrm>
            <a:off x="5498461" y="1866550"/>
            <a:ext cx="1107996" cy="369332"/>
          </a:xfrm>
          <a:prstGeom prst="rect">
            <a:avLst/>
          </a:prstGeom>
        </p:spPr>
        <p:txBody>
          <a:bodyPr wrap="none">
            <a:spAutoFit/>
          </a:bodyPr>
          <a:lstStyle/>
          <a:p>
            <a:pPr defTabSz="457200">
              <a:spcBef>
                <a:spcPct val="0"/>
              </a:spcBef>
              <a:defRPr/>
            </a:pPr>
            <a:r>
              <a:rPr lang="zh-CN" altLang="en-US" b="1" dirty="0">
                <a:solidFill>
                  <a:prstClr val="white"/>
                </a:solidFill>
                <a:cs typeface="+mn-ea"/>
                <a:sym typeface="+mn-lt"/>
              </a:rPr>
              <a:t>添加标题</a:t>
            </a:r>
            <a:endParaRPr lang="en-US" altLang="zh-CN" b="1" dirty="0">
              <a:solidFill>
                <a:prstClr val="white"/>
              </a:solidFill>
              <a:cs typeface="+mn-ea"/>
              <a:sym typeface="+mn-lt"/>
            </a:endParaRPr>
          </a:p>
        </p:txBody>
      </p:sp>
      <p:sp>
        <p:nvSpPr>
          <p:cNvPr id="62" name="矩形 61"/>
          <p:cNvSpPr/>
          <p:nvPr/>
        </p:nvSpPr>
        <p:spPr>
          <a:xfrm>
            <a:off x="8307277" y="2137448"/>
            <a:ext cx="1107996" cy="369332"/>
          </a:xfrm>
          <a:prstGeom prst="rect">
            <a:avLst/>
          </a:prstGeom>
        </p:spPr>
        <p:txBody>
          <a:bodyPr wrap="none">
            <a:spAutoFit/>
          </a:bodyPr>
          <a:lstStyle/>
          <a:p>
            <a:pPr defTabSz="457200">
              <a:spcBef>
                <a:spcPct val="0"/>
              </a:spcBef>
              <a:defRPr/>
            </a:pPr>
            <a:r>
              <a:rPr lang="zh-CN" altLang="en-US" b="1" dirty="0">
                <a:solidFill>
                  <a:prstClr val="white"/>
                </a:solidFill>
                <a:cs typeface="+mn-ea"/>
                <a:sym typeface="+mn-lt"/>
              </a:rPr>
              <a:t>添加标题</a:t>
            </a:r>
            <a:endParaRPr lang="en-US" altLang="zh-CN" b="1" dirty="0">
              <a:solidFill>
                <a:prstClr val="white"/>
              </a:solidFill>
              <a:cs typeface="+mn-ea"/>
              <a:sym typeface="+mn-lt"/>
            </a:endParaRPr>
          </a:p>
        </p:txBody>
      </p:sp>
      <p:sp>
        <p:nvSpPr>
          <p:cNvPr id="70" name="矩形 69"/>
          <p:cNvSpPr/>
          <p:nvPr/>
        </p:nvSpPr>
        <p:spPr>
          <a:xfrm>
            <a:off x="2298968" y="2907286"/>
            <a:ext cx="2087033" cy="1772793"/>
          </a:xfrm>
          <a:prstGeom prst="rect">
            <a:avLst/>
          </a:prstGeom>
        </p:spPr>
        <p:txBody>
          <a:bodyPr wrap="square">
            <a:spAutoFit/>
          </a:bodyPr>
          <a:lstStyle/>
          <a:p>
            <a:pPr algn="ctr">
              <a:lnSpc>
                <a:spcPct val="130000"/>
              </a:lnSpc>
            </a:pPr>
            <a:r>
              <a:rPr lang="en-US" altLang="zh-CN" sz="1400" dirty="0" smtClean="0">
                <a:solidFill>
                  <a:schemeClr val="tx1">
                    <a:lumMod val="85000"/>
                    <a:lumOff val="15000"/>
                  </a:schemeClr>
                </a:solidFill>
                <a:cs typeface="+mn-ea"/>
                <a:sym typeface="+mn-lt"/>
              </a:rPr>
              <a:t>Your content to play here, or through paste in this box, and select only the text. Your content to play here</a:t>
            </a:r>
            <a:endParaRPr lang="en-US" altLang="zh-CN" sz="1400" dirty="0">
              <a:solidFill>
                <a:schemeClr val="tx1">
                  <a:lumMod val="85000"/>
                  <a:lumOff val="15000"/>
                </a:schemeClr>
              </a:solidFill>
              <a:cs typeface="+mn-ea"/>
              <a:sym typeface="+mn-lt"/>
            </a:endParaRPr>
          </a:p>
        </p:txBody>
      </p:sp>
      <p:sp>
        <p:nvSpPr>
          <p:cNvPr id="71" name="矩形 70"/>
          <p:cNvSpPr/>
          <p:nvPr/>
        </p:nvSpPr>
        <p:spPr>
          <a:xfrm>
            <a:off x="5057835" y="2859734"/>
            <a:ext cx="1989248" cy="1772793"/>
          </a:xfrm>
          <a:prstGeom prst="rect">
            <a:avLst/>
          </a:prstGeom>
        </p:spPr>
        <p:txBody>
          <a:bodyPr wrap="square">
            <a:spAutoFit/>
          </a:bodyPr>
          <a:lstStyle/>
          <a:p>
            <a:pPr algn="ctr">
              <a:lnSpc>
                <a:spcPct val="130000"/>
              </a:lnSpc>
            </a:pPr>
            <a:r>
              <a:rPr lang="en-US" altLang="zh-CN" sz="1400" dirty="0" smtClean="0">
                <a:solidFill>
                  <a:schemeClr val="tx1">
                    <a:lumMod val="85000"/>
                    <a:lumOff val="15000"/>
                  </a:schemeClr>
                </a:solidFill>
                <a:cs typeface="+mn-ea"/>
                <a:sym typeface="+mn-lt"/>
              </a:rPr>
              <a:t>Your content to play here, or through paste in this box, and select only the text. Your content to play here</a:t>
            </a:r>
            <a:endParaRPr lang="en-US" altLang="zh-CN" sz="1400" dirty="0">
              <a:solidFill>
                <a:schemeClr val="tx1">
                  <a:lumMod val="85000"/>
                  <a:lumOff val="15000"/>
                </a:schemeClr>
              </a:solidFill>
              <a:cs typeface="+mn-ea"/>
              <a:sym typeface="+mn-lt"/>
            </a:endParaRPr>
          </a:p>
        </p:txBody>
      </p:sp>
      <p:sp>
        <p:nvSpPr>
          <p:cNvPr id="72" name="矩形 71"/>
          <p:cNvSpPr/>
          <p:nvPr/>
        </p:nvSpPr>
        <p:spPr>
          <a:xfrm>
            <a:off x="7838499" y="2907286"/>
            <a:ext cx="2045552" cy="1772793"/>
          </a:xfrm>
          <a:prstGeom prst="rect">
            <a:avLst/>
          </a:prstGeom>
        </p:spPr>
        <p:txBody>
          <a:bodyPr wrap="square">
            <a:spAutoFit/>
          </a:bodyPr>
          <a:lstStyle/>
          <a:p>
            <a:pPr algn="ctr">
              <a:lnSpc>
                <a:spcPct val="130000"/>
              </a:lnSpc>
            </a:pPr>
            <a:r>
              <a:rPr lang="en-US" altLang="zh-CN" sz="1400" dirty="0" smtClean="0">
                <a:solidFill>
                  <a:schemeClr val="tx1">
                    <a:lumMod val="85000"/>
                    <a:lumOff val="15000"/>
                  </a:schemeClr>
                </a:solidFill>
                <a:cs typeface="+mn-ea"/>
                <a:sym typeface="+mn-lt"/>
              </a:rPr>
              <a:t>Your content to play here, or through paste in this box, and select only the text. Your content to play here</a:t>
            </a:r>
            <a:endParaRPr lang="en-US" altLang="zh-CN" sz="1400" dirty="0">
              <a:solidFill>
                <a:schemeClr val="tx1">
                  <a:lumMod val="85000"/>
                  <a:lumOff val="15000"/>
                </a:schemeClr>
              </a:solidFill>
              <a:cs typeface="+mn-ea"/>
              <a:sym typeface="+mn-lt"/>
            </a:endParaRPr>
          </a:p>
        </p:txBody>
      </p:sp>
      <p:sp>
        <p:nvSpPr>
          <p:cNvPr id="17" name="矩形 16"/>
          <p:cNvSpPr/>
          <p:nvPr/>
        </p:nvSpPr>
        <p:spPr>
          <a:xfrm>
            <a:off x="4081210" y="225474"/>
            <a:ext cx="4293534" cy="400110"/>
          </a:xfrm>
          <a:prstGeom prst="rect">
            <a:avLst/>
          </a:prstGeom>
        </p:spPr>
        <p:txBody>
          <a:bodyPr wrap="square">
            <a:spAutoFit/>
          </a:bodyPr>
          <a:lstStyle/>
          <a:p>
            <a:pPr algn="dist"/>
            <a:r>
              <a:rPr lang="zh-CN" altLang="en-US" sz="2000" dirty="0"/>
              <a:t>单击此处添加标题文本</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print">
            <a:extLst>
              <a:ext uri="{28A0092B-C50C-407E-A947-70E740481C1C}">
                <a14:useLocalDpi xmlns:a14="http://schemas.microsoft.com/office/drawing/2010/main" val="0"/>
              </a:ext>
            </a:extLst>
          </a:blip>
          <a:srcRect r="20208"/>
          <a:stretch>
            <a:fillRect/>
          </a:stretch>
        </p:blipFill>
        <p:spPr>
          <a:xfrm>
            <a:off x="1" y="1436075"/>
            <a:ext cx="3695700" cy="3087781"/>
          </a:xfrm>
          <a:custGeom>
            <a:avLst/>
            <a:gdLst>
              <a:gd name="connsiteX0" fmla="*/ 0 w 12191999"/>
              <a:gd name="connsiteY0" fmla="*/ 0 h 3087781"/>
              <a:gd name="connsiteX1" fmla="*/ 12191999 w 12191999"/>
              <a:gd name="connsiteY1" fmla="*/ 0 h 3087781"/>
              <a:gd name="connsiteX2" fmla="*/ 12191999 w 12191999"/>
              <a:gd name="connsiteY2" fmla="*/ 3087781 h 3087781"/>
              <a:gd name="connsiteX3" fmla="*/ 0 w 12191999"/>
              <a:gd name="connsiteY3" fmla="*/ 3087781 h 3087781"/>
            </a:gdLst>
            <a:ahLst/>
            <a:cxnLst>
              <a:cxn ang="0">
                <a:pos x="connsiteX0" y="connsiteY0"/>
              </a:cxn>
              <a:cxn ang="0">
                <a:pos x="connsiteX1" y="connsiteY1"/>
              </a:cxn>
              <a:cxn ang="0">
                <a:pos x="connsiteX2" y="connsiteY2"/>
              </a:cxn>
              <a:cxn ang="0">
                <a:pos x="connsiteX3" y="connsiteY3"/>
              </a:cxn>
            </a:cxnLst>
            <a:rect l="l" t="t" r="r" b="b"/>
            <a:pathLst>
              <a:path w="12191999" h="3087781">
                <a:moveTo>
                  <a:pt x="0" y="0"/>
                </a:moveTo>
                <a:lnTo>
                  <a:pt x="12191999" y="0"/>
                </a:lnTo>
                <a:lnTo>
                  <a:pt x="12191999" y="3087781"/>
                </a:lnTo>
                <a:lnTo>
                  <a:pt x="0" y="3087781"/>
                </a:lnTo>
                <a:close/>
              </a:path>
            </a:pathLst>
          </a:custGeom>
        </p:spPr>
      </p:pic>
      <p:sp>
        <p:nvSpPr>
          <p:cNvPr id="4" name="Rectangle 19"/>
          <p:cNvSpPr/>
          <p:nvPr/>
        </p:nvSpPr>
        <p:spPr>
          <a:xfrm>
            <a:off x="1771104" y="4863897"/>
            <a:ext cx="8649790" cy="652486"/>
          </a:xfrm>
          <a:prstGeom prst="rect">
            <a:avLst/>
          </a:prstGeom>
        </p:spPr>
        <p:txBody>
          <a:bodyPr wrap="square">
            <a:spAutoFit/>
          </a:bodyPr>
          <a:lstStyle/>
          <a:p>
            <a:pPr algn="ctr">
              <a:lnSpc>
                <a:spcPct val="130000"/>
              </a:lnSpc>
            </a:pPr>
            <a:r>
              <a:rPr lang="en-US" altLang="zh-CN" sz="1400" dirty="0" smtClean="0">
                <a:solidFill>
                  <a:schemeClr val="bg2">
                    <a:lumMod val="25000"/>
                  </a:schemeClr>
                </a:solidFill>
                <a:cs typeface="+mn-ea"/>
                <a:sym typeface="+mn-lt"/>
              </a:rPr>
              <a:t>Your content to play here, or through paste in this box, and select only the text. Your content to play here Your content to play here, or through paste in this box, and select only the text</a:t>
            </a:r>
            <a:endParaRPr lang="en-US" altLang="zh-CN" sz="1400" dirty="0">
              <a:solidFill>
                <a:schemeClr val="bg2">
                  <a:lumMod val="25000"/>
                </a:schemeClr>
              </a:solidFill>
              <a:cs typeface="+mn-ea"/>
              <a:sym typeface="+mn-lt"/>
            </a:endParaRPr>
          </a:p>
        </p:txBody>
      </p:sp>
      <p:grpSp>
        <p:nvGrpSpPr>
          <p:cNvPr id="5" name="Group 1"/>
          <p:cNvGrpSpPr/>
          <p:nvPr/>
        </p:nvGrpSpPr>
        <p:grpSpPr>
          <a:xfrm>
            <a:off x="0" y="1436073"/>
            <a:ext cx="12191999" cy="3087785"/>
            <a:chOff x="-3233499" y="1973101"/>
            <a:chExt cx="15425498" cy="3087785"/>
          </a:xfrm>
        </p:grpSpPr>
        <p:sp>
          <p:nvSpPr>
            <p:cNvPr id="6" name="Rectangle 15"/>
            <p:cNvSpPr/>
            <p:nvPr/>
          </p:nvSpPr>
          <p:spPr>
            <a:xfrm>
              <a:off x="-3233499" y="1973101"/>
              <a:ext cx="4656780" cy="3087781"/>
            </a:xfrm>
            <a:prstGeom prst="rect">
              <a:avLst/>
            </a:prstGeom>
            <a:solidFill>
              <a:schemeClr val="tx2">
                <a:lumMod val="5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600" b="0" i="0" u="none" strike="noStrike" kern="0" cap="none" spc="0" normalizeH="0" baseline="0" noProof="0">
                <a:ln>
                  <a:noFill/>
                </a:ln>
                <a:solidFill>
                  <a:prstClr val="white"/>
                </a:solidFill>
                <a:effectLst/>
                <a:uLnTx/>
                <a:uFillTx/>
                <a:cs typeface="+mn-ea"/>
                <a:sym typeface="+mn-lt"/>
              </a:endParaRPr>
            </a:p>
          </p:txBody>
        </p:sp>
        <p:sp>
          <p:nvSpPr>
            <p:cNvPr id="7" name="Rectangle 16"/>
            <p:cNvSpPr/>
            <p:nvPr/>
          </p:nvSpPr>
          <p:spPr>
            <a:xfrm>
              <a:off x="1423281" y="1973105"/>
              <a:ext cx="10768718" cy="3087781"/>
            </a:xfrm>
            <a:prstGeom prst="rect">
              <a:avLst/>
            </a:prstGeom>
            <a:solidFill>
              <a:srgbClr val="6C8D7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600" b="0" i="0" u="none" strike="noStrike" kern="0" cap="none" spc="0" normalizeH="0" baseline="0" noProof="0" dirty="0">
                <a:ln>
                  <a:noFill/>
                </a:ln>
                <a:solidFill>
                  <a:prstClr val="white"/>
                </a:solidFill>
                <a:effectLst/>
                <a:uLnTx/>
                <a:uFillTx/>
                <a:cs typeface="+mn-ea"/>
                <a:sym typeface="+mn-lt"/>
              </a:endParaRPr>
            </a:p>
          </p:txBody>
        </p:sp>
      </p:grpSp>
      <p:sp>
        <p:nvSpPr>
          <p:cNvPr id="8" name="TextBox 18"/>
          <p:cNvSpPr txBox="1"/>
          <p:nvPr/>
        </p:nvSpPr>
        <p:spPr>
          <a:xfrm>
            <a:off x="4081210" y="2231138"/>
            <a:ext cx="7498575" cy="1532727"/>
          </a:xfrm>
          <a:prstGeom prst="rect">
            <a:avLst/>
          </a:prstGeom>
          <a:noFill/>
        </p:spPr>
        <p:txBody>
          <a:bodyPr wrap="square" rtlCol="0">
            <a:spAutoFit/>
          </a:bodyPr>
          <a:lstStyle/>
          <a:p>
            <a:pPr>
              <a:lnSpc>
                <a:spcPct val="130000"/>
              </a:lnSpc>
            </a:pPr>
            <a:r>
              <a:rPr lang="en-US" altLang="zh-CN" dirty="0" smtClean="0">
                <a:solidFill>
                  <a:schemeClr val="bg1"/>
                </a:solidFill>
                <a:cs typeface="+mn-ea"/>
                <a:sym typeface="+mn-lt"/>
              </a:rPr>
              <a:t>Your content to play here, or through paste in this box, and select only the text. Your content to play here. Your content to play here, or through paste in this box, and select only the text. Your content to play here</a:t>
            </a:r>
            <a:endParaRPr lang="en-US" altLang="zh-CN" dirty="0">
              <a:solidFill>
                <a:schemeClr val="bg1"/>
              </a:solidFill>
              <a:cs typeface="+mn-ea"/>
              <a:sym typeface="+mn-lt"/>
            </a:endParaRPr>
          </a:p>
        </p:txBody>
      </p:sp>
      <p:grpSp>
        <p:nvGrpSpPr>
          <p:cNvPr id="9" name="组合 8"/>
          <p:cNvGrpSpPr/>
          <p:nvPr/>
        </p:nvGrpSpPr>
        <p:grpSpPr>
          <a:xfrm>
            <a:off x="1108253" y="2488553"/>
            <a:ext cx="1325702" cy="1036766"/>
            <a:chOff x="2009774" y="2309813"/>
            <a:chExt cx="742951" cy="581025"/>
          </a:xfrm>
        </p:grpSpPr>
        <p:sp>
          <p:nvSpPr>
            <p:cNvPr id="10" name="Freeform 110"/>
            <p:cNvSpPr>
              <a:spLocks noEditPoints="1"/>
            </p:cNvSpPr>
            <p:nvPr/>
          </p:nvSpPr>
          <p:spPr bwMode="auto">
            <a:xfrm>
              <a:off x="2098675" y="2317750"/>
              <a:ext cx="552450" cy="352425"/>
            </a:xfrm>
            <a:custGeom>
              <a:avLst/>
              <a:gdLst>
                <a:gd name="T0" fmla="*/ 51 w 55"/>
                <a:gd name="T1" fmla="*/ 0 h 35"/>
                <a:gd name="T2" fmla="*/ 4 w 55"/>
                <a:gd name="T3" fmla="*/ 0 h 35"/>
                <a:gd name="T4" fmla="*/ 0 w 55"/>
                <a:gd name="T5" fmla="*/ 4 h 35"/>
                <a:gd name="T6" fmla="*/ 0 w 55"/>
                <a:gd name="T7" fmla="*/ 31 h 35"/>
                <a:gd name="T8" fmla="*/ 4 w 55"/>
                <a:gd name="T9" fmla="*/ 35 h 35"/>
                <a:gd name="T10" fmla="*/ 51 w 55"/>
                <a:gd name="T11" fmla="*/ 35 h 35"/>
                <a:gd name="T12" fmla="*/ 55 w 55"/>
                <a:gd name="T13" fmla="*/ 31 h 35"/>
                <a:gd name="T14" fmla="*/ 55 w 55"/>
                <a:gd name="T15" fmla="*/ 4 h 35"/>
                <a:gd name="T16" fmla="*/ 51 w 55"/>
                <a:gd name="T17" fmla="*/ 0 h 35"/>
                <a:gd name="T18" fmla="*/ 49 w 55"/>
                <a:gd name="T19" fmla="*/ 28 h 35"/>
                <a:gd name="T20" fmla="*/ 46 w 55"/>
                <a:gd name="T21" fmla="*/ 31 h 35"/>
                <a:gd name="T22" fmla="*/ 9 w 55"/>
                <a:gd name="T23" fmla="*/ 31 h 35"/>
                <a:gd name="T24" fmla="*/ 6 w 55"/>
                <a:gd name="T25" fmla="*/ 28 h 35"/>
                <a:gd name="T26" fmla="*/ 6 w 55"/>
                <a:gd name="T27" fmla="*/ 8 h 35"/>
                <a:gd name="T28" fmla="*/ 9 w 55"/>
                <a:gd name="T29" fmla="*/ 5 h 35"/>
                <a:gd name="T30" fmla="*/ 46 w 55"/>
                <a:gd name="T31" fmla="*/ 5 h 35"/>
                <a:gd name="T32" fmla="*/ 49 w 55"/>
                <a:gd name="T33" fmla="*/ 8 h 35"/>
                <a:gd name="T34" fmla="*/ 49 w 55"/>
                <a:gd name="T35" fmla="*/ 28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35">
                  <a:moveTo>
                    <a:pt x="51" y="0"/>
                  </a:moveTo>
                  <a:cubicBezTo>
                    <a:pt x="4" y="0"/>
                    <a:pt x="4" y="0"/>
                    <a:pt x="4" y="0"/>
                  </a:cubicBezTo>
                  <a:cubicBezTo>
                    <a:pt x="1" y="0"/>
                    <a:pt x="0" y="2"/>
                    <a:pt x="0" y="4"/>
                  </a:cubicBezTo>
                  <a:cubicBezTo>
                    <a:pt x="0" y="31"/>
                    <a:pt x="0" y="31"/>
                    <a:pt x="0" y="31"/>
                  </a:cubicBezTo>
                  <a:cubicBezTo>
                    <a:pt x="0" y="34"/>
                    <a:pt x="1" y="35"/>
                    <a:pt x="4" y="35"/>
                  </a:cubicBezTo>
                  <a:cubicBezTo>
                    <a:pt x="51" y="35"/>
                    <a:pt x="51" y="35"/>
                    <a:pt x="51" y="35"/>
                  </a:cubicBezTo>
                  <a:cubicBezTo>
                    <a:pt x="54" y="35"/>
                    <a:pt x="55" y="34"/>
                    <a:pt x="55" y="31"/>
                  </a:cubicBezTo>
                  <a:cubicBezTo>
                    <a:pt x="55" y="4"/>
                    <a:pt x="55" y="4"/>
                    <a:pt x="55" y="4"/>
                  </a:cubicBezTo>
                  <a:cubicBezTo>
                    <a:pt x="55" y="2"/>
                    <a:pt x="54" y="0"/>
                    <a:pt x="51" y="0"/>
                  </a:cubicBezTo>
                  <a:close/>
                  <a:moveTo>
                    <a:pt x="49" y="28"/>
                  </a:moveTo>
                  <a:cubicBezTo>
                    <a:pt x="49" y="29"/>
                    <a:pt x="48" y="31"/>
                    <a:pt x="46" y="31"/>
                  </a:cubicBezTo>
                  <a:cubicBezTo>
                    <a:pt x="9" y="31"/>
                    <a:pt x="9" y="31"/>
                    <a:pt x="9" y="31"/>
                  </a:cubicBezTo>
                  <a:cubicBezTo>
                    <a:pt x="7" y="31"/>
                    <a:pt x="6" y="29"/>
                    <a:pt x="6" y="28"/>
                  </a:cubicBezTo>
                  <a:cubicBezTo>
                    <a:pt x="6" y="8"/>
                    <a:pt x="6" y="8"/>
                    <a:pt x="6" y="8"/>
                  </a:cubicBezTo>
                  <a:cubicBezTo>
                    <a:pt x="6" y="7"/>
                    <a:pt x="7" y="5"/>
                    <a:pt x="9" y="5"/>
                  </a:cubicBezTo>
                  <a:cubicBezTo>
                    <a:pt x="46" y="5"/>
                    <a:pt x="46" y="5"/>
                    <a:pt x="46" y="5"/>
                  </a:cubicBezTo>
                  <a:cubicBezTo>
                    <a:pt x="48" y="5"/>
                    <a:pt x="49" y="7"/>
                    <a:pt x="49" y="8"/>
                  </a:cubicBezTo>
                  <a:lnTo>
                    <a:pt x="49" y="28"/>
                  </a:lnTo>
                  <a:close/>
                </a:path>
              </a:pathLst>
            </a:custGeom>
            <a:solidFill>
              <a:schemeClr val="tx1">
                <a:alpha val="20000"/>
              </a:schemeClr>
            </a:solidFill>
            <a:ln>
              <a:noFill/>
            </a:ln>
            <a:extLst>
              <a:ext uri="{91240B29-F687-4F45-9708-019B960494DF}">
                <a14:hiddenLine xmlns:a14="http://schemas.microsoft.com/office/drawing/2010/main" w="9525">
                  <a:solidFill>
                    <a:srgbClr val="000000"/>
                  </a:solidFill>
                  <a:round/>
                </a14:hiddenLine>
              </a:ext>
            </a:extLst>
          </p:spPr>
          <p:txBody>
            <a:bodyPr lIns="107061" tIns="53531" rIns="107061" bIns="5353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105" b="0" i="0" u="none" strike="noStrike" kern="0" cap="none" spc="0" normalizeH="0" baseline="0" noProof="0">
                <a:ln>
                  <a:noFill/>
                </a:ln>
                <a:solidFill>
                  <a:prstClr val="black"/>
                </a:solidFill>
                <a:effectLst/>
                <a:uLnTx/>
                <a:uFillTx/>
                <a:cs typeface="+mn-ea"/>
                <a:sym typeface="+mn-lt"/>
              </a:endParaRPr>
            </a:p>
          </p:txBody>
        </p:sp>
        <p:sp>
          <p:nvSpPr>
            <p:cNvPr id="11" name="Freeform 111"/>
            <p:cNvSpPr>
              <a:spLocks noEditPoints="1"/>
            </p:cNvSpPr>
            <p:nvPr/>
          </p:nvSpPr>
          <p:spPr bwMode="auto">
            <a:xfrm>
              <a:off x="2009774" y="2690813"/>
              <a:ext cx="730250" cy="200025"/>
            </a:xfrm>
            <a:custGeom>
              <a:avLst/>
              <a:gdLst>
                <a:gd name="T0" fmla="*/ 66 w 73"/>
                <a:gd name="T1" fmla="*/ 3 h 20"/>
                <a:gd name="T2" fmla="*/ 63 w 73"/>
                <a:gd name="T3" fmla="*/ 0 h 20"/>
                <a:gd name="T4" fmla="*/ 10 w 73"/>
                <a:gd name="T5" fmla="*/ 0 h 20"/>
                <a:gd name="T6" fmla="*/ 6 w 73"/>
                <a:gd name="T7" fmla="*/ 4 h 20"/>
                <a:gd name="T8" fmla="*/ 1 w 73"/>
                <a:gd name="T9" fmla="*/ 14 h 20"/>
                <a:gd name="T10" fmla="*/ 72 w 73"/>
                <a:gd name="T11" fmla="*/ 14 h 20"/>
                <a:gd name="T12" fmla="*/ 66 w 73"/>
                <a:gd name="T13" fmla="*/ 3 h 20"/>
                <a:gd name="T14" fmla="*/ 25 w 73"/>
                <a:gd name="T15" fmla="*/ 12 h 20"/>
                <a:gd name="T16" fmla="*/ 26 w 73"/>
                <a:gd name="T17" fmla="*/ 9 h 20"/>
                <a:gd name="T18" fmla="*/ 46 w 73"/>
                <a:gd name="T19" fmla="*/ 9 h 20"/>
                <a:gd name="T20" fmla="*/ 48 w 73"/>
                <a:gd name="T21" fmla="*/ 12 h 20"/>
                <a:gd name="T22" fmla="*/ 25 w 73"/>
                <a:gd name="T23" fmla="*/ 12 h 20"/>
                <a:gd name="T24" fmla="*/ 62 w 73"/>
                <a:gd name="T25" fmla="*/ 7 h 20"/>
                <a:gd name="T26" fmla="*/ 11 w 73"/>
                <a:gd name="T27" fmla="*/ 7 h 20"/>
                <a:gd name="T28" fmla="*/ 9 w 73"/>
                <a:gd name="T29" fmla="*/ 6 h 20"/>
                <a:gd name="T30" fmla="*/ 10 w 73"/>
                <a:gd name="T31" fmla="*/ 4 h 20"/>
                <a:gd name="T32" fmla="*/ 13 w 73"/>
                <a:gd name="T33" fmla="*/ 2 h 20"/>
                <a:gd name="T34" fmla="*/ 61 w 73"/>
                <a:gd name="T35" fmla="*/ 2 h 20"/>
                <a:gd name="T36" fmla="*/ 63 w 73"/>
                <a:gd name="T37" fmla="*/ 4 h 20"/>
                <a:gd name="T38" fmla="*/ 64 w 73"/>
                <a:gd name="T39" fmla="*/ 6 h 20"/>
                <a:gd name="T40" fmla="*/ 62 w 73"/>
                <a:gd name="T41" fmla="*/ 7 h 20"/>
                <a:gd name="T42" fmla="*/ 0 w 73"/>
                <a:gd name="T43" fmla="*/ 16 h 20"/>
                <a:gd name="T44" fmla="*/ 3 w 73"/>
                <a:gd name="T45" fmla="*/ 20 h 20"/>
                <a:gd name="T46" fmla="*/ 70 w 73"/>
                <a:gd name="T47" fmla="*/ 20 h 20"/>
                <a:gd name="T48" fmla="*/ 73 w 73"/>
                <a:gd name="T49" fmla="*/ 16 h 20"/>
                <a:gd name="T50" fmla="*/ 0 w 73"/>
                <a:gd name="T51" fmla="*/ 16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3" h="20">
                  <a:moveTo>
                    <a:pt x="66" y="3"/>
                  </a:moveTo>
                  <a:cubicBezTo>
                    <a:pt x="66" y="2"/>
                    <a:pt x="65" y="0"/>
                    <a:pt x="63" y="0"/>
                  </a:cubicBezTo>
                  <a:cubicBezTo>
                    <a:pt x="10" y="0"/>
                    <a:pt x="10" y="0"/>
                    <a:pt x="10" y="0"/>
                  </a:cubicBezTo>
                  <a:cubicBezTo>
                    <a:pt x="8" y="0"/>
                    <a:pt x="7" y="2"/>
                    <a:pt x="6" y="4"/>
                  </a:cubicBezTo>
                  <a:cubicBezTo>
                    <a:pt x="1" y="14"/>
                    <a:pt x="1" y="14"/>
                    <a:pt x="1" y="14"/>
                  </a:cubicBezTo>
                  <a:cubicBezTo>
                    <a:pt x="72" y="14"/>
                    <a:pt x="72" y="14"/>
                    <a:pt x="72" y="14"/>
                  </a:cubicBezTo>
                  <a:lnTo>
                    <a:pt x="66" y="3"/>
                  </a:lnTo>
                  <a:close/>
                  <a:moveTo>
                    <a:pt x="25" y="12"/>
                  </a:moveTo>
                  <a:cubicBezTo>
                    <a:pt x="26" y="9"/>
                    <a:pt x="26" y="9"/>
                    <a:pt x="26" y="9"/>
                  </a:cubicBezTo>
                  <a:cubicBezTo>
                    <a:pt x="46" y="9"/>
                    <a:pt x="46" y="9"/>
                    <a:pt x="46" y="9"/>
                  </a:cubicBezTo>
                  <a:cubicBezTo>
                    <a:pt x="48" y="12"/>
                    <a:pt x="48" y="12"/>
                    <a:pt x="48" y="12"/>
                  </a:cubicBezTo>
                  <a:lnTo>
                    <a:pt x="25" y="12"/>
                  </a:lnTo>
                  <a:close/>
                  <a:moveTo>
                    <a:pt x="62" y="7"/>
                  </a:moveTo>
                  <a:cubicBezTo>
                    <a:pt x="11" y="7"/>
                    <a:pt x="11" y="7"/>
                    <a:pt x="11" y="7"/>
                  </a:cubicBezTo>
                  <a:cubicBezTo>
                    <a:pt x="9" y="7"/>
                    <a:pt x="8" y="7"/>
                    <a:pt x="9" y="6"/>
                  </a:cubicBezTo>
                  <a:cubicBezTo>
                    <a:pt x="10" y="4"/>
                    <a:pt x="10" y="4"/>
                    <a:pt x="10" y="4"/>
                  </a:cubicBezTo>
                  <a:cubicBezTo>
                    <a:pt x="10" y="3"/>
                    <a:pt x="11" y="2"/>
                    <a:pt x="13" y="2"/>
                  </a:cubicBezTo>
                  <a:cubicBezTo>
                    <a:pt x="61" y="2"/>
                    <a:pt x="61" y="2"/>
                    <a:pt x="61" y="2"/>
                  </a:cubicBezTo>
                  <a:cubicBezTo>
                    <a:pt x="62" y="2"/>
                    <a:pt x="63" y="3"/>
                    <a:pt x="63" y="4"/>
                  </a:cubicBezTo>
                  <a:cubicBezTo>
                    <a:pt x="64" y="6"/>
                    <a:pt x="64" y="6"/>
                    <a:pt x="64" y="6"/>
                  </a:cubicBezTo>
                  <a:cubicBezTo>
                    <a:pt x="65" y="7"/>
                    <a:pt x="64" y="7"/>
                    <a:pt x="62" y="7"/>
                  </a:cubicBezTo>
                  <a:close/>
                  <a:moveTo>
                    <a:pt x="0" y="16"/>
                  </a:moveTo>
                  <a:cubicBezTo>
                    <a:pt x="0" y="16"/>
                    <a:pt x="1" y="17"/>
                    <a:pt x="3" y="20"/>
                  </a:cubicBezTo>
                  <a:cubicBezTo>
                    <a:pt x="70" y="20"/>
                    <a:pt x="70" y="20"/>
                    <a:pt x="70" y="20"/>
                  </a:cubicBezTo>
                  <a:cubicBezTo>
                    <a:pt x="72" y="17"/>
                    <a:pt x="73" y="16"/>
                    <a:pt x="73" y="16"/>
                  </a:cubicBezTo>
                  <a:lnTo>
                    <a:pt x="0" y="16"/>
                  </a:lnTo>
                  <a:close/>
                </a:path>
              </a:pathLst>
            </a:custGeom>
            <a:solidFill>
              <a:schemeClr val="tx1">
                <a:alpha val="20000"/>
              </a:schemeClr>
            </a:solidFill>
            <a:ln>
              <a:noFill/>
            </a:ln>
            <a:extLst>
              <a:ext uri="{91240B29-F687-4F45-9708-019B960494DF}">
                <a14:hiddenLine xmlns:a14="http://schemas.microsoft.com/office/drawing/2010/main" w="9525">
                  <a:solidFill>
                    <a:srgbClr val="000000"/>
                  </a:solidFill>
                  <a:round/>
                </a14:hiddenLine>
              </a:ext>
            </a:extLst>
          </p:spPr>
          <p:txBody>
            <a:bodyPr lIns="107061" tIns="53531" rIns="107061" bIns="5353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105" b="0" i="0" u="none" strike="noStrike" kern="0" cap="none" spc="0" normalizeH="0" baseline="0" noProof="0">
                <a:ln>
                  <a:noFill/>
                </a:ln>
                <a:solidFill>
                  <a:prstClr val="black"/>
                </a:solidFill>
                <a:effectLst/>
                <a:uLnTx/>
                <a:uFillTx/>
                <a:cs typeface="+mn-ea"/>
                <a:sym typeface="+mn-lt"/>
              </a:endParaRPr>
            </a:p>
          </p:txBody>
        </p:sp>
        <p:sp>
          <p:nvSpPr>
            <p:cNvPr id="12" name="Freeform 112"/>
            <p:cNvSpPr>
              <a:spLocks noEditPoints="1"/>
            </p:cNvSpPr>
            <p:nvPr/>
          </p:nvSpPr>
          <p:spPr bwMode="auto">
            <a:xfrm>
              <a:off x="2108201" y="2309813"/>
              <a:ext cx="563563" cy="352425"/>
            </a:xfrm>
            <a:custGeom>
              <a:avLst/>
              <a:gdLst>
                <a:gd name="T0" fmla="*/ 52 w 56"/>
                <a:gd name="T1" fmla="*/ 0 h 35"/>
                <a:gd name="T2" fmla="*/ 4 w 56"/>
                <a:gd name="T3" fmla="*/ 0 h 35"/>
                <a:gd name="T4" fmla="*/ 0 w 56"/>
                <a:gd name="T5" fmla="*/ 4 h 35"/>
                <a:gd name="T6" fmla="*/ 0 w 56"/>
                <a:gd name="T7" fmla="*/ 31 h 35"/>
                <a:gd name="T8" fmla="*/ 4 w 56"/>
                <a:gd name="T9" fmla="*/ 35 h 35"/>
                <a:gd name="T10" fmla="*/ 52 w 56"/>
                <a:gd name="T11" fmla="*/ 35 h 35"/>
                <a:gd name="T12" fmla="*/ 56 w 56"/>
                <a:gd name="T13" fmla="*/ 31 h 35"/>
                <a:gd name="T14" fmla="*/ 56 w 56"/>
                <a:gd name="T15" fmla="*/ 4 h 35"/>
                <a:gd name="T16" fmla="*/ 52 w 56"/>
                <a:gd name="T17" fmla="*/ 0 h 35"/>
                <a:gd name="T18" fmla="*/ 49 w 56"/>
                <a:gd name="T19" fmla="*/ 27 h 35"/>
                <a:gd name="T20" fmla="*/ 46 w 56"/>
                <a:gd name="T21" fmla="*/ 30 h 35"/>
                <a:gd name="T22" fmla="*/ 9 w 56"/>
                <a:gd name="T23" fmla="*/ 30 h 35"/>
                <a:gd name="T24" fmla="*/ 6 w 56"/>
                <a:gd name="T25" fmla="*/ 27 h 35"/>
                <a:gd name="T26" fmla="*/ 6 w 56"/>
                <a:gd name="T27" fmla="*/ 8 h 35"/>
                <a:gd name="T28" fmla="*/ 9 w 56"/>
                <a:gd name="T29" fmla="*/ 5 h 35"/>
                <a:gd name="T30" fmla="*/ 46 w 56"/>
                <a:gd name="T31" fmla="*/ 5 h 35"/>
                <a:gd name="T32" fmla="*/ 49 w 56"/>
                <a:gd name="T33" fmla="*/ 8 h 35"/>
                <a:gd name="T34" fmla="*/ 49 w 56"/>
                <a:gd name="T35" fmla="*/ 2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6" h="35">
                  <a:moveTo>
                    <a:pt x="52" y="0"/>
                  </a:moveTo>
                  <a:cubicBezTo>
                    <a:pt x="4" y="0"/>
                    <a:pt x="4" y="0"/>
                    <a:pt x="4" y="0"/>
                  </a:cubicBezTo>
                  <a:cubicBezTo>
                    <a:pt x="2" y="0"/>
                    <a:pt x="0" y="2"/>
                    <a:pt x="0" y="4"/>
                  </a:cubicBezTo>
                  <a:cubicBezTo>
                    <a:pt x="0" y="31"/>
                    <a:pt x="0" y="31"/>
                    <a:pt x="0" y="31"/>
                  </a:cubicBezTo>
                  <a:cubicBezTo>
                    <a:pt x="0" y="33"/>
                    <a:pt x="2" y="35"/>
                    <a:pt x="4" y="35"/>
                  </a:cubicBezTo>
                  <a:cubicBezTo>
                    <a:pt x="52" y="35"/>
                    <a:pt x="52" y="35"/>
                    <a:pt x="52" y="35"/>
                  </a:cubicBezTo>
                  <a:cubicBezTo>
                    <a:pt x="54" y="35"/>
                    <a:pt x="56" y="33"/>
                    <a:pt x="56" y="31"/>
                  </a:cubicBezTo>
                  <a:cubicBezTo>
                    <a:pt x="56" y="4"/>
                    <a:pt x="56" y="4"/>
                    <a:pt x="56" y="4"/>
                  </a:cubicBezTo>
                  <a:cubicBezTo>
                    <a:pt x="56" y="2"/>
                    <a:pt x="54" y="0"/>
                    <a:pt x="52" y="0"/>
                  </a:cubicBezTo>
                  <a:close/>
                  <a:moveTo>
                    <a:pt x="49" y="27"/>
                  </a:moveTo>
                  <a:cubicBezTo>
                    <a:pt x="49" y="29"/>
                    <a:pt x="48" y="30"/>
                    <a:pt x="46" y="30"/>
                  </a:cubicBezTo>
                  <a:cubicBezTo>
                    <a:pt x="9" y="30"/>
                    <a:pt x="9" y="30"/>
                    <a:pt x="9" y="30"/>
                  </a:cubicBezTo>
                  <a:cubicBezTo>
                    <a:pt x="7" y="30"/>
                    <a:pt x="6" y="29"/>
                    <a:pt x="6" y="27"/>
                  </a:cubicBezTo>
                  <a:cubicBezTo>
                    <a:pt x="6" y="8"/>
                    <a:pt x="6" y="8"/>
                    <a:pt x="6" y="8"/>
                  </a:cubicBezTo>
                  <a:cubicBezTo>
                    <a:pt x="6" y="6"/>
                    <a:pt x="7" y="5"/>
                    <a:pt x="9" y="5"/>
                  </a:cubicBezTo>
                  <a:cubicBezTo>
                    <a:pt x="46" y="5"/>
                    <a:pt x="46" y="5"/>
                    <a:pt x="46" y="5"/>
                  </a:cubicBezTo>
                  <a:cubicBezTo>
                    <a:pt x="48" y="5"/>
                    <a:pt x="49" y="6"/>
                    <a:pt x="49" y="8"/>
                  </a:cubicBezTo>
                  <a:lnTo>
                    <a:pt x="49" y="2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107061" tIns="53531" rIns="107061" bIns="5353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105" b="0" i="0" u="none" strike="noStrike" kern="0" cap="none" spc="0" normalizeH="0" baseline="0" noProof="0">
                <a:ln>
                  <a:noFill/>
                </a:ln>
                <a:solidFill>
                  <a:prstClr val="black"/>
                </a:solidFill>
                <a:effectLst/>
                <a:uLnTx/>
                <a:uFillTx/>
                <a:cs typeface="+mn-ea"/>
                <a:sym typeface="+mn-lt"/>
              </a:endParaRPr>
            </a:p>
          </p:txBody>
        </p:sp>
        <p:sp>
          <p:nvSpPr>
            <p:cNvPr id="13" name="Freeform 113"/>
            <p:cNvSpPr>
              <a:spLocks noEditPoints="1"/>
            </p:cNvSpPr>
            <p:nvPr/>
          </p:nvSpPr>
          <p:spPr bwMode="auto">
            <a:xfrm>
              <a:off x="2019300" y="2678113"/>
              <a:ext cx="733425" cy="192087"/>
            </a:xfrm>
            <a:custGeom>
              <a:avLst/>
              <a:gdLst>
                <a:gd name="T0" fmla="*/ 67 w 73"/>
                <a:gd name="T1" fmla="*/ 3 h 19"/>
                <a:gd name="T2" fmla="*/ 63 w 73"/>
                <a:gd name="T3" fmla="*/ 0 h 19"/>
                <a:gd name="T4" fmla="*/ 10 w 73"/>
                <a:gd name="T5" fmla="*/ 0 h 19"/>
                <a:gd name="T6" fmla="*/ 7 w 73"/>
                <a:gd name="T7" fmla="*/ 3 h 19"/>
                <a:gd name="T8" fmla="*/ 1 w 73"/>
                <a:gd name="T9" fmla="*/ 13 h 19"/>
                <a:gd name="T10" fmla="*/ 73 w 73"/>
                <a:gd name="T11" fmla="*/ 13 h 19"/>
                <a:gd name="T12" fmla="*/ 67 w 73"/>
                <a:gd name="T13" fmla="*/ 3 h 19"/>
                <a:gd name="T14" fmla="*/ 25 w 73"/>
                <a:gd name="T15" fmla="*/ 12 h 19"/>
                <a:gd name="T16" fmla="*/ 27 w 73"/>
                <a:gd name="T17" fmla="*/ 9 h 19"/>
                <a:gd name="T18" fmla="*/ 47 w 73"/>
                <a:gd name="T19" fmla="*/ 9 h 19"/>
                <a:gd name="T20" fmla="*/ 48 w 73"/>
                <a:gd name="T21" fmla="*/ 12 h 19"/>
                <a:gd name="T22" fmla="*/ 25 w 73"/>
                <a:gd name="T23" fmla="*/ 12 h 19"/>
                <a:gd name="T24" fmla="*/ 62 w 73"/>
                <a:gd name="T25" fmla="*/ 7 h 19"/>
                <a:gd name="T26" fmla="*/ 12 w 73"/>
                <a:gd name="T27" fmla="*/ 7 h 19"/>
                <a:gd name="T28" fmla="*/ 9 w 73"/>
                <a:gd name="T29" fmla="*/ 6 h 19"/>
                <a:gd name="T30" fmla="*/ 10 w 73"/>
                <a:gd name="T31" fmla="*/ 3 h 19"/>
                <a:gd name="T32" fmla="*/ 13 w 73"/>
                <a:gd name="T33" fmla="*/ 2 h 19"/>
                <a:gd name="T34" fmla="*/ 61 w 73"/>
                <a:gd name="T35" fmla="*/ 2 h 19"/>
                <a:gd name="T36" fmla="*/ 63 w 73"/>
                <a:gd name="T37" fmla="*/ 3 h 19"/>
                <a:gd name="T38" fmla="*/ 65 w 73"/>
                <a:gd name="T39" fmla="*/ 6 h 19"/>
                <a:gd name="T40" fmla="*/ 62 w 73"/>
                <a:gd name="T41" fmla="*/ 7 h 19"/>
                <a:gd name="T42" fmla="*/ 0 w 73"/>
                <a:gd name="T43" fmla="*/ 15 h 19"/>
                <a:gd name="T44" fmla="*/ 3 w 73"/>
                <a:gd name="T45" fmla="*/ 19 h 19"/>
                <a:gd name="T46" fmla="*/ 70 w 73"/>
                <a:gd name="T47" fmla="*/ 19 h 19"/>
                <a:gd name="T48" fmla="*/ 73 w 73"/>
                <a:gd name="T49" fmla="*/ 15 h 19"/>
                <a:gd name="T50" fmla="*/ 0 w 73"/>
                <a:gd name="T51" fmla="*/ 15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3" h="19">
                  <a:moveTo>
                    <a:pt x="67" y="3"/>
                  </a:moveTo>
                  <a:cubicBezTo>
                    <a:pt x="66" y="1"/>
                    <a:pt x="65" y="0"/>
                    <a:pt x="63" y="0"/>
                  </a:cubicBezTo>
                  <a:cubicBezTo>
                    <a:pt x="10" y="0"/>
                    <a:pt x="10" y="0"/>
                    <a:pt x="10" y="0"/>
                  </a:cubicBezTo>
                  <a:cubicBezTo>
                    <a:pt x="8" y="0"/>
                    <a:pt x="7" y="2"/>
                    <a:pt x="7" y="3"/>
                  </a:cubicBezTo>
                  <a:cubicBezTo>
                    <a:pt x="1" y="13"/>
                    <a:pt x="1" y="13"/>
                    <a:pt x="1" y="13"/>
                  </a:cubicBezTo>
                  <a:cubicBezTo>
                    <a:pt x="73" y="13"/>
                    <a:pt x="73" y="13"/>
                    <a:pt x="73" y="13"/>
                  </a:cubicBezTo>
                  <a:lnTo>
                    <a:pt x="67" y="3"/>
                  </a:lnTo>
                  <a:close/>
                  <a:moveTo>
                    <a:pt x="25" y="12"/>
                  </a:moveTo>
                  <a:cubicBezTo>
                    <a:pt x="27" y="9"/>
                    <a:pt x="27" y="9"/>
                    <a:pt x="27" y="9"/>
                  </a:cubicBezTo>
                  <a:cubicBezTo>
                    <a:pt x="47" y="9"/>
                    <a:pt x="47" y="9"/>
                    <a:pt x="47" y="9"/>
                  </a:cubicBezTo>
                  <a:cubicBezTo>
                    <a:pt x="48" y="12"/>
                    <a:pt x="48" y="12"/>
                    <a:pt x="48" y="12"/>
                  </a:cubicBezTo>
                  <a:lnTo>
                    <a:pt x="25" y="12"/>
                  </a:lnTo>
                  <a:close/>
                  <a:moveTo>
                    <a:pt x="62" y="7"/>
                  </a:moveTo>
                  <a:cubicBezTo>
                    <a:pt x="12" y="7"/>
                    <a:pt x="12" y="7"/>
                    <a:pt x="12" y="7"/>
                  </a:cubicBezTo>
                  <a:cubicBezTo>
                    <a:pt x="9" y="7"/>
                    <a:pt x="9" y="6"/>
                    <a:pt x="9" y="6"/>
                  </a:cubicBezTo>
                  <a:cubicBezTo>
                    <a:pt x="10" y="3"/>
                    <a:pt x="10" y="3"/>
                    <a:pt x="10" y="3"/>
                  </a:cubicBezTo>
                  <a:cubicBezTo>
                    <a:pt x="11" y="3"/>
                    <a:pt x="11" y="2"/>
                    <a:pt x="13" y="2"/>
                  </a:cubicBezTo>
                  <a:cubicBezTo>
                    <a:pt x="61" y="2"/>
                    <a:pt x="61" y="2"/>
                    <a:pt x="61" y="2"/>
                  </a:cubicBezTo>
                  <a:cubicBezTo>
                    <a:pt x="62" y="2"/>
                    <a:pt x="63" y="3"/>
                    <a:pt x="63" y="3"/>
                  </a:cubicBezTo>
                  <a:cubicBezTo>
                    <a:pt x="65" y="6"/>
                    <a:pt x="65" y="6"/>
                    <a:pt x="65" y="6"/>
                  </a:cubicBezTo>
                  <a:cubicBezTo>
                    <a:pt x="65" y="6"/>
                    <a:pt x="65" y="7"/>
                    <a:pt x="62" y="7"/>
                  </a:cubicBezTo>
                  <a:close/>
                  <a:moveTo>
                    <a:pt x="0" y="15"/>
                  </a:moveTo>
                  <a:cubicBezTo>
                    <a:pt x="0" y="16"/>
                    <a:pt x="2" y="17"/>
                    <a:pt x="3" y="19"/>
                  </a:cubicBezTo>
                  <a:cubicBezTo>
                    <a:pt x="70" y="19"/>
                    <a:pt x="70" y="19"/>
                    <a:pt x="70" y="19"/>
                  </a:cubicBezTo>
                  <a:cubicBezTo>
                    <a:pt x="72" y="17"/>
                    <a:pt x="73" y="16"/>
                    <a:pt x="73" y="15"/>
                  </a:cubicBezTo>
                  <a:lnTo>
                    <a:pt x="0" y="1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107061" tIns="53531" rIns="107061" bIns="5353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105" b="0" i="0" u="none" strike="noStrike" kern="0" cap="none" spc="0" normalizeH="0" baseline="0" noProof="0">
                <a:ln>
                  <a:noFill/>
                </a:ln>
                <a:solidFill>
                  <a:prstClr val="black"/>
                </a:solidFill>
                <a:effectLst/>
                <a:uLnTx/>
                <a:uFillTx/>
                <a:cs typeface="+mn-ea"/>
                <a:sym typeface="+mn-lt"/>
              </a:endParaRPr>
            </a:p>
          </p:txBody>
        </p:sp>
      </p:grpSp>
      <p:sp>
        <p:nvSpPr>
          <p:cNvPr id="14" name="矩形 13"/>
          <p:cNvSpPr/>
          <p:nvPr/>
        </p:nvSpPr>
        <p:spPr>
          <a:xfrm>
            <a:off x="4081210" y="225474"/>
            <a:ext cx="4293534" cy="400110"/>
          </a:xfrm>
          <a:prstGeom prst="rect">
            <a:avLst/>
          </a:prstGeom>
        </p:spPr>
        <p:txBody>
          <a:bodyPr wrap="square">
            <a:spAutoFit/>
          </a:bodyPr>
          <a:lstStyle/>
          <a:p>
            <a:pPr algn="dist"/>
            <a:r>
              <a:rPr lang="zh-CN" altLang="en-US" sz="2000" dirty="0"/>
              <a:t>单击此处添加标题文本</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p:nvPr/>
        </p:nvSpPr>
        <p:spPr>
          <a:xfrm>
            <a:off x="6367624" y="1601241"/>
            <a:ext cx="4265529" cy="1225326"/>
          </a:xfrm>
          <a:prstGeom prst="round2SameRect">
            <a:avLst/>
          </a:prstGeom>
          <a:noFill/>
          <a:ln w="28575">
            <a:solidFill>
              <a:srgbClr val="FF6B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3" name="Rectangle 4"/>
          <p:cNvSpPr/>
          <p:nvPr/>
        </p:nvSpPr>
        <p:spPr>
          <a:xfrm flipV="1">
            <a:off x="6367624" y="3603320"/>
            <a:ext cx="4265529" cy="1225326"/>
          </a:xfrm>
          <a:prstGeom prst="round2SameRect">
            <a:avLst/>
          </a:prstGeom>
          <a:noFill/>
          <a:ln w="28575">
            <a:solidFill>
              <a:srgbClr val="7A96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grpSp>
        <p:nvGrpSpPr>
          <p:cNvPr id="4" name="Group 9"/>
          <p:cNvGrpSpPr/>
          <p:nvPr/>
        </p:nvGrpSpPr>
        <p:grpSpPr>
          <a:xfrm>
            <a:off x="9423603" y="3946117"/>
            <a:ext cx="823798" cy="610866"/>
            <a:chOff x="4572000" y="3414713"/>
            <a:chExt cx="374651" cy="277813"/>
          </a:xfrm>
          <a:solidFill>
            <a:srgbClr val="7A962D"/>
          </a:solidFill>
        </p:grpSpPr>
        <p:sp>
          <p:nvSpPr>
            <p:cNvPr id="5" name="Freeform 17"/>
            <p:cNvSpPr/>
            <p:nvPr/>
          </p:nvSpPr>
          <p:spPr bwMode="auto">
            <a:xfrm>
              <a:off x="4713288" y="3481388"/>
              <a:ext cx="233363" cy="211138"/>
            </a:xfrm>
            <a:custGeom>
              <a:avLst/>
              <a:gdLst>
                <a:gd name="T0" fmla="*/ 89 w 89"/>
                <a:gd name="T1" fmla="*/ 33 h 81"/>
                <a:gd name="T2" fmla="*/ 43 w 89"/>
                <a:gd name="T3" fmla="*/ 0 h 81"/>
                <a:gd name="T4" fmla="*/ 40 w 89"/>
                <a:gd name="T5" fmla="*/ 1 h 81"/>
                <a:gd name="T6" fmla="*/ 43 w 89"/>
                <a:gd name="T7" fmla="*/ 11 h 81"/>
                <a:gd name="T8" fmla="*/ 0 w 89"/>
                <a:gd name="T9" fmla="*/ 44 h 81"/>
                <a:gd name="T10" fmla="*/ 0 w 89"/>
                <a:gd name="T11" fmla="*/ 44 h 81"/>
                <a:gd name="T12" fmla="*/ 40 w 89"/>
                <a:gd name="T13" fmla="*/ 65 h 81"/>
                <a:gd name="T14" fmla="*/ 74 w 89"/>
                <a:gd name="T15" fmla="*/ 81 h 81"/>
                <a:gd name="T16" fmla="*/ 64 w 89"/>
                <a:gd name="T17" fmla="*/ 62 h 81"/>
                <a:gd name="T18" fmla="*/ 89 w 89"/>
                <a:gd name="T19" fmla="*/ 33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81">
                  <a:moveTo>
                    <a:pt x="89" y="33"/>
                  </a:moveTo>
                  <a:cubicBezTo>
                    <a:pt x="89" y="15"/>
                    <a:pt x="68" y="0"/>
                    <a:pt x="43" y="0"/>
                  </a:cubicBezTo>
                  <a:cubicBezTo>
                    <a:pt x="42" y="0"/>
                    <a:pt x="41" y="1"/>
                    <a:pt x="40" y="1"/>
                  </a:cubicBezTo>
                  <a:cubicBezTo>
                    <a:pt x="42" y="4"/>
                    <a:pt x="43" y="8"/>
                    <a:pt x="43" y="11"/>
                  </a:cubicBezTo>
                  <a:cubicBezTo>
                    <a:pt x="43" y="29"/>
                    <a:pt x="24" y="43"/>
                    <a:pt x="0" y="44"/>
                  </a:cubicBezTo>
                  <a:cubicBezTo>
                    <a:pt x="0" y="44"/>
                    <a:pt x="0" y="44"/>
                    <a:pt x="0" y="44"/>
                  </a:cubicBezTo>
                  <a:cubicBezTo>
                    <a:pt x="6" y="56"/>
                    <a:pt x="21" y="64"/>
                    <a:pt x="40" y="65"/>
                  </a:cubicBezTo>
                  <a:cubicBezTo>
                    <a:pt x="53" y="75"/>
                    <a:pt x="74" y="81"/>
                    <a:pt x="74" y="81"/>
                  </a:cubicBezTo>
                  <a:cubicBezTo>
                    <a:pt x="64" y="72"/>
                    <a:pt x="63" y="65"/>
                    <a:pt x="64" y="62"/>
                  </a:cubicBezTo>
                  <a:cubicBezTo>
                    <a:pt x="79" y="56"/>
                    <a:pt x="89" y="46"/>
                    <a:pt x="89"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6" name="Freeform 18"/>
            <p:cNvSpPr/>
            <p:nvPr/>
          </p:nvSpPr>
          <p:spPr bwMode="auto">
            <a:xfrm>
              <a:off x="4572000" y="3414713"/>
              <a:ext cx="241300" cy="209550"/>
            </a:xfrm>
            <a:custGeom>
              <a:avLst/>
              <a:gdLst>
                <a:gd name="T0" fmla="*/ 89 w 92"/>
                <a:gd name="T1" fmla="*/ 21 h 80"/>
                <a:gd name="T2" fmla="*/ 46 w 92"/>
                <a:gd name="T3" fmla="*/ 0 h 80"/>
                <a:gd name="T4" fmla="*/ 0 w 92"/>
                <a:gd name="T5" fmla="*/ 32 h 80"/>
                <a:gd name="T6" fmla="*/ 25 w 92"/>
                <a:gd name="T7" fmla="*/ 61 h 80"/>
                <a:gd name="T8" fmla="*/ 14 w 92"/>
                <a:gd name="T9" fmla="*/ 80 h 80"/>
                <a:gd name="T10" fmla="*/ 48 w 92"/>
                <a:gd name="T11" fmla="*/ 65 h 80"/>
                <a:gd name="T12" fmla="*/ 49 w 92"/>
                <a:gd name="T13" fmla="*/ 64 h 80"/>
                <a:gd name="T14" fmla="*/ 92 w 92"/>
                <a:gd name="T15" fmla="*/ 32 h 80"/>
                <a:gd name="T16" fmla="*/ 89 w 92"/>
                <a:gd name="T17" fmla="*/ 21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 h="80">
                  <a:moveTo>
                    <a:pt x="89" y="21"/>
                  </a:moveTo>
                  <a:cubicBezTo>
                    <a:pt x="83" y="9"/>
                    <a:pt x="66" y="0"/>
                    <a:pt x="46" y="0"/>
                  </a:cubicBezTo>
                  <a:cubicBezTo>
                    <a:pt x="20" y="0"/>
                    <a:pt x="0" y="14"/>
                    <a:pt x="0" y="32"/>
                  </a:cubicBezTo>
                  <a:cubicBezTo>
                    <a:pt x="0" y="45"/>
                    <a:pt x="10" y="56"/>
                    <a:pt x="25" y="61"/>
                  </a:cubicBezTo>
                  <a:cubicBezTo>
                    <a:pt x="26" y="65"/>
                    <a:pt x="25" y="71"/>
                    <a:pt x="14" y="80"/>
                  </a:cubicBezTo>
                  <a:cubicBezTo>
                    <a:pt x="14" y="80"/>
                    <a:pt x="36" y="75"/>
                    <a:pt x="48" y="65"/>
                  </a:cubicBezTo>
                  <a:cubicBezTo>
                    <a:pt x="49" y="64"/>
                    <a:pt x="49" y="64"/>
                    <a:pt x="49" y="64"/>
                  </a:cubicBezTo>
                  <a:cubicBezTo>
                    <a:pt x="73" y="63"/>
                    <a:pt x="92" y="49"/>
                    <a:pt x="92" y="32"/>
                  </a:cubicBezTo>
                  <a:cubicBezTo>
                    <a:pt x="92" y="28"/>
                    <a:pt x="91" y="25"/>
                    <a:pt x="89"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grpSp>
      <p:grpSp>
        <p:nvGrpSpPr>
          <p:cNvPr id="7" name="Group 15"/>
          <p:cNvGrpSpPr/>
          <p:nvPr/>
        </p:nvGrpSpPr>
        <p:grpSpPr>
          <a:xfrm>
            <a:off x="6702888" y="1919199"/>
            <a:ext cx="823107" cy="607891"/>
            <a:chOff x="3052763" y="2647950"/>
            <a:chExt cx="346075" cy="255588"/>
          </a:xfrm>
          <a:solidFill>
            <a:srgbClr val="FF6B92"/>
          </a:solidFill>
        </p:grpSpPr>
        <p:sp>
          <p:nvSpPr>
            <p:cNvPr id="8" name="Freeform 108"/>
            <p:cNvSpPr/>
            <p:nvPr/>
          </p:nvSpPr>
          <p:spPr bwMode="auto">
            <a:xfrm>
              <a:off x="3175000" y="2825750"/>
              <a:ext cx="100013" cy="77788"/>
            </a:xfrm>
            <a:custGeom>
              <a:avLst/>
              <a:gdLst>
                <a:gd name="T0" fmla="*/ 36 w 38"/>
                <a:gd name="T1" fmla="*/ 11 h 30"/>
                <a:gd name="T2" fmla="*/ 1 w 38"/>
                <a:gd name="T3" fmla="*/ 11 h 30"/>
                <a:gd name="T4" fmla="*/ 1 w 38"/>
                <a:gd name="T5" fmla="*/ 13 h 30"/>
                <a:gd name="T6" fmla="*/ 19 w 38"/>
                <a:gd name="T7" fmla="*/ 30 h 30"/>
                <a:gd name="T8" fmla="*/ 36 w 38"/>
                <a:gd name="T9" fmla="*/ 13 h 30"/>
                <a:gd name="T10" fmla="*/ 36 w 38"/>
                <a:gd name="T11" fmla="*/ 11 h 30"/>
              </a:gdLst>
              <a:ahLst/>
              <a:cxnLst>
                <a:cxn ang="0">
                  <a:pos x="T0" y="T1"/>
                </a:cxn>
                <a:cxn ang="0">
                  <a:pos x="T2" y="T3"/>
                </a:cxn>
                <a:cxn ang="0">
                  <a:pos x="T4" y="T5"/>
                </a:cxn>
                <a:cxn ang="0">
                  <a:pos x="T6" y="T7"/>
                </a:cxn>
                <a:cxn ang="0">
                  <a:pos x="T8" y="T9"/>
                </a:cxn>
                <a:cxn ang="0">
                  <a:pos x="T10" y="T11"/>
                </a:cxn>
              </a:cxnLst>
              <a:rect l="0" t="0" r="r" b="b"/>
              <a:pathLst>
                <a:path w="38" h="30">
                  <a:moveTo>
                    <a:pt x="36" y="11"/>
                  </a:moveTo>
                  <a:cubicBezTo>
                    <a:pt x="26" y="1"/>
                    <a:pt x="12" y="0"/>
                    <a:pt x="1" y="11"/>
                  </a:cubicBezTo>
                  <a:cubicBezTo>
                    <a:pt x="0" y="11"/>
                    <a:pt x="0" y="12"/>
                    <a:pt x="1" y="13"/>
                  </a:cubicBezTo>
                  <a:cubicBezTo>
                    <a:pt x="19" y="30"/>
                    <a:pt x="19" y="30"/>
                    <a:pt x="19" y="30"/>
                  </a:cubicBezTo>
                  <a:cubicBezTo>
                    <a:pt x="36" y="13"/>
                    <a:pt x="36" y="13"/>
                    <a:pt x="36" y="13"/>
                  </a:cubicBezTo>
                  <a:cubicBezTo>
                    <a:pt x="38" y="12"/>
                    <a:pt x="37" y="11"/>
                    <a:pt x="36"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9" name="Freeform 109"/>
            <p:cNvSpPr/>
            <p:nvPr/>
          </p:nvSpPr>
          <p:spPr bwMode="auto">
            <a:xfrm>
              <a:off x="3109913" y="2736850"/>
              <a:ext cx="230188" cy="101600"/>
            </a:xfrm>
            <a:custGeom>
              <a:avLst/>
              <a:gdLst>
                <a:gd name="T0" fmla="*/ 87 w 88"/>
                <a:gd name="T1" fmla="*/ 24 h 39"/>
                <a:gd name="T2" fmla="*/ 0 w 88"/>
                <a:gd name="T3" fmla="*/ 24 h 39"/>
                <a:gd name="T4" fmla="*/ 0 w 88"/>
                <a:gd name="T5" fmla="*/ 26 h 39"/>
                <a:gd name="T6" fmla="*/ 13 w 88"/>
                <a:gd name="T7" fmla="*/ 38 h 39"/>
                <a:gd name="T8" fmla="*/ 15 w 88"/>
                <a:gd name="T9" fmla="*/ 38 h 39"/>
                <a:gd name="T10" fmla="*/ 73 w 88"/>
                <a:gd name="T11" fmla="*/ 38 h 39"/>
                <a:gd name="T12" fmla="*/ 75 w 88"/>
                <a:gd name="T13" fmla="*/ 38 h 39"/>
                <a:gd name="T14" fmla="*/ 87 w 88"/>
                <a:gd name="T15" fmla="*/ 26 h 39"/>
                <a:gd name="T16" fmla="*/ 87 w 88"/>
                <a:gd name="T17" fmla="*/ 26 h 39"/>
                <a:gd name="T18" fmla="*/ 87 w 88"/>
                <a:gd name="T19" fmla="*/ 2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39">
                  <a:moveTo>
                    <a:pt x="87" y="24"/>
                  </a:moveTo>
                  <a:cubicBezTo>
                    <a:pt x="63" y="0"/>
                    <a:pt x="24" y="0"/>
                    <a:pt x="0" y="24"/>
                  </a:cubicBezTo>
                  <a:cubicBezTo>
                    <a:pt x="0" y="24"/>
                    <a:pt x="0" y="25"/>
                    <a:pt x="0" y="26"/>
                  </a:cubicBezTo>
                  <a:cubicBezTo>
                    <a:pt x="13" y="38"/>
                    <a:pt x="13" y="38"/>
                    <a:pt x="13" y="38"/>
                  </a:cubicBezTo>
                  <a:cubicBezTo>
                    <a:pt x="13" y="39"/>
                    <a:pt x="14" y="39"/>
                    <a:pt x="15" y="38"/>
                  </a:cubicBezTo>
                  <a:cubicBezTo>
                    <a:pt x="31" y="22"/>
                    <a:pt x="57" y="22"/>
                    <a:pt x="73" y="38"/>
                  </a:cubicBezTo>
                  <a:cubicBezTo>
                    <a:pt x="73" y="39"/>
                    <a:pt x="74" y="39"/>
                    <a:pt x="75" y="38"/>
                  </a:cubicBezTo>
                  <a:cubicBezTo>
                    <a:pt x="87" y="26"/>
                    <a:pt x="87" y="26"/>
                    <a:pt x="87" y="26"/>
                  </a:cubicBezTo>
                  <a:cubicBezTo>
                    <a:pt x="87" y="26"/>
                    <a:pt x="87" y="26"/>
                    <a:pt x="87" y="26"/>
                  </a:cubicBezTo>
                  <a:cubicBezTo>
                    <a:pt x="88" y="25"/>
                    <a:pt x="88" y="24"/>
                    <a:pt x="87"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10" name="Freeform 110"/>
            <p:cNvSpPr/>
            <p:nvPr/>
          </p:nvSpPr>
          <p:spPr bwMode="auto">
            <a:xfrm>
              <a:off x="3052763" y="2647950"/>
              <a:ext cx="346075" cy="134938"/>
            </a:xfrm>
            <a:custGeom>
              <a:avLst/>
              <a:gdLst>
                <a:gd name="T0" fmla="*/ 131 w 132"/>
                <a:gd name="T1" fmla="*/ 36 h 52"/>
                <a:gd name="T2" fmla="*/ 131 w 132"/>
                <a:gd name="T3" fmla="*/ 36 h 52"/>
                <a:gd name="T4" fmla="*/ 1 w 132"/>
                <a:gd name="T5" fmla="*/ 36 h 52"/>
                <a:gd name="T6" fmla="*/ 1 w 132"/>
                <a:gd name="T7" fmla="*/ 38 h 52"/>
                <a:gd name="T8" fmla="*/ 13 w 132"/>
                <a:gd name="T9" fmla="*/ 51 h 52"/>
                <a:gd name="T10" fmla="*/ 16 w 132"/>
                <a:gd name="T11" fmla="*/ 51 h 52"/>
                <a:gd name="T12" fmla="*/ 116 w 132"/>
                <a:gd name="T13" fmla="*/ 51 h 52"/>
                <a:gd name="T14" fmla="*/ 118 w 132"/>
                <a:gd name="T15" fmla="*/ 51 h 52"/>
                <a:gd name="T16" fmla="*/ 131 w 132"/>
                <a:gd name="T17" fmla="*/ 38 h 52"/>
                <a:gd name="T18" fmla="*/ 131 w 132"/>
                <a:gd name="T19" fmla="*/ 38 h 52"/>
                <a:gd name="T20" fmla="*/ 131 w 132"/>
                <a:gd name="T21" fmla="*/ 3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2" h="52">
                  <a:moveTo>
                    <a:pt x="131" y="36"/>
                  </a:moveTo>
                  <a:cubicBezTo>
                    <a:pt x="131" y="36"/>
                    <a:pt x="131" y="36"/>
                    <a:pt x="131" y="36"/>
                  </a:cubicBezTo>
                  <a:cubicBezTo>
                    <a:pt x="95" y="0"/>
                    <a:pt x="36" y="0"/>
                    <a:pt x="1" y="36"/>
                  </a:cubicBezTo>
                  <a:cubicBezTo>
                    <a:pt x="0" y="37"/>
                    <a:pt x="0" y="38"/>
                    <a:pt x="1" y="38"/>
                  </a:cubicBezTo>
                  <a:cubicBezTo>
                    <a:pt x="13" y="51"/>
                    <a:pt x="13" y="51"/>
                    <a:pt x="13" y="51"/>
                  </a:cubicBezTo>
                  <a:cubicBezTo>
                    <a:pt x="14" y="52"/>
                    <a:pt x="15" y="52"/>
                    <a:pt x="16" y="51"/>
                  </a:cubicBezTo>
                  <a:cubicBezTo>
                    <a:pt x="43" y="23"/>
                    <a:pt x="88" y="23"/>
                    <a:pt x="116" y="51"/>
                  </a:cubicBezTo>
                  <a:cubicBezTo>
                    <a:pt x="117" y="52"/>
                    <a:pt x="118" y="52"/>
                    <a:pt x="118" y="51"/>
                  </a:cubicBezTo>
                  <a:cubicBezTo>
                    <a:pt x="131" y="38"/>
                    <a:pt x="131" y="38"/>
                    <a:pt x="131" y="38"/>
                  </a:cubicBezTo>
                  <a:cubicBezTo>
                    <a:pt x="131" y="38"/>
                    <a:pt x="131" y="38"/>
                    <a:pt x="131" y="38"/>
                  </a:cubicBezTo>
                  <a:cubicBezTo>
                    <a:pt x="132" y="38"/>
                    <a:pt x="132" y="37"/>
                    <a:pt x="131"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grpSp>
      <p:sp>
        <p:nvSpPr>
          <p:cNvPr id="11" name="Rectangle 3"/>
          <p:cNvSpPr/>
          <p:nvPr/>
        </p:nvSpPr>
        <p:spPr>
          <a:xfrm flipH="1">
            <a:off x="1249359" y="1601241"/>
            <a:ext cx="4265529" cy="1225326"/>
          </a:xfrm>
          <a:prstGeom prst="round2SameRect">
            <a:avLst/>
          </a:prstGeom>
          <a:noFill/>
          <a:ln w="28575">
            <a:solidFill>
              <a:srgbClr val="7A96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12" name="Rectangle 4"/>
          <p:cNvSpPr/>
          <p:nvPr/>
        </p:nvSpPr>
        <p:spPr>
          <a:xfrm flipH="1" flipV="1">
            <a:off x="1249359" y="3603320"/>
            <a:ext cx="4265529" cy="1225326"/>
          </a:xfrm>
          <a:prstGeom prst="round2SameRect">
            <a:avLst/>
          </a:prstGeom>
          <a:noFill/>
          <a:ln w="28575">
            <a:solidFill>
              <a:srgbClr val="FF6B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grpSp>
        <p:nvGrpSpPr>
          <p:cNvPr id="13" name="Group 12"/>
          <p:cNvGrpSpPr/>
          <p:nvPr/>
        </p:nvGrpSpPr>
        <p:grpSpPr>
          <a:xfrm>
            <a:off x="4414181" y="1911791"/>
            <a:ext cx="692579" cy="679342"/>
            <a:chOff x="2905125" y="4002088"/>
            <a:chExt cx="249238" cy="244475"/>
          </a:xfrm>
          <a:solidFill>
            <a:srgbClr val="7A962D"/>
          </a:solidFill>
        </p:grpSpPr>
        <p:sp>
          <p:nvSpPr>
            <p:cNvPr id="14" name="Freeform 50"/>
            <p:cNvSpPr>
              <a:spLocks noEditPoints="1"/>
            </p:cNvSpPr>
            <p:nvPr/>
          </p:nvSpPr>
          <p:spPr bwMode="auto">
            <a:xfrm>
              <a:off x="2905125" y="4002088"/>
              <a:ext cx="249238" cy="244475"/>
            </a:xfrm>
            <a:custGeom>
              <a:avLst/>
              <a:gdLst>
                <a:gd name="T0" fmla="*/ 82 w 95"/>
                <a:gd name="T1" fmla="*/ 58 h 93"/>
                <a:gd name="T2" fmla="*/ 95 w 95"/>
                <a:gd name="T3" fmla="*/ 52 h 93"/>
                <a:gd name="T4" fmla="*/ 95 w 95"/>
                <a:gd name="T5" fmla="*/ 42 h 93"/>
                <a:gd name="T6" fmla="*/ 82 w 95"/>
                <a:gd name="T7" fmla="*/ 36 h 93"/>
                <a:gd name="T8" fmla="*/ 79 w 95"/>
                <a:gd name="T9" fmla="*/ 31 h 93"/>
                <a:gd name="T10" fmla="*/ 84 w 95"/>
                <a:gd name="T11" fmla="*/ 18 h 93"/>
                <a:gd name="T12" fmla="*/ 77 w 95"/>
                <a:gd name="T13" fmla="*/ 10 h 93"/>
                <a:gd name="T14" fmla="*/ 64 w 95"/>
                <a:gd name="T15" fmla="*/ 16 h 93"/>
                <a:gd name="T16" fmla="*/ 58 w 95"/>
                <a:gd name="T17" fmla="*/ 13 h 93"/>
                <a:gd name="T18" fmla="*/ 52 w 95"/>
                <a:gd name="T19" fmla="*/ 0 h 93"/>
                <a:gd name="T20" fmla="*/ 42 w 95"/>
                <a:gd name="T21" fmla="*/ 0 h 93"/>
                <a:gd name="T22" fmla="*/ 36 w 95"/>
                <a:gd name="T23" fmla="*/ 13 h 93"/>
                <a:gd name="T24" fmla="*/ 31 w 95"/>
                <a:gd name="T25" fmla="*/ 16 h 93"/>
                <a:gd name="T26" fmla="*/ 17 w 95"/>
                <a:gd name="T27" fmla="*/ 11 h 93"/>
                <a:gd name="T28" fmla="*/ 10 w 95"/>
                <a:gd name="T29" fmla="*/ 18 h 93"/>
                <a:gd name="T30" fmla="*/ 15 w 95"/>
                <a:gd name="T31" fmla="*/ 31 h 93"/>
                <a:gd name="T32" fmla="*/ 13 w 95"/>
                <a:gd name="T33" fmla="*/ 36 h 93"/>
                <a:gd name="T34" fmla="*/ 0 w 95"/>
                <a:gd name="T35" fmla="*/ 42 h 93"/>
                <a:gd name="T36" fmla="*/ 0 w 95"/>
                <a:gd name="T37" fmla="*/ 52 h 93"/>
                <a:gd name="T38" fmla="*/ 13 w 95"/>
                <a:gd name="T39" fmla="*/ 58 h 93"/>
                <a:gd name="T40" fmla="*/ 15 w 95"/>
                <a:gd name="T41" fmla="*/ 63 h 93"/>
                <a:gd name="T42" fmla="*/ 10 w 95"/>
                <a:gd name="T43" fmla="*/ 76 h 93"/>
                <a:gd name="T44" fmla="*/ 18 w 95"/>
                <a:gd name="T45" fmla="*/ 84 h 93"/>
                <a:gd name="T46" fmla="*/ 31 w 95"/>
                <a:gd name="T47" fmla="*/ 78 h 93"/>
                <a:gd name="T48" fmla="*/ 37 w 95"/>
                <a:gd name="T49" fmla="*/ 81 h 93"/>
                <a:gd name="T50" fmla="*/ 42 w 95"/>
                <a:gd name="T51" fmla="*/ 93 h 93"/>
                <a:gd name="T52" fmla="*/ 53 w 95"/>
                <a:gd name="T53" fmla="*/ 93 h 93"/>
                <a:gd name="T54" fmla="*/ 58 w 95"/>
                <a:gd name="T55" fmla="*/ 81 h 93"/>
                <a:gd name="T56" fmla="*/ 64 w 95"/>
                <a:gd name="T57" fmla="*/ 78 h 93"/>
                <a:gd name="T58" fmla="*/ 77 w 95"/>
                <a:gd name="T59" fmla="*/ 83 h 93"/>
                <a:gd name="T60" fmla="*/ 85 w 95"/>
                <a:gd name="T61" fmla="*/ 76 h 93"/>
                <a:gd name="T62" fmla="*/ 79 w 95"/>
                <a:gd name="T63" fmla="*/ 63 h 93"/>
                <a:gd name="T64" fmla="*/ 82 w 95"/>
                <a:gd name="T65" fmla="*/ 58 h 93"/>
                <a:gd name="T66" fmla="*/ 47 w 95"/>
                <a:gd name="T67" fmla="*/ 62 h 93"/>
                <a:gd name="T68" fmla="*/ 32 w 95"/>
                <a:gd name="T69" fmla="*/ 47 h 93"/>
                <a:gd name="T70" fmla="*/ 47 w 95"/>
                <a:gd name="T71" fmla="*/ 32 h 93"/>
                <a:gd name="T72" fmla="*/ 63 w 95"/>
                <a:gd name="T73" fmla="*/ 47 h 93"/>
                <a:gd name="T74" fmla="*/ 47 w 95"/>
                <a:gd name="T75" fmla="*/ 6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8"/>
                  </a:moveTo>
                  <a:cubicBezTo>
                    <a:pt x="82" y="58"/>
                    <a:pt x="95" y="53"/>
                    <a:pt x="95" y="52"/>
                  </a:cubicBezTo>
                  <a:cubicBezTo>
                    <a:pt x="95" y="42"/>
                    <a:pt x="95" y="42"/>
                    <a:pt x="95" y="42"/>
                  </a:cubicBezTo>
                  <a:cubicBezTo>
                    <a:pt x="95" y="41"/>
                    <a:pt x="82" y="36"/>
                    <a:pt x="82" y="36"/>
                  </a:cubicBezTo>
                  <a:cubicBezTo>
                    <a:pt x="79" y="31"/>
                    <a:pt x="79" y="31"/>
                    <a:pt x="79" y="31"/>
                  </a:cubicBezTo>
                  <a:cubicBezTo>
                    <a:pt x="79" y="31"/>
                    <a:pt x="85" y="18"/>
                    <a:pt x="84" y="18"/>
                  </a:cubicBezTo>
                  <a:cubicBezTo>
                    <a:pt x="77" y="10"/>
                    <a:pt x="77" y="10"/>
                    <a:pt x="77" y="10"/>
                  </a:cubicBezTo>
                  <a:cubicBezTo>
                    <a:pt x="77" y="10"/>
                    <a:pt x="64" y="16"/>
                    <a:pt x="64" y="16"/>
                  </a:cubicBezTo>
                  <a:cubicBezTo>
                    <a:pt x="58" y="13"/>
                    <a:pt x="58" y="13"/>
                    <a:pt x="58" y="13"/>
                  </a:cubicBezTo>
                  <a:cubicBezTo>
                    <a:pt x="58" y="13"/>
                    <a:pt x="53" y="0"/>
                    <a:pt x="52" y="0"/>
                  </a:cubicBezTo>
                  <a:cubicBezTo>
                    <a:pt x="42" y="0"/>
                    <a:pt x="42" y="0"/>
                    <a:pt x="42" y="0"/>
                  </a:cubicBezTo>
                  <a:cubicBezTo>
                    <a:pt x="41" y="0"/>
                    <a:pt x="36" y="13"/>
                    <a:pt x="36" y="13"/>
                  </a:cubicBezTo>
                  <a:cubicBezTo>
                    <a:pt x="31" y="16"/>
                    <a:pt x="31" y="16"/>
                    <a:pt x="31" y="16"/>
                  </a:cubicBezTo>
                  <a:cubicBezTo>
                    <a:pt x="31" y="16"/>
                    <a:pt x="18" y="10"/>
                    <a:pt x="17" y="11"/>
                  </a:cubicBezTo>
                  <a:cubicBezTo>
                    <a:pt x="10" y="18"/>
                    <a:pt x="10" y="18"/>
                    <a:pt x="10" y="18"/>
                  </a:cubicBezTo>
                  <a:cubicBezTo>
                    <a:pt x="9" y="18"/>
                    <a:pt x="15" y="31"/>
                    <a:pt x="15" y="31"/>
                  </a:cubicBezTo>
                  <a:cubicBezTo>
                    <a:pt x="13" y="36"/>
                    <a:pt x="13" y="36"/>
                    <a:pt x="13" y="36"/>
                  </a:cubicBezTo>
                  <a:cubicBezTo>
                    <a:pt x="13" y="36"/>
                    <a:pt x="0" y="41"/>
                    <a:pt x="0" y="42"/>
                  </a:cubicBezTo>
                  <a:cubicBezTo>
                    <a:pt x="0" y="52"/>
                    <a:pt x="0" y="52"/>
                    <a:pt x="0" y="52"/>
                  </a:cubicBezTo>
                  <a:cubicBezTo>
                    <a:pt x="0" y="53"/>
                    <a:pt x="13" y="58"/>
                    <a:pt x="13" y="58"/>
                  </a:cubicBezTo>
                  <a:cubicBezTo>
                    <a:pt x="15" y="63"/>
                    <a:pt x="15" y="63"/>
                    <a:pt x="15" y="63"/>
                  </a:cubicBezTo>
                  <a:cubicBezTo>
                    <a:pt x="15" y="63"/>
                    <a:pt x="10" y="76"/>
                    <a:pt x="10" y="76"/>
                  </a:cubicBezTo>
                  <a:cubicBezTo>
                    <a:pt x="18" y="84"/>
                    <a:pt x="18" y="84"/>
                    <a:pt x="18" y="84"/>
                  </a:cubicBezTo>
                  <a:cubicBezTo>
                    <a:pt x="18" y="84"/>
                    <a:pt x="31" y="78"/>
                    <a:pt x="31" y="78"/>
                  </a:cubicBezTo>
                  <a:cubicBezTo>
                    <a:pt x="37" y="81"/>
                    <a:pt x="37" y="81"/>
                    <a:pt x="37" y="81"/>
                  </a:cubicBezTo>
                  <a:cubicBezTo>
                    <a:pt x="37" y="81"/>
                    <a:pt x="42" y="93"/>
                    <a:pt x="42" y="93"/>
                  </a:cubicBezTo>
                  <a:cubicBezTo>
                    <a:pt x="53" y="93"/>
                    <a:pt x="53" y="93"/>
                    <a:pt x="53" y="93"/>
                  </a:cubicBezTo>
                  <a:cubicBezTo>
                    <a:pt x="53" y="93"/>
                    <a:pt x="58" y="81"/>
                    <a:pt x="58" y="81"/>
                  </a:cubicBezTo>
                  <a:cubicBezTo>
                    <a:pt x="64" y="78"/>
                    <a:pt x="64" y="78"/>
                    <a:pt x="64" y="78"/>
                  </a:cubicBezTo>
                  <a:cubicBezTo>
                    <a:pt x="64" y="78"/>
                    <a:pt x="77" y="84"/>
                    <a:pt x="77" y="83"/>
                  </a:cubicBezTo>
                  <a:cubicBezTo>
                    <a:pt x="85" y="76"/>
                    <a:pt x="85" y="76"/>
                    <a:pt x="85" y="76"/>
                  </a:cubicBezTo>
                  <a:cubicBezTo>
                    <a:pt x="85" y="76"/>
                    <a:pt x="79" y="63"/>
                    <a:pt x="79" y="63"/>
                  </a:cubicBezTo>
                  <a:lnTo>
                    <a:pt x="82" y="58"/>
                  </a:lnTo>
                  <a:close/>
                  <a:moveTo>
                    <a:pt x="47" y="62"/>
                  </a:moveTo>
                  <a:cubicBezTo>
                    <a:pt x="39" y="62"/>
                    <a:pt x="32" y="55"/>
                    <a:pt x="32" y="47"/>
                  </a:cubicBezTo>
                  <a:cubicBezTo>
                    <a:pt x="32" y="39"/>
                    <a:pt x="39" y="32"/>
                    <a:pt x="47" y="32"/>
                  </a:cubicBezTo>
                  <a:cubicBezTo>
                    <a:pt x="56" y="32"/>
                    <a:pt x="63" y="39"/>
                    <a:pt x="63" y="47"/>
                  </a:cubicBezTo>
                  <a:cubicBezTo>
                    <a:pt x="63" y="55"/>
                    <a:pt x="56" y="62"/>
                    <a:pt x="47"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15" name="Oval 51"/>
            <p:cNvSpPr>
              <a:spLocks noChangeArrowheads="1"/>
            </p:cNvSpPr>
            <p:nvPr/>
          </p:nvSpPr>
          <p:spPr bwMode="auto">
            <a:xfrm>
              <a:off x="3005138" y="4102100"/>
              <a:ext cx="49213" cy="476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grpSp>
      <p:sp>
        <p:nvSpPr>
          <p:cNvPr id="16" name="Freeform 191"/>
          <p:cNvSpPr>
            <a:spLocks noEditPoints="1"/>
          </p:cNvSpPr>
          <p:nvPr/>
        </p:nvSpPr>
        <p:spPr bwMode="auto">
          <a:xfrm>
            <a:off x="1644557" y="3871793"/>
            <a:ext cx="735689" cy="596264"/>
          </a:xfrm>
          <a:custGeom>
            <a:avLst/>
            <a:gdLst>
              <a:gd name="T0" fmla="*/ 86 w 109"/>
              <a:gd name="T1" fmla="*/ 88 h 88"/>
              <a:gd name="T2" fmla="*/ 84 w 109"/>
              <a:gd name="T3" fmla="*/ 44 h 88"/>
              <a:gd name="T4" fmla="*/ 80 w 109"/>
              <a:gd name="T5" fmla="*/ 71 h 88"/>
              <a:gd name="T6" fmla="*/ 109 w 109"/>
              <a:gd name="T7" fmla="*/ 0 h 88"/>
              <a:gd name="T8" fmla="*/ 92 w 109"/>
              <a:gd name="T9" fmla="*/ 33 h 88"/>
              <a:gd name="T10" fmla="*/ 80 w 109"/>
              <a:gd name="T11" fmla="*/ 25 h 88"/>
              <a:gd name="T12" fmla="*/ 67 w 109"/>
              <a:gd name="T13" fmla="*/ 68 h 88"/>
              <a:gd name="T14" fmla="*/ 37 w 109"/>
              <a:gd name="T15" fmla="*/ 73 h 88"/>
              <a:gd name="T16" fmla="*/ 19 w 109"/>
              <a:gd name="T17" fmla="*/ 63 h 88"/>
              <a:gd name="T18" fmla="*/ 0 w 109"/>
              <a:gd name="T19" fmla="*/ 56 h 88"/>
              <a:gd name="T20" fmla="*/ 25 w 109"/>
              <a:gd name="T21" fmla="*/ 48 h 88"/>
              <a:gd name="T22" fmla="*/ 30 w 109"/>
              <a:gd name="T23" fmla="*/ 57 h 88"/>
              <a:gd name="T24" fmla="*/ 44 w 109"/>
              <a:gd name="T25" fmla="*/ 29 h 88"/>
              <a:gd name="T26" fmla="*/ 66 w 109"/>
              <a:gd name="T27" fmla="*/ 50 h 88"/>
              <a:gd name="T28" fmla="*/ 68 w 109"/>
              <a:gd name="T29" fmla="*/ 18 h 88"/>
              <a:gd name="T30" fmla="*/ 78 w 109"/>
              <a:gd name="T31" fmla="*/ 12 h 88"/>
              <a:gd name="T32" fmla="*/ 90 w 109"/>
              <a:gd name="T33" fmla="*/ 1 h 88"/>
              <a:gd name="T34" fmla="*/ 22 w 109"/>
              <a:gd name="T35" fmla="*/ 88 h 88"/>
              <a:gd name="T36" fmla="*/ 29 w 109"/>
              <a:gd name="T37" fmla="*/ 80 h 88"/>
              <a:gd name="T38" fmla="*/ 22 w 109"/>
              <a:gd name="T39" fmla="*/ 79 h 88"/>
              <a:gd name="T40" fmla="*/ 11 w 109"/>
              <a:gd name="T41" fmla="*/ 88 h 88"/>
              <a:gd name="T42" fmla="*/ 17 w 109"/>
              <a:gd name="T43" fmla="*/ 71 h 88"/>
              <a:gd name="T44" fmla="*/ 11 w 109"/>
              <a:gd name="T45" fmla="*/ 73 h 88"/>
              <a:gd name="T46" fmla="*/ 34 w 109"/>
              <a:gd name="T47" fmla="*/ 88 h 88"/>
              <a:gd name="T48" fmla="*/ 40 w 109"/>
              <a:gd name="T49" fmla="*/ 79 h 88"/>
              <a:gd name="T50" fmla="*/ 34 w 109"/>
              <a:gd name="T51" fmla="*/ 80 h 88"/>
              <a:gd name="T52" fmla="*/ 45 w 109"/>
              <a:gd name="T53" fmla="*/ 88 h 88"/>
              <a:gd name="T54" fmla="*/ 52 w 109"/>
              <a:gd name="T55" fmla="*/ 63 h 88"/>
              <a:gd name="T56" fmla="*/ 45 w 109"/>
              <a:gd name="T57" fmla="*/ 69 h 88"/>
              <a:gd name="T58" fmla="*/ 57 w 109"/>
              <a:gd name="T59" fmla="*/ 88 h 88"/>
              <a:gd name="T60" fmla="*/ 63 w 109"/>
              <a:gd name="T61" fmla="*/ 73 h 88"/>
              <a:gd name="T62" fmla="*/ 57 w 109"/>
              <a:gd name="T63" fmla="*/ 88 h 88"/>
              <a:gd name="T64" fmla="*/ 75 w 109"/>
              <a:gd name="T65" fmla="*/ 88 h 88"/>
              <a:gd name="T66" fmla="*/ 68 w 109"/>
              <a:gd name="T67" fmla="*/ 75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9" h="88">
                <a:moveTo>
                  <a:pt x="80" y="88"/>
                </a:moveTo>
                <a:cubicBezTo>
                  <a:pt x="86" y="88"/>
                  <a:pt x="86" y="88"/>
                  <a:pt x="86" y="88"/>
                </a:cubicBezTo>
                <a:cubicBezTo>
                  <a:pt x="86" y="44"/>
                  <a:pt x="86" y="44"/>
                  <a:pt x="86" y="44"/>
                </a:cubicBezTo>
                <a:cubicBezTo>
                  <a:pt x="84" y="44"/>
                  <a:pt x="84" y="44"/>
                  <a:pt x="84" y="44"/>
                </a:cubicBezTo>
                <a:cubicBezTo>
                  <a:pt x="82" y="70"/>
                  <a:pt x="82" y="70"/>
                  <a:pt x="82" y="70"/>
                </a:cubicBezTo>
                <a:cubicBezTo>
                  <a:pt x="80" y="71"/>
                  <a:pt x="80" y="71"/>
                  <a:pt x="80" y="71"/>
                </a:cubicBezTo>
                <a:cubicBezTo>
                  <a:pt x="80" y="88"/>
                  <a:pt x="80" y="88"/>
                  <a:pt x="80" y="88"/>
                </a:cubicBezTo>
                <a:close/>
                <a:moveTo>
                  <a:pt x="109" y="0"/>
                </a:moveTo>
                <a:cubicBezTo>
                  <a:pt x="100" y="17"/>
                  <a:pt x="100" y="17"/>
                  <a:pt x="100" y="17"/>
                </a:cubicBezTo>
                <a:cubicBezTo>
                  <a:pt x="92" y="33"/>
                  <a:pt x="92" y="33"/>
                  <a:pt x="92" y="33"/>
                </a:cubicBezTo>
                <a:cubicBezTo>
                  <a:pt x="84" y="22"/>
                  <a:pt x="84" y="22"/>
                  <a:pt x="84" y="22"/>
                </a:cubicBezTo>
                <a:cubicBezTo>
                  <a:pt x="80" y="25"/>
                  <a:pt x="80" y="25"/>
                  <a:pt x="80" y="25"/>
                </a:cubicBezTo>
                <a:cubicBezTo>
                  <a:pt x="77" y="64"/>
                  <a:pt x="77" y="64"/>
                  <a:pt x="77" y="64"/>
                </a:cubicBezTo>
                <a:cubicBezTo>
                  <a:pt x="67" y="68"/>
                  <a:pt x="67" y="68"/>
                  <a:pt x="67" y="68"/>
                </a:cubicBezTo>
                <a:cubicBezTo>
                  <a:pt x="48" y="50"/>
                  <a:pt x="48" y="50"/>
                  <a:pt x="48" y="50"/>
                </a:cubicBezTo>
                <a:cubicBezTo>
                  <a:pt x="37" y="73"/>
                  <a:pt x="37" y="73"/>
                  <a:pt x="37" y="73"/>
                </a:cubicBezTo>
                <a:cubicBezTo>
                  <a:pt x="26" y="73"/>
                  <a:pt x="26" y="73"/>
                  <a:pt x="26" y="73"/>
                </a:cubicBezTo>
                <a:cubicBezTo>
                  <a:pt x="19" y="63"/>
                  <a:pt x="19" y="63"/>
                  <a:pt x="19" y="63"/>
                </a:cubicBezTo>
                <a:cubicBezTo>
                  <a:pt x="4" y="67"/>
                  <a:pt x="4" y="67"/>
                  <a:pt x="4" y="67"/>
                </a:cubicBezTo>
                <a:cubicBezTo>
                  <a:pt x="0" y="56"/>
                  <a:pt x="0" y="56"/>
                  <a:pt x="0" y="56"/>
                </a:cubicBezTo>
                <a:cubicBezTo>
                  <a:pt x="20" y="50"/>
                  <a:pt x="20" y="50"/>
                  <a:pt x="20" y="50"/>
                </a:cubicBezTo>
                <a:cubicBezTo>
                  <a:pt x="25" y="48"/>
                  <a:pt x="25" y="48"/>
                  <a:pt x="25" y="48"/>
                </a:cubicBezTo>
                <a:cubicBezTo>
                  <a:pt x="27" y="52"/>
                  <a:pt x="27" y="52"/>
                  <a:pt x="27" y="52"/>
                </a:cubicBezTo>
                <a:cubicBezTo>
                  <a:pt x="30" y="57"/>
                  <a:pt x="30" y="57"/>
                  <a:pt x="30" y="57"/>
                </a:cubicBezTo>
                <a:cubicBezTo>
                  <a:pt x="40" y="37"/>
                  <a:pt x="40" y="37"/>
                  <a:pt x="40" y="37"/>
                </a:cubicBezTo>
                <a:cubicBezTo>
                  <a:pt x="44" y="29"/>
                  <a:pt x="44" y="29"/>
                  <a:pt x="44" y="29"/>
                </a:cubicBezTo>
                <a:cubicBezTo>
                  <a:pt x="50" y="35"/>
                  <a:pt x="50" y="35"/>
                  <a:pt x="50" y="35"/>
                </a:cubicBezTo>
                <a:cubicBezTo>
                  <a:pt x="66" y="50"/>
                  <a:pt x="66" y="50"/>
                  <a:pt x="66" y="50"/>
                </a:cubicBezTo>
                <a:cubicBezTo>
                  <a:pt x="68" y="21"/>
                  <a:pt x="68" y="21"/>
                  <a:pt x="68" y="21"/>
                </a:cubicBezTo>
                <a:cubicBezTo>
                  <a:pt x="68" y="18"/>
                  <a:pt x="68" y="18"/>
                  <a:pt x="68" y="18"/>
                </a:cubicBezTo>
                <a:cubicBezTo>
                  <a:pt x="71" y="16"/>
                  <a:pt x="71" y="16"/>
                  <a:pt x="71" y="16"/>
                </a:cubicBezTo>
                <a:cubicBezTo>
                  <a:pt x="78" y="12"/>
                  <a:pt x="78" y="12"/>
                  <a:pt x="78" y="12"/>
                </a:cubicBezTo>
                <a:cubicBezTo>
                  <a:pt x="72" y="2"/>
                  <a:pt x="72" y="2"/>
                  <a:pt x="72" y="2"/>
                </a:cubicBezTo>
                <a:cubicBezTo>
                  <a:pt x="90" y="1"/>
                  <a:pt x="90" y="1"/>
                  <a:pt x="90" y="1"/>
                </a:cubicBezTo>
                <a:cubicBezTo>
                  <a:pt x="109" y="0"/>
                  <a:pt x="109" y="0"/>
                  <a:pt x="109" y="0"/>
                </a:cubicBezTo>
                <a:close/>
                <a:moveTo>
                  <a:pt x="22" y="88"/>
                </a:moveTo>
                <a:cubicBezTo>
                  <a:pt x="24" y="88"/>
                  <a:pt x="27" y="88"/>
                  <a:pt x="29" y="88"/>
                </a:cubicBezTo>
                <a:cubicBezTo>
                  <a:pt x="29" y="80"/>
                  <a:pt x="29" y="80"/>
                  <a:pt x="29" y="80"/>
                </a:cubicBezTo>
                <a:cubicBezTo>
                  <a:pt x="23" y="81"/>
                  <a:pt x="23" y="81"/>
                  <a:pt x="23" y="81"/>
                </a:cubicBezTo>
                <a:cubicBezTo>
                  <a:pt x="22" y="79"/>
                  <a:pt x="22" y="79"/>
                  <a:pt x="22" y="79"/>
                </a:cubicBezTo>
                <a:cubicBezTo>
                  <a:pt x="22" y="88"/>
                  <a:pt x="22" y="88"/>
                  <a:pt x="22" y="88"/>
                </a:cubicBezTo>
                <a:close/>
                <a:moveTo>
                  <a:pt x="11" y="88"/>
                </a:moveTo>
                <a:cubicBezTo>
                  <a:pt x="17" y="88"/>
                  <a:pt x="17" y="88"/>
                  <a:pt x="17" y="88"/>
                </a:cubicBezTo>
                <a:cubicBezTo>
                  <a:pt x="17" y="71"/>
                  <a:pt x="17" y="71"/>
                  <a:pt x="17" y="71"/>
                </a:cubicBezTo>
                <a:cubicBezTo>
                  <a:pt x="17" y="71"/>
                  <a:pt x="17" y="71"/>
                  <a:pt x="17" y="71"/>
                </a:cubicBezTo>
                <a:cubicBezTo>
                  <a:pt x="11" y="73"/>
                  <a:pt x="11" y="73"/>
                  <a:pt x="11" y="73"/>
                </a:cubicBezTo>
                <a:cubicBezTo>
                  <a:pt x="11" y="88"/>
                  <a:pt x="11" y="88"/>
                  <a:pt x="11" y="88"/>
                </a:cubicBezTo>
                <a:close/>
                <a:moveTo>
                  <a:pt x="34" y="88"/>
                </a:moveTo>
                <a:cubicBezTo>
                  <a:pt x="36" y="88"/>
                  <a:pt x="38" y="88"/>
                  <a:pt x="40" y="88"/>
                </a:cubicBezTo>
                <a:cubicBezTo>
                  <a:pt x="40" y="79"/>
                  <a:pt x="40" y="79"/>
                  <a:pt x="40" y="79"/>
                </a:cubicBezTo>
                <a:cubicBezTo>
                  <a:pt x="40" y="80"/>
                  <a:pt x="40" y="80"/>
                  <a:pt x="40" y="80"/>
                </a:cubicBezTo>
                <a:cubicBezTo>
                  <a:pt x="34" y="80"/>
                  <a:pt x="34" y="80"/>
                  <a:pt x="34" y="80"/>
                </a:cubicBezTo>
                <a:cubicBezTo>
                  <a:pt x="34" y="88"/>
                  <a:pt x="34" y="88"/>
                  <a:pt x="34" y="88"/>
                </a:cubicBezTo>
                <a:close/>
                <a:moveTo>
                  <a:pt x="45" y="88"/>
                </a:moveTo>
                <a:cubicBezTo>
                  <a:pt x="47" y="88"/>
                  <a:pt x="50" y="88"/>
                  <a:pt x="52" y="88"/>
                </a:cubicBezTo>
                <a:cubicBezTo>
                  <a:pt x="52" y="63"/>
                  <a:pt x="52" y="63"/>
                  <a:pt x="52" y="63"/>
                </a:cubicBezTo>
                <a:cubicBezTo>
                  <a:pt x="49" y="60"/>
                  <a:pt x="49" y="60"/>
                  <a:pt x="49" y="60"/>
                </a:cubicBezTo>
                <a:cubicBezTo>
                  <a:pt x="45" y="69"/>
                  <a:pt x="45" y="69"/>
                  <a:pt x="45" y="69"/>
                </a:cubicBezTo>
                <a:cubicBezTo>
                  <a:pt x="45" y="88"/>
                  <a:pt x="45" y="88"/>
                  <a:pt x="45" y="88"/>
                </a:cubicBezTo>
                <a:close/>
                <a:moveTo>
                  <a:pt x="57" y="88"/>
                </a:moveTo>
                <a:cubicBezTo>
                  <a:pt x="59" y="88"/>
                  <a:pt x="61" y="88"/>
                  <a:pt x="63" y="88"/>
                </a:cubicBezTo>
                <a:cubicBezTo>
                  <a:pt x="63" y="73"/>
                  <a:pt x="63" y="73"/>
                  <a:pt x="63" y="73"/>
                </a:cubicBezTo>
                <a:cubicBezTo>
                  <a:pt x="57" y="67"/>
                  <a:pt x="57" y="67"/>
                  <a:pt x="57" y="67"/>
                </a:cubicBezTo>
                <a:cubicBezTo>
                  <a:pt x="57" y="88"/>
                  <a:pt x="57" y="88"/>
                  <a:pt x="57" y="88"/>
                </a:cubicBezTo>
                <a:close/>
                <a:moveTo>
                  <a:pt x="68" y="88"/>
                </a:moveTo>
                <a:cubicBezTo>
                  <a:pt x="70" y="88"/>
                  <a:pt x="73" y="88"/>
                  <a:pt x="75" y="88"/>
                </a:cubicBezTo>
                <a:cubicBezTo>
                  <a:pt x="75" y="72"/>
                  <a:pt x="75" y="72"/>
                  <a:pt x="75" y="72"/>
                </a:cubicBezTo>
                <a:cubicBezTo>
                  <a:pt x="68" y="75"/>
                  <a:pt x="68" y="75"/>
                  <a:pt x="68" y="75"/>
                </a:cubicBezTo>
                <a:lnTo>
                  <a:pt x="68" y="88"/>
                </a:lnTo>
                <a:close/>
              </a:path>
            </a:pathLst>
          </a:custGeom>
          <a:solidFill>
            <a:srgbClr val="FF6B92"/>
          </a:solidFill>
          <a:ln>
            <a:noFill/>
          </a:ln>
        </p:spPr>
        <p:txBody>
          <a:bodyPr vert="horz" wrap="square" lIns="91440" tIns="45720" rIns="91440" bIns="45720" numCol="1" anchor="t" anchorCtr="0" compatLnSpc="1"/>
          <a:lstStyle/>
          <a:p>
            <a:endParaRPr lang="zh-CN" altLang="en-US">
              <a:cs typeface="+mn-ea"/>
              <a:sym typeface="+mn-lt"/>
            </a:endParaRPr>
          </a:p>
        </p:txBody>
      </p:sp>
      <p:sp>
        <p:nvSpPr>
          <p:cNvPr id="17" name="文本框 16"/>
          <p:cNvSpPr txBox="1"/>
          <p:nvPr/>
        </p:nvSpPr>
        <p:spPr>
          <a:xfrm>
            <a:off x="7661921" y="2108635"/>
            <a:ext cx="2804331" cy="572464"/>
          </a:xfrm>
          <a:prstGeom prst="rect">
            <a:avLst/>
          </a:prstGeom>
          <a:noFill/>
        </p:spPr>
        <p:txBody>
          <a:bodyPr wrap="square" rtlCol="0">
            <a:spAutoFit/>
          </a:bodyPr>
          <a:lstStyle/>
          <a:p>
            <a:pPr>
              <a:lnSpc>
                <a:spcPct val="130000"/>
              </a:lnSpc>
            </a:pPr>
            <a:r>
              <a:rPr lang="en-US" altLang="zh-CN" sz="1200" dirty="0" smtClean="0">
                <a:solidFill>
                  <a:schemeClr val="tx1">
                    <a:lumMod val="75000"/>
                    <a:lumOff val="25000"/>
                  </a:schemeClr>
                </a:solidFill>
                <a:cs typeface="+mn-ea"/>
                <a:sym typeface="+mn-lt"/>
              </a:rPr>
              <a:t>Your content to play here, or through paste in this box</a:t>
            </a:r>
          </a:p>
        </p:txBody>
      </p:sp>
      <p:sp>
        <p:nvSpPr>
          <p:cNvPr id="18" name="TextBox 76"/>
          <p:cNvSpPr txBox="1"/>
          <p:nvPr/>
        </p:nvSpPr>
        <p:spPr>
          <a:xfrm>
            <a:off x="7661921" y="1741916"/>
            <a:ext cx="1337024" cy="400110"/>
          </a:xfrm>
          <a:prstGeom prst="rect">
            <a:avLst/>
          </a:prstGeom>
          <a:noFill/>
        </p:spPr>
        <p:txBody>
          <a:bodyPr wrap="square" rtlCol="0">
            <a:spAutoFit/>
          </a:bodyPr>
          <a:lstStyle/>
          <a:p>
            <a:r>
              <a:rPr lang="zh-CN" altLang="en-US" sz="2000" dirty="0" smtClean="0">
                <a:solidFill>
                  <a:srgbClr val="FF6B92"/>
                </a:solidFill>
                <a:cs typeface="+mn-ea"/>
                <a:sym typeface="+mn-lt"/>
              </a:rPr>
              <a:t>添加标题</a:t>
            </a:r>
            <a:endParaRPr lang="zh-CN" altLang="en-US" sz="2000" dirty="0">
              <a:solidFill>
                <a:srgbClr val="FF6B92"/>
              </a:solidFill>
              <a:cs typeface="+mn-ea"/>
              <a:sym typeface="+mn-lt"/>
            </a:endParaRPr>
          </a:p>
        </p:txBody>
      </p:sp>
      <p:sp>
        <p:nvSpPr>
          <p:cNvPr id="19" name="文本框 18"/>
          <p:cNvSpPr txBox="1"/>
          <p:nvPr/>
        </p:nvSpPr>
        <p:spPr>
          <a:xfrm>
            <a:off x="6790334" y="4094298"/>
            <a:ext cx="2804331" cy="572464"/>
          </a:xfrm>
          <a:prstGeom prst="rect">
            <a:avLst/>
          </a:prstGeom>
          <a:noFill/>
        </p:spPr>
        <p:txBody>
          <a:bodyPr wrap="square" rtlCol="0">
            <a:spAutoFit/>
          </a:bodyPr>
          <a:lstStyle/>
          <a:p>
            <a:pPr>
              <a:lnSpc>
                <a:spcPct val="130000"/>
              </a:lnSpc>
            </a:pPr>
            <a:r>
              <a:rPr lang="en-US" altLang="zh-CN" sz="1200" dirty="0" smtClean="0">
                <a:solidFill>
                  <a:schemeClr val="tx1">
                    <a:lumMod val="75000"/>
                    <a:lumOff val="25000"/>
                  </a:schemeClr>
                </a:solidFill>
                <a:cs typeface="+mn-ea"/>
                <a:sym typeface="+mn-lt"/>
              </a:rPr>
              <a:t>Your content to play here, or through paste in this box</a:t>
            </a:r>
          </a:p>
        </p:txBody>
      </p:sp>
      <p:sp>
        <p:nvSpPr>
          <p:cNvPr id="20" name="TextBox 76"/>
          <p:cNvSpPr txBox="1"/>
          <p:nvPr/>
        </p:nvSpPr>
        <p:spPr>
          <a:xfrm>
            <a:off x="6790334" y="3727579"/>
            <a:ext cx="1337024" cy="400110"/>
          </a:xfrm>
          <a:prstGeom prst="rect">
            <a:avLst/>
          </a:prstGeom>
          <a:noFill/>
        </p:spPr>
        <p:txBody>
          <a:bodyPr wrap="square" rtlCol="0">
            <a:spAutoFit/>
          </a:bodyPr>
          <a:lstStyle/>
          <a:p>
            <a:r>
              <a:rPr lang="zh-CN" altLang="en-US" sz="2000" dirty="0" smtClean="0">
                <a:solidFill>
                  <a:srgbClr val="7A962D"/>
                </a:solidFill>
                <a:cs typeface="+mn-ea"/>
                <a:sym typeface="+mn-lt"/>
              </a:rPr>
              <a:t>添加标题</a:t>
            </a:r>
            <a:endParaRPr lang="zh-CN" altLang="en-US" sz="2000" dirty="0">
              <a:solidFill>
                <a:srgbClr val="7A962D"/>
              </a:solidFill>
              <a:cs typeface="+mn-ea"/>
              <a:sym typeface="+mn-lt"/>
            </a:endParaRPr>
          </a:p>
        </p:txBody>
      </p:sp>
      <p:sp>
        <p:nvSpPr>
          <p:cNvPr id="21" name="文本框 20"/>
          <p:cNvSpPr txBox="1"/>
          <p:nvPr/>
        </p:nvSpPr>
        <p:spPr>
          <a:xfrm>
            <a:off x="2243280" y="4094298"/>
            <a:ext cx="2804331" cy="572464"/>
          </a:xfrm>
          <a:prstGeom prst="rect">
            <a:avLst/>
          </a:prstGeom>
          <a:noFill/>
        </p:spPr>
        <p:txBody>
          <a:bodyPr wrap="square" rtlCol="0">
            <a:spAutoFit/>
          </a:bodyPr>
          <a:lstStyle/>
          <a:p>
            <a:pPr algn="r">
              <a:lnSpc>
                <a:spcPct val="130000"/>
              </a:lnSpc>
            </a:pPr>
            <a:r>
              <a:rPr lang="en-US" altLang="zh-CN" sz="1200" dirty="0" smtClean="0">
                <a:solidFill>
                  <a:schemeClr val="tx1">
                    <a:lumMod val="75000"/>
                    <a:lumOff val="25000"/>
                  </a:schemeClr>
                </a:solidFill>
                <a:cs typeface="+mn-ea"/>
                <a:sym typeface="+mn-lt"/>
              </a:rPr>
              <a:t>Your content to play here, or through paste in this box</a:t>
            </a:r>
          </a:p>
        </p:txBody>
      </p:sp>
      <p:sp>
        <p:nvSpPr>
          <p:cNvPr id="22" name="TextBox 76"/>
          <p:cNvSpPr txBox="1"/>
          <p:nvPr/>
        </p:nvSpPr>
        <p:spPr>
          <a:xfrm>
            <a:off x="3710587" y="3727579"/>
            <a:ext cx="1337024" cy="400110"/>
          </a:xfrm>
          <a:prstGeom prst="rect">
            <a:avLst/>
          </a:prstGeom>
          <a:noFill/>
        </p:spPr>
        <p:txBody>
          <a:bodyPr wrap="square" rtlCol="0">
            <a:spAutoFit/>
          </a:bodyPr>
          <a:lstStyle/>
          <a:p>
            <a:pPr algn="r"/>
            <a:r>
              <a:rPr lang="zh-CN" altLang="en-US" sz="2000" dirty="0" smtClean="0">
                <a:solidFill>
                  <a:srgbClr val="FF6B92"/>
                </a:solidFill>
                <a:cs typeface="+mn-ea"/>
                <a:sym typeface="+mn-lt"/>
              </a:rPr>
              <a:t>添加标题</a:t>
            </a:r>
            <a:endParaRPr lang="zh-CN" altLang="en-US" sz="2000" dirty="0">
              <a:solidFill>
                <a:srgbClr val="FF6B92"/>
              </a:solidFill>
              <a:cs typeface="+mn-ea"/>
              <a:sym typeface="+mn-lt"/>
            </a:endParaRPr>
          </a:p>
        </p:txBody>
      </p:sp>
      <p:sp>
        <p:nvSpPr>
          <p:cNvPr id="23" name="文本框 22"/>
          <p:cNvSpPr txBox="1"/>
          <p:nvPr/>
        </p:nvSpPr>
        <p:spPr>
          <a:xfrm>
            <a:off x="1480126" y="2108635"/>
            <a:ext cx="2804331" cy="572464"/>
          </a:xfrm>
          <a:prstGeom prst="rect">
            <a:avLst/>
          </a:prstGeom>
          <a:noFill/>
        </p:spPr>
        <p:txBody>
          <a:bodyPr wrap="square" rtlCol="0">
            <a:spAutoFit/>
          </a:bodyPr>
          <a:lstStyle/>
          <a:p>
            <a:pPr algn="r">
              <a:lnSpc>
                <a:spcPct val="130000"/>
              </a:lnSpc>
            </a:pPr>
            <a:r>
              <a:rPr lang="en-US" altLang="zh-CN" sz="1200" dirty="0" smtClean="0">
                <a:solidFill>
                  <a:schemeClr val="tx1">
                    <a:lumMod val="75000"/>
                    <a:lumOff val="25000"/>
                  </a:schemeClr>
                </a:solidFill>
                <a:cs typeface="+mn-ea"/>
                <a:sym typeface="+mn-lt"/>
              </a:rPr>
              <a:t>Your content to play here, or through paste in this box</a:t>
            </a:r>
          </a:p>
        </p:txBody>
      </p:sp>
      <p:sp>
        <p:nvSpPr>
          <p:cNvPr id="24" name="TextBox 76"/>
          <p:cNvSpPr txBox="1"/>
          <p:nvPr/>
        </p:nvSpPr>
        <p:spPr>
          <a:xfrm>
            <a:off x="2947433" y="1741916"/>
            <a:ext cx="1337024" cy="400110"/>
          </a:xfrm>
          <a:prstGeom prst="rect">
            <a:avLst/>
          </a:prstGeom>
          <a:noFill/>
        </p:spPr>
        <p:txBody>
          <a:bodyPr wrap="square" rtlCol="0">
            <a:spAutoFit/>
          </a:bodyPr>
          <a:lstStyle/>
          <a:p>
            <a:pPr algn="r"/>
            <a:r>
              <a:rPr lang="zh-CN" altLang="en-US" sz="2000" dirty="0" smtClean="0">
                <a:solidFill>
                  <a:srgbClr val="7A962D"/>
                </a:solidFill>
                <a:cs typeface="+mn-ea"/>
                <a:sym typeface="+mn-lt"/>
              </a:rPr>
              <a:t>添加标题</a:t>
            </a:r>
            <a:endParaRPr lang="zh-CN" altLang="en-US" sz="2000" dirty="0">
              <a:solidFill>
                <a:srgbClr val="7A962D"/>
              </a:solidFill>
              <a:cs typeface="+mn-ea"/>
              <a:sym typeface="+mn-lt"/>
            </a:endParaRPr>
          </a:p>
        </p:txBody>
      </p:sp>
      <p:sp>
        <p:nvSpPr>
          <p:cNvPr id="25" name="Freeform 31"/>
          <p:cNvSpPr>
            <a:spLocks noEditPoints="1"/>
          </p:cNvSpPr>
          <p:nvPr/>
        </p:nvSpPr>
        <p:spPr bwMode="auto">
          <a:xfrm>
            <a:off x="5492653" y="2721733"/>
            <a:ext cx="885299" cy="1205901"/>
          </a:xfrm>
          <a:custGeom>
            <a:avLst/>
            <a:gdLst>
              <a:gd name="T0" fmla="*/ 162 w 802"/>
              <a:gd name="T1" fmla="*/ 406 h 1092"/>
              <a:gd name="T2" fmla="*/ 246 w 802"/>
              <a:gd name="T3" fmla="*/ 605 h 1092"/>
              <a:gd name="T4" fmla="*/ 315 w 802"/>
              <a:gd name="T5" fmla="*/ 764 h 1092"/>
              <a:gd name="T6" fmla="*/ 470 w 802"/>
              <a:gd name="T7" fmla="*/ 769 h 1092"/>
              <a:gd name="T8" fmla="*/ 504 w 802"/>
              <a:gd name="T9" fmla="*/ 705 h 1092"/>
              <a:gd name="T10" fmla="*/ 590 w 802"/>
              <a:gd name="T11" fmla="*/ 545 h 1092"/>
              <a:gd name="T12" fmla="*/ 401 w 802"/>
              <a:gd name="T13" fmla="*/ 167 h 1092"/>
              <a:gd name="T14" fmla="*/ 332 w 802"/>
              <a:gd name="T15" fmla="*/ 819 h 1092"/>
              <a:gd name="T16" fmla="*/ 253 w 802"/>
              <a:gd name="T17" fmla="*/ 728 h 1092"/>
              <a:gd name="T18" fmla="*/ 170 w 802"/>
              <a:gd name="T19" fmla="*/ 573 h 1092"/>
              <a:gd name="T20" fmla="*/ 401 w 802"/>
              <a:gd name="T21" fmla="*/ 117 h 1092"/>
              <a:gd name="T22" fmla="*/ 632 w 802"/>
              <a:gd name="T23" fmla="*/ 573 h 1092"/>
              <a:gd name="T24" fmla="*/ 548 w 802"/>
              <a:gd name="T25" fmla="*/ 728 h 1092"/>
              <a:gd name="T26" fmla="*/ 470 w 802"/>
              <a:gd name="T27" fmla="*/ 819 h 1092"/>
              <a:gd name="T28" fmla="*/ 287 w 802"/>
              <a:gd name="T29" fmla="*/ 979 h 1092"/>
              <a:gd name="T30" fmla="*/ 481 w 802"/>
              <a:gd name="T31" fmla="*/ 1016 h 1092"/>
              <a:gd name="T32" fmla="*/ 481 w 802"/>
              <a:gd name="T33" fmla="*/ 942 h 1092"/>
              <a:gd name="T34" fmla="*/ 310 w 802"/>
              <a:gd name="T35" fmla="*/ 1002 h 1092"/>
              <a:gd name="T36" fmla="*/ 496 w 802"/>
              <a:gd name="T37" fmla="*/ 1002 h 1092"/>
              <a:gd name="T38" fmla="*/ 519 w 802"/>
              <a:gd name="T39" fmla="*/ 979 h 1092"/>
              <a:gd name="T40" fmla="*/ 287 w 802"/>
              <a:gd name="T41" fmla="*/ 862 h 1092"/>
              <a:gd name="T42" fmla="*/ 519 w 802"/>
              <a:gd name="T43" fmla="*/ 979 h 1092"/>
              <a:gd name="T44" fmla="*/ 517 w 802"/>
              <a:gd name="T45" fmla="*/ 456 h 1092"/>
              <a:gd name="T46" fmla="*/ 439 w 802"/>
              <a:gd name="T47" fmla="*/ 535 h 1092"/>
              <a:gd name="T48" fmla="*/ 363 w 802"/>
              <a:gd name="T49" fmla="*/ 535 h 1092"/>
              <a:gd name="T50" fmla="*/ 284 w 802"/>
              <a:gd name="T51" fmla="*/ 456 h 1092"/>
              <a:gd name="T52" fmla="*/ 284 w 802"/>
              <a:gd name="T53" fmla="*/ 380 h 1092"/>
              <a:gd name="T54" fmla="*/ 363 w 802"/>
              <a:gd name="T55" fmla="*/ 302 h 1092"/>
              <a:gd name="T56" fmla="*/ 439 w 802"/>
              <a:gd name="T57" fmla="*/ 302 h 1092"/>
              <a:gd name="T58" fmla="*/ 517 w 802"/>
              <a:gd name="T59" fmla="*/ 380 h 1092"/>
              <a:gd name="T60" fmla="*/ 770 w 802"/>
              <a:gd name="T61" fmla="*/ 369 h 1092"/>
              <a:gd name="T62" fmla="*/ 729 w 802"/>
              <a:gd name="T63" fmla="*/ 406 h 1092"/>
              <a:gd name="T64" fmla="*/ 770 w 802"/>
              <a:gd name="T65" fmla="*/ 429 h 1092"/>
              <a:gd name="T66" fmla="*/ 770 w 802"/>
              <a:gd name="T67" fmla="*/ 369 h 1092"/>
              <a:gd name="T68" fmla="*/ 682 w 802"/>
              <a:gd name="T69" fmla="*/ 162 h 1092"/>
              <a:gd name="T70" fmla="*/ 640 w 802"/>
              <a:gd name="T71" fmla="*/ 119 h 1092"/>
              <a:gd name="T72" fmla="*/ 651 w 802"/>
              <a:gd name="T73" fmla="*/ 193 h 1092"/>
              <a:gd name="T74" fmla="*/ 430 w 802"/>
              <a:gd name="T75" fmla="*/ 78 h 1092"/>
              <a:gd name="T76" fmla="*/ 400 w 802"/>
              <a:gd name="T77" fmla="*/ 0 h 1092"/>
              <a:gd name="T78" fmla="*/ 370 w 802"/>
              <a:gd name="T79" fmla="*/ 78 h 1092"/>
              <a:gd name="T80" fmla="*/ 147 w 802"/>
              <a:gd name="T81" fmla="*/ 196 h 1092"/>
              <a:gd name="T82" fmla="*/ 160 w 802"/>
              <a:gd name="T83" fmla="*/ 124 h 1092"/>
              <a:gd name="T84" fmla="*/ 118 w 802"/>
              <a:gd name="T85" fmla="*/ 167 h 1092"/>
              <a:gd name="T86" fmla="*/ 72 w 802"/>
              <a:gd name="T87" fmla="*/ 406 h 1092"/>
              <a:gd name="T88" fmla="*/ 31 w 802"/>
              <a:gd name="T89" fmla="*/ 369 h 1092"/>
              <a:gd name="T90" fmla="*/ 31 w 802"/>
              <a:gd name="T91" fmla="*/ 429 h 1092"/>
              <a:gd name="T92" fmla="*/ 72 w 802"/>
              <a:gd name="T93" fmla="*/ 406 h 10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02" h="1092">
                <a:moveTo>
                  <a:pt x="401" y="167"/>
                </a:moveTo>
                <a:cubicBezTo>
                  <a:pt x="269" y="167"/>
                  <a:pt x="162" y="274"/>
                  <a:pt x="162" y="406"/>
                </a:cubicBezTo>
                <a:cubicBezTo>
                  <a:pt x="162" y="469"/>
                  <a:pt x="211" y="545"/>
                  <a:pt x="212" y="545"/>
                </a:cubicBezTo>
                <a:cubicBezTo>
                  <a:pt x="222" y="561"/>
                  <a:pt x="238" y="587"/>
                  <a:pt x="246" y="605"/>
                </a:cubicBezTo>
                <a:lnTo>
                  <a:pt x="298" y="705"/>
                </a:lnTo>
                <a:cubicBezTo>
                  <a:pt x="308" y="724"/>
                  <a:pt x="315" y="749"/>
                  <a:pt x="315" y="764"/>
                </a:cubicBezTo>
                <a:cubicBezTo>
                  <a:pt x="316" y="764"/>
                  <a:pt x="321" y="769"/>
                  <a:pt x="332" y="769"/>
                </a:cubicBezTo>
                <a:lnTo>
                  <a:pt x="470" y="769"/>
                </a:lnTo>
                <a:cubicBezTo>
                  <a:pt x="480" y="769"/>
                  <a:pt x="486" y="764"/>
                  <a:pt x="487" y="763"/>
                </a:cubicBezTo>
                <a:cubicBezTo>
                  <a:pt x="487" y="749"/>
                  <a:pt x="494" y="724"/>
                  <a:pt x="504" y="705"/>
                </a:cubicBezTo>
                <a:lnTo>
                  <a:pt x="555" y="605"/>
                </a:lnTo>
                <a:cubicBezTo>
                  <a:pt x="564" y="588"/>
                  <a:pt x="579" y="561"/>
                  <a:pt x="590" y="545"/>
                </a:cubicBezTo>
                <a:cubicBezTo>
                  <a:pt x="607" y="519"/>
                  <a:pt x="640" y="456"/>
                  <a:pt x="640" y="406"/>
                </a:cubicBezTo>
                <a:cubicBezTo>
                  <a:pt x="640" y="274"/>
                  <a:pt x="533" y="167"/>
                  <a:pt x="401" y="167"/>
                </a:cubicBezTo>
                <a:close/>
                <a:moveTo>
                  <a:pt x="470" y="819"/>
                </a:moveTo>
                <a:lnTo>
                  <a:pt x="332" y="819"/>
                </a:lnTo>
                <a:cubicBezTo>
                  <a:pt x="294" y="819"/>
                  <a:pt x="265" y="795"/>
                  <a:pt x="265" y="764"/>
                </a:cubicBezTo>
                <a:cubicBezTo>
                  <a:pt x="265" y="760"/>
                  <a:pt x="261" y="743"/>
                  <a:pt x="253" y="728"/>
                </a:cubicBezTo>
                <a:lnTo>
                  <a:pt x="202" y="628"/>
                </a:lnTo>
                <a:cubicBezTo>
                  <a:pt x="194" y="612"/>
                  <a:pt x="180" y="587"/>
                  <a:pt x="170" y="573"/>
                </a:cubicBezTo>
                <a:cubicBezTo>
                  <a:pt x="164" y="564"/>
                  <a:pt x="112" y="482"/>
                  <a:pt x="112" y="406"/>
                </a:cubicBezTo>
                <a:cubicBezTo>
                  <a:pt x="112" y="246"/>
                  <a:pt x="241" y="117"/>
                  <a:pt x="401" y="117"/>
                </a:cubicBezTo>
                <a:cubicBezTo>
                  <a:pt x="560" y="117"/>
                  <a:pt x="690" y="246"/>
                  <a:pt x="690" y="406"/>
                </a:cubicBezTo>
                <a:cubicBezTo>
                  <a:pt x="690" y="482"/>
                  <a:pt x="638" y="564"/>
                  <a:pt x="632" y="573"/>
                </a:cubicBezTo>
                <a:cubicBezTo>
                  <a:pt x="622" y="587"/>
                  <a:pt x="608" y="612"/>
                  <a:pt x="600" y="628"/>
                </a:cubicBezTo>
                <a:lnTo>
                  <a:pt x="548" y="728"/>
                </a:lnTo>
                <a:cubicBezTo>
                  <a:pt x="541" y="743"/>
                  <a:pt x="537" y="760"/>
                  <a:pt x="537" y="764"/>
                </a:cubicBezTo>
                <a:cubicBezTo>
                  <a:pt x="537" y="795"/>
                  <a:pt x="507" y="819"/>
                  <a:pt x="470" y="819"/>
                </a:cubicBezTo>
                <a:close/>
                <a:moveTo>
                  <a:pt x="325" y="942"/>
                </a:moveTo>
                <a:cubicBezTo>
                  <a:pt x="304" y="942"/>
                  <a:pt x="287" y="958"/>
                  <a:pt x="287" y="979"/>
                </a:cubicBezTo>
                <a:cubicBezTo>
                  <a:pt x="287" y="999"/>
                  <a:pt x="304" y="1016"/>
                  <a:pt x="325" y="1016"/>
                </a:cubicBezTo>
                <a:lnTo>
                  <a:pt x="481" y="1016"/>
                </a:lnTo>
                <a:cubicBezTo>
                  <a:pt x="502" y="1016"/>
                  <a:pt x="519" y="999"/>
                  <a:pt x="519" y="979"/>
                </a:cubicBezTo>
                <a:cubicBezTo>
                  <a:pt x="519" y="958"/>
                  <a:pt x="502" y="942"/>
                  <a:pt x="481" y="942"/>
                </a:cubicBezTo>
                <a:lnTo>
                  <a:pt x="325" y="942"/>
                </a:lnTo>
                <a:close/>
                <a:moveTo>
                  <a:pt x="310" y="1002"/>
                </a:moveTo>
                <a:cubicBezTo>
                  <a:pt x="312" y="1052"/>
                  <a:pt x="353" y="1092"/>
                  <a:pt x="403" y="1092"/>
                </a:cubicBezTo>
                <a:cubicBezTo>
                  <a:pt x="453" y="1092"/>
                  <a:pt x="494" y="1052"/>
                  <a:pt x="496" y="1002"/>
                </a:cubicBezTo>
                <a:lnTo>
                  <a:pt x="310" y="1002"/>
                </a:lnTo>
                <a:close/>
                <a:moveTo>
                  <a:pt x="519" y="979"/>
                </a:moveTo>
                <a:lnTo>
                  <a:pt x="287" y="979"/>
                </a:lnTo>
                <a:lnTo>
                  <a:pt x="287" y="862"/>
                </a:lnTo>
                <a:lnTo>
                  <a:pt x="519" y="862"/>
                </a:lnTo>
                <a:lnTo>
                  <a:pt x="519" y="979"/>
                </a:lnTo>
                <a:close/>
                <a:moveTo>
                  <a:pt x="555" y="418"/>
                </a:moveTo>
                <a:cubicBezTo>
                  <a:pt x="555" y="439"/>
                  <a:pt x="538" y="456"/>
                  <a:pt x="517" y="456"/>
                </a:cubicBezTo>
                <a:lnTo>
                  <a:pt x="439" y="456"/>
                </a:lnTo>
                <a:lnTo>
                  <a:pt x="439" y="535"/>
                </a:lnTo>
                <a:cubicBezTo>
                  <a:pt x="439" y="556"/>
                  <a:pt x="422" y="573"/>
                  <a:pt x="401" y="573"/>
                </a:cubicBezTo>
                <a:cubicBezTo>
                  <a:pt x="380" y="573"/>
                  <a:pt x="363" y="556"/>
                  <a:pt x="363" y="535"/>
                </a:cubicBezTo>
                <a:lnTo>
                  <a:pt x="363" y="456"/>
                </a:lnTo>
                <a:lnTo>
                  <a:pt x="284" y="456"/>
                </a:lnTo>
                <a:cubicBezTo>
                  <a:pt x="263" y="456"/>
                  <a:pt x="246" y="439"/>
                  <a:pt x="246" y="418"/>
                </a:cubicBezTo>
                <a:cubicBezTo>
                  <a:pt x="246" y="397"/>
                  <a:pt x="263" y="380"/>
                  <a:pt x="284" y="380"/>
                </a:cubicBezTo>
                <a:lnTo>
                  <a:pt x="363" y="380"/>
                </a:lnTo>
                <a:lnTo>
                  <a:pt x="363" y="302"/>
                </a:lnTo>
                <a:cubicBezTo>
                  <a:pt x="363" y="281"/>
                  <a:pt x="380" y="264"/>
                  <a:pt x="401" y="264"/>
                </a:cubicBezTo>
                <a:cubicBezTo>
                  <a:pt x="422" y="264"/>
                  <a:pt x="439" y="281"/>
                  <a:pt x="439" y="302"/>
                </a:cubicBezTo>
                <a:lnTo>
                  <a:pt x="439" y="380"/>
                </a:lnTo>
                <a:lnTo>
                  <a:pt x="517" y="380"/>
                </a:lnTo>
                <a:cubicBezTo>
                  <a:pt x="538" y="380"/>
                  <a:pt x="555" y="397"/>
                  <a:pt x="555" y="418"/>
                </a:cubicBezTo>
                <a:close/>
                <a:moveTo>
                  <a:pt x="770" y="369"/>
                </a:moveTo>
                <a:lnTo>
                  <a:pt x="727" y="369"/>
                </a:lnTo>
                <a:cubicBezTo>
                  <a:pt x="728" y="381"/>
                  <a:pt x="729" y="393"/>
                  <a:pt x="729" y="406"/>
                </a:cubicBezTo>
                <a:cubicBezTo>
                  <a:pt x="729" y="414"/>
                  <a:pt x="728" y="421"/>
                  <a:pt x="728" y="429"/>
                </a:cubicBezTo>
                <a:lnTo>
                  <a:pt x="770" y="429"/>
                </a:lnTo>
                <a:cubicBezTo>
                  <a:pt x="788" y="429"/>
                  <a:pt x="802" y="416"/>
                  <a:pt x="802" y="399"/>
                </a:cubicBezTo>
                <a:cubicBezTo>
                  <a:pt x="802" y="383"/>
                  <a:pt x="788" y="369"/>
                  <a:pt x="770" y="369"/>
                </a:cubicBezTo>
                <a:close/>
                <a:moveTo>
                  <a:pt x="651" y="193"/>
                </a:moveTo>
                <a:lnTo>
                  <a:pt x="682" y="162"/>
                </a:lnTo>
                <a:cubicBezTo>
                  <a:pt x="694" y="149"/>
                  <a:pt x="695" y="130"/>
                  <a:pt x="683" y="118"/>
                </a:cubicBezTo>
                <a:cubicBezTo>
                  <a:pt x="671" y="107"/>
                  <a:pt x="652" y="107"/>
                  <a:pt x="640" y="119"/>
                </a:cubicBezTo>
                <a:lnTo>
                  <a:pt x="608" y="151"/>
                </a:lnTo>
                <a:cubicBezTo>
                  <a:pt x="624" y="163"/>
                  <a:pt x="638" y="177"/>
                  <a:pt x="651" y="193"/>
                </a:cubicBezTo>
                <a:close/>
                <a:moveTo>
                  <a:pt x="400" y="77"/>
                </a:moveTo>
                <a:cubicBezTo>
                  <a:pt x="410" y="77"/>
                  <a:pt x="420" y="77"/>
                  <a:pt x="430" y="78"/>
                </a:cubicBezTo>
                <a:lnTo>
                  <a:pt x="430" y="32"/>
                </a:lnTo>
                <a:cubicBezTo>
                  <a:pt x="430" y="14"/>
                  <a:pt x="416" y="0"/>
                  <a:pt x="400" y="0"/>
                </a:cubicBezTo>
                <a:cubicBezTo>
                  <a:pt x="384" y="0"/>
                  <a:pt x="370" y="14"/>
                  <a:pt x="370" y="32"/>
                </a:cubicBezTo>
                <a:lnTo>
                  <a:pt x="370" y="78"/>
                </a:lnTo>
                <a:cubicBezTo>
                  <a:pt x="380" y="77"/>
                  <a:pt x="390" y="77"/>
                  <a:pt x="400" y="77"/>
                </a:cubicBezTo>
                <a:close/>
                <a:moveTo>
                  <a:pt x="147" y="196"/>
                </a:moveTo>
                <a:cubicBezTo>
                  <a:pt x="160" y="181"/>
                  <a:pt x="174" y="167"/>
                  <a:pt x="189" y="154"/>
                </a:cubicBezTo>
                <a:lnTo>
                  <a:pt x="160" y="124"/>
                </a:lnTo>
                <a:cubicBezTo>
                  <a:pt x="148" y="112"/>
                  <a:pt x="129" y="112"/>
                  <a:pt x="117" y="124"/>
                </a:cubicBezTo>
                <a:cubicBezTo>
                  <a:pt x="105" y="135"/>
                  <a:pt x="106" y="155"/>
                  <a:pt x="118" y="167"/>
                </a:cubicBezTo>
                <a:lnTo>
                  <a:pt x="147" y="196"/>
                </a:lnTo>
                <a:close/>
                <a:moveTo>
                  <a:pt x="72" y="406"/>
                </a:moveTo>
                <a:cubicBezTo>
                  <a:pt x="72" y="393"/>
                  <a:pt x="72" y="381"/>
                  <a:pt x="74" y="369"/>
                </a:cubicBezTo>
                <a:lnTo>
                  <a:pt x="31" y="369"/>
                </a:lnTo>
                <a:cubicBezTo>
                  <a:pt x="14" y="369"/>
                  <a:pt x="0" y="383"/>
                  <a:pt x="0" y="399"/>
                </a:cubicBezTo>
                <a:cubicBezTo>
                  <a:pt x="0" y="416"/>
                  <a:pt x="14" y="429"/>
                  <a:pt x="31" y="429"/>
                </a:cubicBezTo>
                <a:lnTo>
                  <a:pt x="73" y="429"/>
                </a:lnTo>
                <a:cubicBezTo>
                  <a:pt x="72" y="421"/>
                  <a:pt x="72" y="414"/>
                  <a:pt x="72" y="406"/>
                </a:cubicBezTo>
                <a:close/>
              </a:path>
            </a:pathLst>
          </a:custGeom>
          <a:solidFill>
            <a:schemeClr val="tx1">
              <a:lumMod val="75000"/>
              <a:lumOff val="25000"/>
            </a:schemeClr>
          </a:solidFill>
          <a:ln>
            <a:noFill/>
          </a:ln>
        </p:spPr>
        <p:txBody>
          <a:bodyPr/>
          <a:lstStyle/>
          <a:p>
            <a:endParaRPr lang="zh-CN" altLang="en-US">
              <a:solidFill>
                <a:schemeClr val="tx1">
                  <a:lumMod val="75000"/>
                  <a:lumOff val="25000"/>
                </a:schemeClr>
              </a:solidFill>
              <a:cs typeface="+mn-ea"/>
              <a:sym typeface="+mn-lt"/>
            </a:endParaRPr>
          </a:p>
        </p:txBody>
      </p:sp>
      <p:sp>
        <p:nvSpPr>
          <p:cNvPr id="26" name="矩形 25"/>
          <p:cNvSpPr/>
          <p:nvPr/>
        </p:nvSpPr>
        <p:spPr>
          <a:xfrm>
            <a:off x="4081210" y="225474"/>
            <a:ext cx="4293534" cy="400110"/>
          </a:xfrm>
          <a:prstGeom prst="rect">
            <a:avLst/>
          </a:prstGeom>
        </p:spPr>
        <p:txBody>
          <a:bodyPr wrap="square">
            <a:spAutoFit/>
          </a:bodyPr>
          <a:lstStyle/>
          <a:p>
            <a:pPr algn="dist"/>
            <a:r>
              <a:rPr lang="zh-CN" altLang="en-US" sz="2000" dirty="0"/>
              <a:t>单击此处添加标题文本</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Flowchart: Decision 4"/>
          <p:cNvSpPr/>
          <p:nvPr/>
        </p:nvSpPr>
        <p:spPr>
          <a:xfrm>
            <a:off x="1410142" y="1795160"/>
            <a:ext cx="2050255" cy="1828355"/>
          </a:xfrm>
          <a:prstGeom prst="flowChartDecision">
            <a:avLst/>
          </a:prstGeom>
          <a:solidFill>
            <a:srgbClr val="E9577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GB">
              <a:solidFill>
                <a:schemeClr val="lt1"/>
              </a:solidFill>
              <a:cs typeface="+mn-ea"/>
              <a:sym typeface="+mn-lt"/>
            </a:endParaRPr>
          </a:p>
        </p:txBody>
      </p:sp>
      <p:sp>
        <p:nvSpPr>
          <p:cNvPr id="141" name="Flowchart: Decision 5"/>
          <p:cNvSpPr/>
          <p:nvPr/>
        </p:nvSpPr>
        <p:spPr>
          <a:xfrm>
            <a:off x="1410141" y="1552934"/>
            <a:ext cx="2050255" cy="1828355"/>
          </a:xfrm>
          <a:prstGeom prst="flowChartDecision">
            <a:avLst/>
          </a:prstGeom>
          <a:solidFill>
            <a:srgbClr val="FCFCFC"/>
          </a:solidFill>
          <a:ln w="25400" cap="flat" cmpd="sng" algn="ctr">
            <a:solidFill>
              <a:srgbClr val="FF537C"/>
            </a:solidFill>
            <a:prstDash val="solid"/>
            <a:miter lim="800000"/>
          </a:ln>
          <a:effectLst/>
        </p:spPr>
        <p:txBody>
          <a:bodyPr rtlCol="0" anchor="ctr"/>
          <a:lstStyle/>
          <a:p>
            <a:pPr algn="ctr" defTabSz="685800">
              <a:defRPr/>
            </a:pPr>
            <a:endParaRPr lang="en-GB" sz="1350" kern="0">
              <a:solidFill>
                <a:srgbClr val="FFFFFF"/>
              </a:solidFill>
              <a:cs typeface="+mn-ea"/>
              <a:sym typeface="+mn-lt"/>
            </a:endParaRPr>
          </a:p>
        </p:txBody>
      </p:sp>
      <p:grpSp>
        <p:nvGrpSpPr>
          <p:cNvPr id="142" name="Group 12"/>
          <p:cNvGrpSpPr/>
          <p:nvPr/>
        </p:nvGrpSpPr>
        <p:grpSpPr>
          <a:xfrm>
            <a:off x="2167675" y="2216414"/>
            <a:ext cx="535186" cy="501394"/>
            <a:chOff x="5368132" y="3540125"/>
            <a:chExt cx="465138" cy="435769"/>
          </a:xfrm>
          <a:solidFill>
            <a:srgbClr val="7ACDEF"/>
          </a:solidFill>
        </p:grpSpPr>
        <p:sp>
          <p:nvSpPr>
            <p:cNvPr id="143" name="AutoShape 110"/>
            <p:cNvSpPr/>
            <p:nvPr/>
          </p:nvSpPr>
          <p:spPr bwMode="auto">
            <a:xfrm>
              <a:off x="5426869" y="3598069"/>
              <a:ext cx="347663" cy="2325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solidFill>
              <a:srgbClr val="FF537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solidFill>
                  <a:schemeClr val="lt1"/>
                </a:solidFill>
                <a:cs typeface="+mn-ea"/>
                <a:sym typeface="+mn-lt"/>
              </a:endParaRPr>
            </a:p>
          </p:txBody>
        </p:sp>
        <p:sp>
          <p:nvSpPr>
            <p:cNvPr id="144" name="AutoShape 111"/>
            <p:cNvSpPr/>
            <p:nvPr/>
          </p:nvSpPr>
          <p:spPr bwMode="auto">
            <a:xfrm>
              <a:off x="5368132" y="3540125"/>
              <a:ext cx="465138" cy="4357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6562"/>
                  </a:moveTo>
                  <a:cubicBezTo>
                    <a:pt x="20249" y="16959"/>
                    <a:pt x="19946" y="17282"/>
                    <a:pt x="19575" y="17282"/>
                  </a:cubicBezTo>
                  <a:lnTo>
                    <a:pt x="13499" y="17282"/>
                  </a:lnTo>
                  <a:lnTo>
                    <a:pt x="8099" y="17282"/>
                  </a:lnTo>
                  <a:lnTo>
                    <a:pt x="2024" y="17282"/>
                  </a:lnTo>
                  <a:cubicBezTo>
                    <a:pt x="1651" y="17282"/>
                    <a:pt x="1349" y="16959"/>
                    <a:pt x="1349" y="16562"/>
                  </a:cubicBezTo>
                  <a:lnTo>
                    <a:pt x="1349" y="2160"/>
                  </a:lnTo>
                  <a:cubicBezTo>
                    <a:pt x="1349" y="1762"/>
                    <a:pt x="1651" y="1440"/>
                    <a:pt x="2024" y="1440"/>
                  </a:cubicBezTo>
                  <a:lnTo>
                    <a:pt x="19575" y="1440"/>
                  </a:lnTo>
                  <a:cubicBezTo>
                    <a:pt x="19946" y="1440"/>
                    <a:pt x="20249" y="1762"/>
                    <a:pt x="20249" y="2160"/>
                  </a:cubicBezTo>
                  <a:cubicBezTo>
                    <a:pt x="20249" y="2160"/>
                    <a:pt x="20249" y="16562"/>
                    <a:pt x="20249" y="16562"/>
                  </a:cubicBezTo>
                  <a:close/>
                  <a:moveTo>
                    <a:pt x="19575" y="0"/>
                  </a:moveTo>
                  <a:lnTo>
                    <a:pt x="2024"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49" y="20549"/>
                    <a:pt x="4049" y="20879"/>
                  </a:cubicBezTo>
                  <a:cubicBezTo>
                    <a:pt x="4049" y="21277"/>
                    <a:pt x="4351" y="21599"/>
                    <a:pt x="4724" y="21599"/>
                  </a:cubicBezTo>
                  <a:lnTo>
                    <a:pt x="16874" y="21599"/>
                  </a:lnTo>
                  <a:cubicBezTo>
                    <a:pt x="17248" y="21599"/>
                    <a:pt x="17549" y="21277"/>
                    <a:pt x="17549" y="20879"/>
                  </a:cubicBezTo>
                  <a:cubicBezTo>
                    <a:pt x="17549" y="20549"/>
                    <a:pt x="17339" y="20262"/>
                    <a:pt x="17038" y="20181"/>
                  </a:cubicBezTo>
                  <a:lnTo>
                    <a:pt x="12824" y="19597"/>
                  </a:lnTo>
                  <a:lnTo>
                    <a:pt x="12824" y="18721"/>
                  </a:lnTo>
                  <a:lnTo>
                    <a:pt x="19581" y="18721"/>
                  </a:lnTo>
                  <a:cubicBezTo>
                    <a:pt x="20696" y="18718"/>
                    <a:pt x="21600" y="17753"/>
                    <a:pt x="21600" y="16562"/>
                  </a:cubicBezTo>
                  <a:lnTo>
                    <a:pt x="21600" y="2160"/>
                  </a:lnTo>
                  <a:cubicBezTo>
                    <a:pt x="21600" y="966"/>
                    <a:pt x="20692" y="0"/>
                    <a:pt x="19575" y="0"/>
                  </a:cubicBezTo>
                </a:path>
              </a:pathLst>
            </a:custGeom>
            <a:solidFill>
              <a:srgbClr val="FF537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solidFill>
                  <a:schemeClr val="lt1"/>
                </a:solidFill>
                <a:cs typeface="+mn-ea"/>
                <a:sym typeface="+mn-lt"/>
              </a:endParaRPr>
            </a:p>
          </p:txBody>
        </p:sp>
      </p:grpSp>
      <p:sp>
        <p:nvSpPr>
          <p:cNvPr id="152" name="Flowchart: Decision 6"/>
          <p:cNvSpPr/>
          <p:nvPr/>
        </p:nvSpPr>
        <p:spPr>
          <a:xfrm>
            <a:off x="3792262" y="1552934"/>
            <a:ext cx="2050255" cy="1828355"/>
          </a:xfrm>
          <a:prstGeom prst="flowChartDecision">
            <a:avLst/>
          </a:prstGeom>
          <a:solidFill>
            <a:srgbClr val="907D6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GB">
              <a:solidFill>
                <a:schemeClr val="lt1"/>
              </a:solidFill>
              <a:cs typeface="+mn-ea"/>
              <a:sym typeface="+mn-lt"/>
            </a:endParaRPr>
          </a:p>
        </p:txBody>
      </p:sp>
      <p:sp>
        <p:nvSpPr>
          <p:cNvPr id="153" name="Flowchart: Decision 7"/>
          <p:cNvSpPr/>
          <p:nvPr/>
        </p:nvSpPr>
        <p:spPr>
          <a:xfrm>
            <a:off x="3792262" y="1795161"/>
            <a:ext cx="2050255" cy="1828355"/>
          </a:xfrm>
          <a:prstGeom prst="flowChartDecision">
            <a:avLst/>
          </a:prstGeom>
          <a:solidFill>
            <a:srgbClr val="FCFCFC"/>
          </a:solidFill>
          <a:ln w="25400" cap="flat" cmpd="sng" algn="ctr">
            <a:solidFill>
              <a:srgbClr val="907D6D"/>
            </a:solidFill>
            <a:prstDash val="solid"/>
            <a:miter lim="800000"/>
          </a:ln>
          <a:effectLst/>
        </p:spPr>
        <p:txBody>
          <a:bodyPr rtlCol="0" anchor="ctr"/>
          <a:lstStyle/>
          <a:p>
            <a:pPr algn="ctr" defTabSz="685800">
              <a:defRPr/>
            </a:pPr>
            <a:endParaRPr lang="en-GB" sz="1350" kern="0">
              <a:solidFill>
                <a:srgbClr val="FFFFFF"/>
              </a:solidFill>
              <a:cs typeface="+mn-ea"/>
              <a:sym typeface="+mn-lt"/>
            </a:endParaRPr>
          </a:p>
        </p:txBody>
      </p:sp>
      <p:grpSp>
        <p:nvGrpSpPr>
          <p:cNvPr id="154" name="Group 15"/>
          <p:cNvGrpSpPr/>
          <p:nvPr/>
        </p:nvGrpSpPr>
        <p:grpSpPr>
          <a:xfrm>
            <a:off x="4633818" y="2441744"/>
            <a:ext cx="367141" cy="535186"/>
            <a:chOff x="5441157" y="4440238"/>
            <a:chExt cx="319088" cy="465138"/>
          </a:xfrm>
          <a:solidFill>
            <a:srgbClr val="907D6D"/>
          </a:solidFill>
        </p:grpSpPr>
        <p:sp>
          <p:nvSpPr>
            <p:cNvPr id="155" name="AutoShape 97"/>
            <p:cNvSpPr/>
            <p:nvPr/>
          </p:nvSpPr>
          <p:spPr bwMode="auto">
            <a:xfrm>
              <a:off x="5441157" y="4440238"/>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36" y="3374"/>
                  </a:moveTo>
                  <a:lnTo>
                    <a:pt x="1963" y="3375"/>
                  </a:lnTo>
                  <a:lnTo>
                    <a:pt x="1963" y="2025"/>
                  </a:lnTo>
                  <a:cubicBezTo>
                    <a:pt x="1963" y="1653"/>
                    <a:pt x="2402" y="1350"/>
                    <a:pt x="2945" y="1350"/>
                  </a:cubicBezTo>
                  <a:lnTo>
                    <a:pt x="18654" y="1349"/>
                  </a:lnTo>
                  <a:cubicBezTo>
                    <a:pt x="19195" y="1349"/>
                    <a:pt x="19636" y="1652"/>
                    <a:pt x="19636" y="2024"/>
                  </a:cubicBezTo>
                  <a:cubicBezTo>
                    <a:pt x="19636" y="2024"/>
                    <a:pt x="19636" y="3374"/>
                    <a:pt x="19636" y="3374"/>
                  </a:cubicBezTo>
                  <a:close/>
                  <a:moveTo>
                    <a:pt x="19636" y="17546"/>
                  </a:moveTo>
                  <a:lnTo>
                    <a:pt x="1963" y="17547"/>
                  </a:lnTo>
                  <a:lnTo>
                    <a:pt x="1963" y="4050"/>
                  </a:lnTo>
                  <a:lnTo>
                    <a:pt x="19636" y="4049"/>
                  </a:lnTo>
                  <a:cubicBezTo>
                    <a:pt x="19636" y="4049"/>
                    <a:pt x="19636" y="17546"/>
                    <a:pt x="19636" y="17546"/>
                  </a:cubicBezTo>
                  <a:close/>
                  <a:moveTo>
                    <a:pt x="19636" y="19574"/>
                  </a:moveTo>
                  <a:cubicBezTo>
                    <a:pt x="19636" y="19946"/>
                    <a:pt x="19195" y="20249"/>
                    <a:pt x="18654" y="20249"/>
                  </a:cubicBezTo>
                  <a:lnTo>
                    <a:pt x="2945" y="20250"/>
                  </a:lnTo>
                  <a:cubicBezTo>
                    <a:pt x="2402" y="20250"/>
                    <a:pt x="1963" y="19947"/>
                    <a:pt x="1963" y="19575"/>
                  </a:cubicBezTo>
                  <a:lnTo>
                    <a:pt x="1963" y="18222"/>
                  </a:lnTo>
                  <a:lnTo>
                    <a:pt x="19636" y="18221"/>
                  </a:lnTo>
                  <a:cubicBezTo>
                    <a:pt x="19636" y="18221"/>
                    <a:pt x="19636" y="19574"/>
                    <a:pt x="19636" y="19574"/>
                  </a:cubicBezTo>
                  <a:close/>
                  <a:moveTo>
                    <a:pt x="18654" y="0"/>
                  </a:moveTo>
                  <a:lnTo>
                    <a:pt x="2945" y="0"/>
                  </a:lnTo>
                  <a:cubicBezTo>
                    <a:pt x="1317" y="0"/>
                    <a:pt x="0" y="907"/>
                    <a:pt x="0" y="2025"/>
                  </a:cubicBezTo>
                  <a:lnTo>
                    <a:pt x="0" y="19575"/>
                  </a:lnTo>
                  <a:cubicBezTo>
                    <a:pt x="0" y="20693"/>
                    <a:pt x="1317" y="21600"/>
                    <a:pt x="2945" y="21600"/>
                  </a:cubicBezTo>
                  <a:lnTo>
                    <a:pt x="18654" y="21599"/>
                  </a:lnTo>
                  <a:cubicBezTo>
                    <a:pt x="20280" y="21599"/>
                    <a:pt x="21600" y="20693"/>
                    <a:pt x="21600" y="19574"/>
                  </a:cubicBezTo>
                  <a:lnTo>
                    <a:pt x="21600" y="2024"/>
                  </a:lnTo>
                  <a:cubicBezTo>
                    <a:pt x="21600" y="906"/>
                    <a:pt x="20280" y="0"/>
                    <a:pt x="18654" y="0"/>
                  </a:cubicBezTo>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solidFill>
                  <a:schemeClr val="lt1"/>
                </a:solidFill>
                <a:cs typeface="+mn-ea"/>
                <a:sym typeface="+mn-lt"/>
              </a:endParaRPr>
            </a:p>
          </p:txBody>
        </p:sp>
        <p:sp>
          <p:nvSpPr>
            <p:cNvPr id="156" name="AutoShape 98"/>
            <p:cNvSpPr/>
            <p:nvPr/>
          </p:nvSpPr>
          <p:spPr bwMode="auto">
            <a:xfrm>
              <a:off x="5571332" y="4483894"/>
              <a:ext cx="58738"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0800"/>
                  </a:moveTo>
                  <a:cubicBezTo>
                    <a:pt x="21600" y="16758"/>
                    <a:pt x="20387" y="21599"/>
                    <a:pt x="18899" y="21599"/>
                  </a:cubicBezTo>
                  <a:lnTo>
                    <a:pt x="2699" y="21599"/>
                  </a:lnTo>
                  <a:cubicBezTo>
                    <a:pt x="1202" y="21599"/>
                    <a:pt x="0" y="16758"/>
                    <a:pt x="0" y="10800"/>
                  </a:cubicBezTo>
                  <a:cubicBezTo>
                    <a:pt x="0" y="4841"/>
                    <a:pt x="1202" y="0"/>
                    <a:pt x="2699" y="0"/>
                  </a:cubicBezTo>
                  <a:lnTo>
                    <a:pt x="18899" y="0"/>
                  </a:lnTo>
                  <a:cubicBezTo>
                    <a:pt x="20387" y="0"/>
                    <a:pt x="21600" y="4841"/>
                    <a:pt x="21600" y="10800"/>
                  </a:cubicBezTo>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solidFill>
                  <a:schemeClr val="lt1"/>
                </a:solidFill>
                <a:cs typeface="+mn-ea"/>
                <a:sym typeface="+mn-lt"/>
              </a:endParaRPr>
            </a:p>
          </p:txBody>
        </p:sp>
        <p:sp>
          <p:nvSpPr>
            <p:cNvPr id="158" name="AutoShape 99"/>
            <p:cNvSpPr/>
            <p:nvPr/>
          </p:nvSpPr>
          <p:spPr bwMode="auto">
            <a:xfrm>
              <a:off x="5586413" y="4847432"/>
              <a:ext cx="28575"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0800"/>
                  </a:moveTo>
                  <a:cubicBezTo>
                    <a:pt x="21600" y="16769"/>
                    <a:pt x="19174" y="21599"/>
                    <a:pt x="16199" y="21599"/>
                  </a:cubicBezTo>
                  <a:lnTo>
                    <a:pt x="5399" y="21599"/>
                  </a:lnTo>
                  <a:cubicBezTo>
                    <a:pt x="2404" y="21599"/>
                    <a:pt x="0" y="16769"/>
                    <a:pt x="0" y="10800"/>
                  </a:cubicBezTo>
                  <a:cubicBezTo>
                    <a:pt x="0" y="4830"/>
                    <a:pt x="2404" y="0"/>
                    <a:pt x="5399" y="0"/>
                  </a:cubicBezTo>
                  <a:lnTo>
                    <a:pt x="16199" y="0"/>
                  </a:lnTo>
                  <a:cubicBezTo>
                    <a:pt x="19174" y="0"/>
                    <a:pt x="21600" y="4830"/>
                    <a:pt x="21600" y="10800"/>
                  </a:cubicBezTo>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solidFill>
                  <a:schemeClr val="lt1"/>
                </a:solidFill>
                <a:cs typeface="+mn-ea"/>
                <a:sym typeface="+mn-lt"/>
              </a:endParaRPr>
            </a:p>
          </p:txBody>
        </p:sp>
      </p:grpSp>
      <p:sp>
        <p:nvSpPr>
          <p:cNvPr id="165" name="Flowchart: Decision 8"/>
          <p:cNvSpPr/>
          <p:nvPr/>
        </p:nvSpPr>
        <p:spPr>
          <a:xfrm>
            <a:off x="6174383" y="1795160"/>
            <a:ext cx="2050255" cy="1828355"/>
          </a:xfrm>
          <a:prstGeom prst="flowChartDecision">
            <a:avLst/>
          </a:prstGeom>
          <a:solidFill>
            <a:srgbClr val="6C8D7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GB">
              <a:solidFill>
                <a:schemeClr val="lt1"/>
              </a:solidFill>
              <a:cs typeface="+mn-ea"/>
              <a:sym typeface="+mn-lt"/>
            </a:endParaRPr>
          </a:p>
        </p:txBody>
      </p:sp>
      <p:sp>
        <p:nvSpPr>
          <p:cNvPr id="167" name="Flowchart: Decision 9"/>
          <p:cNvSpPr/>
          <p:nvPr/>
        </p:nvSpPr>
        <p:spPr>
          <a:xfrm>
            <a:off x="6174382" y="1552934"/>
            <a:ext cx="2050255" cy="1828355"/>
          </a:xfrm>
          <a:prstGeom prst="flowChartDecision">
            <a:avLst/>
          </a:prstGeom>
          <a:solidFill>
            <a:srgbClr val="FCFCFC"/>
          </a:solidFill>
          <a:ln w="25400" cap="flat" cmpd="sng" algn="ctr">
            <a:solidFill>
              <a:srgbClr val="6C8D77"/>
            </a:solidFill>
            <a:prstDash val="solid"/>
            <a:miter lim="800000"/>
          </a:ln>
          <a:effectLst/>
        </p:spPr>
        <p:txBody>
          <a:bodyPr rtlCol="0" anchor="ctr"/>
          <a:lstStyle/>
          <a:p>
            <a:pPr algn="ctr" defTabSz="685800">
              <a:defRPr/>
            </a:pPr>
            <a:endParaRPr lang="en-GB" sz="1350" kern="0">
              <a:solidFill>
                <a:srgbClr val="FFFFFF"/>
              </a:solidFill>
              <a:cs typeface="+mn-ea"/>
              <a:sym typeface="+mn-lt"/>
            </a:endParaRPr>
          </a:p>
        </p:txBody>
      </p:sp>
      <p:sp>
        <p:nvSpPr>
          <p:cNvPr id="171" name="AutoShape 4"/>
          <p:cNvSpPr/>
          <p:nvPr/>
        </p:nvSpPr>
        <p:spPr bwMode="auto">
          <a:xfrm>
            <a:off x="6941048" y="2207737"/>
            <a:ext cx="516920" cy="5187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428" y="17466"/>
                </a:moveTo>
                <a:cubicBezTo>
                  <a:pt x="16669" y="16923"/>
                  <a:pt x="15846" y="16465"/>
                  <a:pt x="14963" y="16121"/>
                </a:cubicBezTo>
                <a:cubicBezTo>
                  <a:pt x="15595" y="14609"/>
                  <a:pt x="15967" y="12928"/>
                  <a:pt x="16010" y="11148"/>
                </a:cubicBezTo>
                <a:lnTo>
                  <a:pt x="20188" y="11148"/>
                </a:lnTo>
                <a:cubicBezTo>
                  <a:pt x="20097" y="13612"/>
                  <a:pt x="19065" y="15838"/>
                  <a:pt x="17428" y="17466"/>
                </a:cubicBezTo>
                <a:moveTo>
                  <a:pt x="1411" y="11148"/>
                </a:moveTo>
                <a:lnTo>
                  <a:pt x="5589" y="11148"/>
                </a:lnTo>
                <a:cubicBezTo>
                  <a:pt x="5632" y="12928"/>
                  <a:pt x="6004" y="14609"/>
                  <a:pt x="6636" y="16121"/>
                </a:cubicBezTo>
                <a:cubicBezTo>
                  <a:pt x="5753" y="16465"/>
                  <a:pt x="4931" y="16923"/>
                  <a:pt x="4171" y="17466"/>
                </a:cubicBezTo>
                <a:cubicBezTo>
                  <a:pt x="2534" y="15838"/>
                  <a:pt x="1502" y="13612"/>
                  <a:pt x="1411" y="11148"/>
                </a:cubicBezTo>
                <a:moveTo>
                  <a:pt x="3785" y="4553"/>
                </a:moveTo>
                <a:cubicBezTo>
                  <a:pt x="4579" y="5170"/>
                  <a:pt x="5448" y="5691"/>
                  <a:pt x="6388" y="6084"/>
                </a:cubicBezTo>
                <a:cubicBezTo>
                  <a:pt x="5901" y="7433"/>
                  <a:pt x="5627" y="8908"/>
                  <a:pt x="5589" y="10451"/>
                </a:cubicBezTo>
                <a:lnTo>
                  <a:pt x="1411" y="10451"/>
                </a:lnTo>
                <a:cubicBezTo>
                  <a:pt x="1494" y="8190"/>
                  <a:pt x="2376" y="6135"/>
                  <a:pt x="3785" y="4553"/>
                </a:cubicBezTo>
                <a:moveTo>
                  <a:pt x="11148" y="10451"/>
                </a:moveTo>
                <a:lnTo>
                  <a:pt x="11148" y="6950"/>
                </a:lnTo>
                <a:cubicBezTo>
                  <a:pt x="12339" y="6913"/>
                  <a:pt x="13484" y="6696"/>
                  <a:pt x="14558" y="6324"/>
                </a:cubicBezTo>
                <a:cubicBezTo>
                  <a:pt x="15018" y="7598"/>
                  <a:pt x="15276" y="8992"/>
                  <a:pt x="15314" y="10451"/>
                </a:cubicBezTo>
                <a:cubicBezTo>
                  <a:pt x="15314" y="10451"/>
                  <a:pt x="11148" y="10451"/>
                  <a:pt x="11148" y="10451"/>
                </a:cubicBezTo>
                <a:close/>
                <a:moveTo>
                  <a:pt x="14311" y="15882"/>
                </a:moveTo>
                <a:cubicBezTo>
                  <a:pt x="13309" y="15559"/>
                  <a:pt x="12247" y="15380"/>
                  <a:pt x="11148" y="15346"/>
                </a:cubicBezTo>
                <a:lnTo>
                  <a:pt x="11148" y="11148"/>
                </a:lnTo>
                <a:lnTo>
                  <a:pt x="15314" y="11148"/>
                </a:lnTo>
                <a:cubicBezTo>
                  <a:pt x="15270" y="12844"/>
                  <a:pt x="14914" y="14445"/>
                  <a:pt x="14311" y="15882"/>
                </a:cubicBezTo>
                <a:moveTo>
                  <a:pt x="14683" y="16757"/>
                </a:moveTo>
                <a:cubicBezTo>
                  <a:pt x="15476" y="17063"/>
                  <a:pt x="16218" y="17466"/>
                  <a:pt x="16904" y="17941"/>
                </a:cubicBezTo>
                <a:cubicBezTo>
                  <a:pt x="15632" y="19031"/>
                  <a:pt x="14067" y="19781"/>
                  <a:pt x="12344" y="20068"/>
                </a:cubicBezTo>
                <a:cubicBezTo>
                  <a:pt x="13280" y="19136"/>
                  <a:pt x="14076" y="18017"/>
                  <a:pt x="14683" y="16757"/>
                </a:cubicBezTo>
                <a:moveTo>
                  <a:pt x="11148" y="20188"/>
                </a:moveTo>
                <a:lnTo>
                  <a:pt x="11148" y="16043"/>
                </a:lnTo>
                <a:cubicBezTo>
                  <a:pt x="12146" y="16075"/>
                  <a:pt x="13113" y="16231"/>
                  <a:pt x="14025" y="16516"/>
                </a:cubicBezTo>
                <a:cubicBezTo>
                  <a:pt x="13314" y="17970"/>
                  <a:pt x="12343" y="19223"/>
                  <a:pt x="11185" y="20186"/>
                </a:cubicBezTo>
                <a:cubicBezTo>
                  <a:pt x="11185" y="20186"/>
                  <a:pt x="11148" y="20188"/>
                  <a:pt x="11148" y="20188"/>
                </a:cubicBezTo>
                <a:close/>
                <a:moveTo>
                  <a:pt x="9255" y="20068"/>
                </a:moveTo>
                <a:cubicBezTo>
                  <a:pt x="7532" y="19781"/>
                  <a:pt x="5967" y="19031"/>
                  <a:pt x="4695" y="17941"/>
                </a:cubicBezTo>
                <a:cubicBezTo>
                  <a:pt x="5381" y="17466"/>
                  <a:pt x="6123" y="17063"/>
                  <a:pt x="6916" y="16757"/>
                </a:cubicBezTo>
                <a:cubicBezTo>
                  <a:pt x="7523" y="18017"/>
                  <a:pt x="8319" y="19136"/>
                  <a:pt x="9255" y="20068"/>
                </a:cubicBezTo>
                <a:moveTo>
                  <a:pt x="10451" y="11148"/>
                </a:moveTo>
                <a:lnTo>
                  <a:pt x="10451" y="15346"/>
                </a:lnTo>
                <a:cubicBezTo>
                  <a:pt x="9352" y="15380"/>
                  <a:pt x="8290" y="15559"/>
                  <a:pt x="7288" y="15882"/>
                </a:cubicBezTo>
                <a:cubicBezTo>
                  <a:pt x="6685" y="14445"/>
                  <a:pt x="6329" y="12844"/>
                  <a:pt x="6285" y="11148"/>
                </a:cubicBezTo>
                <a:cubicBezTo>
                  <a:pt x="6285" y="11148"/>
                  <a:pt x="10451" y="11148"/>
                  <a:pt x="10451" y="11148"/>
                </a:cubicBezTo>
                <a:close/>
                <a:moveTo>
                  <a:pt x="7041" y="6324"/>
                </a:moveTo>
                <a:cubicBezTo>
                  <a:pt x="8115" y="6696"/>
                  <a:pt x="9260" y="6913"/>
                  <a:pt x="10451" y="6950"/>
                </a:cubicBezTo>
                <a:lnTo>
                  <a:pt x="10451" y="10451"/>
                </a:lnTo>
                <a:lnTo>
                  <a:pt x="6285" y="10451"/>
                </a:lnTo>
                <a:cubicBezTo>
                  <a:pt x="6324" y="8992"/>
                  <a:pt x="6581" y="7598"/>
                  <a:pt x="7041" y="6324"/>
                </a:cubicBezTo>
                <a:moveTo>
                  <a:pt x="6651" y="5442"/>
                </a:moveTo>
                <a:cubicBezTo>
                  <a:pt x="5790" y="5084"/>
                  <a:pt x="4993" y="4609"/>
                  <a:pt x="4263" y="4050"/>
                </a:cubicBezTo>
                <a:cubicBezTo>
                  <a:pt x="5606" y="2749"/>
                  <a:pt x="7332" y="1851"/>
                  <a:pt x="9255" y="1531"/>
                </a:cubicBezTo>
                <a:cubicBezTo>
                  <a:pt x="8175" y="2610"/>
                  <a:pt x="7286" y="3939"/>
                  <a:pt x="6651" y="5442"/>
                </a:cubicBezTo>
                <a:moveTo>
                  <a:pt x="10451" y="1411"/>
                </a:moveTo>
                <a:lnTo>
                  <a:pt x="10451" y="6253"/>
                </a:lnTo>
                <a:cubicBezTo>
                  <a:pt x="9352" y="6217"/>
                  <a:pt x="8296" y="6021"/>
                  <a:pt x="7303" y="5681"/>
                </a:cubicBezTo>
                <a:cubicBezTo>
                  <a:pt x="8029" y="3972"/>
                  <a:pt x="9101" y="2507"/>
                  <a:pt x="10415" y="1413"/>
                </a:cubicBezTo>
                <a:cubicBezTo>
                  <a:pt x="10427" y="1412"/>
                  <a:pt x="10439" y="1411"/>
                  <a:pt x="10451" y="1411"/>
                </a:cubicBezTo>
                <a:moveTo>
                  <a:pt x="12344" y="1531"/>
                </a:moveTo>
                <a:cubicBezTo>
                  <a:pt x="14267" y="1851"/>
                  <a:pt x="15993" y="2749"/>
                  <a:pt x="17336" y="4050"/>
                </a:cubicBezTo>
                <a:cubicBezTo>
                  <a:pt x="16606" y="4609"/>
                  <a:pt x="15809" y="5084"/>
                  <a:pt x="14948" y="5442"/>
                </a:cubicBezTo>
                <a:cubicBezTo>
                  <a:pt x="14313" y="3939"/>
                  <a:pt x="13424" y="2610"/>
                  <a:pt x="12344" y="1531"/>
                </a:cubicBezTo>
                <a:moveTo>
                  <a:pt x="11184" y="1413"/>
                </a:moveTo>
                <a:cubicBezTo>
                  <a:pt x="12498" y="2507"/>
                  <a:pt x="13570" y="3972"/>
                  <a:pt x="14296" y="5681"/>
                </a:cubicBezTo>
                <a:cubicBezTo>
                  <a:pt x="13303" y="6021"/>
                  <a:pt x="12247" y="6217"/>
                  <a:pt x="11148" y="6253"/>
                </a:cubicBezTo>
                <a:lnTo>
                  <a:pt x="11148" y="1411"/>
                </a:lnTo>
                <a:cubicBezTo>
                  <a:pt x="11160" y="1411"/>
                  <a:pt x="11172" y="1412"/>
                  <a:pt x="11184" y="1413"/>
                </a:cubicBezTo>
                <a:moveTo>
                  <a:pt x="10414" y="20186"/>
                </a:moveTo>
                <a:cubicBezTo>
                  <a:pt x="9256" y="19223"/>
                  <a:pt x="8285" y="17970"/>
                  <a:pt x="7574" y="16516"/>
                </a:cubicBezTo>
                <a:cubicBezTo>
                  <a:pt x="8486" y="16231"/>
                  <a:pt x="9453" y="16075"/>
                  <a:pt x="10451" y="16043"/>
                </a:cubicBezTo>
                <a:lnTo>
                  <a:pt x="10451" y="20188"/>
                </a:lnTo>
                <a:cubicBezTo>
                  <a:pt x="10451" y="20188"/>
                  <a:pt x="10414" y="20186"/>
                  <a:pt x="10414" y="20186"/>
                </a:cubicBezTo>
                <a:close/>
                <a:moveTo>
                  <a:pt x="20188" y="10451"/>
                </a:moveTo>
                <a:lnTo>
                  <a:pt x="16010" y="10451"/>
                </a:lnTo>
                <a:cubicBezTo>
                  <a:pt x="15972" y="8908"/>
                  <a:pt x="15698" y="7433"/>
                  <a:pt x="15211" y="6084"/>
                </a:cubicBezTo>
                <a:cubicBezTo>
                  <a:pt x="16151" y="5691"/>
                  <a:pt x="17020" y="5170"/>
                  <a:pt x="17814" y="4553"/>
                </a:cubicBezTo>
                <a:cubicBezTo>
                  <a:pt x="19223" y="6135"/>
                  <a:pt x="20105" y="8190"/>
                  <a:pt x="20188" y="10451"/>
                </a:cubicBezTo>
                <a:moveTo>
                  <a:pt x="10800" y="0"/>
                </a:move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path>
            </a:pathLst>
          </a:custGeom>
          <a:solidFill>
            <a:srgbClr val="6C8D7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solidFill>
                <a:schemeClr val="lt1"/>
              </a:solidFill>
              <a:cs typeface="+mn-ea"/>
              <a:sym typeface="+mn-lt"/>
            </a:endParaRPr>
          </a:p>
        </p:txBody>
      </p:sp>
      <p:sp>
        <p:nvSpPr>
          <p:cNvPr id="173" name="Flowchart: Decision 10"/>
          <p:cNvSpPr/>
          <p:nvPr/>
        </p:nvSpPr>
        <p:spPr>
          <a:xfrm>
            <a:off x="8556504" y="1552934"/>
            <a:ext cx="2050255" cy="1828355"/>
          </a:xfrm>
          <a:prstGeom prst="flowChartDecision">
            <a:avLst/>
          </a:prstGeom>
          <a:solidFill>
            <a:srgbClr val="E5903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GB">
              <a:solidFill>
                <a:schemeClr val="lt1"/>
              </a:solidFill>
              <a:cs typeface="+mn-ea"/>
              <a:sym typeface="+mn-lt"/>
            </a:endParaRPr>
          </a:p>
        </p:txBody>
      </p:sp>
      <p:sp>
        <p:nvSpPr>
          <p:cNvPr id="174" name="Flowchart: Decision 11"/>
          <p:cNvSpPr/>
          <p:nvPr/>
        </p:nvSpPr>
        <p:spPr>
          <a:xfrm>
            <a:off x="8556504" y="1795161"/>
            <a:ext cx="2050255" cy="1828355"/>
          </a:xfrm>
          <a:prstGeom prst="flowChartDecision">
            <a:avLst/>
          </a:prstGeom>
          <a:solidFill>
            <a:srgbClr val="FCFCFC"/>
          </a:solidFill>
          <a:ln w="25400" cap="flat" cmpd="sng" algn="ctr">
            <a:solidFill>
              <a:srgbClr val="E59030"/>
            </a:solidFill>
            <a:prstDash val="solid"/>
            <a:miter lim="800000"/>
          </a:ln>
          <a:effectLst/>
        </p:spPr>
        <p:txBody>
          <a:bodyPr rtlCol="0" anchor="ctr"/>
          <a:lstStyle/>
          <a:p>
            <a:pPr algn="ctr" defTabSz="685800">
              <a:defRPr/>
            </a:pPr>
            <a:endParaRPr lang="en-GB" sz="1350" kern="0">
              <a:solidFill>
                <a:srgbClr val="FFFFFF"/>
              </a:solidFill>
              <a:cs typeface="+mn-ea"/>
              <a:sym typeface="+mn-lt"/>
            </a:endParaRPr>
          </a:p>
        </p:txBody>
      </p:sp>
      <p:grpSp>
        <p:nvGrpSpPr>
          <p:cNvPr id="175" name="Group 20"/>
          <p:cNvGrpSpPr/>
          <p:nvPr/>
        </p:nvGrpSpPr>
        <p:grpSpPr>
          <a:xfrm>
            <a:off x="9314495" y="2437077"/>
            <a:ext cx="534272" cy="534272"/>
            <a:chOff x="4439444" y="2582069"/>
            <a:chExt cx="464344" cy="464344"/>
          </a:xfrm>
          <a:solidFill>
            <a:srgbClr val="E59030"/>
          </a:solidFill>
        </p:grpSpPr>
        <p:sp>
          <p:nvSpPr>
            <p:cNvPr id="176" name="AutoShape 123"/>
            <p:cNvSpPr/>
            <p:nvPr/>
          </p:nvSpPr>
          <p:spPr bwMode="auto">
            <a:xfrm>
              <a:off x="4439444" y="2582069"/>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80" y="12132"/>
                  </a:moveTo>
                  <a:cubicBezTo>
                    <a:pt x="17710" y="12226"/>
                    <a:pt x="17327" y="12561"/>
                    <a:pt x="17170" y="13012"/>
                  </a:cubicBezTo>
                  <a:cubicBezTo>
                    <a:pt x="17083" y="13261"/>
                    <a:pt x="16981" y="13503"/>
                    <a:pt x="16868" y="13738"/>
                  </a:cubicBezTo>
                  <a:cubicBezTo>
                    <a:pt x="16658" y="14169"/>
                    <a:pt x="16694" y="14677"/>
                    <a:pt x="16959" y="15075"/>
                  </a:cubicBezTo>
                  <a:lnTo>
                    <a:pt x="18131" y="16833"/>
                  </a:lnTo>
                  <a:lnTo>
                    <a:pt x="16832" y="18132"/>
                  </a:lnTo>
                  <a:lnTo>
                    <a:pt x="15075" y="16960"/>
                  </a:lnTo>
                  <a:cubicBezTo>
                    <a:pt x="14850" y="16810"/>
                    <a:pt x="14589" y="16733"/>
                    <a:pt x="14326" y="16733"/>
                  </a:cubicBezTo>
                  <a:cubicBezTo>
                    <a:pt x="14126" y="16733"/>
                    <a:pt x="13924" y="16778"/>
                    <a:pt x="13738" y="16868"/>
                  </a:cubicBezTo>
                  <a:cubicBezTo>
                    <a:pt x="13504" y="16981"/>
                    <a:pt x="13262" y="17083"/>
                    <a:pt x="13012" y="17170"/>
                  </a:cubicBezTo>
                  <a:cubicBezTo>
                    <a:pt x="12561" y="17327"/>
                    <a:pt x="12226" y="17712"/>
                    <a:pt x="12133" y="18180"/>
                  </a:cubicBezTo>
                  <a:lnTo>
                    <a:pt x="11717" y="20249"/>
                  </a:lnTo>
                  <a:lnTo>
                    <a:pt x="9881" y="20249"/>
                  </a:lnTo>
                  <a:lnTo>
                    <a:pt x="9467" y="18180"/>
                  </a:lnTo>
                  <a:cubicBezTo>
                    <a:pt x="9373" y="17712"/>
                    <a:pt x="9039" y="17327"/>
                    <a:pt x="8588" y="17170"/>
                  </a:cubicBezTo>
                  <a:cubicBezTo>
                    <a:pt x="8339" y="17083"/>
                    <a:pt x="8096" y="16983"/>
                    <a:pt x="7861" y="16869"/>
                  </a:cubicBezTo>
                  <a:cubicBezTo>
                    <a:pt x="7675" y="16778"/>
                    <a:pt x="7474" y="16733"/>
                    <a:pt x="7273" y="16733"/>
                  </a:cubicBezTo>
                  <a:cubicBezTo>
                    <a:pt x="7011" y="16733"/>
                    <a:pt x="6750" y="16810"/>
                    <a:pt x="6525" y="16960"/>
                  </a:cubicBezTo>
                  <a:lnTo>
                    <a:pt x="4767" y="18132"/>
                  </a:lnTo>
                  <a:lnTo>
                    <a:pt x="3468" y="16833"/>
                  </a:lnTo>
                  <a:lnTo>
                    <a:pt x="4639" y="15075"/>
                  </a:lnTo>
                  <a:cubicBezTo>
                    <a:pt x="4904" y="14677"/>
                    <a:pt x="4939" y="14169"/>
                    <a:pt x="4732" y="13738"/>
                  </a:cubicBezTo>
                  <a:cubicBezTo>
                    <a:pt x="4618" y="13504"/>
                    <a:pt x="4516" y="13263"/>
                    <a:pt x="4429" y="13013"/>
                  </a:cubicBezTo>
                  <a:cubicBezTo>
                    <a:pt x="4273" y="12561"/>
                    <a:pt x="3888" y="12227"/>
                    <a:pt x="3419" y="12133"/>
                  </a:cubicBezTo>
                  <a:lnTo>
                    <a:pt x="1350" y="11718"/>
                  </a:lnTo>
                  <a:lnTo>
                    <a:pt x="1349" y="9882"/>
                  </a:lnTo>
                  <a:lnTo>
                    <a:pt x="3419" y="9468"/>
                  </a:lnTo>
                  <a:cubicBezTo>
                    <a:pt x="3888" y="9374"/>
                    <a:pt x="4273" y="9039"/>
                    <a:pt x="4429" y="8588"/>
                  </a:cubicBezTo>
                  <a:cubicBezTo>
                    <a:pt x="4516" y="8338"/>
                    <a:pt x="4617" y="8096"/>
                    <a:pt x="4731" y="7862"/>
                  </a:cubicBezTo>
                  <a:cubicBezTo>
                    <a:pt x="4940" y="7431"/>
                    <a:pt x="4905" y="6923"/>
                    <a:pt x="4639" y="6524"/>
                  </a:cubicBezTo>
                  <a:lnTo>
                    <a:pt x="3468" y="4767"/>
                  </a:lnTo>
                  <a:lnTo>
                    <a:pt x="4767" y="3468"/>
                  </a:lnTo>
                  <a:lnTo>
                    <a:pt x="6525" y="4639"/>
                  </a:lnTo>
                  <a:cubicBezTo>
                    <a:pt x="6750" y="4790"/>
                    <a:pt x="7011" y="4866"/>
                    <a:pt x="7273" y="4866"/>
                  </a:cubicBezTo>
                  <a:cubicBezTo>
                    <a:pt x="7474" y="4866"/>
                    <a:pt x="7674" y="4822"/>
                    <a:pt x="7861" y="4732"/>
                  </a:cubicBezTo>
                  <a:cubicBezTo>
                    <a:pt x="8095" y="4619"/>
                    <a:pt x="8337" y="4517"/>
                    <a:pt x="8586" y="4430"/>
                  </a:cubicBezTo>
                  <a:cubicBezTo>
                    <a:pt x="9039" y="4272"/>
                    <a:pt x="9373" y="3888"/>
                    <a:pt x="9467" y="3420"/>
                  </a:cubicBezTo>
                  <a:lnTo>
                    <a:pt x="9881" y="1350"/>
                  </a:lnTo>
                  <a:lnTo>
                    <a:pt x="11717" y="1350"/>
                  </a:lnTo>
                  <a:lnTo>
                    <a:pt x="12131" y="3420"/>
                  </a:lnTo>
                  <a:cubicBezTo>
                    <a:pt x="12225" y="3888"/>
                    <a:pt x="12560" y="4272"/>
                    <a:pt x="13012" y="4430"/>
                  </a:cubicBezTo>
                  <a:cubicBezTo>
                    <a:pt x="13261" y="4517"/>
                    <a:pt x="13502" y="4617"/>
                    <a:pt x="13737" y="4731"/>
                  </a:cubicBezTo>
                  <a:cubicBezTo>
                    <a:pt x="13924" y="4822"/>
                    <a:pt x="14125" y="4866"/>
                    <a:pt x="14326" y="4866"/>
                  </a:cubicBezTo>
                  <a:cubicBezTo>
                    <a:pt x="14589" y="4866"/>
                    <a:pt x="14850" y="4790"/>
                    <a:pt x="15075" y="4639"/>
                  </a:cubicBezTo>
                  <a:lnTo>
                    <a:pt x="16832" y="3468"/>
                  </a:lnTo>
                  <a:lnTo>
                    <a:pt x="18131" y="4767"/>
                  </a:lnTo>
                  <a:lnTo>
                    <a:pt x="16959" y="6524"/>
                  </a:lnTo>
                  <a:cubicBezTo>
                    <a:pt x="16694" y="6923"/>
                    <a:pt x="16660" y="7431"/>
                    <a:pt x="16867" y="7861"/>
                  </a:cubicBezTo>
                  <a:cubicBezTo>
                    <a:pt x="16980" y="8096"/>
                    <a:pt x="17083" y="8337"/>
                    <a:pt x="17170" y="8587"/>
                  </a:cubicBezTo>
                  <a:cubicBezTo>
                    <a:pt x="17327" y="9039"/>
                    <a:pt x="17710" y="9373"/>
                    <a:pt x="18180" y="9467"/>
                  </a:cubicBezTo>
                  <a:lnTo>
                    <a:pt x="20248" y="9882"/>
                  </a:lnTo>
                  <a:lnTo>
                    <a:pt x="20250" y="11718"/>
                  </a:lnTo>
                  <a:cubicBezTo>
                    <a:pt x="20250" y="11718"/>
                    <a:pt x="18180" y="12132"/>
                    <a:pt x="18180" y="12132"/>
                  </a:cubicBezTo>
                  <a:close/>
                  <a:moveTo>
                    <a:pt x="20513" y="8558"/>
                  </a:moveTo>
                  <a:lnTo>
                    <a:pt x="18445" y="8143"/>
                  </a:lnTo>
                  <a:cubicBezTo>
                    <a:pt x="18341" y="7844"/>
                    <a:pt x="18218" y="7554"/>
                    <a:pt x="18082" y="7273"/>
                  </a:cubicBezTo>
                  <a:lnTo>
                    <a:pt x="19254" y="5516"/>
                  </a:lnTo>
                  <a:cubicBezTo>
                    <a:pt x="19611" y="4980"/>
                    <a:pt x="19540" y="4268"/>
                    <a:pt x="19085" y="3813"/>
                  </a:cubicBezTo>
                  <a:lnTo>
                    <a:pt x="17787" y="2514"/>
                  </a:lnTo>
                  <a:cubicBezTo>
                    <a:pt x="17526" y="2253"/>
                    <a:pt x="17181" y="2118"/>
                    <a:pt x="16831" y="2118"/>
                  </a:cubicBezTo>
                  <a:cubicBezTo>
                    <a:pt x="16573" y="2118"/>
                    <a:pt x="16312" y="2193"/>
                    <a:pt x="16084" y="2345"/>
                  </a:cubicBezTo>
                  <a:lnTo>
                    <a:pt x="14326" y="3516"/>
                  </a:lnTo>
                  <a:cubicBezTo>
                    <a:pt x="14044" y="3380"/>
                    <a:pt x="13754" y="3258"/>
                    <a:pt x="13455" y="3155"/>
                  </a:cubicBezTo>
                  <a:lnTo>
                    <a:pt x="13041" y="1085"/>
                  </a:lnTo>
                  <a:cubicBezTo>
                    <a:pt x="12916" y="454"/>
                    <a:pt x="12361" y="0"/>
                    <a:pt x="11717" y="0"/>
                  </a:cubicBezTo>
                  <a:lnTo>
                    <a:pt x="9881" y="0"/>
                  </a:lnTo>
                  <a:cubicBezTo>
                    <a:pt x="9238" y="0"/>
                    <a:pt x="8684" y="454"/>
                    <a:pt x="8557" y="1085"/>
                  </a:cubicBezTo>
                  <a:lnTo>
                    <a:pt x="8143" y="3155"/>
                  </a:lnTo>
                  <a:cubicBezTo>
                    <a:pt x="7843" y="3258"/>
                    <a:pt x="7554" y="3381"/>
                    <a:pt x="7273" y="3516"/>
                  </a:cubicBezTo>
                  <a:lnTo>
                    <a:pt x="5516" y="2345"/>
                  </a:lnTo>
                  <a:cubicBezTo>
                    <a:pt x="5287" y="2193"/>
                    <a:pt x="5026" y="2118"/>
                    <a:pt x="4767" y="2118"/>
                  </a:cubicBezTo>
                  <a:cubicBezTo>
                    <a:pt x="4419" y="2118"/>
                    <a:pt x="4073" y="2253"/>
                    <a:pt x="3812" y="2514"/>
                  </a:cubicBezTo>
                  <a:lnTo>
                    <a:pt x="2514" y="3813"/>
                  </a:lnTo>
                  <a:cubicBezTo>
                    <a:pt x="2059" y="4268"/>
                    <a:pt x="1988" y="4980"/>
                    <a:pt x="2345" y="5516"/>
                  </a:cubicBezTo>
                  <a:lnTo>
                    <a:pt x="3516" y="7273"/>
                  </a:lnTo>
                  <a:cubicBezTo>
                    <a:pt x="3380" y="7555"/>
                    <a:pt x="3258" y="7844"/>
                    <a:pt x="3154" y="8144"/>
                  </a:cubicBezTo>
                  <a:lnTo>
                    <a:pt x="1085" y="8558"/>
                  </a:lnTo>
                  <a:cubicBezTo>
                    <a:pt x="454" y="8684"/>
                    <a:pt x="0" y="9238"/>
                    <a:pt x="0" y="9882"/>
                  </a:cubicBezTo>
                  <a:lnTo>
                    <a:pt x="0" y="11718"/>
                  </a:lnTo>
                  <a:cubicBezTo>
                    <a:pt x="0" y="12361"/>
                    <a:pt x="454" y="12916"/>
                    <a:pt x="1085" y="13042"/>
                  </a:cubicBezTo>
                  <a:lnTo>
                    <a:pt x="3154" y="13456"/>
                  </a:lnTo>
                  <a:cubicBezTo>
                    <a:pt x="3258" y="13755"/>
                    <a:pt x="3380" y="14046"/>
                    <a:pt x="3516" y="14326"/>
                  </a:cubicBezTo>
                  <a:lnTo>
                    <a:pt x="2345" y="16083"/>
                  </a:lnTo>
                  <a:cubicBezTo>
                    <a:pt x="1988" y="16619"/>
                    <a:pt x="2059" y="17332"/>
                    <a:pt x="2514" y="17787"/>
                  </a:cubicBezTo>
                  <a:lnTo>
                    <a:pt x="3812" y="19086"/>
                  </a:lnTo>
                  <a:cubicBezTo>
                    <a:pt x="4073" y="19346"/>
                    <a:pt x="4419" y="19482"/>
                    <a:pt x="4767" y="19482"/>
                  </a:cubicBezTo>
                  <a:cubicBezTo>
                    <a:pt x="5026" y="19482"/>
                    <a:pt x="5287" y="19406"/>
                    <a:pt x="5516" y="19254"/>
                  </a:cubicBezTo>
                  <a:lnTo>
                    <a:pt x="7273" y="18083"/>
                  </a:lnTo>
                  <a:cubicBezTo>
                    <a:pt x="7554" y="18220"/>
                    <a:pt x="7843" y="18341"/>
                    <a:pt x="8143" y="18445"/>
                  </a:cubicBezTo>
                  <a:lnTo>
                    <a:pt x="8557" y="20514"/>
                  </a:lnTo>
                  <a:cubicBezTo>
                    <a:pt x="8684" y="21146"/>
                    <a:pt x="9238" y="21599"/>
                    <a:pt x="9881" y="21599"/>
                  </a:cubicBezTo>
                  <a:lnTo>
                    <a:pt x="11717" y="21599"/>
                  </a:lnTo>
                  <a:cubicBezTo>
                    <a:pt x="12361" y="21599"/>
                    <a:pt x="12916" y="21146"/>
                    <a:pt x="13041" y="20514"/>
                  </a:cubicBezTo>
                  <a:lnTo>
                    <a:pt x="13456" y="18445"/>
                  </a:lnTo>
                  <a:cubicBezTo>
                    <a:pt x="13755" y="18341"/>
                    <a:pt x="14046" y="18219"/>
                    <a:pt x="14326" y="18083"/>
                  </a:cubicBezTo>
                  <a:lnTo>
                    <a:pt x="16084" y="19254"/>
                  </a:lnTo>
                  <a:cubicBezTo>
                    <a:pt x="16312" y="19406"/>
                    <a:pt x="16573" y="19482"/>
                    <a:pt x="16831" y="19482"/>
                  </a:cubicBezTo>
                  <a:cubicBezTo>
                    <a:pt x="17181" y="19482"/>
                    <a:pt x="17526" y="19346"/>
                    <a:pt x="17787" y="19086"/>
                  </a:cubicBezTo>
                  <a:lnTo>
                    <a:pt x="19085" y="17787"/>
                  </a:lnTo>
                  <a:cubicBezTo>
                    <a:pt x="19540" y="17332"/>
                    <a:pt x="19611" y="16619"/>
                    <a:pt x="19254" y="16083"/>
                  </a:cubicBezTo>
                  <a:lnTo>
                    <a:pt x="18082" y="14326"/>
                  </a:lnTo>
                  <a:cubicBezTo>
                    <a:pt x="18219" y="14045"/>
                    <a:pt x="18341" y="13755"/>
                    <a:pt x="18445" y="13456"/>
                  </a:cubicBezTo>
                  <a:lnTo>
                    <a:pt x="20513" y="13042"/>
                  </a:lnTo>
                  <a:cubicBezTo>
                    <a:pt x="21145" y="12916"/>
                    <a:pt x="21599" y="12361"/>
                    <a:pt x="21599" y="11718"/>
                  </a:cubicBezTo>
                  <a:lnTo>
                    <a:pt x="21599" y="9882"/>
                  </a:lnTo>
                  <a:cubicBezTo>
                    <a:pt x="21599" y="9238"/>
                    <a:pt x="21145" y="8684"/>
                    <a:pt x="20513" y="8558"/>
                  </a:cubicBezTo>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solidFill>
                  <a:schemeClr val="lt1"/>
                </a:solidFill>
                <a:cs typeface="+mn-ea"/>
                <a:sym typeface="+mn-lt"/>
              </a:endParaRPr>
            </a:p>
          </p:txBody>
        </p:sp>
        <p:sp>
          <p:nvSpPr>
            <p:cNvPr id="177" name="AutoShape 124"/>
            <p:cNvSpPr/>
            <p:nvPr/>
          </p:nvSpPr>
          <p:spPr bwMode="auto">
            <a:xfrm>
              <a:off x="4570413" y="2712244"/>
              <a:ext cx="203200" cy="2032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0250"/>
                  </a:moveTo>
                  <a:cubicBezTo>
                    <a:pt x="5580" y="20250"/>
                    <a:pt x="1350" y="16017"/>
                    <a:pt x="1350" y="10800"/>
                  </a:cubicBezTo>
                  <a:cubicBezTo>
                    <a:pt x="1350" y="5582"/>
                    <a:pt x="5580" y="1349"/>
                    <a:pt x="10800" y="1349"/>
                  </a:cubicBezTo>
                  <a:cubicBezTo>
                    <a:pt x="16016" y="1349"/>
                    <a:pt x="20250" y="5582"/>
                    <a:pt x="20250" y="10800"/>
                  </a:cubicBezTo>
                  <a:cubicBezTo>
                    <a:pt x="20250" y="16017"/>
                    <a:pt x="16016" y="20250"/>
                    <a:pt x="10800" y="20250"/>
                  </a:cubicBezTo>
                  <a:moveTo>
                    <a:pt x="10800" y="0"/>
                  </a:moveTo>
                  <a:cubicBezTo>
                    <a:pt x="4836" y="0"/>
                    <a:pt x="0" y="4836"/>
                    <a:pt x="0" y="10800"/>
                  </a:cubicBezTo>
                  <a:cubicBezTo>
                    <a:pt x="0" y="16763"/>
                    <a:pt x="4836" y="21600"/>
                    <a:pt x="10800" y="21600"/>
                  </a:cubicBezTo>
                  <a:cubicBezTo>
                    <a:pt x="16763" y="21600"/>
                    <a:pt x="21599" y="16763"/>
                    <a:pt x="21599" y="10800"/>
                  </a:cubicBezTo>
                  <a:cubicBezTo>
                    <a:pt x="21599" y="4836"/>
                    <a:pt x="16763" y="0"/>
                    <a:pt x="10800" y="0"/>
                  </a:cubicBezTo>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solidFill>
                  <a:schemeClr val="lt1"/>
                </a:solidFill>
                <a:cs typeface="+mn-ea"/>
                <a:sym typeface="+mn-lt"/>
              </a:endParaRPr>
            </a:p>
          </p:txBody>
        </p:sp>
        <p:sp>
          <p:nvSpPr>
            <p:cNvPr id="178" name="AutoShape 125"/>
            <p:cNvSpPr/>
            <p:nvPr/>
          </p:nvSpPr>
          <p:spPr bwMode="auto">
            <a:xfrm>
              <a:off x="4613275" y="2755900"/>
              <a:ext cx="116682" cy="1166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900"/>
                  </a:moveTo>
                  <a:cubicBezTo>
                    <a:pt x="6328" y="18900"/>
                    <a:pt x="2699" y="15271"/>
                    <a:pt x="2699" y="10800"/>
                  </a:cubicBezTo>
                  <a:cubicBezTo>
                    <a:pt x="2699" y="6329"/>
                    <a:pt x="6328" y="2700"/>
                    <a:pt x="10800" y="2700"/>
                  </a:cubicBezTo>
                  <a:cubicBezTo>
                    <a:pt x="15271" y="2700"/>
                    <a:pt x="18899" y="6329"/>
                    <a:pt x="18899" y="10800"/>
                  </a:cubicBezTo>
                  <a:cubicBezTo>
                    <a:pt x="18899" y="15271"/>
                    <a:pt x="15271" y="18900"/>
                    <a:pt x="10800" y="18900"/>
                  </a:cubicBezTo>
                  <a:moveTo>
                    <a:pt x="10800" y="0"/>
                  </a:moveTo>
                  <a:cubicBezTo>
                    <a:pt x="4830" y="0"/>
                    <a:pt x="0" y="4833"/>
                    <a:pt x="0" y="10800"/>
                  </a:cubicBezTo>
                  <a:cubicBezTo>
                    <a:pt x="0" y="16766"/>
                    <a:pt x="4830" y="21599"/>
                    <a:pt x="10800" y="21599"/>
                  </a:cubicBezTo>
                  <a:cubicBezTo>
                    <a:pt x="16764" y="21599"/>
                    <a:pt x="21600" y="16766"/>
                    <a:pt x="21600" y="10800"/>
                  </a:cubicBezTo>
                  <a:cubicBezTo>
                    <a:pt x="21600" y="4833"/>
                    <a:pt x="16764" y="0"/>
                    <a:pt x="10800" y="0"/>
                  </a:cubicBezTo>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solidFill>
                  <a:schemeClr val="lt1"/>
                </a:solidFill>
                <a:cs typeface="+mn-ea"/>
                <a:sym typeface="+mn-lt"/>
              </a:endParaRPr>
            </a:p>
          </p:txBody>
        </p:sp>
      </p:grpSp>
      <p:sp>
        <p:nvSpPr>
          <p:cNvPr id="197" name="矩形 196"/>
          <p:cNvSpPr/>
          <p:nvPr/>
        </p:nvSpPr>
        <p:spPr>
          <a:xfrm>
            <a:off x="1884079" y="3786852"/>
            <a:ext cx="1005403" cy="338554"/>
          </a:xfrm>
          <a:prstGeom prst="rect">
            <a:avLst/>
          </a:prstGeom>
        </p:spPr>
        <p:txBody>
          <a:bodyPr wrap="none">
            <a:spAutoFit/>
          </a:bodyPr>
          <a:lstStyle/>
          <a:p>
            <a:pPr algn="just"/>
            <a:r>
              <a:rPr lang="zh-CN" altLang="en-US" sz="1600" b="1" dirty="0">
                <a:solidFill>
                  <a:prstClr val="black">
                    <a:lumMod val="85000"/>
                    <a:lumOff val="15000"/>
                  </a:prstClr>
                </a:solidFill>
                <a:cs typeface="+mn-ea"/>
                <a:sym typeface="+mn-lt"/>
              </a:rPr>
              <a:t>添加标题</a:t>
            </a:r>
            <a:endParaRPr lang="en-US" altLang="zh-CN" sz="1600" b="1" dirty="0">
              <a:solidFill>
                <a:prstClr val="black">
                  <a:lumMod val="85000"/>
                  <a:lumOff val="15000"/>
                </a:prstClr>
              </a:solidFill>
              <a:cs typeface="+mn-ea"/>
              <a:sym typeface="+mn-lt"/>
            </a:endParaRPr>
          </a:p>
        </p:txBody>
      </p:sp>
      <p:sp>
        <p:nvSpPr>
          <p:cNvPr id="198" name="文本框 197"/>
          <p:cNvSpPr txBox="1"/>
          <p:nvPr/>
        </p:nvSpPr>
        <p:spPr>
          <a:xfrm>
            <a:off x="1313164" y="4167562"/>
            <a:ext cx="2147232" cy="1492716"/>
          </a:xfrm>
          <a:prstGeom prst="rect">
            <a:avLst/>
          </a:prstGeom>
          <a:noFill/>
        </p:spPr>
        <p:txBody>
          <a:bodyPr wrap="square" rtlCol="0">
            <a:spAutoFit/>
          </a:bodyPr>
          <a:lstStyle/>
          <a:p>
            <a:pPr algn="ctr">
              <a:lnSpc>
                <a:spcPct val="130000"/>
              </a:lnSpc>
            </a:pPr>
            <a:r>
              <a:rPr lang="en-US" altLang="zh-CN" sz="1400" dirty="0" smtClean="0">
                <a:solidFill>
                  <a:schemeClr val="bg2">
                    <a:lumMod val="25000"/>
                  </a:schemeClr>
                </a:solidFill>
                <a:cs typeface="+mn-ea"/>
                <a:sym typeface="+mn-lt"/>
              </a:rPr>
              <a:t>Your content to play here, or through paste in this box, and select only the text. Your content to play here </a:t>
            </a:r>
            <a:endParaRPr lang="en-US" altLang="zh-CN" sz="1400" dirty="0">
              <a:solidFill>
                <a:schemeClr val="bg2">
                  <a:lumMod val="25000"/>
                </a:schemeClr>
              </a:solidFill>
              <a:cs typeface="+mn-ea"/>
              <a:sym typeface="+mn-lt"/>
            </a:endParaRPr>
          </a:p>
        </p:txBody>
      </p:sp>
      <p:sp>
        <p:nvSpPr>
          <p:cNvPr id="199" name="矩形 198"/>
          <p:cNvSpPr/>
          <p:nvPr/>
        </p:nvSpPr>
        <p:spPr>
          <a:xfrm>
            <a:off x="4298248" y="3786852"/>
            <a:ext cx="1005403" cy="338554"/>
          </a:xfrm>
          <a:prstGeom prst="rect">
            <a:avLst/>
          </a:prstGeom>
        </p:spPr>
        <p:txBody>
          <a:bodyPr wrap="none">
            <a:spAutoFit/>
          </a:bodyPr>
          <a:lstStyle/>
          <a:p>
            <a:pPr algn="just"/>
            <a:r>
              <a:rPr lang="zh-CN" altLang="en-US" sz="1600" b="1" dirty="0">
                <a:solidFill>
                  <a:prstClr val="black">
                    <a:lumMod val="85000"/>
                    <a:lumOff val="15000"/>
                  </a:prstClr>
                </a:solidFill>
                <a:cs typeface="+mn-ea"/>
                <a:sym typeface="+mn-lt"/>
              </a:rPr>
              <a:t>添加标题</a:t>
            </a:r>
            <a:endParaRPr lang="en-US" altLang="zh-CN" sz="1600" b="1" dirty="0">
              <a:solidFill>
                <a:prstClr val="black">
                  <a:lumMod val="85000"/>
                  <a:lumOff val="15000"/>
                </a:prstClr>
              </a:solidFill>
              <a:cs typeface="+mn-ea"/>
              <a:sym typeface="+mn-lt"/>
            </a:endParaRPr>
          </a:p>
        </p:txBody>
      </p:sp>
      <p:sp>
        <p:nvSpPr>
          <p:cNvPr id="200" name="文本框 199"/>
          <p:cNvSpPr txBox="1"/>
          <p:nvPr/>
        </p:nvSpPr>
        <p:spPr>
          <a:xfrm>
            <a:off x="3727333" y="4167562"/>
            <a:ext cx="2147232" cy="1492716"/>
          </a:xfrm>
          <a:prstGeom prst="rect">
            <a:avLst/>
          </a:prstGeom>
          <a:noFill/>
        </p:spPr>
        <p:txBody>
          <a:bodyPr wrap="square" rtlCol="0">
            <a:spAutoFit/>
          </a:bodyPr>
          <a:lstStyle/>
          <a:p>
            <a:pPr algn="ctr">
              <a:lnSpc>
                <a:spcPct val="130000"/>
              </a:lnSpc>
            </a:pPr>
            <a:r>
              <a:rPr lang="en-US" altLang="zh-CN" sz="1400" dirty="0" smtClean="0">
                <a:solidFill>
                  <a:schemeClr val="bg2">
                    <a:lumMod val="25000"/>
                  </a:schemeClr>
                </a:solidFill>
                <a:cs typeface="+mn-ea"/>
                <a:sym typeface="+mn-lt"/>
              </a:rPr>
              <a:t>Your content to play here, or through paste in this box, and select only the text. Your content to play here </a:t>
            </a:r>
            <a:endParaRPr lang="en-US" altLang="zh-CN" sz="1400" dirty="0">
              <a:solidFill>
                <a:schemeClr val="bg2">
                  <a:lumMod val="25000"/>
                </a:schemeClr>
              </a:solidFill>
              <a:cs typeface="+mn-ea"/>
              <a:sym typeface="+mn-lt"/>
            </a:endParaRPr>
          </a:p>
        </p:txBody>
      </p:sp>
      <p:sp>
        <p:nvSpPr>
          <p:cNvPr id="206" name="矩形 205"/>
          <p:cNvSpPr/>
          <p:nvPr/>
        </p:nvSpPr>
        <p:spPr>
          <a:xfrm>
            <a:off x="6745297" y="3786852"/>
            <a:ext cx="1005403" cy="338554"/>
          </a:xfrm>
          <a:prstGeom prst="rect">
            <a:avLst/>
          </a:prstGeom>
        </p:spPr>
        <p:txBody>
          <a:bodyPr wrap="none">
            <a:spAutoFit/>
          </a:bodyPr>
          <a:lstStyle/>
          <a:p>
            <a:pPr algn="just"/>
            <a:r>
              <a:rPr lang="zh-CN" altLang="en-US" sz="1600" b="1" dirty="0">
                <a:solidFill>
                  <a:prstClr val="black">
                    <a:lumMod val="85000"/>
                    <a:lumOff val="15000"/>
                  </a:prstClr>
                </a:solidFill>
                <a:cs typeface="+mn-ea"/>
                <a:sym typeface="+mn-lt"/>
              </a:rPr>
              <a:t>添加标题</a:t>
            </a:r>
            <a:endParaRPr lang="en-US" altLang="zh-CN" sz="1600" b="1" dirty="0">
              <a:solidFill>
                <a:prstClr val="black">
                  <a:lumMod val="85000"/>
                  <a:lumOff val="15000"/>
                </a:prstClr>
              </a:solidFill>
              <a:cs typeface="+mn-ea"/>
              <a:sym typeface="+mn-lt"/>
            </a:endParaRPr>
          </a:p>
        </p:txBody>
      </p:sp>
      <p:sp>
        <p:nvSpPr>
          <p:cNvPr id="207" name="文本框 206"/>
          <p:cNvSpPr txBox="1"/>
          <p:nvPr/>
        </p:nvSpPr>
        <p:spPr>
          <a:xfrm>
            <a:off x="6174382" y="4167562"/>
            <a:ext cx="2147232" cy="1492716"/>
          </a:xfrm>
          <a:prstGeom prst="rect">
            <a:avLst/>
          </a:prstGeom>
          <a:noFill/>
        </p:spPr>
        <p:txBody>
          <a:bodyPr wrap="square" rtlCol="0">
            <a:spAutoFit/>
          </a:bodyPr>
          <a:lstStyle/>
          <a:p>
            <a:pPr algn="ctr">
              <a:lnSpc>
                <a:spcPct val="130000"/>
              </a:lnSpc>
            </a:pPr>
            <a:r>
              <a:rPr lang="en-US" altLang="zh-CN" sz="1400" dirty="0" smtClean="0">
                <a:solidFill>
                  <a:schemeClr val="bg2">
                    <a:lumMod val="25000"/>
                  </a:schemeClr>
                </a:solidFill>
                <a:cs typeface="+mn-ea"/>
                <a:sym typeface="+mn-lt"/>
              </a:rPr>
              <a:t>Your content to play here, or through paste in this box, and select only the text. Your content to play here </a:t>
            </a:r>
            <a:endParaRPr lang="en-US" altLang="zh-CN" sz="1400" dirty="0">
              <a:solidFill>
                <a:schemeClr val="bg2">
                  <a:lumMod val="25000"/>
                </a:schemeClr>
              </a:solidFill>
              <a:cs typeface="+mn-ea"/>
              <a:sym typeface="+mn-lt"/>
            </a:endParaRPr>
          </a:p>
        </p:txBody>
      </p:sp>
      <p:sp>
        <p:nvSpPr>
          <p:cNvPr id="208" name="矩形 207"/>
          <p:cNvSpPr/>
          <p:nvPr/>
        </p:nvSpPr>
        <p:spPr>
          <a:xfrm>
            <a:off x="9159466" y="3786852"/>
            <a:ext cx="1005403" cy="338554"/>
          </a:xfrm>
          <a:prstGeom prst="rect">
            <a:avLst/>
          </a:prstGeom>
        </p:spPr>
        <p:txBody>
          <a:bodyPr wrap="none">
            <a:spAutoFit/>
          </a:bodyPr>
          <a:lstStyle/>
          <a:p>
            <a:pPr algn="just"/>
            <a:r>
              <a:rPr lang="zh-CN" altLang="en-US" sz="1600" b="1" dirty="0">
                <a:solidFill>
                  <a:prstClr val="black">
                    <a:lumMod val="85000"/>
                    <a:lumOff val="15000"/>
                  </a:prstClr>
                </a:solidFill>
                <a:cs typeface="+mn-ea"/>
                <a:sym typeface="+mn-lt"/>
              </a:rPr>
              <a:t>添加标题</a:t>
            </a:r>
            <a:endParaRPr lang="en-US" altLang="zh-CN" sz="1600" b="1" dirty="0">
              <a:solidFill>
                <a:prstClr val="black">
                  <a:lumMod val="85000"/>
                  <a:lumOff val="15000"/>
                </a:prstClr>
              </a:solidFill>
              <a:cs typeface="+mn-ea"/>
              <a:sym typeface="+mn-lt"/>
            </a:endParaRPr>
          </a:p>
        </p:txBody>
      </p:sp>
      <p:sp>
        <p:nvSpPr>
          <p:cNvPr id="209" name="文本框 208"/>
          <p:cNvSpPr txBox="1"/>
          <p:nvPr/>
        </p:nvSpPr>
        <p:spPr>
          <a:xfrm>
            <a:off x="8588551" y="4167562"/>
            <a:ext cx="2147232" cy="1492716"/>
          </a:xfrm>
          <a:prstGeom prst="rect">
            <a:avLst/>
          </a:prstGeom>
          <a:noFill/>
        </p:spPr>
        <p:txBody>
          <a:bodyPr wrap="square" rtlCol="0">
            <a:spAutoFit/>
          </a:bodyPr>
          <a:lstStyle/>
          <a:p>
            <a:pPr algn="ctr">
              <a:lnSpc>
                <a:spcPct val="130000"/>
              </a:lnSpc>
            </a:pPr>
            <a:r>
              <a:rPr lang="en-US" altLang="zh-CN" sz="1400" dirty="0" smtClean="0">
                <a:solidFill>
                  <a:schemeClr val="bg2">
                    <a:lumMod val="25000"/>
                  </a:schemeClr>
                </a:solidFill>
                <a:cs typeface="+mn-ea"/>
                <a:sym typeface="+mn-lt"/>
              </a:rPr>
              <a:t>Your content to play here, or through paste in this box, and select only the text. Your content to play here </a:t>
            </a:r>
            <a:endParaRPr lang="en-US" altLang="zh-CN" sz="1400" dirty="0">
              <a:solidFill>
                <a:schemeClr val="bg2">
                  <a:lumMod val="25000"/>
                </a:schemeClr>
              </a:solidFill>
              <a:cs typeface="+mn-ea"/>
              <a:sym typeface="+mn-lt"/>
            </a:endParaRPr>
          </a:p>
        </p:txBody>
      </p:sp>
      <p:sp>
        <p:nvSpPr>
          <p:cNvPr id="30" name="矩形 29"/>
          <p:cNvSpPr/>
          <p:nvPr/>
        </p:nvSpPr>
        <p:spPr>
          <a:xfrm>
            <a:off x="4081210" y="225474"/>
            <a:ext cx="4293534" cy="400110"/>
          </a:xfrm>
          <a:prstGeom prst="rect">
            <a:avLst/>
          </a:prstGeom>
        </p:spPr>
        <p:txBody>
          <a:bodyPr wrap="square">
            <a:spAutoFit/>
          </a:bodyPr>
          <a:lstStyle/>
          <a:p>
            <a:pPr algn="dist"/>
            <a:r>
              <a:rPr lang="zh-CN" altLang="en-US" sz="2000" dirty="0"/>
              <a:t>单击此处添加标题文本</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
          <p:cNvSpPr/>
          <p:nvPr/>
        </p:nvSpPr>
        <p:spPr>
          <a:xfrm>
            <a:off x="929641" y="3335107"/>
            <a:ext cx="1429697" cy="953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cs typeface="+mn-ea"/>
              <a:sym typeface="+mn-lt"/>
            </a:endParaRPr>
          </a:p>
        </p:txBody>
      </p:sp>
      <p:sp>
        <p:nvSpPr>
          <p:cNvPr id="31" name="Teardrop 12"/>
          <p:cNvSpPr/>
          <p:nvPr/>
        </p:nvSpPr>
        <p:spPr>
          <a:xfrm rot="18900000">
            <a:off x="2427508" y="3218186"/>
            <a:ext cx="329154" cy="329154"/>
          </a:xfrm>
          <a:prstGeom prst="teardrop">
            <a:avLst/>
          </a:prstGeom>
          <a:solidFill>
            <a:srgbClr val="FF537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cs typeface="+mn-ea"/>
              <a:sym typeface="+mn-lt"/>
            </a:endParaRPr>
          </a:p>
        </p:txBody>
      </p:sp>
      <p:sp>
        <p:nvSpPr>
          <p:cNvPr id="32" name="Rectangle 13"/>
          <p:cNvSpPr/>
          <p:nvPr/>
        </p:nvSpPr>
        <p:spPr>
          <a:xfrm>
            <a:off x="2836746" y="3335105"/>
            <a:ext cx="1142916" cy="953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cs typeface="+mn-ea"/>
              <a:sym typeface="+mn-lt"/>
            </a:endParaRPr>
          </a:p>
        </p:txBody>
      </p:sp>
      <p:sp>
        <p:nvSpPr>
          <p:cNvPr id="33" name="Teardrop 14"/>
          <p:cNvSpPr/>
          <p:nvPr/>
        </p:nvSpPr>
        <p:spPr>
          <a:xfrm rot="8100000">
            <a:off x="4047833" y="3208828"/>
            <a:ext cx="329154" cy="329154"/>
          </a:xfrm>
          <a:prstGeom prst="teardrop">
            <a:avLst/>
          </a:prstGeom>
          <a:solidFill>
            <a:srgbClr val="6C8D7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cs typeface="+mn-ea"/>
              <a:sym typeface="+mn-lt"/>
            </a:endParaRPr>
          </a:p>
        </p:txBody>
      </p:sp>
      <p:sp>
        <p:nvSpPr>
          <p:cNvPr id="34" name="Rectangle 17"/>
          <p:cNvSpPr/>
          <p:nvPr/>
        </p:nvSpPr>
        <p:spPr>
          <a:xfrm>
            <a:off x="4445156" y="3335105"/>
            <a:ext cx="1906263" cy="953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cs typeface="+mn-ea"/>
              <a:sym typeface="+mn-lt"/>
            </a:endParaRPr>
          </a:p>
        </p:txBody>
      </p:sp>
      <p:sp>
        <p:nvSpPr>
          <p:cNvPr id="35" name="Teardrop 18"/>
          <p:cNvSpPr/>
          <p:nvPr/>
        </p:nvSpPr>
        <p:spPr>
          <a:xfrm rot="18900000">
            <a:off x="6429544" y="3208828"/>
            <a:ext cx="329154" cy="329154"/>
          </a:xfrm>
          <a:prstGeom prst="teardrop">
            <a:avLst/>
          </a:prstGeom>
          <a:solidFill>
            <a:srgbClr val="907D6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cs typeface="+mn-ea"/>
              <a:sym typeface="+mn-lt"/>
            </a:endParaRPr>
          </a:p>
        </p:txBody>
      </p:sp>
      <p:sp>
        <p:nvSpPr>
          <p:cNvPr id="36" name="Rectangle 19"/>
          <p:cNvSpPr/>
          <p:nvPr/>
        </p:nvSpPr>
        <p:spPr>
          <a:xfrm>
            <a:off x="6839851" y="3335105"/>
            <a:ext cx="1142914" cy="953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cs typeface="+mn-ea"/>
              <a:sym typeface="+mn-lt"/>
            </a:endParaRPr>
          </a:p>
        </p:txBody>
      </p:sp>
      <p:sp>
        <p:nvSpPr>
          <p:cNvPr id="37" name="Teardrop 20"/>
          <p:cNvSpPr/>
          <p:nvPr/>
        </p:nvSpPr>
        <p:spPr>
          <a:xfrm rot="8100000">
            <a:off x="8050937" y="3208832"/>
            <a:ext cx="329154" cy="329154"/>
          </a:xfrm>
          <a:prstGeom prst="teardrop">
            <a:avLst/>
          </a:prstGeom>
          <a:solidFill>
            <a:srgbClr val="E5903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cs typeface="+mn-ea"/>
              <a:sym typeface="+mn-lt"/>
            </a:endParaRPr>
          </a:p>
        </p:txBody>
      </p:sp>
      <p:sp>
        <p:nvSpPr>
          <p:cNvPr id="38" name="Rectangle 21"/>
          <p:cNvSpPr/>
          <p:nvPr/>
        </p:nvSpPr>
        <p:spPr>
          <a:xfrm>
            <a:off x="8448261" y="3335109"/>
            <a:ext cx="1262996" cy="953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rgbClr val="F6F6F6"/>
              </a:solidFill>
              <a:cs typeface="+mn-ea"/>
              <a:sym typeface="+mn-lt"/>
            </a:endParaRPr>
          </a:p>
        </p:txBody>
      </p:sp>
      <p:sp>
        <p:nvSpPr>
          <p:cNvPr id="61" name="Rectangle 8"/>
          <p:cNvSpPr/>
          <p:nvPr/>
        </p:nvSpPr>
        <p:spPr>
          <a:xfrm>
            <a:off x="2977575" y="3787385"/>
            <a:ext cx="2570926" cy="1456785"/>
          </a:xfrm>
          <a:prstGeom prst="rect">
            <a:avLst/>
          </a:prstGeom>
          <a:solidFill>
            <a:srgbClr val="6C8D7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noProof="1">
                <a:cs typeface="+mn-ea"/>
                <a:sym typeface="+mn-lt"/>
              </a:rPr>
              <a:t> </a:t>
            </a:r>
          </a:p>
        </p:txBody>
      </p:sp>
      <p:sp>
        <p:nvSpPr>
          <p:cNvPr id="62" name="Isosceles Triangle 9"/>
          <p:cNvSpPr/>
          <p:nvPr/>
        </p:nvSpPr>
        <p:spPr>
          <a:xfrm rot="10800000">
            <a:off x="9758244" y="2886911"/>
            <a:ext cx="371518" cy="147487"/>
          </a:xfrm>
          <a:prstGeom prst="triangle">
            <a:avLst/>
          </a:prstGeom>
          <a:solidFill>
            <a:srgbClr val="6C8D7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cs typeface="+mn-ea"/>
              <a:sym typeface="+mn-lt"/>
            </a:endParaRPr>
          </a:p>
        </p:txBody>
      </p:sp>
      <p:sp>
        <p:nvSpPr>
          <p:cNvPr id="64" name="Teardrop 25"/>
          <p:cNvSpPr/>
          <p:nvPr/>
        </p:nvSpPr>
        <p:spPr>
          <a:xfrm rot="18900000">
            <a:off x="9779427" y="3208829"/>
            <a:ext cx="329154" cy="329154"/>
          </a:xfrm>
          <a:prstGeom prst="teardrop">
            <a:avLst/>
          </a:prstGeom>
          <a:solidFill>
            <a:srgbClr val="6C8D7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cs typeface="+mn-ea"/>
              <a:sym typeface="+mn-lt"/>
            </a:endParaRPr>
          </a:p>
        </p:txBody>
      </p:sp>
      <p:sp>
        <p:nvSpPr>
          <p:cNvPr id="65" name="Rectangle 28"/>
          <p:cNvSpPr/>
          <p:nvPr/>
        </p:nvSpPr>
        <p:spPr>
          <a:xfrm>
            <a:off x="8658541" y="1521361"/>
            <a:ext cx="2570926" cy="1443665"/>
          </a:xfrm>
          <a:prstGeom prst="rect">
            <a:avLst/>
          </a:prstGeom>
          <a:solidFill>
            <a:srgbClr val="6C8D7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noProof="1">
              <a:cs typeface="+mn-ea"/>
              <a:sym typeface="+mn-lt"/>
            </a:endParaRPr>
          </a:p>
        </p:txBody>
      </p:sp>
      <p:sp>
        <p:nvSpPr>
          <p:cNvPr id="66" name="Rectangle 29"/>
          <p:cNvSpPr/>
          <p:nvPr/>
        </p:nvSpPr>
        <p:spPr>
          <a:xfrm>
            <a:off x="10210708" y="3335109"/>
            <a:ext cx="1018759" cy="953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rgbClr val="F6F6F6"/>
              </a:solidFill>
              <a:cs typeface="+mn-ea"/>
              <a:sym typeface="+mn-lt"/>
            </a:endParaRPr>
          </a:p>
        </p:txBody>
      </p:sp>
      <p:sp>
        <p:nvSpPr>
          <p:cNvPr id="67" name="Isosceles Triangle 30"/>
          <p:cNvSpPr/>
          <p:nvPr/>
        </p:nvSpPr>
        <p:spPr>
          <a:xfrm>
            <a:off x="8019082" y="3686048"/>
            <a:ext cx="371518" cy="147487"/>
          </a:xfrm>
          <a:prstGeom prst="triangle">
            <a:avLst/>
          </a:prstGeom>
          <a:solidFill>
            <a:srgbClr val="E5903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cs typeface="+mn-ea"/>
              <a:sym typeface="+mn-lt"/>
            </a:endParaRPr>
          </a:p>
        </p:txBody>
      </p:sp>
      <p:sp>
        <p:nvSpPr>
          <p:cNvPr id="71" name="TextBox 22"/>
          <p:cNvSpPr txBox="1"/>
          <p:nvPr/>
        </p:nvSpPr>
        <p:spPr>
          <a:xfrm>
            <a:off x="3061160" y="4046728"/>
            <a:ext cx="2403756" cy="932563"/>
          </a:xfrm>
          <a:prstGeom prst="rect">
            <a:avLst/>
          </a:prstGeom>
          <a:noFill/>
        </p:spPr>
        <p:txBody>
          <a:bodyPr wrap="square" rtlCol="0">
            <a:spAutoFit/>
          </a:bodyPr>
          <a:lstStyle/>
          <a:p>
            <a:pPr algn="ctr">
              <a:lnSpc>
                <a:spcPct val="130000"/>
              </a:lnSpc>
            </a:pPr>
            <a:r>
              <a:rPr lang="en-US" altLang="zh-CN" sz="1400" dirty="0" smtClean="0">
                <a:solidFill>
                  <a:schemeClr val="bg1"/>
                </a:solidFill>
                <a:cs typeface="+mn-ea"/>
                <a:sym typeface="+mn-lt"/>
              </a:rPr>
              <a:t>Your content to play here, or through paste in this box, and select</a:t>
            </a:r>
            <a:endParaRPr lang="en-US" altLang="zh-CN" sz="1400" dirty="0">
              <a:solidFill>
                <a:schemeClr val="bg1"/>
              </a:solidFill>
              <a:cs typeface="+mn-ea"/>
              <a:sym typeface="+mn-lt"/>
            </a:endParaRPr>
          </a:p>
        </p:txBody>
      </p:sp>
      <p:sp>
        <p:nvSpPr>
          <p:cNvPr id="72" name="TextBox 22"/>
          <p:cNvSpPr txBox="1"/>
          <p:nvPr/>
        </p:nvSpPr>
        <p:spPr>
          <a:xfrm>
            <a:off x="8742125" y="1757459"/>
            <a:ext cx="2403756" cy="914866"/>
          </a:xfrm>
          <a:prstGeom prst="rect">
            <a:avLst/>
          </a:prstGeom>
          <a:noFill/>
        </p:spPr>
        <p:txBody>
          <a:bodyPr wrap="square" rtlCol="0">
            <a:spAutoFit/>
          </a:bodyPr>
          <a:lstStyle/>
          <a:p>
            <a:pPr algn="ctr">
              <a:lnSpc>
                <a:spcPct val="130000"/>
              </a:lnSpc>
            </a:pPr>
            <a:r>
              <a:rPr lang="en-US" altLang="zh-CN" sz="1400" dirty="0" smtClean="0">
                <a:solidFill>
                  <a:schemeClr val="bg1"/>
                </a:solidFill>
                <a:cs typeface="+mn-ea"/>
                <a:sym typeface="+mn-lt"/>
              </a:rPr>
              <a:t>Your content to play here, or through paste in this box, and select</a:t>
            </a:r>
            <a:endParaRPr lang="en-US" altLang="zh-CN" sz="1400" dirty="0">
              <a:solidFill>
                <a:schemeClr val="bg1"/>
              </a:solidFill>
              <a:cs typeface="+mn-ea"/>
              <a:sym typeface="+mn-lt"/>
            </a:endParaRPr>
          </a:p>
        </p:txBody>
      </p:sp>
      <p:sp>
        <p:nvSpPr>
          <p:cNvPr id="26" name="Rectangle 8"/>
          <p:cNvSpPr/>
          <p:nvPr/>
        </p:nvSpPr>
        <p:spPr>
          <a:xfrm>
            <a:off x="6919378" y="3787385"/>
            <a:ext cx="2570926" cy="1456785"/>
          </a:xfrm>
          <a:prstGeom prst="rect">
            <a:avLst/>
          </a:prstGeom>
          <a:solidFill>
            <a:srgbClr val="E5903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noProof="1">
                <a:cs typeface="+mn-ea"/>
                <a:sym typeface="+mn-lt"/>
              </a:rPr>
              <a:t> </a:t>
            </a:r>
          </a:p>
        </p:txBody>
      </p:sp>
      <p:sp>
        <p:nvSpPr>
          <p:cNvPr id="27" name="TextBox 22"/>
          <p:cNvSpPr txBox="1"/>
          <p:nvPr/>
        </p:nvSpPr>
        <p:spPr>
          <a:xfrm>
            <a:off x="7002963" y="4046728"/>
            <a:ext cx="2403756" cy="914866"/>
          </a:xfrm>
          <a:prstGeom prst="rect">
            <a:avLst/>
          </a:prstGeom>
          <a:noFill/>
        </p:spPr>
        <p:txBody>
          <a:bodyPr wrap="square" rtlCol="0">
            <a:spAutoFit/>
          </a:bodyPr>
          <a:lstStyle/>
          <a:p>
            <a:pPr algn="ctr">
              <a:lnSpc>
                <a:spcPct val="130000"/>
              </a:lnSpc>
            </a:pPr>
            <a:r>
              <a:rPr lang="en-US" altLang="zh-CN" sz="1400" dirty="0" smtClean="0">
                <a:solidFill>
                  <a:schemeClr val="bg1"/>
                </a:solidFill>
                <a:cs typeface="+mn-ea"/>
                <a:sym typeface="+mn-lt"/>
              </a:rPr>
              <a:t>Your content to play here, or through paste in this box, and select</a:t>
            </a:r>
            <a:endParaRPr lang="en-US" altLang="zh-CN" sz="1400" dirty="0">
              <a:solidFill>
                <a:schemeClr val="bg1"/>
              </a:solidFill>
              <a:cs typeface="+mn-ea"/>
              <a:sym typeface="+mn-lt"/>
            </a:endParaRPr>
          </a:p>
        </p:txBody>
      </p:sp>
      <p:sp>
        <p:nvSpPr>
          <p:cNvPr id="40" name="Isosceles Triangle 30"/>
          <p:cNvSpPr/>
          <p:nvPr/>
        </p:nvSpPr>
        <p:spPr>
          <a:xfrm>
            <a:off x="4026649" y="3718009"/>
            <a:ext cx="371518" cy="147487"/>
          </a:xfrm>
          <a:prstGeom prst="triangle">
            <a:avLst/>
          </a:prstGeom>
          <a:solidFill>
            <a:srgbClr val="6C8D7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cs typeface="+mn-ea"/>
              <a:sym typeface="+mn-lt"/>
            </a:endParaRPr>
          </a:p>
        </p:txBody>
      </p:sp>
      <p:sp>
        <p:nvSpPr>
          <p:cNvPr id="41" name="Rectangle 28"/>
          <p:cNvSpPr/>
          <p:nvPr/>
        </p:nvSpPr>
        <p:spPr>
          <a:xfrm>
            <a:off x="5352004" y="1521361"/>
            <a:ext cx="2570926" cy="1443665"/>
          </a:xfrm>
          <a:prstGeom prst="rect">
            <a:avLst/>
          </a:prstGeom>
          <a:solidFill>
            <a:srgbClr val="907D6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noProof="1">
              <a:cs typeface="+mn-ea"/>
              <a:sym typeface="+mn-lt"/>
            </a:endParaRPr>
          </a:p>
        </p:txBody>
      </p:sp>
      <p:sp>
        <p:nvSpPr>
          <p:cNvPr id="44" name="TextBox 22"/>
          <p:cNvSpPr txBox="1"/>
          <p:nvPr/>
        </p:nvSpPr>
        <p:spPr>
          <a:xfrm>
            <a:off x="5414980" y="1787940"/>
            <a:ext cx="2403756" cy="932563"/>
          </a:xfrm>
          <a:prstGeom prst="rect">
            <a:avLst/>
          </a:prstGeom>
          <a:noFill/>
        </p:spPr>
        <p:txBody>
          <a:bodyPr wrap="square" rtlCol="0">
            <a:spAutoFit/>
          </a:bodyPr>
          <a:lstStyle/>
          <a:p>
            <a:pPr algn="ctr">
              <a:lnSpc>
                <a:spcPct val="130000"/>
              </a:lnSpc>
            </a:pPr>
            <a:r>
              <a:rPr lang="en-US" altLang="zh-CN" sz="1400" dirty="0" smtClean="0">
                <a:solidFill>
                  <a:schemeClr val="bg1"/>
                </a:solidFill>
                <a:cs typeface="+mn-ea"/>
                <a:sym typeface="+mn-lt"/>
              </a:rPr>
              <a:t>Your content to play here, or through paste in this box, and select</a:t>
            </a:r>
            <a:endParaRPr lang="en-US" altLang="zh-CN" sz="1400" dirty="0">
              <a:solidFill>
                <a:schemeClr val="bg1"/>
              </a:solidFill>
              <a:cs typeface="+mn-ea"/>
              <a:sym typeface="+mn-lt"/>
            </a:endParaRPr>
          </a:p>
        </p:txBody>
      </p:sp>
      <p:sp>
        <p:nvSpPr>
          <p:cNvPr id="45" name="Rectangle 28"/>
          <p:cNvSpPr/>
          <p:nvPr/>
        </p:nvSpPr>
        <p:spPr>
          <a:xfrm>
            <a:off x="1408736" y="1511901"/>
            <a:ext cx="2570926" cy="1443665"/>
          </a:xfrm>
          <a:prstGeom prst="rect">
            <a:avLst/>
          </a:prstGeom>
          <a:solidFill>
            <a:srgbClr val="FF537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noProof="1">
              <a:cs typeface="+mn-ea"/>
              <a:sym typeface="+mn-lt"/>
            </a:endParaRPr>
          </a:p>
        </p:txBody>
      </p:sp>
      <p:sp>
        <p:nvSpPr>
          <p:cNvPr id="46" name="TextBox 22"/>
          <p:cNvSpPr txBox="1"/>
          <p:nvPr/>
        </p:nvSpPr>
        <p:spPr>
          <a:xfrm>
            <a:off x="1471712" y="1778480"/>
            <a:ext cx="2403756" cy="932563"/>
          </a:xfrm>
          <a:prstGeom prst="rect">
            <a:avLst/>
          </a:prstGeom>
          <a:noFill/>
        </p:spPr>
        <p:txBody>
          <a:bodyPr wrap="square" rtlCol="0">
            <a:spAutoFit/>
          </a:bodyPr>
          <a:lstStyle/>
          <a:p>
            <a:pPr algn="ctr">
              <a:lnSpc>
                <a:spcPct val="130000"/>
              </a:lnSpc>
            </a:pPr>
            <a:r>
              <a:rPr lang="en-US" altLang="zh-CN" sz="1400" dirty="0" smtClean="0">
                <a:solidFill>
                  <a:schemeClr val="bg1"/>
                </a:solidFill>
                <a:cs typeface="+mn-ea"/>
                <a:sym typeface="+mn-lt"/>
              </a:rPr>
              <a:t>Your content to play here, or through paste in this box, and select</a:t>
            </a:r>
            <a:endParaRPr lang="en-US" altLang="zh-CN" sz="1400" dirty="0">
              <a:solidFill>
                <a:schemeClr val="bg1"/>
              </a:solidFill>
              <a:cs typeface="+mn-ea"/>
              <a:sym typeface="+mn-lt"/>
            </a:endParaRPr>
          </a:p>
        </p:txBody>
      </p:sp>
      <p:sp>
        <p:nvSpPr>
          <p:cNvPr id="47" name="Isosceles Triangle 9"/>
          <p:cNvSpPr/>
          <p:nvPr/>
        </p:nvSpPr>
        <p:spPr>
          <a:xfrm rot="10800000">
            <a:off x="2406326" y="2924105"/>
            <a:ext cx="371518" cy="147487"/>
          </a:xfrm>
          <a:prstGeom prst="triangle">
            <a:avLst/>
          </a:prstGeom>
          <a:solidFill>
            <a:srgbClr val="FF537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cs typeface="+mn-ea"/>
              <a:sym typeface="+mn-lt"/>
            </a:endParaRPr>
          </a:p>
        </p:txBody>
      </p:sp>
      <p:sp>
        <p:nvSpPr>
          <p:cNvPr id="48" name="Isosceles Triangle 9"/>
          <p:cNvSpPr/>
          <p:nvPr/>
        </p:nvSpPr>
        <p:spPr>
          <a:xfrm rot="10800000">
            <a:off x="6324435" y="2843924"/>
            <a:ext cx="502434" cy="268427"/>
          </a:xfrm>
          <a:prstGeom prst="triangle">
            <a:avLst/>
          </a:prstGeom>
          <a:solidFill>
            <a:srgbClr val="907D6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cs typeface="+mn-ea"/>
              <a:sym typeface="+mn-lt"/>
            </a:endParaRPr>
          </a:p>
        </p:txBody>
      </p:sp>
      <p:sp>
        <p:nvSpPr>
          <p:cNvPr id="29" name="矩形 28"/>
          <p:cNvSpPr/>
          <p:nvPr/>
        </p:nvSpPr>
        <p:spPr>
          <a:xfrm>
            <a:off x="4081210" y="225474"/>
            <a:ext cx="4293534" cy="400110"/>
          </a:xfrm>
          <a:prstGeom prst="rect">
            <a:avLst/>
          </a:prstGeom>
        </p:spPr>
        <p:txBody>
          <a:bodyPr wrap="square">
            <a:spAutoFit/>
          </a:bodyPr>
          <a:lstStyle/>
          <a:p>
            <a:pPr algn="dist"/>
            <a:r>
              <a:rPr lang="zh-CN" altLang="en-US" sz="2000" dirty="0"/>
              <a:t>单击此处添加标题文本</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841" name="Group 1"/>
          <p:cNvGrpSpPr/>
          <p:nvPr/>
        </p:nvGrpSpPr>
        <p:grpSpPr bwMode="auto">
          <a:xfrm>
            <a:off x="3350685" y="1498600"/>
            <a:ext cx="5259916" cy="5359400"/>
            <a:chOff x="-1" y="0"/>
            <a:chExt cx="3944939" cy="4019551"/>
          </a:xfrm>
          <a:solidFill>
            <a:srgbClr val="6C8D77"/>
          </a:solidFill>
        </p:grpSpPr>
        <p:sp>
          <p:nvSpPr>
            <p:cNvPr id="2" name="AutoShape 2"/>
            <p:cNvSpPr/>
            <p:nvPr/>
          </p:nvSpPr>
          <p:spPr bwMode="auto">
            <a:xfrm>
              <a:off x="656698" y="495094"/>
              <a:ext cx="2629028" cy="3524457"/>
            </a:xfrm>
            <a:custGeom>
              <a:avLst/>
              <a:gdLst>
                <a:gd name="T0" fmla="*/ 1314450 w 20607"/>
                <a:gd name="T1" fmla="*/ 1805588 h 21337"/>
                <a:gd name="T2" fmla="*/ 1314450 w 20607"/>
                <a:gd name="T3" fmla="*/ 1805588 h 21337"/>
                <a:gd name="T4" fmla="*/ 1314450 w 20607"/>
                <a:gd name="T5" fmla="*/ 1805588 h 21337"/>
                <a:gd name="T6" fmla="*/ 1314450 w 20607"/>
                <a:gd name="T7" fmla="*/ 1805588 h 213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607" h="21337">
                  <a:moveTo>
                    <a:pt x="7457" y="21337"/>
                  </a:moveTo>
                  <a:cubicBezTo>
                    <a:pt x="7457" y="21337"/>
                    <a:pt x="10109" y="14324"/>
                    <a:pt x="8063" y="12640"/>
                  </a:cubicBezTo>
                  <a:cubicBezTo>
                    <a:pt x="4425" y="9779"/>
                    <a:pt x="-425" y="9050"/>
                    <a:pt x="29" y="8938"/>
                  </a:cubicBezTo>
                  <a:cubicBezTo>
                    <a:pt x="2909" y="8377"/>
                    <a:pt x="7532" y="11238"/>
                    <a:pt x="8745" y="10452"/>
                  </a:cubicBezTo>
                  <a:cubicBezTo>
                    <a:pt x="9730" y="9835"/>
                    <a:pt x="9882" y="6301"/>
                    <a:pt x="9124" y="4954"/>
                  </a:cubicBezTo>
                  <a:cubicBezTo>
                    <a:pt x="7684" y="2317"/>
                    <a:pt x="4122" y="1364"/>
                    <a:pt x="5334" y="1364"/>
                  </a:cubicBezTo>
                  <a:cubicBezTo>
                    <a:pt x="7002" y="1364"/>
                    <a:pt x="9276" y="3439"/>
                    <a:pt x="9579" y="3159"/>
                  </a:cubicBezTo>
                  <a:cubicBezTo>
                    <a:pt x="9958" y="2934"/>
                    <a:pt x="12004" y="-263"/>
                    <a:pt x="12762" y="17"/>
                  </a:cubicBezTo>
                  <a:cubicBezTo>
                    <a:pt x="12989" y="129"/>
                    <a:pt x="10867" y="1756"/>
                    <a:pt x="10867" y="4169"/>
                  </a:cubicBezTo>
                  <a:cubicBezTo>
                    <a:pt x="10867" y="6525"/>
                    <a:pt x="11246" y="11294"/>
                    <a:pt x="12534" y="10733"/>
                  </a:cubicBezTo>
                  <a:cubicBezTo>
                    <a:pt x="14732" y="9723"/>
                    <a:pt x="19052" y="7984"/>
                    <a:pt x="20568" y="8096"/>
                  </a:cubicBezTo>
                  <a:cubicBezTo>
                    <a:pt x="21175" y="8152"/>
                    <a:pt x="14429" y="10116"/>
                    <a:pt x="12989" y="12528"/>
                  </a:cubicBezTo>
                  <a:cubicBezTo>
                    <a:pt x="11777" y="14548"/>
                    <a:pt x="12459" y="20663"/>
                    <a:pt x="13065" y="21337"/>
                  </a:cubicBezTo>
                  <a:lnTo>
                    <a:pt x="7457" y="2133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cs typeface="+mn-ea"/>
                <a:sym typeface="+mn-lt"/>
              </a:endParaRPr>
            </a:p>
          </p:txBody>
        </p:sp>
        <p:sp>
          <p:nvSpPr>
            <p:cNvPr id="35843" name="AutoShape 3"/>
            <p:cNvSpPr/>
            <p:nvPr/>
          </p:nvSpPr>
          <p:spPr bwMode="auto">
            <a:xfrm>
              <a:off x="2327418" y="1655993"/>
              <a:ext cx="251984" cy="361309"/>
            </a:xfrm>
            <a:custGeom>
              <a:avLst/>
              <a:gdLst>
                <a:gd name="T0" fmla="*/ 125992 w 9894"/>
                <a:gd name="T1" fmla="*/ 180655 h 21600"/>
                <a:gd name="T2" fmla="*/ 125992 w 9894"/>
                <a:gd name="T3" fmla="*/ 180655 h 21600"/>
                <a:gd name="T4" fmla="*/ 125992 w 9894"/>
                <a:gd name="T5" fmla="*/ 180655 h 21600"/>
                <a:gd name="T6" fmla="*/ 125992 w 9894"/>
                <a:gd name="T7" fmla="*/ 18065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894" h="21600">
                  <a:moveTo>
                    <a:pt x="5448" y="21599"/>
                  </a:moveTo>
                  <a:cubicBezTo>
                    <a:pt x="5448" y="21599"/>
                    <a:pt x="-4783" y="19938"/>
                    <a:pt x="2795" y="0"/>
                  </a:cubicBezTo>
                  <a:cubicBezTo>
                    <a:pt x="2795" y="0"/>
                    <a:pt x="16817" y="14399"/>
                    <a:pt x="5448" y="2159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cs typeface="+mn-ea"/>
                <a:sym typeface="+mn-lt"/>
              </a:endParaRPr>
            </a:p>
          </p:txBody>
        </p:sp>
        <p:sp>
          <p:nvSpPr>
            <p:cNvPr id="35844" name="AutoShape 4"/>
            <p:cNvSpPr/>
            <p:nvPr/>
          </p:nvSpPr>
          <p:spPr bwMode="auto">
            <a:xfrm>
              <a:off x="2754212" y="1455267"/>
              <a:ext cx="237763" cy="371345"/>
            </a:xfrm>
            <a:custGeom>
              <a:avLst/>
              <a:gdLst>
                <a:gd name="T0" fmla="*/ 118869 w 9611"/>
                <a:gd name="T1" fmla="*/ 185673 h 21600"/>
                <a:gd name="T2" fmla="*/ 118869 w 9611"/>
                <a:gd name="T3" fmla="*/ 185673 h 21600"/>
                <a:gd name="T4" fmla="*/ 118869 w 9611"/>
                <a:gd name="T5" fmla="*/ 185673 h 21600"/>
                <a:gd name="T6" fmla="*/ 118869 w 9611"/>
                <a:gd name="T7" fmla="*/ 185673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11" h="21600">
                  <a:moveTo>
                    <a:pt x="3586" y="21599"/>
                  </a:moveTo>
                  <a:cubicBezTo>
                    <a:pt x="3586" y="21599"/>
                    <a:pt x="-5446" y="17280"/>
                    <a:pt x="5157" y="0"/>
                  </a:cubicBezTo>
                  <a:cubicBezTo>
                    <a:pt x="5157" y="0"/>
                    <a:pt x="16153" y="18900"/>
                    <a:pt x="3586" y="2159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cs typeface="+mn-ea"/>
                <a:sym typeface="+mn-lt"/>
              </a:endParaRPr>
            </a:p>
          </p:txBody>
        </p:sp>
        <p:sp>
          <p:nvSpPr>
            <p:cNvPr id="35845" name="AutoShape 5"/>
            <p:cNvSpPr/>
            <p:nvPr/>
          </p:nvSpPr>
          <p:spPr bwMode="auto">
            <a:xfrm>
              <a:off x="3093566" y="1284649"/>
              <a:ext cx="279851" cy="436583"/>
            </a:xfrm>
            <a:custGeom>
              <a:avLst/>
              <a:gdLst>
                <a:gd name="T0" fmla="*/ 139912 w 10585"/>
                <a:gd name="T1" fmla="*/ 218292 h 21600"/>
                <a:gd name="T2" fmla="*/ 139912 w 10585"/>
                <a:gd name="T3" fmla="*/ 218292 h 21600"/>
                <a:gd name="T4" fmla="*/ 139912 w 10585"/>
                <a:gd name="T5" fmla="*/ 218292 h 21600"/>
                <a:gd name="T6" fmla="*/ 139912 w 10585"/>
                <a:gd name="T7" fmla="*/ 218292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585" h="21600">
                  <a:moveTo>
                    <a:pt x="2210" y="21599"/>
                  </a:moveTo>
                  <a:cubicBezTo>
                    <a:pt x="2210" y="21599"/>
                    <a:pt x="-5844" y="11489"/>
                    <a:pt x="8800" y="0"/>
                  </a:cubicBezTo>
                  <a:cubicBezTo>
                    <a:pt x="8800" y="0"/>
                    <a:pt x="15756" y="19761"/>
                    <a:pt x="2210" y="2159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cs typeface="+mn-ea"/>
                <a:sym typeface="+mn-lt"/>
              </a:endParaRPr>
            </a:p>
          </p:txBody>
        </p:sp>
        <p:sp>
          <p:nvSpPr>
            <p:cNvPr id="35846" name="AutoShape 6"/>
            <p:cNvSpPr/>
            <p:nvPr/>
          </p:nvSpPr>
          <p:spPr bwMode="auto">
            <a:xfrm>
              <a:off x="3490389" y="1475292"/>
              <a:ext cx="454549" cy="245126"/>
            </a:xfrm>
            <a:custGeom>
              <a:avLst/>
              <a:gdLst>
                <a:gd name="T0" fmla="*/ 227263 w 19937"/>
                <a:gd name="T1" fmla="*/ 192776 h 14258"/>
                <a:gd name="T2" fmla="*/ 227263 w 19937"/>
                <a:gd name="T3" fmla="*/ 192776 h 14258"/>
                <a:gd name="T4" fmla="*/ 227263 w 19937"/>
                <a:gd name="T5" fmla="*/ 192776 h 14258"/>
                <a:gd name="T6" fmla="*/ 227263 w 19937"/>
                <a:gd name="T7" fmla="*/ 192776 h 1425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937" h="14258">
                  <a:moveTo>
                    <a:pt x="31" y="8876"/>
                  </a:moveTo>
                  <a:cubicBezTo>
                    <a:pt x="31" y="8876"/>
                    <a:pt x="-1663" y="-4084"/>
                    <a:pt x="19936" y="1316"/>
                  </a:cubicBezTo>
                  <a:cubicBezTo>
                    <a:pt x="19936" y="1316"/>
                    <a:pt x="17819" y="4016"/>
                    <a:pt x="14854" y="9416"/>
                  </a:cubicBezTo>
                  <a:cubicBezTo>
                    <a:pt x="11889" y="14276"/>
                    <a:pt x="2995" y="17515"/>
                    <a:pt x="31" y="887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cs typeface="+mn-ea"/>
                <a:sym typeface="+mn-lt"/>
              </a:endParaRPr>
            </a:p>
          </p:txBody>
        </p:sp>
        <p:sp>
          <p:nvSpPr>
            <p:cNvPr id="35847" name="AutoShape 7"/>
            <p:cNvSpPr/>
            <p:nvPr/>
          </p:nvSpPr>
          <p:spPr bwMode="auto">
            <a:xfrm>
              <a:off x="3344070" y="1896865"/>
              <a:ext cx="391309" cy="224290"/>
            </a:xfrm>
            <a:custGeom>
              <a:avLst/>
              <a:gdLst>
                <a:gd name="T0" fmla="*/ 195655 w 19438"/>
                <a:gd name="T1" fmla="*/ 112138 h 16645"/>
                <a:gd name="T2" fmla="*/ 195655 w 19438"/>
                <a:gd name="T3" fmla="*/ 112138 h 16645"/>
                <a:gd name="T4" fmla="*/ 195655 w 19438"/>
                <a:gd name="T5" fmla="*/ 112138 h 16645"/>
                <a:gd name="T6" fmla="*/ 195655 w 19438"/>
                <a:gd name="T7" fmla="*/ 112138 h 1664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438" h="16645">
                  <a:moveTo>
                    <a:pt x="4557" y="0"/>
                  </a:moveTo>
                  <a:cubicBezTo>
                    <a:pt x="4557" y="0"/>
                    <a:pt x="17038" y="2090"/>
                    <a:pt x="19438" y="13935"/>
                  </a:cubicBezTo>
                  <a:cubicBezTo>
                    <a:pt x="19438" y="13935"/>
                    <a:pt x="11277" y="21599"/>
                    <a:pt x="2157" y="11148"/>
                  </a:cubicBezTo>
                  <a:cubicBezTo>
                    <a:pt x="-2162" y="5574"/>
                    <a:pt x="717" y="696"/>
                    <a:pt x="455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cs typeface="+mn-ea"/>
                <a:sym typeface="+mn-lt"/>
              </a:endParaRPr>
            </a:p>
          </p:txBody>
        </p:sp>
        <p:sp>
          <p:nvSpPr>
            <p:cNvPr id="35848" name="AutoShape 8"/>
            <p:cNvSpPr/>
            <p:nvPr/>
          </p:nvSpPr>
          <p:spPr bwMode="auto">
            <a:xfrm>
              <a:off x="3073907" y="2095393"/>
              <a:ext cx="320938" cy="303289"/>
            </a:xfrm>
            <a:custGeom>
              <a:avLst/>
              <a:gdLst>
                <a:gd name="T0" fmla="*/ 160461 w 20049"/>
                <a:gd name="T1" fmla="*/ 199618 h 18650"/>
                <a:gd name="T2" fmla="*/ 160461 w 20049"/>
                <a:gd name="T3" fmla="*/ 199618 h 18650"/>
                <a:gd name="T4" fmla="*/ 160461 w 20049"/>
                <a:gd name="T5" fmla="*/ 199618 h 18650"/>
                <a:gd name="T6" fmla="*/ 160461 w 20049"/>
                <a:gd name="T7" fmla="*/ 199618 h 1865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049" h="18650">
                  <a:moveTo>
                    <a:pt x="2048" y="1597"/>
                  </a:moveTo>
                  <a:cubicBezTo>
                    <a:pt x="2048" y="1597"/>
                    <a:pt x="8649" y="-2950"/>
                    <a:pt x="14648" y="3302"/>
                  </a:cubicBezTo>
                  <a:cubicBezTo>
                    <a:pt x="20049" y="8986"/>
                    <a:pt x="18848" y="15807"/>
                    <a:pt x="20049" y="18649"/>
                  </a:cubicBezTo>
                  <a:cubicBezTo>
                    <a:pt x="20049" y="18649"/>
                    <a:pt x="6848" y="16944"/>
                    <a:pt x="1448" y="10123"/>
                  </a:cubicBezTo>
                  <a:cubicBezTo>
                    <a:pt x="-1551" y="6144"/>
                    <a:pt x="848" y="3302"/>
                    <a:pt x="2048" y="159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cs typeface="+mn-ea"/>
                <a:sym typeface="+mn-lt"/>
              </a:endParaRPr>
            </a:p>
          </p:txBody>
        </p:sp>
        <p:sp>
          <p:nvSpPr>
            <p:cNvPr id="35849" name="AutoShape 9"/>
            <p:cNvSpPr/>
            <p:nvPr/>
          </p:nvSpPr>
          <p:spPr bwMode="auto">
            <a:xfrm>
              <a:off x="2793924" y="2294843"/>
              <a:ext cx="338977" cy="287527"/>
            </a:xfrm>
            <a:custGeom>
              <a:avLst/>
              <a:gdLst>
                <a:gd name="T0" fmla="*/ 169489 w 16064"/>
                <a:gd name="T1" fmla="*/ 180436 h 17680"/>
                <a:gd name="T2" fmla="*/ 169489 w 16064"/>
                <a:gd name="T3" fmla="*/ 180436 h 17680"/>
                <a:gd name="T4" fmla="*/ 169489 w 16064"/>
                <a:gd name="T5" fmla="*/ 180436 h 17680"/>
                <a:gd name="T6" fmla="*/ 169489 w 16064"/>
                <a:gd name="T7" fmla="*/ 180436 h 1768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64" h="17680">
                  <a:moveTo>
                    <a:pt x="1357" y="587"/>
                  </a:moveTo>
                  <a:cubicBezTo>
                    <a:pt x="1357" y="587"/>
                    <a:pt x="8710" y="-2255"/>
                    <a:pt x="12387" y="4566"/>
                  </a:cubicBezTo>
                  <a:cubicBezTo>
                    <a:pt x="16063" y="10818"/>
                    <a:pt x="14685" y="15366"/>
                    <a:pt x="16063" y="17639"/>
                  </a:cubicBezTo>
                  <a:cubicBezTo>
                    <a:pt x="16063" y="17639"/>
                    <a:pt x="-5536" y="19345"/>
                    <a:pt x="1357" y="58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cs typeface="+mn-ea"/>
                <a:sym typeface="+mn-lt"/>
              </a:endParaRPr>
            </a:p>
          </p:txBody>
        </p:sp>
        <p:sp>
          <p:nvSpPr>
            <p:cNvPr id="35850" name="AutoShape 10"/>
            <p:cNvSpPr/>
            <p:nvPr/>
          </p:nvSpPr>
          <p:spPr bwMode="auto">
            <a:xfrm>
              <a:off x="1161198" y="1655993"/>
              <a:ext cx="237511" cy="334195"/>
            </a:xfrm>
            <a:custGeom>
              <a:avLst/>
              <a:gdLst>
                <a:gd name="T0" fmla="*/ 118756 w 12554"/>
                <a:gd name="T1" fmla="*/ 167089 h 19439"/>
                <a:gd name="T2" fmla="*/ 118756 w 12554"/>
                <a:gd name="T3" fmla="*/ 167089 h 19439"/>
                <a:gd name="T4" fmla="*/ 118756 w 12554"/>
                <a:gd name="T5" fmla="*/ 167089 h 19439"/>
                <a:gd name="T6" fmla="*/ 118756 w 12554"/>
                <a:gd name="T7" fmla="*/ 167089 h 1943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554" h="19439">
                  <a:moveTo>
                    <a:pt x="3104" y="18900"/>
                  </a:moveTo>
                  <a:cubicBezTo>
                    <a:pt x="3104" y="18900"/>
                    <a:pt x="-8210" y="10260"/>
                    <a:pt x="12361" y="0"/>
                  </a:cubicBezTo>
                  <a:cubicBezTo>
                    <a:pt x="12361" y="0"/>
                    <a:pt x="11847" y="4320"/>
                    <a:pt x="12361" y="9180"/>
                  </a:cubicBezTo>
                  <a:cubicBezTo>
                    <a:pt x="13389" y="13500"/>
                    <a:pt x="10304" y="21599"/>
                    <a:pt x="3104" y="1890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cs typeface="+mn-ea"/>
                <a:sym typeface="+mn-lt"/>
              </a:endParaRPr>
            </a:p>
          </p:txBody>
        </p:sp>
        <p:sp>
          <p:nvSpPr>
            <p:cNvPr id="35851" name="AutoShape 11"/>
            <p:cNvSpPr/>
            <p:nvPr/>
          </p:nvSpPr>
          <p:spPr bwMode="auto">
            <a:xfrm>
              <a:off x="864495" y="1490395"/>
              <a:ext cx="236626" cy="379186"/>
            </a:xfrm>
            <a:custGeom>
              <a:avLst/>
              <a:gdLst>
                <a:gd name="T0" fmla="*/ 118304 w 13741"/>
                <a:gd name="T1" fmla="*/ 189584 h 20925"/>
                <a:gd name="T2" fmla="*/ 118304 w 13741"/>
                <a:gd name="T3" fmla="*/ 189584 h 20925"/>
                <a:gd name="T4" fmla="*/ 118304 w 13741"/>
                <a:gd name="T5" fmla="*/ 189584 h 20925"/>
                <a:gd name="T6" fmla="*/ 118304 w 13741"/>
                <a:gd name="T7" fmla="*/ 189584 h 2092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741" h="20925">
                  <a:moveTo>
                    <a:pt x="1989" y="18514"/>
                  </a:moveTo>
                  <a:cubicBezTo>
                    <a:pt x="1989" y="18514"/>
                    <a:pt x="-4263" y="10800"/>
                    <a:pt x="5400" y="3085"/>
                  </a:cubicBezTo>
                  <a:cubicBezTo>
                    <a:pt x="7673" y="1542"/>
                    <a:pt x="11652" y="0"/>
                    <a:pt x="11652" y="0"/>
                  </a:cubicBezTo>
                  <a:cubicBezTo>
                    <a:pt x="11652" y="0"/>
                    <a:pt x="17337" y="15942"/>
                    <a:pt x="9947" y="20057"/>
                  </a:cubicBezTo>
                  <a:cubicBezTo>
                    <a:pt x="7105" y="21599"/>
                    <a:pt x="3694" y="21085"/>
                    <a:pt x="1989" y="1851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cs typeface="+mn-ea"/>
                <a:sym typeface="+mn-lt"/>
              </a:endParaRPr>
            </a:p>
          </p:txBody>
        </p:sp>
        <p:sp>
          <p:nvSpPr>
            <p:cNvPr id="35852" name="AutoShape 12"/>
            <p:cNvSpPr/>
            <p:nvPr/>
          </p:nvSpPr>
          <p:spPr bwMode="auto">
            <a:xfrm>
              <a:off x="476106" y="1435194"/>
              <a:ext cx="246387" cy="387717"/>
            </a:xfrm>
            <a:custGeom>
              <a:avLst/>
              <a:gdLst>
                <a:gd name="T0" fmla="*/ 123193 w 14722"/>
                <a:gd name="T1" fmla="*/ 193849 h 21125"/>
                <a:gd name="T2" fmla="*/ 123193 w 14722"/>
                <a:gd name="T3" fmla="*/ 193849 h 21125"/>
                <a:gd name="T4" fmla="*/ 123193 w 14722"/>
                <a:gd name="T5" fmla="*/ 193849 h 21125"/>
                <a:gd name="T6" fmla="*/ 123193 w 14722"/>
                <a:gd name="T7" fmla="*/ 193849 h 2112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722" h="21125">
                  <a:moveTo>
                    <a:pt x="7999" y="21097"/>
                  </a:moveTo>
                  <a:cubicBezTo>
                    <a:pt x="2162" y="21600"/>
                    <a:pt x="-3092" y="15069"/>
                    <a:pt x="2162" y="7534"/>
                  </a:cubicBezTo>
                  <a:cubicBezTo>
                    <a:pt x="6832" y="0"/>
                    <a:pt x="6832" y="0"/>
                    <a:pt x="6832" y="0"/>
                  </a:cubicBezTo>
                  <a:cubicBezTo>
                    <a:pt x="6832" y="0"/>
                    <a:pt x="9167" y="3516"/>
                    <a:pt x="10918" y="5525"/>
                  </a:cubicBezTo>
                  <a:cubicBezTo>
                    <a:pt x="14421" y="10046"/>
                    <a:pt x="18507" y="21097"/>
                    <a:pt x="7999" y="2109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cs typeface="+mn-ea"/>
                <a:sym typeface="+mn-lt"/>
              </a:endParaRPr>
            </a:p>
          </p:txBody>
        </p:sp>
        <p:sp>
          <p:nvSpPr>
            <p:cNvPr id="35853" name="AutoShape 13"/>
            <p:cNvSpPr/>
            <p:nvPr/>
          </p:nvSpPr>
          <p:spPr bwMode="auto">
            <a:xfrm>
              <a:off x="-1" y="1791533"/>
              <a:ext cx="472804" cy="229415"/>
            </a:xfrm>
            <a:custGeom>
              <a:avLst/>
              <a:gdLst>
                <a:gd name="T0" fmla="*/ 236391 w 21189"/>
                <a:gd name="T1" fmla="*/ 195048 h 15674"/>
                <a:gd name="T2" fmla="*/ 236391 w 21189"/>
                <a:gd name="T3" fmla="*/ 195048 h 15674"/>
                <a:gd name="T4" fmla="*/ 236391 w 21189"/>
                <a:gd name="T5" fmla="*/ 195048 h 15674"/>
                <a:gd name="T6" fmla="*/ 236391 w 21189"/>
                <a:gd name="T7" fmla="*/ 195048 h 1567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89" h="15674">
                  <a:moveTo>
                    <a:pt x="21168" y="9758"/>
                  </a:moveTo>
                  <a:cubicBezTo>
                    <a:pt x="21168" y="9758"/>
                    <a:pt x="12959" y="-5489"/>
                    <a:pt x="3888" y="2134"/>
                  </a:cubicBezTo>
                  <a:cubicBezTo>
                    <a:pt x="3888" y="2134"/>
                    <a:pt x="1296" y="5311"/>
                    <a:pt x="0" y="6581"/>
                  </a:cubicBezTo>
                  <a:cubicBezTo>
                    <a:pt x="0" y="6581"/>
                    <a:pt x="4320" y="14840"/>
                    <a:pt x="9935" y="15475"/>
                  </a:cubicBezTo>
                  <a:cubicBezTo>
                    <a:pt x="15119" y="16111"/>
                    <a:pt x="21599" y="15475"/>
                    <a:pt x="21168" y="975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cs typeface="+mn-ea"/>
                <a:sym typeface="+mn-lt"/>
              </a:endParaRPr>
            </a:p>
          </p:txBody>
        </p:sp>
        <p:sp>
          <p:nvSpPr>
            <p:cNvPr id="35854" name="AutoShape 14"/>
            <p:cNvSpPr/>
            <p:nvPr/>
          </p:nvSpPr>
          <p:spPr bwMode="auto">
            <a:xfrm>
              <a:off x="398160" y="2080516"/>
              <a:ext cx="370449" cy="338242"/>
            </a:xfrm>
            <a:custGeom>
              <a:avLst/>
              <a:gdLst>
                <a:gd name="T0" fmla="*/ 185224 w 20364"/>
                <a:gd name="T1" fmla="*/ 177136 h 21100"/>
                <a:gd name="T2" fmla="*/ 185224 w 20364"/>
                <a:gd name="T3" fmla="*/ 177136 h 21100"/>
                <a:gd name="T4" fmla="*/ 185224 w 20364"/>
                <a:gd name="T5" fmla="*/ 177136 h 21100"/>
                <a:gd name="T6" fmla="*/ 185224 w 20364"/>
                <a:gd name="T7" fmla="*/ 177136 h 211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364" h="21100">
                  <a:moveTo>
                    <a:pt x="14751" y="83"/>
                  </a:moveTo>
                  <a:cubicBezTo>
                    <a:pt x="12117" y="83"/>
                    <a:pt x="4214" y="2418"/>
                    <a:pt x="3687" y="10591"/>
                  </a:cubicBezTo>
                  <a:cubicBezTo>
                    <a:pt x="2634" y="18181"/>
                    <a:pt x="0" y="21099"/>
                    <a:pt x="0" y="21099"/>
                  </a:cubicBezTo>
                  <a:cubicBezTo>
                    <a:pt x="0" y="21099"/>
                    <a:pt x="18439" y="19932"/>
                    <a:pt x="20019" y="11175"/>
                  </a:cubicBezTo>
                  <a:cubicBezTo>
                    <a:pt x="21599" y="1835"/>
                    <a:pt x="17385" y="-500"/>
                    <a:pt x="14751" y="8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cs typeface="+mn-ea"/>
                <a:sym typeface="+mn-lt"/>
              </a:endParaRPr>
            </a:p>
          </p:txBody>
        </p:sp>
        <p:sp>
          <p:nvSpPr>
            <p:cNvPr id="35855" name="AutoShape 15"/>
            <p:cNvSpPr/>
            <p:nvPr/>
          </p:nvSpPr>
          <p:spPr bwMode="auto">
            <a:xfrm>
              <a:off x="823190" y="2259866"/>
              <a:ext cx="319384" cy="359619"/>
            </a:xfrm>
            <a:custGeom>
              <a:avLst/>
              <a:gdLst>
                <a:gd name="T0" fmla="*/ 159678 w 11653"/>
                <a:gd name="T1" fmla="*/ 226667 h 19110"/>
                <a:gd name="T2" fmla="*/ 159678 w 11653"/>
                <a:gd name="T3" fmla="*/ 226667 h 19110"/>
                <a:gd name="T4" fmla="*/ 159678 w 11653"/>
                <a:gd name="T5" fmla="*/ 226667 h 19110"/>
                <a:gd name="T6" fmla="*/ 159678 w 11653"/>
                <a:gd name="T7" fmla="*/ 226667 h 1911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653" h="19110">
                  <a:moveTo>
                    <a:pt x="8112" y="946"/>
                  </a:moveTo>
                  <a:cubicBezTo>
                    <a:pt x="3863" y="-2490"/>
                    <a:pt x="-2510" y="3400"/>
                    <a:pt x="1030" y="19110"/>
                  </a:cubicBezTo>
                  <a:cubicBezTo>
                    <a:pt x="1030" y="19110"/>
                    <a:pt x="19090" y="10273"/>
                    <a:pt x="8112" y="94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cs typeface="+mn-ea"/>
                <a:sym typeface="+mn-lt"/>
              </a:endParaRPr>
            </a:p>
          </p:txBody>
        </p:sp>
        <p:sp>
          <p:nvSpPr>
            <p:cNvPr id="35856" name="AutoShape 16"/>
            <p:cNvSpPr/>
            <p:nvPr/>
          </p:nvSpPr>
          <p:spPr bwMode="auto">
            <a:xfrm>
              <a:off x="2241968" y="0"/>
              <a:ext cx="285356" cy="425078"/>
            </a:xfrm>
            <a:custGeom>
              <a:avLst/>
              <a:gdLst>
                <a:gd name="T0" fmla="*/ 142667 w 13523"/>
                <a:gd name="T1" fmla="*/ 212539 h 18670"/>
                <a:gd name="T2" fmla="*/ 142667 w 13523"/>
                <a:gd name="T3" fmla="*/ 212539 h 18670"/>
                <a:gd name="T4" fmla="*/ 142667 w 13523"/>
                <a:gd name="T5" fmla="*/ 212539 h 18670"/>
                <a:gd name="T6" fmla="*/ 142667 w 13523"/>
                <a:gd name="T7" fmla="*/ 212539 h 1867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523" h="18670">
                  <a:moveTo>
                    <a:pt x="2888" y="17932"/>
                  </a:moveTo>
                  <a:cubicBezTo>
                    <a:pt x="2888" y="17932"/>
                    <a:pt x="-7682" y="8558"/>
                    <a:pt x="11620" y="0"/>
                  </a:cubicBezTo>
                  <a:cubicBezTo>
                    <a:pt x="11620" y="0"/>
                    <a:pt x="12998" y="3260"/>
                    <a:pt x="13458" y="6928"/>
                  </a:cubicBezTo>
                  <a:cubicBezTo>
                    <a:pt x="13917" y="10596"/>
                    <a:pt x="12079" y="21599"/>
                    <a:pt x="2888" y="1793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cs typeface="+mn-ea"/>
                <a:sym typeface="+mn-lt"/>
              </a:endParaRPr>
            </a:p>
          </p:txBody>
        </p:sp>
        <p:sp>
          <p:nvSpPr>
            <p:cNvPr id="35857" name="AutoShape 17"/>
            <p:cNvSpPr/>
            <p:nvPr/>
          </p:nvSpPr>
          <p:spPr bwMode="auto">
            <a:xfrm>
              <a:off x="1891430" y="140508"/>
              <a:ext cx="256120" cy="402820"/>
            </a:xfrm>
            <a:custGeom>
              <a:avLst/>
              <a:gdLst>
                <a:gd name="T0" fmla="*/ 128060 w 16246"/>
                <a:gd name="T1" fmla="*/ 201400 h 20641"/>
                <a:gd name="T2" fmla="*/ 128060 w 16246"/>
                <a:gd name="T3" fmla="*/ 201400 h 20641"/>
                <a:gd name="T4" fmla="*/ 128060 w 16246"/>
                <a:gd name="T5" fmla="*/ 201400 h 20641"/>
                <a:gd name="T6" fmla="*/ 128060 w 16246"/>
                <a:gd name="T7" fmla="*/ 201400 h 2064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246" h="20641">
                  <a:moveTo>
                    <a:pt x="14468" y="19252"/>
                  </a:moveTo>
                  <a:cubicBezTo>
                    <a:pt x="14468" y="19252"/>
                    <a:pt x="21257" y="11739"/>
                    <a:pt x="8296" y="5165"/>
                  </a:cubicBezTo>
                  <a:cubicBezTo>
                    <a:pt x="1508" y="1408"/>
                    <a:pt x="274" y="0"/>
                    <a:pt x="274" y="0"/>
                  </a:cubicBezTo>
                  <a:cubicBezTo>
                    <a:pt x="274" y="0"/>
                    <a:pt x="-343" y="6573"/>
                    <a:pt x="274" y="8921"/>
                  </a:cubicBezTo>
                  <a:cubicBezTo>
                    <a:pt x="274" y="11269"/>
                    <a:pt x="-343" y="17843"/>
                    <a:pt x="5828" y="20191"/>
                  </a:cubicBezTo>
                  <a:cubicBezTo>
                    <a:pt x="10148" y="21600"/>
                    <a:pt x="14468" y="19252"/>
                    <a:pt x="14468" y="19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cs typeface="+mn-ea"/>
                <a:sym typeface="+mn-lt"/>
              </a:endParaRPr>
            </a:p>
          </p:txBody>
        </p:sp>
        <p:sp>
          <p:nvSpPr>
            <p:cNvPr id="35858" name="AutoShape 18"/>
            <p:cNvSpPr/>
            <p:nvPr/>
          </p:nvSpPr>
          <p:spPr bwMode="auto">
            <a:xfrm>
              <a:off x="2349568" y="506353"/>
              <a:ext cx="416606" cy="227810"/>
            </a:xfrm>
            <a:custGeom>
              <a:avLst/>
              <a:gdLst>
                <a:gd name="T0" fmla="*/ 208292 w 19743"/>
                <a:gd name="T1" fmla="*/ 248925 h 11814"/>
                <a:gd name="T2" fmla="*/ 208292 w 19743"/>
                <a:gd name="T3" fmla="*/ 248925 h 11814"/>
                <a:gd name="T4" fmla="*/ 208292 w 19743"/>
                <a:gd name="T5" fmla="*/ 248925 h 11814"/>
                <a:gd name="T6" fmla="*/ 208292 w 19743"/>
                <a:gd name="T7" fmla="*/ 248925 h 118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743" h="11814">
                  <a:moveTo>
                    <a:pt x="900" y="3077"/>
                  </a:moveTo>
                  <a:cubicBezTo>
                    <a:pt x="900" y="3077"/>
                    <a:pt x="12389" y="-7002"/>
                    <a:pt x="19742" y="9318"/>
                  </a:cubicBezTo>
                  <a:cubicBezTo>
                    <a:pt x="19742" y="9318"/>
                    <a:pt x="11011" y="14598"/>
                    <a:pt x="2279" y="9798"/>
                  </a:cubicBezTo>
                  <a:cubicBezTo>
                    <a:pt x="-1857" y="7878"/>
                    <a:pt x="900" y="4038"/>
                    <a:pt x="900" y="307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cs typeface="+mn-ea"/>
                <a:sym typeface="+mn-lt"/>
              </a:endParaRPr>
            </a:p>
          </p:txBody>
        </p:sp>
        <p:sp>
          <p:nvSpPr>
            <p:cNvPr id="35859" name="AutoShape 19"/>
            <p:cNvSpPr/>
            <p:nvPr/>
          </p:nvSpPr>
          <p:spPr bwMode="auto">
            <a:xfrm>
              <a:off x="2146486" y="863760"/>
              <a:ext cx="446800" cy="214027"/>
            </a:xfrm>
            <a:custGeom>
              <a:avLst/>
              <a:gdLst>
                <a:gd name="T0" fmla="*/ 223400 w 21174"/>
                <a:gd name="T1" fmla="*/ 182909 h 12449"/>
                <a:gd name="T2" fmla="*/ 223400 w 21174"/>
                <a:gd name="T3" fmla="*/ 182909 h 12449"/>
                <a:gd name="T4" fmla="*/ 223400 w 21174"/>
                <a:gd name="T5" fmla="*/ 182909 h 12449"/>
                <a:gd name="T6" fmla="*/ 223400 w 21174"/>
                <a:gd name="T7" fmla="*/ 182909 h 124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74" h="12449">
                  <a:moveTo>
                    <a:pt x="33" y="6385"/>
                  </a:moveTo>
                  <a:cubicBezTo>
                    <a:pt x="-426" y="3685"/>
                    <a:pt x="3710" y="-4415"/>
                    <a:pt x="21173" y="3144"/>
                  </a:cubicBezTo>
                  <a:cubicBezTo>
                    <a:pt x="21173" y="3144"/>
                    <a:pt x="17037" y="6925"/>
                    <a:pt x="14739" y="8544"/>
                  </a:cubicBezTo>
                  <a:cubicBezTo>
                    <a:pt x="12442" y="10704"/>
                    <a:pt x="493" y="17184"/>
                    <a:pt x="33" y="63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cs typeface="+mn-ea"/>
                <a:sym typeface="+mn-lt"/>
              </a:endParaRPr>
            </a:p>
          </p:txBody>
        </p:sp>
        <p:sp>
          <p:nvSpPr>
            <p:cNvPr id="35860" name="AutoShape 20"/>
            <p:cNvSpPr/>
            <p:nvPr/>
          </p:nvSpPr>
          <p:spPr bwMode="auto">
            <a:xfrm>
              <a:off x="2166289" y="1204359"/>
              <a:ext cx="395564" cy="307183"/>
            </a:xfrm>
            <a:custGeom>
              <a:avLst/>
              <a:gdLst>
                <a:gd name="T0" fmla="*/ 197782 w 21180"/>
                <a:gd name="T1" fmla="*/ 153583 h 18889"/>
                <a:gd name="T2" fmla="*/ 197782 w 21180"/>
                <a:gd name="T3" fmla="*/ 153583 h 18889"/>
                <a:gd name="T4" fmla="*/ 197782 w 21180"/>
                <a:gd name="T5" fmla="*/ 153583 h 18889"/>
                <a:gd name="T6" fmla="*/ 197782 w 21180"/>
                <a:gd name="T7" fmla="*/ 153583 h 1888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80" h="18889">
                  <a:moveTo>
                    <a:pt x="94" y="10800"/>
                  </a:moveTo>
                  <a:cubicBezTo>
                    <a:pt x="-420" y="7957"/>
                    <a:pt x="608" y="0"/>
                    <a:pt x="17580" y="0"/>
                  </a:cubicBezTo>
                  <a:cubicBezTo>
                    <a:pt x="17580" y="0"/>
                    <a:pt x="20151" y="568"/>
                    <a:pt x="21179" y="0"/>
                  </a:cubicBezTo>
                  <a:cubicBezTo>
                    <a:pt x="21179" y="0"/>
                    <a:pt x="18094" y="13073"/>
                    <a:pt x="11922" y="17621"/>
                  </a:cubicBezTo>
                  <a:cubicBezTo>
                    <a:pt x="5751" y="21599"/>
                    <a:pt x="608" y="15347"/>
                    <a:pt x="94" y="1080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cs typeface="+mn-ea"/>
                <a:sym typeface="+mn-lt"/>
              </a:endParaRPr>
            </a:p>
          </p:txBody>
        </p:sp>
        <p:sp>
          <p:nvSpPr>
            <p:cNvPr id="35861" name="AutoShape 21"/>
            <p:cNvSpPr/>
            <p:nvPr/>
          </p:nvSpPr>
          <p:spPr bwMode="auto">
            <a:xfrm>
              <a:off x="1335935" y="1369503"/>
              <a:ext cx="444268" cy="256984"/>
            </a:xfrm>
            <a:custGeom>
              <a:avLst/>
              <a:gdLst>
                <a:gd name="T0" fmla="*/ 222123 w 20815"/>
                <a:gd name="T1" fmla="*/ 153124 h 18748"/>
                <a:gd name="T2" fmla="*/ 222123 w 20815"/>
                <a:gd name="T3" fmla="*/ 153124 h 18748"/>
                <a:gd name="T4" fmla="*/ 222123 w 20815"/>
                <a:gd name="T5" fmla="*/ 153124 h 18748"/>
                <a:gd name="T6" fmla="*/ 222123 w 20815"/>
                <a:gd name="T7" fmla="*/ 153124 h 1874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815" h="18748">
                  <a:moveTo>
                    <a:pt x="20699" y="10353"/>
                  </a:moveTo>
                  <a:cubicBezTo>
                    <a:pt x="20699" y="10353"/>
                    <a:pt x="19799" y="-1797"/>
                    <a:pt x="6749" y="227"/>
                  </a:cubicBezTo>
                  <a:cubicBezTo>
                    <a:pt x="6749" y="227"/>
                    <a:pt x="899" y="2252"/>
                    <a:pt x="0" y="1577"/>
                  </a:cubicBezTo>
                  <a:cubicBezTo>
                    <a:pt x="0" y="1577"/>
                    <a:pt x="4499" y="16428"/>
                    <a:pt x="10800" y="18453"/>
                  </a:cubicBezTo>
                  <a:cubicBezTo>
                    <a:pt x="17099" y="19803"/>
                    <a:pt x="21600" y="16428"/>
                    <a:pt x="20699" y="1035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cs typeface="+mn-ea"/>
                <a:sym typeface="+mn-lt"/>
              </a:endParaRPr>
            </a:p>
          </p:txBody>
        </p:sp>
        <p:sp>
          <p:nvSpPr>
            <p:cNvPr id="35862" name="AutoShape 22"/>
            <p:cNvSpPr/>
            <p:nvPr/>
          </p:nvSpPr>
          <p:spPr bwMode="auto">
            <a:xfrm>
              <a:off x="1131614" y="998918"/>
              <a:ext cx="403300" cy="200351"/>
            </a:xfrm>
            <a:custGeom>
              <a:avLst/>
              <a:gdLst>
                <a:gd name="T0" fmla="*/ 201640 w 20033"/>
                <a:gd name="T1" fmla="*/ 135607 h 15680"/>
                <a:gd name="T2" fmla="*/ 201640 w 20033"/>
                <a:gd name="T3" fmla="*/ 135607 h 15680"/>
                <a:gd name="T4" fmla="*/ 201640 w 20033"/>
                <a:gd name="T5" fmla="*/ 135607 h 15680"/>
                <a:gd name="T6" fmla="*/ 201640 w 20033"/>
                <a:gd name="T7" fmla="*/ 135607 h 1568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033" h="15680">
                  <a:moveTo>
                    <a:pt x="19679" y="5146"/>
                  </a:moveTo>
                  <a:cubicBezTo>
                    <a:pt x="17760" y="826"/>
                    <a:pt x="10559" y="-2773"/>
                    <a:pt x="3359" y="2986"/>
                  </a:cubicBezTo>
                  <a:cubicBezTo>
                    <a:pt x="479" y="5866"/>
                    <a:pt x="0" y="10187"/>
                    <a:pt x="0" y="10187"/>
                  </a:cubicBezTo>
                  <a:cubicBezTo>
                    <a:pt x="0" y="10187"/>
                    <a:pt x="6239" y="12346"/>
                    <a:pt x="9119" y="14507"/>
                  </a:cubicBezTo>
                  <a:cubicBezTo>
                    <a:pt x="15360" y="18827"/>
                    <a:pt x="21600" y="10187"/>
                    <a:pt x="19679" y="514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cs typeface="+mn-ea"/>
                <a:sym typeface="+mn-lt"/>
              </a:endParaRPr>
            </a:p>
          </p:txBody>
        </p:sp>
        <p:sp>
          <p:nvSpPr>
            <p:cNvPr id="35863" name="AutoShape 23"/>
            <p:cNvSpPr/>
            <p:nvPr/>
          </p:nvSpPr>
          <p:spPr bwMode="auto">
            <a:xfrm>
              <a:off x="1020314" y="371344"/>
              <a:ext cx="277784" cy="328365"/>
            </a:xfrm>
            <a:custGeom>
              <a:avLst/>
              <a:gdLst>
                <a:gd name="T0" fmla="*/ 138892 w 15070"/>
                <a:gd name="T1" fmla="*/ 164174 h 19631"/>
                <a:gd name="T2" fmla="*/ 138892 w 15070"/>
                <a:gd name="T3" fmla="*/ 164174 h 19631"/>
                <a:gd name="T4" fmla="*/ 138892 w 15070"/>
                <a:gd name="T5" fmla="*/ 164174 h 19631"/>
                <a:gd name="T6" fmla="*/ 138892 w 15070"/>
                <a:gd name="T7" fmla="*/ 164174 h 1963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070" h="19631">
                  <a:moveTo>
                    <a:pt x="13316" y="18830"/>
                  </a:moveTo>
                  <a:cubicBezTo>
                    <a:pt x="13316" y="18830"/>
                    <a:pt x="19111" y="9415"/>
                    <a:pt x="9629" y="4984"/>
                  </a:cubicBezTo>
                  <a:cubicBezTo>
                    <a:pt x="2780" y="1661"/>
                    <a:pt x="1726" y="0"/>
                    <a:pt x="1726" y="0"/>
                  </a:cubicBezTo>
                  <a:cubicBezTo>
                    <a:pt x="1726" y="0"/>
                    <a:pt x="-2488" y="8307"/>
                    <a:pt x="2253" y="14953"/>
                  </a:cubicBezTo>
                  <a:cubicBezTo>
                    <a:pt x="6994" y="21599"/>
                    <a:pt x="11736" y="19384"/>
                    <a:pt x="13316" y="1883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cs typeface="+mn-ea"/>
                <a:sym typeface="+mn-lt"/>
              </a:endParaRPr>
            </a:p>
          </p:txBody>
        </p:sp>
        <p:sp>
          <p:nvSpPr>
            <p:cNvPr id="35864" name="AutoShape 24"/>
            <p:cNvSpPr/>
            <p:nvPr/>
          </p:nvSpPr>
          <p:spPr bwMode="auto">
            <a:xfrm>
              <a:off x="1451808" y="331198"/>
              <a:ext cx="294625" cy="404604"/>
            </a:xfrm>
            <a:custGeom>
              <a:avLst/>
              <a:gdLst>
                <a:gd name="T0" fmla="*/ 147313 w 15376"/>
                <a:gd name="T1" fmla="*/ 202292 h 20489"/>
                <a:gd name="T2" fmla="*/ 147313 w 15376"/>
                <a:gd name="T3" fmla="*/ 202292 h 20489"/>
                <a:gd name="T4" fmla="*/ 147313 w 15376"/>
                <a:gd name="T5" fmla="*/ 202292 h 20489"/>
                <a:gd name="T6" fmla="*/ 147313 w 15376"/>
                <a:gd name="T7" fmla="*/ 202292 h 2048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376" h="20489">
                  <a:moveTo>
                    <a:pt x="3445" y="19252"/>
                  </a:moveTo>
                  <a:cubicBezTo>
                    <a:pt x="3445" y="19252"/>
                    <a:pt x="-3587" y="13147"/>
                    <a:pt x="2440" y="7982"/>
                  </a:cubicBezTo>
                  <a:cubicBezTo>
                    <a:pt x="8468" y="2347"/>
                    <a:pt x="11985" y="1878"/>
                    <a:pt x="11985" y="0"/>
                  </a:cubicBezTo>
                  <a:cubicBezTo>
                    <a:pt x="11985" y="0"/>
                    <a:pt x="18013" y="14086"/>
                    <a:pt x="13994" y="17843"/>
                  </a:cubicBezTo>
                  <a:cubicBezTo>
                    <a:pt x="10478" y="21599"/>
                    <a:pt x="5957" y="20660"/>
                    <a:pt x="3445" y="19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cs typeface="+mn-ea"/>
                <a:sym typeface="+mn-lt"/>
              </a:endParaRPr>
            </a:p>
          </p:txBody>
        </p:sp>
        <p:sp>
          <p:nvSpPr>
            <p:cNvPr id="35865" name="AutoShape 25"/>
            <p:cNvSpPr/>
            <p:nvPr/>
          </p:nvSpPr>
          <p:spPr bwMode="auto">
            <a:xfrm>
              <a:off x="2787365" y="843051"/>
              <a:ext cx="327520" cy="405683"/>
            </a:xfrm>
            <a:custGeom>
              <a:avLst/>
              <a:gdLst>
                <a:gd name="T0" fmla="*/ 163750 w 16671"/>
                <a:gd name="T1" fmla="*/ 202832 h 20543"/>
                <a:gd name="T2" fmla="*/ 163750 w 16671"/>
                <a:gd name="T3" fmla="*/ 202832 h 20543"/>
                <a:gd name="T4" fmla="*/ 163750 w 16671"/>
                <a:gd name="T5" fmla="*/ 202832 h 20543"/>
                <a:gd name="T6" fmla="*/ 163750 w 16671"/>
                <a:gd name="T7" fmla="*/ 202832 h 2054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671" h="20543">
                  <a:moveTo>
                    <a:pt x="982" y="17843"/>
                  </a:moveTo>
                  <a:cubicBezTo>
                    <a:pt x="982" y="17843"/>
                    <a:pt x="-2945" y="8921"/>
                    <a:pt x="4909" y="5634"/>
                  </a:cubicBezTo>
                  <a:cubicBezTo>
                    <a:pt x="13255" y="2347"/>
                    <a:pt x="15709" y="0"/>
                    <a:pt x="15709" y="0"/>
                  </a:cubicBezTo>
                  <a:cubicBezTo>
                    <a:pt x="15709" y="0"/>
                    <a:pt x="18654" y="15026"/>
                    <a:pt x="14236" y="18313"/>
                  </a:cubicBezTo>
                  <a:cubicBezTo>
                    <a:pt x="9327" y="21130"/>
                    <a:pt x="3436" y="21599"/>
                    <a:pt x="982" y="1784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cs typeface="+mn-ea"/>
                <a:sym typeface="+mn-lt"/>
              </a:endParaRPr>
            </a:p>
          </p:txBody>
        </p:sp>
        <p:sp>
          <p:nvSpPr>
            <p:cNvPr id="35866" name="AutoShape 26"/>
            <p:cNvSpPr/>
            <p:nvPr/>
          </p:nvSpPr>
          <p:spPr bwMode="auto">
            <a:xfrm>
              <a:off x="2793924" y="265964"/>
              <a:ext cx="247618" cy="381381"/>
            </a:xfrm>
            <a:custGeom>
              <a:avLst/>
              <a:gdLst>
                <a:gd name="T0" fmla="*/ 123809 w 19262"/>
                <a:gd name="T1" fmla="*/ 190691 h 21600"/>
                <a:gd name="T2" fmla="*/ 123809 w 19262"/>
                <a:gd name="T3" fmla="*/ 190691 h 21600"/>
                <a:gd name="T4" fmla="*/ 123809 w 19262"/>
                <a:gd name="T5" fmla="*/ 190691 h 21600"/>
                <a:gd name="T6" fmla="*/ 123809 w 19262"/>
                <a:gd name="T7" fmla="*/ 190691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262" h="21600">
                  <a:moveTo>
                    <a:pt x="9083" y="21600"/>
                  </a:moveTo>
                  <a:cubicBezTo>
                    <a:pt x="9083" y="21600"/>
                    <a:pt x="-1344" y="16331"/>
                    <a:pt x="145" y="11063"/>
                  </a:cubicBezTo>
                  <a:cubicBezTo>
                    <a:pt x="1635" y="5795"/>
                    <a:pt x="9828" y="1580"/>
                    <a:pt x="9828" y="0"/>
                  </a:cubicBezTo>
                  <a:cubicBezTo>
                    <a:pt x="9828" y="0"/>
                    <a:pt x="18021" y="6848"/>
                    <a:pt x="18766" y="10536"/>
                  </a:cubicBezTo>
                  <a:cubicBezTo>
                    <a:pt x="20256" y="13697"/>
                    <a:pt x="18766" y="21073"/>
                    <a:pt x="9083" y="2160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cs typeface="+mn-ea"/>
                <a:sym typeface="+mn-lt"/>
              </a:endParaRPr>
            </a:p>
          </p:txBody>
        </p:sp>
        <p:sp>
          <p:nvSpPr>
            <p:cNvPr id="35867" name="AutoShape 27"/>
            <p:cNvSpPr/>
            <p:nvPr/>
          </p:nvSpPr>
          <p:spPr bwMode="auto">
            <a:xfrm>
              <a:off x="633379" y="983559"/>
              <a:ext cx="262803" cy="386402"/>
            </a:xfrm>
            <a:custGeom>
              <a:avLst/>
              <a:gdLst>
                <a:gd name="T0" fmla="*/ 131402 w 12174"/>
                <a:gd name="T1" fmla="*/ 193201 h 21600"/>
                <a:gd name="T2" fmla="*/ 131402 w 12174"/>
                <a:gd name="T3" fmla="*/ 193201 h 21600"/>
                <a:gd name="T4" fmla="*/ 131402 w 12174"/>
                <a:gd name="T5" fmla="*/ 193201 h 21600"/>
                <a:gd name="T6" fmla="*/ 131402 w 12174"/>
                <a:gd name="T7" fmla="*/ 193201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174" h="21600">
                  <a:moveTo>
                    <a:pt x="7422" y="21599"/>
                  </a:moveTo>
                  <a:cubicBezTo>
                    <a:pt x="7422" y="21599"/>
                    <a:pt x="-6528" y="17485"/>
                    <a:pt x="3821" y="0"/>
                  </a:cubicBezTo>
                  <a:cubicBezTo>
                    <a:pt x="3821" y="0"/>
                    <a:pt x="5622" y="3085"/>
                    <a:pt x="8772" y="5657"/>
                  </a:cubicBezTo>
                  <a:cubicBezTo>
                    <a:pt x="11921" y="8228"/>
                    <a:pt x="15071" y="21599"/>
                    <a:pt x="7422" y="2159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cs typeface="+mn-ea"/>
                <a:sym typeface="+mn-lt"/>
              </a:endParaRPr>
            </a:p>
          </p:txBody>
        </p:sp>
        <p:sp>
          <p:nvSpPr>
            <p:cNvPr id="35868" name="AutoShape 28"/>
            <p:cNvSpPr/>
            <p:nvPr/>
          </p:nvSpPr>
          <p:spPr bwMode="auto">
            <a:xfrm>
              <a:off x="130693" y="1063850"/>
              <a:ext cx="308108" cy="406474"/>
            </a:xfrm>
            <a:custGeom>
              <a:avLst/>
              <a:gdLst>
                <a:gd name="T0" fmla="*/ 154054 w 11872"/>
                <a:gd name="T1" fmla="*/ 203237 h 21600"/>
                <a:gd name="T2" fmla="*/ 154054 w 11872"/>
                <a:gd name="T3" fmla="*/ 203237 h 21600"/>
                <a:gd name="T4" fmla="*/ 154054 w 11872"/>
                <a:gd name="T5" fmla="*/ 203237 h 21600"/>
                <a:gd name="T6" fmla="*/ 154054 w 11872"/>
                <a:gd name="T7" fmla="*/ 20323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872" h="21600">
                  <a:moveTo>
                    <a:pt x="5050" y="21599"/>
                  </a:moveTo>
                  <a:cubicBezTo>
                    <a:pt x="5050" y="21599"/>
                    <a:pt x="-4632" y="15218"/>
                    <a:pt x="2816" y="0"/>
                  </a:cubicBezTo>
                  <a:cubicBezTo>
                    <a:pt x="2816" y="0"/>
                    <a:pt x="4305" y="2454"/>
                    <a:pt x="5795" y="3436"/>
                  </a:cubicBezTo>
                  <a:cubicBezTo>
                    <a:pt x="10636" y="7363"/>
                    <a:pt x="16968" y="17181"/>
                    <a:pt x="5050" y="2159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cs typeface="+mn-ea"/>
                <a:sym typeface="+mn-lt"/>
              </a:endParaRPr>
            </a:p>
          </p:txBody>
        </p:sp>
        <p:sp>
          <p:nvSpPr>
            <p:cNvPr id="35869" name="AutoShape 29"/>
            <p:cNvSpPr/>
            <p:nvPr/>
          </p:nvSpPr>
          <p:spPr bwMode="auto">
            <a:xfrm>
              <a:off x="678641" y="501816"/>
              <a:ext cx="255444" cy="351272"/>
            </a:xfrm>
            <a:custGeom>
              <a:avLst/>
              <a:gdLst>
                <a:gd name="T0" fmla="*/ 127722 w 11448"/>
                <a:gd name="T1" fmla="*/ 175636 h 21600"/>
                <a:gd name="T2" fmla="*/ 127722 w 11448"/>
                <a:gd name="T3" fmla="*/ 175636 h 21600"/>
                <a:gd name="T4" fmla="*/ 127722 w 11448"/>
                <a:gd name="T5" fmla="*/ 175636 h 21600"/>
                <a:gd name="T6" fmla="*/ 127722 w 11448"/>
                <a:gd name="T7" fmla="*/ 17563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448" h="21600">
                  <a:moveTo>
                    <a:pt x="7668" y="21599"/>
                  </a:moveTo>
                  <a:cubicBezTo>
                    <a:pt x="7668" y="21599"/>
                    <a:pt x="-5291" y="21599"/>
                    <a:pt x="2485" y="0"/>
                  </a:cubicBezTo>
                  <a:cubicBezTo>
                    <a:pt x="2485" y="0"/>
                    <a:pt x="4212" y="3978"/>
                    <a:pt x="5940" y="5115"/>
                  </a:cubicBezTo>
                  <a:cubicBezTo>
                    <a:pt x="7668" y="6252"/>
                    <a:pt x="16308" y="17621"/>
                    <a:pt x="7668" y="2159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cs typeface="+mn-ea"/>
                <a:sym typeface="+mn-lt"/>
              </a:endParaRPr>
            </a:p>
          </p:txBody>
        </p:sp>
      </p:grpSp>
      <p:grpSp>
        <p:nvGrpSpPr>
          <p:cNvPr id="3" name="组合 2"/>
          <p:cNvGrpSpPr/>
          <p:nvPr/>
        </p:nvGrpSpPr>
        <p:grpSpPr>
          <a:xfrm>
            <a:off x="8822826" y="1668684"/>
            <a:ext cx="2579637" cy="922639"/>
            <a:chOff x="8030739" y="2125723"/>
            <a:chExt cx="2579637" cy="922639"/>
          </a:xfrm>
        </p:grpSpPr>
        <p:sp>
          <p:nvSpPr>
            <p:cNvPr id="62" name="Text Placeholder 3"/>
            <p:cNvSpPr txBox="1"/>
            <p:nvPr/>
          </p:nvSpPr>
          <p:spPr>
            <a:xfrm>
              <a:off x="8030739" y="2488209"/>
              <a:ext cx="2579637" cy="56015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lnSpc>
                  <a:spcPct val="130000"/>
                </a:lnSpc>
              </a:pPr>
              <a:r>
                <a:rPr lang="en-US" altLang="zh-CN" sz="1400" dirty="0" smtClean="0">
                  <a:solidFill>
                    <a:schemeClr val="bg2">
                      <a:lumMod val="25000"/>
                    </a:schemeClr>
                  </a:solidFill>
                  <a:cs typeface="+mn-ea"/>
                  <a:sym typeface="+mn-lt"/>
                </a:rPr>
                <a:t>Your content to play here, or through paste in this box</a:t>
              </a:r>
              <a:endParaRPr lang="en-US" altLang="zh-CN" sz="1400" dirty="0">
                <a:solidFill>
                  <a:schemeClr val="bg2">
                    <a:lumMod val="25000"/>
                  </a:schemeClr>
                </a:solidFill>
                <a:cs typeface="+mn-ea"/>
                <a:sym typeface="+mn-lt"/>
              </a:endParaRPr>
            </a:p>
          </p:txBody>
        </p:sp>
        <p:sp>
          <p:nvSpPr>
            <p:cNvPr id="63" name="Text Placeholder 3"/>
            <p:cNvSpPr txBox="1"/>
            <p:nvPr/>
          </p:nvSpPr>
          <p:spPr>
            <a:xfrm>
              <a:off x="8038267" y="2125723"/>
              <a:ext cx="1538883" cy="30777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fontAlgn="base" hangingPunct="0">
                <a:spcBef>
                  <a:spcPct val="20000"/>
                </a:spcBef>
                <a:spcAft>
                  <a:spcPct val="0"/>
                </a:spcAft>
                <a:defRPr/>
              </a:pPr>
              <a:r>
                <a:rPr lang="zh-CN" altLang="en-US" sz="2000" dirty="0">
                  <a:solidFill>
                    <a:srgbClr val="000000"/>
                  </a:solidFill>
                  <a:cs typeface="+mn-ea"/>
                  <a:sym typeface="+mn-lt"/>
                </a:rPr>
                <a:t>点击添加标题</a:t>
              </a:r>
              <a:endParaRPr lang="en-US" altLang="zh-CN" sz="2000" dirty="0">
                <a:solidFill>
                  <a:srgbClr val="000000"/>
                </a:solidFill>
                <a:cs typeface="+mn-ea"/>
                <a:sym typeface="+mn-lt"/>
              </a:endParaRPr>
            </a:p>
          </p:txBody>
        </p:sp>
      </p:grpSp>
      <p:grpSp>
        <p:nvGrpSpPr>
          <p:cNvPr id="65" name="组合 64"/>
          <p:cNvGrpSpPr/>
          <p:nvPr/>
        </p:nvGrpSpPr>
        <p:grpSpPr>
          <a:xfrm>
            <a:off x="8822826" y="2930730"/>
            <a:ext cx="2579637" cy="922639"/>
            <a:chOff x="8030739" y="2125723"/>
            <a:chExt cx="2579637" cy="922639"/>
          </a:xfrm>
        </p:grpSpPr>
        <p:sp>
          <p:nvSpPr>
            <p:cNvPr id="66" name="Text Placeholder 3"/>
            <p:cNvSpPr txBox="1"/>
            <p:nvPr/>
          </p:nvSpPr>
          <p:spPr>
            <a:xfrm>
              <a:off x="8030739" y="2488209"/>
              <a:ext cx="2579637" cy="56015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lnSpc>
                  <a:spcPct val="130000"/>
                </a:lnSpc>
              </a:pPr>
              <a:r>
                <a:rPr lang="en-US" altLang="zh-CN" sz="1400" dirty="0" smtClean="0">
                  <a:solidFill>
                    <a:schemeClr val="bg2">
                      <a:lumMod val="25000"/>
                    </a:schemeClr>
                  </a:solidFill>
                  <a:cs typeface="+mn-ea"/>
                  <a:sym typeface="+mn-lt"/>
                </a:rPr>
                <a:t>Your content to play here, or through paste in this box</a:t>
              </a:r>
              <a:endParaRPr lang="en-US" altLang="zh-CN" sz="1400" dirty="0">
                <a:solidFill>
                  <a:schemeClr val="bg2">
                    <a:lumMod val="25000"/>
                  </a:schemeClr>
                </a:solidFill>
                <a:cs typeface="+mn-ea"/>
                <a:sym typeface="+mn-lt"/>
              </a:endParaRPr>
            </a:p>
          </p:txBody>
        </p:sp>
        <p:sp>
          <p:nvSpPr>
            <p:cNvPr id="67" name="Text Placeholder 3"/>
            <p:cNvSpPr txBox="1"/>
            <p:nvPr/>
          </p:nvSpPr>
          <p:spPr>
            <a:xfrm>
              <a:off x="8038267" y="2125723"/>
              <a:ext cx="1538883" cy="30777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fontAlgn="base" hangingPunct="0">
                <a:spcBef>
                  <a:spcPct val="20000"/>
                </a:spcBef>
                <a:spcAft>
                  <a:spcPct val="0"/>
                </a:spcAft>
                <a:defRPr/>
              </a:pPr>
              <a:r>
                <a:rPr lang="zh-CN" altLang="en-US" sz="2000" dirty="0">
                  <a:solidFill>
                    <a:srgbClr val="000000"/>
                  </a:solidFill>
                  <a:cs typeface="+mn-ea"/>
                  <a:sym typeface="+mn-lt"/>
                </a:rPr>
                <a:t>点击添加标题</a:t>
              </a:r>
              <a:endParaRPr lang="en-US" altLang="zh-CN" sz="2000" dirty="0">
                <a:solidFill>
                  <a:srgbClr val="000000"/>
                </a:solidFill>
                <a:cs typeface="+mn-ea"/>
                <a:sym typeface="+mn-lt"/>
              </a:endParaRPr>
            </a:p>
          </p:txBody>
        </p:sp>
      </p:grpSp>
      <p:grpSp>
        <p:nvGrpSpPr>
          <p:cNvPr id="68" name="组合 67"/>
          <p:cNvGrpSpPr/>
          <p:nvPr/>
        </p:nvGrpSpPr>
        <p:grpSpPr>
          <a:xfrm>
            <a:off x="8822826" y="4199232"/>
            <a:ext cx="2579637" cy="922639"/>
            <a:chOff x="8030739" y="2125723"/>
            <a:chExt cx="2579637" cy="922639"/>
          </a:xfrm>
        </p:grpSpPr>
        <p:sp>
          <p:nvSpPr>
            <p:cNvPr id="69" name="Text Placeholder 3"/>
            <p:cNvSpPr txBox="1"/>
            <p:nvPr/>
          </p:nvSpPr>
          <p:spPr>
            <a:xfrm>
              <a:off x="8030739" y="2488209"/>
              <a:ext cx="2579637" cy="56015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lnSpc>
                  <a:spcPct val="130000"/>
                </a:lnSpc>
              </a:pPr>
              <a:r>
                <a:rPr lang="en-US" altLang="zh-CN" sz="1400" dirty="0" smtClean="0">
                  <a:solidFill>
                    <a:schemeClr val="bg2">
                      <a:lumMod val="25000"/>
                    </a:schemeClr>
                  </a:solidFill>
                  <a:cs typeface="+mn-ea"/>
                  <a:sym typeface="+mn-lt"/>
                </a:rPr>
                <a:t>Your content to play here, or through paste in this box</a:t>
              </a:r>
              <a:endParaRPr lang="en-US" altLang="zh-CN" sz="1400" dirty="0">
                <a:solidFill>
                  <a:schemeClr val="bg2">
                    <a:lumMod val="25000"/>
                  </a:schemeClr>
                </a:solidFill>
                <a:cs typeface="+mn-ea"/>
                <a:sym typeface="+mn-lt"/>
              </a:endParaRPr>
            </a:p>
          </p:txBody>
        </p:sp>
        <p:sp>
          <p:nvSpPr>
            <p:cNvPr id="70" name="Text Placeholder 3"/>
            <p:cNvSpPr txBox="1"/>
            <p:nvPr/>
          </p:nvSpPr>
          <p:spPr>
            <a:xfrm>
              <a:off x="8038267" y="2125723"/>
              <a:ext cx="1538883" cy="30777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fontAlgn="base" hangingPunct="0">
                <a:spcBef>
                  <a:spcPct val="20000"/>
                </a:spcBef>
                <a:spcAft>
                  <a:spcPct val="0"/>
                </a:spcAft>
                <a:defRPr/>
              </a:pPr>
              <a:r>
                <a:rPr lang="zh-CN" altLang="en-US" sz="2000" dirty="0">
                  <a:solidFill>
                    <a:srgbClr val="000000"/>
                  </a:solidFill>
                  <a:cs typeface="+mn-ea"/>
                  <a:sym typeface="+mn-lt"/>
                </a:rPr>
                <a:t>点击添加标题</a:t>
              </a:r>
              <a:endParaRPr lang="en-US" altLang="zh-CN" sz="2000" dirty="0">
                <a:solidFill>
                  <a:srgbClr val="000000"/>
                </a:solidFill>
                <a:cs typeface="+mn-ea"/>
                <a:sym typeface="+mn-lt"/>
              </a:endParaRPr>
            </a:p>
          </p:txBody>
        </p:sp>
      </p:grpSp>
      <p:grpSp>
        <p:nvGrpSpPr>
          <p:cNvPr id="71" name="组合 70"/>
          <p:cNvGrpSpPr/>
          <p:nvPr/>
        </p:nvGrpSpPr>
        <p:grpSpPr>
          <a:xfrm>
            <a:off x="673945" y="1685944"/>
            <a:ext cx="2304991" cy="922637"/>
            <a:chOff x="1486729" y="1389260"/>
            <a:chExt cx="2304991" cy="922636"/>
          </a:xfrm>
        </p:grpSpPr>
        <p:sp>
          <p:nvSpPr>
            <p:cNvPr id="72" name="Text Placeholder 3"/>
            <p:cNvSpPr txBox="1"/>
            <p:nvPr/>
          </p:nvSpPr>
          <p:spPr>
            <a:xfrm>
              <a:off x="1486729" y="1751744"/>
              <a:ext cx="2297463" cy="5601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lnSpc>
                  <a:spcPct val="130000"/>
                </a:lnSpc>
              </a:pPr>
              <a:r>
                <a:rPr lang="en-US" altLang="zh-CN" sz="1400" dirty="0" smtClean="0">
                  <a:solidFill>
                    <a:schemeClr val="bg2">
                      <a:lumMod val="25000"/>
                    </a:schemeClr>
                  </a:solidFill>
                  <a:cs typeface="+mn-ea"/>
                  <a:sym typeface="+mn-lt"/>
                </a:rPr>
                <a:t>Your content to play here, or through paste</a:t>
              </a:r>
              <a:endParaRPr lang="en-US" altLang="zh-CN" sz="1400" dirty="0">
                <a:solidFill>
                  <a:schemeClr val="bg2">
                    <a:lumMod val="25000"/>
                  </a:schemeClr>
                </a:solidFill>
                <a:cs typeface="+mn-ea"/>
                <a:sym typeface="+mn-lt"/>
              </a:endParaRPr>
            </a:p>
          </p:txBody>
        </p:sp>
        <p:sp>
          <p:nvSpPr>
            <p:cNvPr id="73" name="Text Placeholder 3"/>
            <p:cNvSpPr txBox="1"/>
            <p:nvPr/>
          </p:nvSpPr>
          <p:spPr>
            <a:xfrm>
              <a:off x="2252837" y="1389260"/>
              <a:ext cx="1538883" cy="30777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8565" fontAlgn="base" hangingPunct="0">
                <a:spcBef>
                  <a:spcPct val="20000"/>
                </a:spcBef>
                <a:spcAft>
                  <a:spcPct val="0"/>
                </a:spcAft>
                <a:defRPr/>
              </a:pPr>
              <a:r>
                <a:rPr lang="zh-CN" altLang="en-US" sz="2000" dirty="0">
                  <a:solidFill>
                    <a:srgbClr val="000000"/>
                  </a:solidFill>
                  <a:cs typeface="+mn-ea"/>
                  <a:sym typeface="+mn-lt"/>
                </a:rPr>
                <a:t>点击添加标题</a:t>
              </a:r>
              <a:endParaRPr lang="en-US" altLang="zh-CN" sz="2000" dirty="0">
                <a:solidFill>
                  <a:srgbClr val="000000"/>
                </a:solidFill>
                <a:cs typeface="+mn-ea"/>
                <a:sym typeface="+mn-lt"/>
              </a:endParaRPr>
            </a:p>
          </p:txBody>
        </p:sp>
      </p:grpSp>
      <p:grpSp>
        <p:nvGrpSpPr>
          <p:cNvPr id="74" name="组合 73"/>
          <p:cNvGrpSpPr/>
          <p:nvPr/>
        </p:nvGrpSpPr>
        <p:grpSpPr>
          <a:xfrm>
            <a:off x="673945" y="2936720"/>
            <a:ext cx="2304991" cy="922637"/>
            <a:chOff x="1486729" y="1389260"/>
            <a:chExt cx="2304991" cy="922636"/>
          </a:xfrm>
        </p:grpSpPr>
        <p:sp>
          <p:nvSpPr>
            <p:cNvPr id="75" name="Text Placeholder 3"/>
            <p:cNvSpPr txBox="1"/>
            <p:nvPr/>
          </p:nvSpPr>
          <p:spPr>
            <a:xfrm>
              <a:off x="1486729" y="1751744"/>
              <a:ext cx="2297463" cy="5601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lnSpc>
                  <a:spcPct val="130000"/>
                </a:lnSpc>
              </a:pPr>
              <a:r>
                <a:rPr lang="en-US" altLang="zh-CN" sz="1400" dirty="0" smtClean="0">
                  <a:solidFill>
                    <a:schemeClr val="bg2">
                      <a:lumMod val="25000"/>
                    </a:schemeClr>
                  </a:solidFill>
                  <a:cs typeface="+mn-ea"/>
                  <a:sym typeface="+mn-lt"/>
                </a:rPr>
                <a:t>Your content to play here, or through paste</a:t>
              </a:r>
              <a:endParaRPr lang="en-US" altLang="zh-CN" sz="1400" dirty="0">
                <a:solidFill>
                  <a:schemeClr val="bg2">
                    <a:lumMod val="25000"/>
                  </a:schemeClr>
                </a:solidFill>
                <a:cs typeface="+mn-ea"/>
                <a:sym typeface="+mn-lt"/>
              </a:endParaRPr>
            </a:p>
          </p:txBody>
        </p:sp>
        <p:sp>
          <p:nvSpPr>
            <p:cNvPr id="76" name="Text Placeholder 3"/>
            <p:cNvSpPr txBox="1"/>
            <p:nvPr/>
          </p:nvSpPr>
          <p:spPr>
            <a:xfrm>
              <a:off x="2252837" y="1389260"/>
              <a:ext cx="1538883" cy="30777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8565" fontAlgn="base" hangingPunct="0">
                <a:spcBef>
                  <a:spcPct val="20000"/>
                </a:spcBef>
                <a:spcAft>
                  <a:spcPct val="0"/>
                </a:spcAft>
                <a:defRPr/>
              </a:pPr>
              <a:r>
                <a:rPr lang="zh-CN" altLang="en-US" sz="2000" dirty="0">
                  <a:solidFill>
                    <a:srgbClr val="000000"/>
                  </a:solidFill>
                  <a:cs typeface="+mn-ea"/>
                  <a:sym typeface="+mn-lt"/>
                </a:rPr>
                <a:t>点击添加标题</a:t>
              </a:r>
              <a:endParaRPr lang="en-US" altLang="zh-CN" sz="2000" dirty="0">
                <a:solidFill>
                  <a:srgbClr val="000000"/>
                </a:solidFill>
                <a:cs typeface="+mn-ea"/>
                <a:sym typeface="+mn-lt"/>
              </a:endParaRPr>
            </a:p>
          </p:txBody>
        </p:sp>
      </p:grpSp>
      <p:grpSp>
        <p:nvGrpSpPr>
          <p:cNvPr id="77" name="组合 76"/>
          <p:cNvGrpSpPr/>
          <p:nvPr/>
        </p:nvGrpSpPr>
        <p:grpSpPr>
          <a:xfrm>
            <a:off x="673945" y="4187496"/>
            <a:ext cx="2304991" cy="922637"/>
            <a:chOff x="1486729" y="1389260"/>
            <a:chExt cx="2304991" cy="922636"/>
          </a:xfrm>
        </p:grpSpPr>
        <p:sp>
          <p:nvSpPr>
            <p:cNvPr id="78" name="Text Placeholder 3"/>
            <p:cNvSpPr txBox="1"/>
            <p:nvPr/>
          </p:nvSpPr>
          <p:spPr>
            <a:xfrm>
              <a:off x="1486729" y="1751744"/>
              <a:ext cx="2297463" cy="5601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lnSpc>
                  <a:spcPct val="130000"/>
                </a:lnSpc>
              </a:pPr>
              <a:r>
                <a:rPr lang="en-US" altLang="zh-CN" sz="1400" dirty="0" smtClean="0">
                  <a:solidFill>
                    <a:schemeClr val="bg2">
                      <a:lumMod val="25000"/>
                    </a:schemeClr>
                  </a:solidFill>
                  <a:cs typeface="+mn-ea"/>
                  <a:sym typeface="+mn-lt"/>
                </a:rPr>
                <a:t>Your content to play here, or through</a:t>
              </a:r>
              <a:endParaRPr lang="en-US" altLang="zh-CN" sz="1400" dirty="0">
                <a:solidFill>
                  <a:schemeClr val="bg2">
                    <a:lumMod val="25000"/>
                  </a:schemeClr>
                </a:solidFill>
                <a:cs typeface="+mn-ea"/>
                <a:sym typeface="+mn-lt"/>
              </a:endParaRPr>
            </a:p>
          </p:txBody>
        </p:sp>
        <p:sp>
          <p:nvSpPr>
            <p:cNvPr id="79" name="Text Placeholder 3"/>
            <p:cNvSpPr txBox="1"/>
            <p:nvPr/>
          </p:nvSpPr>
          <p:spPr>
            <a:xfrm>
              <a:off x="2252837" y="1389260"/>
              <a:ext cx="1538883" cy="30777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8565" fontAlgn="base" hangingPunct="0">
                <a:spcBef>
                  <a:spcPct val="20000"/>
                </a:spcBef>
                <a:spcAft>
                  <a:spcPct val="0"/>
                </a:spcAft>
                <a:defRPr/>
              </a:pPr>
              <a:r>
                <a:rPr lang="zh-CN" altLang="en-US" sz="2000" dirty="0">
                  <a:solidFill>
                    <a:srgbClr val="000000"/>
                  </a:solidFill>
                  <a:cs typeface="+mn-ea"/>
                  <a:sym typeface="+mn-lt"/>
                </a:rPr>
                <a:t>点击添加标题</a:t>
              </a:r>
              <a:endParaRPr lang="en-US" altLang="zh-CN" sz="2000" dirty="0">
                <a:solidFill>
                  <a:srgbClr val="000000"/>
                </a:solidFill>
                <a:cs typeface="+mn-ea"/>
                <a:sym typeface="+mn-lt"/>
              </a:endParaRPr>
            </a:p>
          </p:txBody>
        </p:sp>
      </p:grpSp>
      <p:sp>
        <p:nvSpPr>
          <p:cNvPr id="49" name="矩形 48"/>
          <p:cNvSpPr/>
          <p:nvPr/>
        </p:nvSpPr>
        <p:spPr>
          <a:xfrm>
            <a:off x="4081210" y="225474"/>
            <a:ext cx="4293534" cy="400110"/>
          </a:xfrm>
          <a:prstGeom prst="rect">
            <a:avLst/>
          </a:prstGeom>
        </p:spPr>
        <p:txBody>
          <a:bodyPr wrap="square">
            <a:spAutoFit/>
          </a:bodyPr>
          <a:lstStyle/>
          <a:p>
            <a:pPr algn="dist"/>
            <a:r>
              <a:rPr lang="zh-CN" altLang="en-US" sz="2000" dirty="0"/>
              <a:t>单击此处添加标题文本</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6"/>
          <p:cNvSpPr/>
          <p:nvPr/>
        </p:nvSpPr>
        <p:spPr>
          <a:xfrm>
            <a:off x="3309937" y="2329465"/>
            <a:ext cx="1828800" cy="1828800"/>
          </a:xfrm>
          <a:custGeom>
            <a:avLst/>
            <a:gdLst>
              <a:gd name="connsiteX0" fmla="*/ 914400 w 1828800"/>
              <a:gd name="connsiteY0" fmla="*/ 0 h 1828800"/>
              <a:gd name="connsiteX1" fmla="*/ 1425650 w 1828800"/>
              <a:gd name="connsiteY1" fmla="*/ 156165 h 1828800"/>
              <a:gd name="connsiteX2" fmla="*/ 1538288 w 1828800"/>
              <a:gd name="connsiteY2" fmla="*/ 249100 h 1828800"/>
              <a:gd name="connsiteX3" fmla="*/ 1515597 w 1828800"/>
              <a:gd name="connsiteY3" fmla="*/ 267822 h 1828800"/>
              <a:gd name="connsiteX4" fmla="*/ 1403940 w 1828800"/>
              <a:gd name="connsiteY4" fmla="*/ 403150 h 1828800"/>
              <a:gd name="connsiteX5" fmla="*/ 1401839 w 1828800"/>
              <a:gd name="connsiteY5" fmla="*/ 406609 h 1828800"/>
              <a:gd name="connsiteX6" fmla="*/ 1308635 w 1828800"/>
              <a:gd name="connsiteY6" fmla="*/ 329710 h 1828800"/>
              <a:gd name="connsiteX7" fmla="*/ 914400 w 1828800"/>
              <a:gd name="connsiteY7" fmla="*/ 209288 h 1828800"/>
              <a:gd name="connsiteX8" fmla="*/ 209288 w 1828800"/>
              <a:gd name="connsiteY8" fmla="*/ 914400 h 1828800"/>
              <a:gd name="connsiteX9" fmla="*/ 914400 w 1828800"/>
              <a:gd name="connsiteY9" fmla="*/ 1619512 h 1828800"/>
              <a:gd name="connsiteX10" fmla="*/ 1308635 w 1828800"/>
              <a:gd name="connsiteY10" fmla="*/ 1499090 h 1828800"/>
              <a:gd name="connsiteX11" fmla="*/ 1401839 w 1828800"/>
              <a:gd name="connsiteY11" fmla="*/ 1422191 h 1828800"/>
              <a:gd name="connsiteX12" fmla="*/ 1412990 w 1828800"/>
              <a:gd name="connsiteY12" fmla="*/ 1412990 h 1828800"/>
              <a:gd name="connsiteX13" fmla="*/ 1499090 w 1828800"/>
              <a:gd name="connsiteY13" fmla="*/ 1308635 h 1828800"/>
              <a:gd name="connsiteX14" fmla="*/ 1538288 w 1828800"/>
              <a:gd name="connsiteY14" fmla="*/ 1236420 h 1828800"/>
              <a:gd name="connsiteX15" fmla="*/ 1564101 w 1828800"/>
              <a:gd name="connsiteY15" fmla="*/ 1188862 h 1828800"/>
              <a:gd name="connsiteX16" fmla="*/ 1619512 w 1828800"/>
              <a:gd name="connsiteY16" fmla="*/ 914400 h 1828800"/>
              <a:gd name="connsiteX17" fmla="*/ 1564101 w 1828800"/>
              <a:gd name="connsiteY17" fmla="*/ 639938 h 1828800"/>
              <a:gd name="connsiteX18" fmla="*/ 1538288 w 1828800"/>
              <a:gd name="connsiteY18" fmla="*/ 592381 h 1828800"/>
              <a:gd name="connsiteX19" fmla="*/ 1577485 w 1828800"/>
              <a:gd name="connsiteY19" fmla="*/ 520165 h 1828800"/>
              <a:gd name="connsiteX20" fmla="*/ 1663585 w 1828800"/>
              <a:gd name="connsiteY20" fmla="*/ 415810 h 1828800"/>
              <a:gd name="connsiteX21" fmla="*/ 1674737 w 1828800"/>
              <a:gd name="connsiteY21" fmla="*/ 406609 h 1828800"/>
              <a:gd name="connsiteX22" fmla="*/ 1718437 w 1828800"/>
              <a:gd name="connsiteY22" fmla="*/ 478543 h 1828800"/>
              <a:gd name="connsiteX23" fmla="*/ 1828800 w 1828800"/>
              <a:gd name="connsiteY23" fmla="*/ 914400 h 1828800"/>
              <a:gd name="connsiteX24" fmla="*/ 1718437 w 1828800"/>
              <a:gd name="connsiteY24" fmla="*/ 1350257 h 1828800"/>
              <a:gd name="connsiteX25" fmla="*/ 1674737 w 1828800"/>
              <a:gd name="connsiteY25" fmla="*/ 1422191 h 1828800"/>
              <a:gd name="connsiteX26" fmla="*/ 1672635 w 1828800"/>
              <a:gd name="connsiteY26" fmla="*/ 1425650 h 1828800"/>
              <a:gd name="connsiteX27" fmla="*/ 1560978 w 1828800"/>
              <a:gd name="connsiteY27" fmla="*/ 1560978 h 1828800"/>
              <a:gd name="connsiteX28" fmla="*/ 1538288 w 1828800"/>
              <a:gd name="connsiteY28" fmla="*/ 1579700 h 1828800"/>
              <a:gd name="connsiteX29" fmla="*/ 1425650 w 1828800"/>
              <a:gd name="connsiteY29" fmla="*/ 1672635 h 1828800"/>
              <a:gd name="connsiteX30" fmla="*/ 914400 w 1828800"/>
              <a:gd name="connsiteY30" fmla="*/ 1828800 h 1828800"/>
              <a:gd name="connsiteX31" fmla="*/ 0 w 1828800"/>
              <a:gd name="connsiteY31" fmla="*/ 914400 h 1828800"/>
              <a:gd name="connsiteX32" fmla="*/ 914400 w 1828800"/>
              <a:gd name="connsiteY32"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828800" h="1828800">
                <a:moveTo>
                  <a:pt x="914400" y="0"/>
                </a:moveTo>
                <a:cubicBezTo>
                  <a:pt x="1103779" y="0"/>
                  <a:pt x="1279711" y="57571"/>
                  <a:pt x="1425650" y="156165"/>
                </a:cubicBezTo>
                <a:lnTo>
                  <a:pt x="1538288" y="249100"/>
                </a:lnTo>
                <a:lnTo>
                  <a:pt x="1515597" y="267822"/>
                </a:lnTo>
                <a:cubicBezTo>
                  <a:pt x="1474228" y="309190"/>
                  <a:pt x="1436805" y="354504"/>
                  <a:pt x="1403940" y="403150"/>
                </a:cubicBezTo>
                <a:lnTo>
                  <a:pt x="1401839" y="406609"/>
                </a:lnTo>
                <a:lnTo>
                  <a:pt x="1308635" y="329710"/>
                </a:lnTo>
                <a:cubicBezTo>
                  <a:pt x="1196099" y="253682"/>
                  <a:pt x="1060434" y="209288"/>
                  <a:pt x="914400" y="209288"/>
                </a:cubicBezTo>
                <a:cubicBezTo>
                  <a:pt x="524977" y="209288"/>
                  <a:pt x="209288" y="524977"/>
                  <a:pt x="209288" y="914400"/>
                </a:cubicBezTo>
                <a:cubicBezTo>
                  <a:pt x="209288" y="1303823"/>
                  <a:pt x="524977" y="1619512"/>
                  <a:pt x="914400" y="1619512"/>
                </a:cubicBezTo>
                <a:cubicBezTo>
                  <a:pt x="1060434" y="1619512"/>
                  <a:pt x="1196099" y="1575118"/>
                  <a:pt x="1308635" y="1499090"/>
                </a:cubicBezTo>
                <a:lnTo>
                  <a:pt x="1401839" y="1422191"/>
                </a:lnTo>
                <a:lnTo>
                  <a:pt x="1412990" y="1412990"/>
                </a:lnTo>
                <a:cubicBezTo>
                  <a:pt x="1444890" y="1381090"/>
                  <a:pt x="1473747" y="1346147"/>
                  <a:pt x="1499090" y="1308635"/>
                </a:cubicBezTo>
                <a:lnTo>
                  <a:pt x="1538288" y="1236420"/>
                </a:lnTo>
                <a:lnTo>
                  <a:pt x="1564101" y="1188862"/>
                </a:lnTo>
                <a:cubicBezTo>
                  <a:pt x="1599782" y="1104503"/>
                  <a:pt x="1619512" y="1011756"/>
                  <a:pt x="1619512" y="914400"/>
                </a:cubicBezTo>
                <a:cubicBezTo>
                  <a:pt x="1619512" y="817044"/>
                  <a:pt x="1599782" y="724297"/>
                  <a:pt x="1564101" y="639938"/>
                </a:cubicBezTo>
                <a:lnTo>
                  <a:pt x="1538288" y="592381"/>
                </a:lnTo>
                <a:lnTo>
                  <a:pt x="1577485" y="520165"/>
                </a:lnTo>
                <a:cubicBezTo>
                  <a:pt x="1602828" y="482653"/>
                  <a:pt x="1631685" y="447710"/>
                  <a:pt x="1663585" y="415810"/>
                </a:cubicBezTo>
                <a:lnTo>
                  <a:pt x="1674737" y="406609"/>
                </a:lnTo>
                <a:lnTo>
                  <a:pt x="1718437" y="478543"/>
                </a:lnTo>
                <a:cubicBezTo>
                  <a:pt x="1788821" y="608107"/>
                  <a:pt x="1828800" y="756585"/>
                  <a:pt x="1828800" y="914400"/>
                </a:cubicBezTo>
                <a:cubicBezTo>
                  <a:pt x="1828800" y="1072215"/>
                  <a:pt x="1788821" y="1220693"/>
                  <a:pt x="1718437" y="1350257"/>
                </a:cubicBezTo>
                <a:lnTo>
                  <a:pt x="1674737" y="1422191"/>
                </a:lnTo>
                <a:lnTo>
                  <a:pt x="1672635" y="1425650"/>
                </a:lnTo>
                <a:cubicBezTo>
                  <a:pt x="1639770" y="1474296"/>
                  <a:pt x="1602347" y="1519610"/>
                  <a:pt x="1560978" y="1560978"/>
                </a:cubicBezTo>
                <a:lnTo>
                  <a:pt x="1538288" y="1579700"/>
                </a:lnTo>
                <a:lnTo>
                  <a:pt x="1425650" y="1672635"/>
                </a:lnTo>
                <a:cubicBezTo>
                  <a:pt x="1279711" y="1771230"/>
                  <a:pt x="1103779" y="1828800"/>
                  <a:pt x="914400" y="1828800"/>
                </a:cubicBezTo>
                <a:cubicBezTo>
                  <a:pt x="409391" y="1828800"/>
                  <a:pt x="0" y="1419409"/>
                  <a:pt x="0" y="914400"/>
                </a:cubicBezTo>
                <a:cubicBezTo>
                  <a:pt x="0" y="409391"/>
                  <a:pt x="409391" y="0"/>
                  <a:pt x="914400" y="0"/>
                </a:cubicBezTo>
                <a:close/>
              </a:path>
            </a:pathLst>
          </a:custGeom>
          <a:solidFill>
            <a:srgbClr val="FF537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cs typeface="+mn-ea"/>
              <a:sym typeface="+mn-lt"/>
            </a:endParaRPr>
          </a:p>
        </p:txBody>
      </p:sp>
      <p:sp>
        <p:nvSpPr>
          <p:cNvPr id="8" name="Freeform 7"/>
          <p:cNvSpPr/>
          <p:nvPr/>
        </p:nvSpPr>
        <p:spPr>
          <a:xfrm>
            <a:off x="4557713" y="2329465"/>
            <a:ext cx="1828799" cy="1828800"/>
          </a:xfrm>
          <a:custGeom>
            <a:avLst/>
            <a:gdLst>
              <a:gd name="connsiteX0" fmla="*/ 426962 w 1828799"/>
              <a:gd name="connsiteY0" fmla="*/ 1422191 h 1828800"/>
              <a:gd name="connsiteX1" fmla="*/ 520165 w 1828799"/>
              <a:gd name="connsiteY1" fmla="*/ 1499090 h 1828800"/>
              <a:gd name="connsiteX2" fmla="*/ 914400 w 1828799"/>
              <a:gd name="connsiteY2" fmla="*/ 1619512 h 1828800"/>
              <a:gd name="connsiteX3" fmla="*/ 1308635 w 1828799"/>
              <a:gd name="connsiteY3" fmla="*/ 1499090 h 1828800"/>
              <a:gd name="connsiteX4" fmla="*/ 1401839 w 1828799"/>
              <a:gd name="connsiteY4" fmla="*/ 1422191 h 1828800"/>
              <a:gd name="connsiteX5" fmla="*/ 1403940 w 1828799"/>
              <a:gd name="connsiteY5" fmla="*/ 1425650 h 1828800"/>
              <a:gd name="connsiteX6" fmla="*/ 1515597 w 1828799"/>
              <a:gd name="connsiteY6" fmla="*/ 1560978 h 1828800"/>
              <a:gd name="connsiteX7" fmla="*/ 1538288 w 1828799"/>
              <a:gd name="connsiteY7" fmla="*/ 1579700 h 1828800"/>
              <a:gd name="connsiteX8" fmla="*/ 1425650 w 1828799"/>
              <a:gd name="connsiteY8" fmla="*/ 1672635 h 1828800"/>
              <a:gd name="connsiteX9" fmla="*/ 914400 w 1828799"/>
              <a:gd name="connsiteY9" fmla="*/ 1828800 h 1828800"/>
              <a:gd name="connsiteX10" fmla="*/ 403150 w 1828799"/>
              <a:gd name="connsiteY10" fmla="*/ 1672635 h 1828800"/>
              <a:gd name="connsiteX11" fmla="*/ 290513 w 1828799"/>
              <a:gd name="connsiteY11" fmla="*/ 1579700 h 1828800"/>
              <a:gd name="connsiteX12" fmla="*/ 313203 w 1828799"/>
              <a:gd name="connsiteY12" fmla="*/ 1560978 h 1828800"/>
              <a:gd name="connsiteX13" fmla="*/ 424860 w 1828799"/>
              <a:gd name="connsiteY13" fmla="*/ 1425650 h 1828800"/>
              <a:gd name="connsiteX14" fmla="*/ 290512 w 1828799"/>
              <a:gd name="connsiteY14" fmla="*/ 249100 h 1828800"/>
              <a:gd name="connsiteX15" fmla="*/ 313202 w 1828799"/>
              <a:gd name="connsiteY15" fmla="*/ 267822 h 1828800"/>
              <a:gd name="connsiteX16" fmla="*/ 424859 w 1828799"/>
              <a:gd name="connsiteY16" fmla="*/ 403150 h 1828800"/>
              <a:gd name="connsiteX17" fmla="*/ 426961 w 1828799"/>
              <a:gd name="connsiteY17" fmla="*/ 406609 h 1828800"/>
              <a:gd name="connsiteX18" fmla="*/ 415809 w 1828799"/>
              <a:gd name="connsiteY18" fmla="*/ 415810 h 1828800"/>
              <a:gd name="connsiteX19" fmla="*/ 329709 w 1828799"/>
              <a:gd name="connsiteY19" fmla="*/ 520165 h 1828800"/>
              <a:gd name="connsiteX20" fmla="*/ 290513 w 1828799"/>
              <a:gd name="connsiteY20" fmla="*/ 592380 h 1828800"/>
              <a:gd name="connsiteX21" fmla="*/ 290513 w 1828799"/>
              <a:gd name="connsiteY21" fmla="*/ 592380 h 1828800"/>
              <a:gd name="connsiteX22" fmla="*/ 264699 w 1828799"/>
              <a:gd name="connsiteY22" fmla="*/ 639937 h 1828800"/>
              <a:gd name="connsiteX23" fmla="*/ 209288 w 1828799"/>
              <a:gd name="connsiteY23" fmla="*/ 914399 h 1828800"/>
              <a:gd name="connsiteX24" fmla="*/ 264699 w 1828799"/>
              <a:gd name="connsiteY24" fmla="*/ 1188861 h 1828800"/>
              <a:gd name="connsiteX25" fmla="*/ 290513 w 1828799"/>
              <a:gd name="connsiteY25" fmla="*/ 1236419 h 1828800"/>
              <a:gd name="connsiteX26" fmla="*/ 251315 w 1828799"/>
              <a:gd name="connsiteY26" fmla="*/ 1308634 h 1828800"/>
              <a:gd name="connsiteX27" fmla="*/ 165215 w 1828799"/>
              <a:gd name="connsiteY27" fmla="*/ 1412989 h 1828800"/>
              <a:gd name="connsiteX28" fmla="*/ 154064 w 1828799"/>
              <a:gd name="connsiteY28" fmla="*/ 1422190 h 1828800"/>
              <a:gd name="connsiteX29" fmla="*/ 110363 w 1828799"/>
              <a:gd name="connsiteY29" fmla="*/ 1350256 h 1828800"/>
              <a:gd name="connsiteX30" fmla="*/ 0 w 1828799"/>
              <a:gd name="connsiteY30" fmla="*/ 914399 h 1828800"/>
              <a:gd name="connsiteX31" fmla="*/ 110363 w 1828799"/>
              <a:gd name="connsiteY31" fmla="*/ 478542 h 1828800"/>
              <a:gd name="connsiteX32" fmla="*/ 154063 w 1828799"/>
              <a:gd name="connsiteY32" fmla="*/ 406609 h 1828800"/>
              <a:gd name="connsiteX33" fmla="*/ 154063 w 1828799"/>
              <a:gd name="connsiteY33" fmla="*/ 406609 h 1828800"/>
              <a:gd name="connsiteX34" fmla="*/ 156164 w 1828799"/>
              <a:gd name="connsiteY34" fmla="*/ 403150 h 1828800"/>
              <a:gd name="connsiteX35" fmla="*/ 267821 w 1828799"/>
              <a:gd name="connsiteY35" fmla="*/ 267822 h 1828800"/>
              <a:gd name="connsiteX36" fmla="*/ 914400 w 1828799"/>
              <a:gd name="connsiteY36" fmla="*/ 0 h 1828800"/>
              <a:gd name="connsiteX37" fmla="*/ 1425650 w 1828799"/>
              <a:gd name="connsiteY37" fmla="*/ 156165 h 1828800"/>
              <a:gd name="connsiteX38" fmla="*/ 1538288 w 1828799"/>
              <a:gd name="connsiteY38" fmla="*/ 249100 h 1828800"/>
              <a:gd name="connsiteX39" fmla="*/ 1538288 w 1828799"/>
              <a:gd name="connsiteY39" fmla="*/ 249101 h 1828800"/>
              <a:gd name="connsiteX40" fmla="*/ 1560977 w 1828799"/>
              <a:gd name="connsiteY40" fmla="*/ 267822 h 1828800"/>
              <a:gd name="connsiteX41" fmla="*/ 1672634 w 1828799"/>
              <a:gd name="connsiteY41" fmla="*/ 403150 h 1828800"/>
              <a:gd name="connsiteX42" fmla="*/ 1674736 w 1828799"/>
              <a:gd name="connsiteY42" fmla="*/ 406608 h 1828800"/>
              <a:gd name="connsiteX43" fmla="*/ 1674736 w 1828799"/>
              <a:gd name="connsiteY43" fmla="*/ 406608 h 1828800"/>
              <a:gd name="connsiteX44" fmla="*/ 1718436 w 1828799"/>
              <a:gd name="connsiteY44" fmla="*/ 478542 h 1828800"/>
              <a:gd name="connsiteX45" fmla="*/ 1828799 w 1828799"/>
              <a:gd name="connsiteY45" fmla="*/ 914399 h 1828800"/>
              <a:gd name="connsiteX46" fmla="*/ 1718436 w 1828799"/>
              <a:gd name="connsiteY46" fmla="*/ 1350256 h 1828800"/>
              <a:gd name="connsiteX47" fmla="*/ 1674736 w 1828799"/>
              <a:gd name="connsiteY47" fmla="*/ 1422190 h 1828800"/>
              <a:gd name="connsiteX48" fmla="*/ 1663584 w 1828799"/>
              <a:gd name="connsiteY48" fmla="*/ 1412989 h 1828800"/>
              <a:gd name="connsiteX49" fmla="*/ 1577484 w 1828799"/>
              <a:gd name="connsiteY49" fmla="*/ 1308634 h 1828800"/>
              <a:gd name="connsiteX50" fmla="*/ 1538287 w 1828799"/>
              <a:gd name="connsiteY50" fmla="*/ 1236419 h 1828800"/>
              <a:gd name="connsiteX51" fmla="*/ 1564100 w 1828799"/>
              <a:gd name="connsiteY51" fmla="*/ 1188861 h 1828800"/>
              <a:gd name="connsiteX52" fmla="*/ 1619511 w 1828799"/>
              <a:gd name="connsiteY52" fmla="*/ 914399 h 1828800"/>
              <a:gd name="connsiteX53" fmla="*/ 1564100 w 1828799"/>
              <a:gd name="connsiteY53" fmla="*/ 639937 h 1828800"/>
              <a:gd name="connsiteX54" fmla="*/ 1538288 w 1828799"/>
              <a:gd name="connsiteY54" fmla="*/ 592381 h 1828800"/>
              <a:gd name="connsiteX55" fmla="*/ 1538287 w 1828799"/>
              <a:gd name="connsiteY55" fmla="*/ 592381 h 1828800"/>
              <a:gd name="connsiteX56" fmla="*/ 1499089 w 1828799"/>
              <a:gd name="connsiteY56" fmla="*/ 520165 h 1828800"/>
              <a:gd name="connsiteX57" fmla="*/ 1412989 w 1828799"/>
              <a:gd name="connsiteY57" fmla="*/ 415810 h 1828800"/>
              <a:gd name="connsiteX58" fmla="*/ 1401838 w 1828799"/>
              <a:gd name="connsiteY58" fmla="*/ 406609 h 1828800"/>
              <a:gd name="connsiteX59" fmla="*/ 1401839 w 1828799"/>
              <a:gd name="connsiteY59" fmla="*/ 406609 h 1828800"/>
              <a:gd name="connsiteX60" fmla="*/ 1308635 w 1828799"/>
              <a:gd name="connsiteY60" fmla="*/ 329710 h 1828800"/>
              <a:gd name="connsiteX61" fmla="*/ 914400 w 1828799"/>
              <a:gd name="connsiteY61" fmla="*/ 209288 h 1828800"/>
              <a:gd name="connsiteX62" fmla="*/ 520165 w 1828799"/>
              <a:gd name="connsiteY62" fmla="*/ 329710 h 1828800"/>
              <a:gd name="connsiteX63" fmla="*/ 426962 w 1828799"/>
              <a:gd name="connsiteY63" fmla="*/ 406609 h 1828800"/>
              <a:gd name="connsiteX64" fmla="*/ 424860 w 1828799"/>
              <a:gd name="connsiteY64" fmla="*/ 403150 h 1828800"/>
              <a:gd name="connsiteX65" fmla="*/ 313203 w 1828799"/>
              <a:gd name="connsiteY65" fmla="*/ 267822 h 1828800"/>
              <a:gd name="connsiteX66" fmla="*/ 290513 w 1828799"/>
              <a:gd name="connsiteY66" fmla="*/ 249100 h 1828800"/>
              <a:gd name="connsiteX67" fmla="*/ 403150 w 1828799"/>
              <a:gd name="connsiteY67" fmla="*/ 156165 h 1828800"/>
              <a:gd name="connsiteX68" fmla="*/ 914400 w 1828799"/>
              <a:gd name="connsiteY68"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1828799" h="1828800">
                <a:moveTo>
                  <a:pt x="426962" y="1422191"/>
                </a:moveTo>
                <a:lnTo>
                  <a:pt x="520165" y="1499090"/>
                </a:lnTo>
                <a:cubicBezTo>
                  <a:pt x="632702" y="1575118"/>
                  <a:pt x="768367" y="1619512"/>
                  <a:pt x="914400" y="1619512"/>
                </a:cubicBezTo>
                <a:cubicBezTo>
                  <a:pt x="1060434" y="1619512"/>
                  <a:pt x="1196099" y="1575118"/>
                  <a:pt x="1308635" y="1499090"/>
                </a:cubicBezTo>
                <a:lnTo>
                  <a:pt x="1401839" y="1422191"/>
                </a:lnTo>
                <a:lnTo>
                  <a:pt x="1403940" y="1425650"/>
                </a:lnTo>
                <a:cubicBezTo>
                  <a:pt x="1436805" y="1474296"/>
                  <a:pt x="1474228" y="1519610"/>
                  <a:pt x="1515597" y="1560978"/>
                </a:cubicBezTo>
                <a:lnTo>
                  <a:pt x="1538288" y="1579700"/>
                </a:lnTo>
                <a:lnTo>
                  <a:pt x="1425650" y="1672635"/>
                </a:lnTo>
                <a:cubicBezTo>
                  <a:pt x="1279711" y="1771230"/>
                  <a:pt x="1103779" y="1828800"/>
                  <a:pt x="914400" y="1828800"/>
                </a:cubicBezTo>
                <a:cubicBezTo>
                  <a:pt x="725022" y="1828800"/>
                  <a:pt x="549090" y="1771230"/>
                  <a:pt x="403150" y="1672635"/>
                </a:cubicBezTo>
                <a:lnTo>
                  <a:pt x="290513" y="1579700"/>
                </a:lnTo>
                <a:lnTo>
                  <a:pt x="313203" y="1560978"/>
                </a:lnTo>
                <a:cubicBezTo>
                  <a:pt x="354572" y="1519610"/>
                  <a:pt x="391995" y="1474296"/>
                  <a:pt x="424860" y="1425650"/>
                </a:cubicBezTo>
                <a:close/>
                <a:moveTo>
                  <a:pt x="290512" y="249100"/>
                </a:moveTo>
                <a:lnTo>
                  <a:pt x="313202" y="267822"/>
                </a:lnTo>
                <a:cubicBezTo>
                  <a:pt x="354571" y="309190"/>
                  <a:pt x="391994" y="354504"/>
                  <a:pt x="424859" y="403150"/>
                </a:cubicBezTo>
                <a:lnTo>
                  <a:pt x="426961" y="406609"/>
                </a:lnTo>
                <a:lnTo>
                  <a:pt x="415809" y="415810"/>
                </a:lnTo>
                <a:cubicBezTo>
                  <a:pt x="383909" y="447710"/>
                  <a:pt x="355052" y="482653"/>
                  <a:pt x="329709" y="520165"/>
                </a:cubicBezTo>
                <a:lnTo>
                  <a:pt x="290513" y="592380"/>
                </a:lnTo>
                <a:lnTo>
                  <a:pt x="290513" y="592380"/>
                </a:lnTo>
                <a:lnTo>
                  <a:pt x="264699" y="639937"/>
                </a:lnTo>
                <a:cubicBezTo>
                  <a:pt x="229019" y="724296"/>
                  <a:pt x="209288" y="817043"/>
                  <a:pt x="209288" y="914399"/>
                </a:cubicBezTo>
                <a:cubicBezTo>
                  <a:pt x="209288" y="1011755"/>
                  <a:pt x="229019" y="1104502"/>
                  <a:pt x="264699" y="1188861"/>
                </a:cubicBezTo>
                <a:lnTo>
                  <a:pt x="290513" y="1236419"/>
                </a:lnTo>
                <a:lnTo>
                  <a:pt x="251315" y="1308634"/>
                </a:lnTo>
                <a:cubicBezTo>
                  <a:pt x="225972" y="1346146"/>
                  <a:pt x="197115" y="1381089"/>
                  <a:pt x="165215" y="1412989"/>
                </a:cubicBezTo>
                <a:lnTo>
                  <a:pt x="154064" y="1422190"/>
                </a:lnTo>
                <a:lnTo>
                  <a:pt x="110363" y="1350256"/>
                </a:lnTo>
                <a:cubicBezTo>
                  <a:pt x="39980" y="1220692"/>
                  <a:pt x="0" y="1072214"/>
                  <a:pt x="0" y="914399"/>
                </a:cubicBezTo>
                <a:cubicBezTo>
                  <a:pt x="0" y="756584"/>
                  <a:pt x="39980" y="608106"/>
                  <a:pt x="110363" y="478542"/>
                </a:cubicBezTo>
                <a:lnTo>
                  <a:pt x="154063" y="406609"/>
                </a:lnTo>
                <a:lnTo>
                  <a:pt x="154063" y="406609"/>
                </a:lnTo>
                <a:lnTo>
                  <a:pt x="156164" y="403150"/>
                </a:lnTo>
                <a:cubicBezTo>
                  <a:pt x="189029" y="354504"/>
                  <a:pt x="226452" y="309190"/>
                  <a:pt x="267821" y="267822"/>
                </a:cubicBezTo>
                <a:close/>
                <a:moveTo>
                  <a:pt x="914400" y="0"/>
                </a:moveTo>
                <a:cubicBezTo>
                  <a:pt x="1103779" y="0"/>
                  <a:pt x="1279711" y="57571"/>
                  <a:pt x="1425650" y="156165"/>
                </a:cubicBezTo>
                <a:lnTo>
                  <a:pt x="1538288" y="249100"/>
                </a:lnTo>
                <a:lnTo>
                  <a:pt x="1538288" y="249101"/>
                </a:lnTo>
                <a:lnTo>
                  <a:pt x="1560977" y="267822"/>
                </a:lnTo>
                <a:cubicBezTo>
                  <a:pt x="1602346" y="309190"/>
                  <a:pt x="1639769" y="354504"/>
                  <a:pt x="1672634" y="403150"/>
                </a:cubicBezTo>
                <a:lnTo>
                  <a:pt x="1674736" y="406608"/>
                </a:lnTo>
                <a:lnTo>
                  <a:pt x="1674736" y="406608"/>
                </a:lnTo>
                <a:lnTo>
                  <a:pt x="1718436" y="478542"/>
                </a:lnTo>
                <a:cubicBezTo>
                  <a:pt x="1788820" y="608106"/>
                  <a:pt x="1828799" y="756584"/>
                  <a:pt x="1828799" y="914399"/>
                </a:cubicBezTo>
                <a:cubicBezTo>
                  <a:pt x="1828799" y="1072214"/>
                  <a:pt x="1788820" y="1220692"/>
                  <a:pt x="1718436" y="1350256"/>
                </a:cubicBezTo>
                <a:lnTo>
                  <a:pt x="1674736" y="1422190"/>
                </a:lnTo>
                <a:lnTo>
                  <a:pt x="1663584" y="1412989"/>
                </a:lnTo>
                <a:cubicBezTo>
                  <a:pt x="1631685" y="1381089"/>
                  <a:pt x="1602827" y="1346146"/>
                  <a:pt x="1577484" y="1308634"/>
                </a:cubicBezTo>
                <a:lnTo>
                  <a:pt x="1538287" y="1236419"/>
                </a:lnTo>
                <a:lnTo>
                  <a:pt x="1564100" y="1188861"/>
                </a:lnTo>
                <a:cubicBezTo>
                  <a:pt x="1599781" y="1104502"/>
                  <a:pt x="1619511" y="1011755"/>
                  <a:pt x="1619511" y="914399"/>
                </a:cubicBezTo>
                <a:cubicBezTo>
                  <a:pt x="1619511" y="817043"/>
                  <a:pt x="1599781" y="724296"/>
                  <a:pt x="1564100" y="639937"/>
                </a:cubicBezTo>
                <a:lnTo>
                  <a:pt x="1538288" y="592381"/>
                </a:lnTo>
                <a:lnTo>
                  <a:pt x="1538287" y="592381"/>
                </a:lnTo>
                <a:lnTo>
                  <a:pt x="1499089" y="520165"/>
                </a:lnTo>
                <a:cubicBezTo>
                  <a:pt x="1473747" y="482653"/>
                  <a:pt x="1444889" y="447710"/>
                  <a:pt x="1412989" y="415810"/>
                </a:cubicBezTo>
                <a:lnTo>
                  <a:pt x="1401838" y="406609"/>
                </a:lnTo>
                <a:lnTo>
                  <a:pt x="1401839" y="406609"/>
                </a:lnTo>
                <a:lnTo>
                  <a:pt x="1308635" y="329710"/>
                </a:lnTo>
                <a:cubicBezTo>
                  <a:pt x="1196099" y="253682"/>
                  <a:pt x="1060434" y="209288"/>
                  <a:pt x="914400" y="209288"/>
                </a:cubicBezTo>
                <a:cubicBezTo>
                  <a:pt x="768367" y="209288"/>
                  <a:pt x="632702" y="253682"/>
                  <a:pt x="520165" y="329710"/>
                </a:cubicBezTo>
                <a:lnTo>
                  <a:pt x="426962" y="406609"/>
                </a:lnTo>
                <a:lnTo>
                  <a:pt x="424860" y="403150"/>
                </a:lnTo>
                <a:cubicBezTo>
                  <a:pt x="391995" y="354504"/>
                  <a:pt x="354572" y="309190"/>
                  <a:pt x="313203" y="267822"/>
                </a:cubicBezTo>
                <a:lnTo>
                  <a:pt x="290513" y="249100"/>
                </a:lnTo>
                <a:lnTo>
                  <a:pt x="403150" y="156165"/>
                </a:lnTo>
                <a:cubicBezTo>
                  <a:pt x="549090" y="57571"/>
                  <a:pt x="725022" y="0"/>
                  <a:pt x="914400" y="0"/>
                </a:cubicBezTo>
                <a:close/>
              </a:path>
            </a:pathLst>
          </a:custGeom>
          <a:solidFill>
            <a:srgbClr val="6C8D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cs typeface="+mn-ea"/>
              <a:sym typeface="+mn-lt"/>
            </a:endParaRPr>
          </a:p>
        </p:txBody>
      </p:sp>
      <p:sp>
        <p:nvSpPr>
          <p:cNvPr id="9" name="Freeform 8"/>
          <p:cNvSpPr/>
          <p:nvPr/>
        </p:nvSpPr>
        <p:spPr>
          <a:xfrm>
            <a:off x="5805488" y="2329465"/>
            <a:ext cx="1828799" cy="1828800"/>
          </a:xfrm>
          <a:custGeom>
            <a:avLst/>
            <a:gdLst>
              <a:gd name="connsiteX0" fmla="*/ 1674736 w 1828799"/>
              <a:gd name="connsiteY0" fmla="*/ 406608 h 1828800"/>
              <a:gd name="connsiteX1" fmla="*/ 1718436 w 1828799"/>
              <a:gd name="connsiteY1" fmla="*/ 478542 h 1828800"/>
              <a:gd name="connsiteX2" fmla="*/ 1828799 w 1828799"/>
              <a:gd name="connsiteY2" fmla="*/ 914399 h 1828800"/>
              <a:gd name="connsiteX3" fmla="*/ 1718436 w 1828799"/>
              <a:gd name="connsiteY3" fmla="*/ 1350256 h 1828800"/>
              <a:gd name="connsiteX4" fmla="*/ 1674736 w 1828799"/>
              <a:gd name="connsiteY4" fmla="*/ 1422190 h 1828800"/>
              <a:gd name="connsiteX5" fmla="*/ 1672634 w 1828799"/>
              <a:gd name="connsiteY5" fmla="*/ 1425649 h 1828800"/>
              <a:gd name="connsiteX6" fmla="*/ 1560977 w 1828799"/>
              <a:gd name="connsiteY6" fmla="*/ 1560977 h 1828800"/>
              <a:gd name="connsiteX7" fmla="*/ 1538287 w 1828799"/>
              <a:gd name="connsiteY7" fmla="*/ 1579699 h 1828800"/>
              <a:gd name="connsiteX8" fmla="*/ 1515597 w 1828799"/>
              <a:gd name="connsiteY8" fmla="*/ 1560978 h 1828800"/>
              <a:gd name="connsiteX9" fmla="*/ 1515597 w 1828799"/>
              <a:gd name="connsiteY9" fmla="*/ 1560978 h 1828800"/>
              <a:gd name="connsiteX10" fmla="*/ 1538288 w 1828799"/>
              <a:gd name="connsiteY10" fmla="*/ 1579700 h 1828800"/>
              <a:gd name="connsiteX11" fmla="*/ 1425650 w 1828799"/>
              <a:gd name="connsiteY11" fmla="*/ 1672635 h 1828800"/>
              <a:gd name="connsiteX12" fmla="*/ 914400 w 1828799"/>
              <a:gd name="connsiteY12" fmla="*/ 1828800 h 1828800"/>
              <a:gd name="connsiteX13" fmla="*/ 403150 w 1828799"/>
              <a:gd name="connsiteY13" fmla="*/ 1672635 h 1828800"/>
              <a:gd name="connsiteX14" fmla="*/ 290513 w 1828799"/>
              <a:gd name="connsiteY14" fmla="*/ 1579700 h 1828800"/>
              <a:gd name="connsiteX15" fmla="*/ 313203 w 1828799"/>
              <a:gd name="connsiteY15" fmla="*/ 1560978 h 1828800"/>
              <a:gd name="connsiteX16" fmla="*/ 424860 w 1828799"/>
              <a:gd name="connsiteY16" fmla="*/ 1425650 h 1828800"/>
              <a:gd name="connsiteX17" fmla="*/ 426962 w 1828799"/>
              <a:gd name="connsiteY17" fmla="*/ 1422191 h 1828800"/>
              <a:gd name="connsiteX18" fmla="*/ 520165 w 1828799"/>
              <a:gd name="connsiteY18" fmla="*/ 1499090 h 1828800"/>
              <a:gd name="connsiteX19" fmla="*/ 914400 w 1828799"/>
              <a:gd name="connsiteY19" fmla="*/ 1619512 h 1828800"/>
              <a:gd name="connsiteX20" fmla="*/ 1308635 w 1828799"/>
              <a:gd name="connsiteY20" fmla="*/ 1499090 h 1828800"/>
              <a:gd name="connsiteX21" fmla="*/ 1401839 w 1828799"/>
              <a:gd name="connsiteY21" fmla="*/ 1422191 h 1828800"/>
              <a:gd name="connsiteX22" fmla="*/ 1401838 w 1828799"/>
              <a:gd name="connsiteY22" fmla="*/ 1422190 h 1828800"/>
              <a:gd name="connsiteX23" fmla="*/ 1412989 w 1828799"/>
              <a:gd name="connsiteY23" fmla="*/ 1412989 h 1828800"/>
              <a:gd name="connsiteX24" fmla="*/ 1499089 w 1828799"/>
              <a:gd name="connsiteY24" fmla="*/ 1308634 h 1828800"/>
              <a:gd name="connsiteX25" fmla="*/ 1538287 w 1828799"/>
              <a:gd name="connsiteY25" fmla="*/ 1236419 h 1828800"/>
              <a:gd name="connsiteX26" fmla="*/ 1564100 w 1828799"/>
              <a:gd name="connsiteY26" fmla="*/ 1188861 h 1828800"/>
              <a:gd name="connsiteX27" fmla="*/ 1619511 w 1828799"/>
              <a:gd name="connsiteY27" fmla="*/ 914399 h 1828800"/>
              <a:gd name="connsiteX28" fmla="*/ 1564100 w 1828799"/>
              <a:gd name="connsiteY28" fmla="*/ 639937 h 1828800"/>
              <a:gd name="connsiteX29" fmla="*/ 1538287 w 1828799"/>
              <a:gd name="connsiteY29" fmla="*/ 592380 h 1828800"/>
              <a:gd name="connsiteX30" fmla="*/ 1577484 w 1828799"/>
              <a:gd name="connsiteY30" fmla="*/ 520164 h 1828800"/>
              <a:gd name="connsiteX31" fmla="*/ 1663584 w 1828799"/>
              <a:gd name="connsiteY31" fmla="*/ 415809 h 1828800"/>
              <a:gd name="connsiteX32" fmla="*/ 154064 w 1828799"/>
              <a:gd name="connsiteY32" fmla="*/ 406608 h 1828800"/>
              <a:gd name="connsiteX33" fmla="*/ 165215 w 1828799"/>
              <a:gd name="connsiteY33" fmla="*/ 415809 h 1828800"/>
              <a:gd name="connsiteX34" fmla="*/ 251315 w 1828799"/>
              <a:gd name="connsiteY34" fmla="*/ 520164 h 1828800"/>
              <a:gd name="connsiteX35" fmla="*/ 290513 w 1828799"/>
              <a:gd name="connsiteY35" fmla="*/ 592380 h 1828800"/>
              <a:gd name="connsiteX36" fmla="*/ 264699 w 1828799"/>
              <a:gd name="connsiteY36" fmla="*/ 639937 h 1828800"/>
              <a:gd name="connsiteX37" fmla="*/ 209288 w 1828799"/>
              <a:gd name="connsiteY37" fmla="*/ 914399 h 1828800"/>
              <a:gd name="connsiteX38" fmla="*/ 264699 w 1828799"/>
              <a:gd name="connsiteY38" fmla="*/ 1188861 h 1828800"/>
              <a:gd name="connsiteX39" fmla="*/ 290513 w 1828799"/>
              <a:gd name="connsiteY39" fmla="*/ 1236419 h 1828800"/>
              <a:gd name="connsiteX40" fmla="*/ 290512 w 1828799"/>
              <a:gd name="connsiteY40" fmla="*/ 1236420 h 1828800"/>
              <a:gd name="connsiteX41" fmla="*/ 329709 w 1828799"/>
              <a:gd name="connsiteY41" fmla="*/ 1308634 h 1828800"/>
              <a:gd name="connsiteX42" fmla="*/ 415809 w 1828799"/>
              <a:gd name="connsiteY42" fmla="*/ 1412989 h 1828800"/>
              <a:gd name="connsiteX43" fmla="*/ 426961 w 1828799"/>
              <a:gd name="connsiteY43" fmla="*/ 1422190 h 1828800"/>
              <a:gd name="connsiteX44" fmla="*/ 424859 w 1828799"/>
              <a:gd name="connsiteY44" fmla="*/ 1425649 h 1828800"/>
              <a:gd name="connsiteX45" fmla="*/ 313202 w 1828799"/>
              <a:gd name="connsiteY45" fmla="*/ 1560977 h 1828800"/>
              <a:gd name="connsiteX46" fmla="*/ 290512 w 1828799"/>
              <a:gd name="connsiteY46" fmla="*/ 1579699 h 1828800"/>
              <a:gd name="connsiteX47" fmla="*/ 267821 w 1828799"/>
              <a:gd name="connsiteY47" fmla="*/ 1560977 h 1828800"/>
              <a:gd name="connsiteX48" fmla="*/ 156164 w 1828799"/>
              <a:gd name="connsiteY48" fmla="*/ 1425649 h 1828800"/>
              <a:gd name="connsiteX49" fmla="*/ 154063 w 1828799"/>
              <a:gd name="connsiteY49" fmla="*/ 1422190 h 1828800"/>
              <a:gd name="connsiteX50" fmla="*/ 154063 w 1828799"/>
              <a:gd name="connsiteY50" fmla="*/ 1422190 h 1828800"/>
              <a:gd name="connsiteX51" fmla="*/ 110363 w 1828799"/>
              <a:gd name="connsiteY51" fmla="*/ 1350256 h 1828800"/>
              <a:gd name="connsiteX52" fmla="*/ 0 w 1828799"/>
              <a:gd name="connsiteY52" fmla="*/ 914399 h 1828800"/>
              <a:gd name="connsiteX53" fmla="*/ 110363 w 1828799"/>
              <a:gd name="connsiteY53" fmla="*/ 478542 h 1828800"/>
              <a:gd name="connsiteX54" fmla="*/ 914400 w 1828799"/>
              <a:gd name="connsiteY54" fmla="*/ 0 h 1828800"/>
              <a:gd name="connsiteX55" fmla="*/ 1425650 w 1828799"/>
              <a:gd name="connsiteY55" fmla="*/ 156165 h 1828800"/>
              <a:gd name="connsiteX56" fmla="*/ 1538288 w 1828799"/>
              <a:gd name="connsiteY56" fmla="*/ 249100 h 1828800"/>
              <a:gd name="connsiteX57" fmla="*/ 1515597 w 1828799"/>
              <a:gd name="connsiteY57" fmla="*/ 267822 h 1828800"/>
              <a:gd name="connsiteX58" fmla="*/ 1403940 w 1828799"/>
              <a:gd name="connsiteY58" fmla="*/ 403150 h 1828800"/>
              <a:gd name="connsiteX59" fmla="*/ 1401839 w 1828799"/>
              <a:gd name="connsiteY59" fmla="*/ 406609 h 1828800"/>
              <a:gd name="connsiteX60" fmla="*/ 1308635 w 1828799"/>
              <a:gd name="connsiteY60" fmla="*/ 329710 h 1828800"/>
              <a:gd name="connsiteX61" fmla="*/ 914400 w 1828799"/>
              <a:gd name="connsiteY61" fmla="*/ 209288 h 1828800"/>
              <a:gd name="connsiteX62" fmla="*/ 520165 w 1828799"/>
              <a:gd name="connsiteY62" fmla="*/ 329710 h 1828800"/>
              <a:gd name="connsiteX63" fmla="*/ 426962 w 1828799"/>
              <a:gd name="connsiteY63" fmla="*/ 406609 h 1828800"/>
              <a:gd name="connsiteX64" fmla="*/ 424860 w 1828799"/>
              <a:gd name="connsiteY64" fmla="*/ 403150 h 1828800"/>
              <a:gd name="connsiteX65" fmla="*/ 313203 w 1828799"/>
              <a:gd name="connsiteY65" fmla="*/ 267822 h 1828800"/>
              <a:gd name="connsiteX66" fmla="*/ 290513 w 1828799"/>
              <a:gd name="connsiteY66" fmla="*/ 249100 h 1828800"/>
              <a:gd name="connsiteX67" fmla="*/ 403150 w 1828799"/>
              <a:gd name="connsiteY67" fmla="*/ 156165 h 1828800"/>
              <a:gd name="connsiteX68" fmla="*/ 914400 w 1828799"/>
              <a:gd name="connsiteY68"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1828799" h="1828800">
                <a:moveTo>
                  <a:pt x="1674736" y="406608"/>
                </a:moveTo>
                <a:lnTo>
                  <a:pt x="1718436" y="478542"/>
                </a:lnTo>
                <a:cubicBezTo>
                  <a:pt x="1788820" y="608106"/>
                  <a:pt x="1828799" y="756584"/>
                  <a:pt x="1828799" y="914399"/>
                </a:cubicBezTo>
                <a:cubicBezTo>
                  <a:pt x="1828799" y="1072214"/>
                  <a:pt x="1788820" y="1220692"/>
                  <a:pt x="1718436" y="1350256"/>
                </a:cubicBezTo>
                <a:lnTo>
                  <a:pt x="1674736" y="1422190"/>
                </a:lnTo>
                <a:lnTo>
                  <a:pt x="1672634" y="1425649"/>
                </a:lnTo>
                <a:cubicBezTo>
                  <a:pt x="1639769" y="1474295"/>
                  <a:pt x="1602346" y="1519609"/>
                  <a:pt x="1560977" y="1560977"/>
                </a:cubicBezTo>
                <a:lnTo>
                  <a:pt x="1538287" y="1579699"/>
                </a:lnTo>
                <a:lnTo>
                  <a:pt x="1515597" y="1560978"/>
                </a:lnTo>
                <a:lnTo>
                  <a:pt x="1515597" y="1560978"/>
                </a:lnTo>
                <a:lnTo>
                  <a:pt x="1538288" y="1579700"/>
                </a:lnTo>
                <a:lnTo>
                  <a:pt x="1425650" y="1672635"/>
                </a:lnTo>
                <a:cubicBezTo>
                  <a:pt x="1279711" y="1771230"/>
                  <a:pt x="1103779" y="1828800"/>
                  <a:pt x="914400" y="1828800"/>
                </a:cubicBezTo>
                <a:cubicBezTo>
                  <a:pt x="725022" y="1828800"/>
                  <a:pt x="549090" y="1771230"/>
                  <a:pt x="403150" y="1672635"/>
                </a:cubicBezTo>
                <a:lnTo>
                  <a:pt x="290513" y="1579700"/>
                </a:lnTo>
                <a:lnTo>
                  <a:pt x="313203" y="1560978"/>
                </a:lnTo>
                <a:cubicBezTo>
                  <a:pt x="354572" y="1519610"/>
                  <a:pt x="391995" y="1474296"/>
                  <a:pt x="424860" y="1425650"/>
                </a:cubicBezTo>
                <a:lnTo>
                  <a:pt x="426962" y="1422191"/>
                </a:lnTo>
                <a:lnTo>
                  <a:pt x="520165" y="1499090"/>
                </a:lnTo>
                <a:cubicBezTo>
                  <a:pt x="632702" y="1575118"/>
                  <a:pt x="768367" y="1619512"/>
                  <a:pt x="914400" y="1619512"/>
                </a:cubicBezTo>
                <a:cubicBezTo>
                  <a:pt x="1060434" y="1619512"/>
                  <a:pt x="1196099" y="1575118"/>
                  <a:pt x="1308635" y="1499090"/>
                </a:cubicBezTo>
                <a:lnTo>
                  <a:pt x="1401839" y="1422191"/>
                </a:lnTo>
                <a:lnTo>
                  <a:pt x="1401838" y="1422190"/>
                </a:lnTo>
                <a:lnTo>
                  <a:pt x="1412989" y="1412989"/>
                </a:lnTo>
                <a:cubicBezTo>
                  <a:pt x="1444889" y="1381089"/>
                  <a:pt x="1473747" y="1346146"/>
                  <a:pt x="1499089" y="1308634"/>
                </a:cubicBezTo>
                <a:lnTo>
                  <a:pt x="1538287" y="1236419"/>
                </a:lnTo>
                <a:lnTo>
                  <a:pt x="1564100" y="1188861"/>
                </a:lnTo>
                <a:cubicBezTo>
                  <a:pt x="1599781" y="1104502"/>
                  <a:pt x="1619511" y="1011755"/>
                  <a:pt x="1619511" y="914399"/>
                </a:cubicBezTo>
                <a:cubicBezTo>
                  <a:pt x="1619511" y="817043"/>
                  <a:pt x="1599781" y="724296"/>
                  <a:pt x="1564100" y="639937"/>
                </a:cubicBezTo>
                <a:lnTo>
                  <a:pt x="1538287" y="592380"/>
                </a:lnTo>
                <a:lnTo>
                  <a:pt x="1577484" y="520164"/>
                </a:lnTo>
                <a:cubicBezTo>
                  <a:pt x="1602827" y="482652"/>
                  <a:pt x="1631685" y="447709"/>
                  <a:pt x="1663584" y="415809"/>
                </a:cubicBezTo>
                <a:close/>
                <a:moveTo>
                  <a:pt x="154064" y="406608"/>
                </a:moveTo>
                <a:lnTo>
                  <a:pt x="165215" y="415809"/>
                </a:lnTo>
                <a:cubicBezTo>
                  <a:pt x="197115" y="447709"/>
                  <a:pt x="225973" y="482652"/>
                  <a:pt x="251315" y="520164"/>
                </a:cubicBezTo>
                <a:lnTo>
                  <a:pt x="290513" y="592380"/>
                </a:lnTo>
                <a:lnTo>
                  <a:pt x="264699" y="639937"/>
                </a:lnTo>
                <a:cubicBezTo>
                  <a:pt x="229019" y="724296"/>
                  <a:pt x="209288" y="817043"/>
                  <a:pt x="209288" y="914399"/>
                </a:cubicBezTo>
                <a:cubicBezTo>
                  <a:pt x="209288" y="1011755"/>
                  <a:pt x="229019" y="1104502"/>
                  <a:pt x="264699" y="1188861"/>
                </a:cubicBezTo>
                <a:lnTo>
                  <a:pt x="290513" y="1236419"/>
                </a:lnTo>
                <a:lnTo>
                  <a:pt x="290512" y="1236420"/>
                </a:lnTo>
                <a:lnTo>
                  <a:pt x="329709" y="1308634"/>
                </a:lnTo>
                <a:cubicBezTo>
                  <a:pt x="355052" y="1346146"/>
                  <a:pt x="383910" y="1381089"/>
                  <a:pt x="415809" y="1412989"/>
                </a:cubicBezTo>
                <a:lnTo>
                  <a:pt x="426961" y="1422190"/>
                </a:lnTo>
                <a:lnTo>
                  <a:pt x="424859" y="1425649"/>
                </a:lnTo>
                <a:cubicBezTo>
                  <a:pt x="391994" y="1474295"/>
                  <a:pt x="354571" y="1519609"/>
                  <a:pt x="313202" y="1560977"/>
                </a:cubicBezTo>
                <a:lnTo>
                  <a:pt x="290512" y="1579699"/>
                </a:lnTo>
                <a:lnTo>
                  <a:pt x="267821" y="1560977"/>
                </a:lnTo>
                <a:cubicBezTo>
                  <a:pt x="226452" y="1519609"/>
                  <a:pt x="189029" y="1474295"/>
                  <a:pt x="156164" y="1425649"/>
                </a:cubicBezTo>
                <a:lnTo>
                  <a:pt x="154063" y="1422190"/>
                </a:lnTo>
                <a:lnTo>
                  <a:pt x="154063" y="1422190"/>
                </a:lnTo>
                <a:lnTo>
                  <a:pt x="110363" y="1350256"/>
                </a:lnTo>
                <a:cubicBezTo>
                  <a:pt x="39980" y="1220692"/>
                  <a:pt x="0" y="1072214"/>
                  <a:pt x="0" y="914399"/>
                </a:cubicBezTo>
                <a:cubicBezTo>
                  <a:pt x="0" y="756584"/>
                  <a:pt x="39980" y="608106"/>
                  <a:pt x="110363" y="478542"/>
                </a:cubicBezTo>
                <a:close/>
                <a:moveTo>
                  <a:pt x="914400" y="0"/>
                </a:moveTo>
                <a:cubicBezTo>
                  <a:pt x="1103779" y="0"/>
                  <a:pt x="1279711" y="57571"/>
                  <a:pt x="1425650" y="156165"/>
                </a:cubicBezTo>
                <a:lnTo>
                  <a:pt x="1538288" y="249100"/>
                </a:lnTo>
                <a:lnTo>
                  <a:pt x="1515597" y="267822"/>
                </a:lnTo>
                <a:cubicBezTo>
                  <a:pt x="1474228" y="309190"/>
                  <a:pt x="1436805" y="354504"/>
                  <a:pt x="1403940" y="403150"/>
                </a:cubicBezTo>
                <a:lnTo>
                  <a:pt x="1401839" y="406609"/>
                </a:lnTo>
                <a:lnTo>
                  <a:pt x="1308635" y="329710"/>
                </a:lnTo>
                <a:cubicBezTo>
                  <a:pt x="1196099" y="253682"/>
                  <a:pt x="1060434" y="209288"/>
                  <a:pt x="914400" y="209288"/>
                </a:cubicBezTo>
                <a:cubicBezTo>
                  <a:pt x="768367" y="209288"/>
                  <a:pt x="632702" y="253682"/>
                  <a:pt x="520165" y="329710"/>
                </a:cubicBezTo>
                <a:lnTo>
                  <a:pt x="426962" y="406609"/>
                </a:lnTo>
                <a:lnTo>
                  <a:pt x="424860" y="403150"/>
                </a:lnTo>
                <a:cubicBezTo>
                  <a:pt x="391995" y="354504"/>
                  <a:pt x="354572" y="309190"/>
                  <a:pt x="313203" y="267822"/>
                </a:cubicBezTo>
                <a:lnTo>
                  <a:pt x="290513" y="249100"/>
                </a:lnTo>
                <a:lnTo>
                  <a:pt x="403150" y="156165"/>
                </a:lnTo>
                <a:cubicBezTo>
                  <a:pt x="549090" y="57571"/>
                  <a:pt x="725022" y="0"/>
                  <a:pt x="914400" y="0"/>
                </a:cubicBezTo>
                <a:close/>
              </a:path>
            </a:pathLst>
          </a:custGeom>
          <a:solidFill>
            <a:srgbClr val="FF537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cs typeface="+mn-ea"/>
              <a:sym typeface="+mn-lt"/>
            </a:endParaRPr>
          </a:p>
        </p:txBody>
      </p:sp>
      <p:sp>
        <p:nvSpPr>
          <p:cNvPr id="10" name="Freeform 9"/>
          <p:cNvSpPr/>
          <p:nvPr/>
        </p:nvSpPr>
        <p:spPr>
          <a:xfrm>
            <a:off x="7053262" y="2329465"/>
            <a:ext cx="1828800" cy="1828800"/>
          </a:xfrm>
          <a:custGeom>
            <a:avLst/>
            <a:gdLst>
              <a:gd name="connsiteX0" fmla="*/ 290512 w 1828800"/>
              <a:gd name="connsiteY0" fmla="*/ 249101 h 1828800"/>
              <a:gd name="connsiteX1" fmla="*/ 313202 w 1828800"/>
              <a:gd name="connsiteY1" fmla="*/ 267823 h 1828800"/>
              <a:gd name="connsiteX2" fmla="*/ 424859 w 1828800"/>
              <a:gd name="connsiteY2" fmla="*/ 403151 h 1828800"/>
              <a:gd name="connsiteX3" fmla="*/ 426961 w 1828800"/>
              <a:gd name="connsiteY3" fmla="*/ 406610 h 1828800"/>
              <a:gd name="connsiteX4" fmla="*/ 415809 w 1828800"/>
              <a:gd name="connsiteY4" fmla="*/ 415811 h 1828800"/>
              <a:gd name="connsiteX5" fmla="*/ 329709 w 1828800"/>
              <a:gd name="connsiteY5" fmla="*/ 520166 h 1828800"/>
              <a:gd name="connsiteX6" fmla="*/ 290513 w 1828800"/>
              <a:gd name="connsiteY6" fmla="*/ 592381 h 1828800"/>
              <a:gd name="connsiteX7" fmla="*/ 290513 w 1828800"/>
              <a:gd name="connsiteY7" fmla="*/ 592381 h 1828800"/>
              <a:gd name="connsiteX8" fmla="*/ 264699 w 1828800"/>
              <a:gd name="connsiteY8" fmla="*/ 639938 h 1828800"/>
              <a:gd name="connsiteX9" fmla="*/ 209288 w 1828800"/>
              <a:gd name="connsiteY9" fmla="*/ 914400 h 1828800"/>
              <a:gd name="connsiteX10" fmla="*/ 264699 w 1828800"/>
              <a:gd name="connsiteY10" fmla="*/ 1188862 h 1828800"/>
              <a:gd name="connsiteX11" fmla="*/ 290513 w 1828800"/>
              <a:gd name="connsiteY11" fmla="*/ 1236420 h 1828800"/>
              <a:gd name="connsiteX12" fmla="*/ 251315 w 1828800"/>
              <a:gd name="connsiteY12" fmla="*/ 1308635 h 1828800"/>
              <a:gd name="connsiteX13" fmla="*/ 165215 w 1828800"/>
              <a:gd name="connsiteY13" fmla="*/ 1412990 h 1828800"/>
              <a:gd name="connsiteX14" fmla="*/ 154064 w 1828800"/>
              <a:gd name="connsiteY14" fmla="*/ 1422191 h 1828800"/>
              <a:gd name="connsiteX15" fmla="*/ 110363 w 1828800"/>
              <a:gd name="connsiteY15" fmla="*/ 1350257 h 1828800"/>
              <a:gd name="connsiteX16" fmla="*/ 0 w 1828800"/>
              <a:gd name="connsiteY16" fmla="*/ 914400 h 1828800"/>
              <a:gd name="connsiteX17" fmla="*/ 110363 w 1828800"/>
              <a:gd name="connsiteY17" fmla="*/ 478543 h 1828800"/>
              <a:gd name="connsiteX18" fmla="*/ 154063 w 1828800"/>
              <a:gd name="connsiteY18" fmla="*/ 406610 h 1828800"/>
              <a:gd name="connsiteX19" fmla="*/ 154063 w 1828800"/>
              <a:gd name="connsiteY19" fmla="*/ 406610 h 1828800"/>
              <a:gd name="connsiteX20" fmla="*/ 156164 w 1828800"/>
              <a:gd name="connsiteY20" fmla="*/ 403151 h 1828800"/>
              <a:gd name="connsiteX21" fmla="*/ 267821 w 1828800"/>
              <a:gd name="connsiteY21" fmla="*/ 267823 h 1828800"/>
              <a:gd name="connsiteX22" fmla="*/ 914400 w 1828800"/>
              <a:gd name="connsiteY22" fmla="*/ 0 h 1828800"/>
              <a:gd name="connsiteX23" fmla="*/ 1828800 w 1828800"/>
              <a:gd name="connsiteY23" fmla="*/ 914400 h 1828800"/>
              <a:gd name="connsiteX24" fmla="*/ 914400 w 1828800"/>
              <a:gd name="connsiteY24" fmla="*/ 1828800 h 1828800"/>
              <a:gd name="connsiteX25" fmla="*/ 403150 w 1828800"/>
              <a:gd name="connsiteY25" fmla="*/ 1672635 h 1828800"/>
              <a:gd name="connsiteX26" fmla="*/ 290513 w 1828800"/>
              <a:gd name="connsiteY26" fmla="*/ 1579700 h 1828800"/>
              <a:gd name="connsiteX27" fmla="*/ 313203 w 1828800"/>
              <a:gd name="connsiteY27" fmla="*/ 1560978 h 1828800"/>
              <a:gd name="connsiteX28" fmla="*/ 424860 w 1828800"/>
              <a:gd name="connsiteY28" fmla="*/ 1425650 h 1828800"/>
              <a:gd name="connsiteX29" fmla="*/ 426962 w 1828800"/>
              <a:gd name="connsiteY29" fmla="*/ 1422191 h 1828800"/>
              <a:gd name="connsiteX30" fmla="*/ 520165 w 1828800"/>
              <a:gd name="connsiteY30" fmla="*/ 1499090 h 1828800"/>
              <a:gd name="connsiteX31" fmla="*/ 914400 w 1828800"/>
              <a:gd name="connsiteY31" fmla="*/ 1619512 h 1828800"/>
              <a:gd name="connsiteX32" fmla="*/ 1619512 w 1828800"/>
              <a:gd name="connsiteY32" fmla="*/ 914400 h 1828800"/>
              <a:gd name="connsiteX33" fmla="*/ 914400 w 1828800"/>
              <a:gd name="connsiteY33" fmla="*/ 209288 h 1828800"/>
              <a:gd name="connsiteX34" fmla="*/ 520165 w 1828800"/>
              <a:gd name="connsiteY34" fmla="*/ 329710 h 1828800"/>
              <a:gd name="connsiteX35" fmla="*/ 426962 w 1828800"/>
              <a:gd name="connsiteY35" fmla="*/ 406609 h 1828800"/>
              <a:gd name="connsiteX36" fmla="*/ 424860 w 1828800"/>
              <a:gd name="connsiteY36" fmla="*/ 403150 h 1828800"/>
              <a:gd name="connsiteX37" fmla="*/ 313203 w 1828800"/>
              <a:gd name="connsiteY37" fmla="*/ 267822 h 1828800"/>
              <a:gd name="connsiteX38" fmla="*/ 290513 w 1828800"/>
              <a:gd name="connsiteY38" fmla="*/ 249100 h 1828800"/>
              <a:gd name="connsiteX39" fmla="*/ 403150 w 1828800"/>
              <a:gd name="connsiteY39" fmla="*/ 156165 h 1828800"/>
              <a:gd name="connsiteX40" fmla="*/ 914400 w 1828800"/>
              <a:gd name="connsiteY4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828800" h="1828800">
                <a:moveTo>
                  <a:pt x="290512" y="249101"/>
                </a:moveTo>
                <a:lnTo>
                  <a:pt x="313202" y="267823"/>
                </a:lnTo>
                <a:cubicBezTo>
                  <a:pt x="354571" y="309191"/>
                  <a:pt x="391994" y="354505"/>
                  <a:pt x="424859" y="403151"/>
                </a:cubicBezTo>
                <a:lnTo>
                  <a:pt x="426961" y="406610"/>
                </a:lnTo>
                <a:lnTo>
                  <a:pt x="415809" y="415811"/>
                </a:lnTo>
                <a:cubicBezTo>
                  <a:pt x="383910" y="447711"/>
                  <a:pt x="355052" y="482654"/>
                  <a:pt x="329709" y="520166"/>
                </a:cubicBezTo>
                <a:lnTo>
                  <a:pt x="290513" y="592381"/>
                </a:lnTo>
                <a:lnTo>
                  <a:pt x="290513" y="592381"/>
                </a:lnTo>
                <a:lnTo>
                  <a:pt x="264699" y="639938"/>
                </a:lnTo>
                <a:cubicBezTo>
                  <a:pt x="229019" y="724297"/>
                  <a:pt x="209288" y="817044"/>
                  <a:pt x="209288" y="914400"/>
                </a:cubicBezTo>
                <a:cubicBezTo>
                  <a:pt x="209288" y="1011756"/>
                  <a:pt x="229019" y="1104503"/>
                  <a:pt x="264699" y="1188862"/>
                </a:cubicBezTo>
                <a:lnTo>
                  <a:pt x="290513" y="1236420"/>
                </a:lnTo>
                <a:lnTo>
                  <a:pt x="251315" y="1308635"/>
                </a:lnTo>
                <a:cubicBezTo>
                  <a:pt x="225973" y="1346147"/>
                  <a:pt x="197115" y="1381090"/>
                  <a:pt x="165215" y="1412990"/>
                </a:cubicBezTo>
                <a:lnTo>
                  <a:pt x="154064" y="1422191"/>
                </a:lnTo>
                <a:lnTo>
                  <a:pt x="110363" y="1350257"/>
                </a:lnTo>
                <a:cubicBezTo>
                  <a:pt x="39980" y="1220693"/>
                  <a:pt x="0" y="1072215"/>
                  <a:pt x="0" y="914400"/>
                </a:cubicBezTo>
                <a:cubicBezTo>
                  <a:pt x="0" y="756585"/>
                  <a:pt x="39980" y="608107"/>
                  <a:pt x="110363" y="478543"/>
                </a:cubicBezTo>
                <a:lnTo>
                  <a:pt x="154063" y="406610"/>
                </a:lnTo>
                <a:lnTo>
                  <a:pt x="154063" y="406610"/>
                </a:lnTo>
                <a:lnTo>
                  <a:pt x="156164" y="403151"/>
                </a:lnTo>
                <a:cubicBezTo>
                  <a:pt x="189029" y="354505"/>
                  <a:pt x="226452" y="309191"/>
                  <a:pt x="267821" y="267823"/>
                </a:cubicBezTo>
                <a:close/>
                <a:moveTo>
                  <a:pt x="914400" y="0"/>
                </a:moveTo>
                <a:cubicBezTo>
                  <a:pt x="1419409" y="0"/>
                  <a:pt x="1828800" y="409391"/>
                  <a:pt x="1828800" y="914400"/>
                </a:cubicBezTo>
                <a:cubicBezTo>
                  <a:pt x="1828800" y="1419409"/>
                  <a:pt x="1419409" y="1828800"/>
                  <a:pt x="914400" y="1828800"/>
                </a:cubicBezTo>
                <a:cubicBezTo>
                  <a:pt x="725022" y="1828800"/>
                  <a:pt x="549090" y="1771230"/>
                  <a:pt x="403150" y="1672635"/>
                </a:cubicBezTo>
                <a:lnTo>
                  <a:pt x="290513" y="1579700"/>
                </a:lnTo>
                <a:lnTo>
                  <a:pt x="313203" y="1560978"/>
                </a:lnTo>
                <a:cubicBezTo>
                  <a:pt x="354572" y="1519610"/>
                  <a:pt x="391995" y="1474296"/>
                  <a:pt x="424860" y="1425650"/>
                </a:cubicBezTo>
                <a:lnTo>
                  <a:pt x="426962" y="1422191"/>
                </a:lnTo>
                <a:lnTo>
                  <a:pt x="520165" y="1499090"/>
                </a:lnTo>
                <a:cubicBezTo>
                  <a:pt x="632702" y="1575118"/>
                  <a:pt x="768367" y="1619512"/>
                  <a:pt x="914400" y="1619512"/>
                </a:cubicBezTo>
                <a:cubicBezTo>
                  <a:pt x="1303823" y="1619512"/>
                  <a:pt x="1619512" y="1303823"/>
                  <a:pt x="1619512" y="914400"/>
                </a:cubicBezTo>
                <a:cubicBezTo>
                  <a:pt x="1619512" y="524977"/>
                  <a:pt x="1303823" y="209288"/>
                  <a:pt x="914400" y="209288"/>
                </a:cubicBezTo>
                <a:cubicBezTo>
                  <a:pt x="768367" y="209288"/>
                  <a:pt x="632702" y="253682"/>
                  <a:pt x="520165" y="329710"/>
                </a:cubicBezTo>
                <a:lnTo>
                  <a:pt x="426962" y="406609"/>
                </a:lnTo>
                <a:lnTo>
                  <a:pt x="424860" y="403150"/>
                </a:lnTo>
                <a:cubicBezTo>
                  <a:pt x="391995" y="354504"/>
                  <a:pt x="354572" y="309190"/>
                  <a:pt x="313203" y="267822"/>
                </a:cubicBezTo>
                <a:lnTo>
                  <a:pt x="290513" y="249100"/>
                </a:lnTo>
                <a:lnTo>
                  <a:pt x="403150" y="156165"/>
                </a:lnTo>
                <a:cubicBezTo>
                  <a:pt x="549090" y="57571"/>
                  <a:pt x="725022" y="0"/>
                  <a:pt x="914400" y="0"/>
                </a:cubicBezTo>
                <a:close/>
              </a:path>
            </a:pathLst>
          </a:custGeom>
          <a:solidFill>
            <a:srgbClr val="6C8D77"/>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cs typeface="+mn-ea"/>
              <a:sym typeface="+mn-lt"/>
            </a:endParaRPr>
          </a:p>
        </p:txBody>
      </p:sp>
      <p:cxnSp>
        <p:nvCxnSpPr>
          <p:cNvPr id="15" name="Straight Connector 14"/>
          <p:cNvCxnSpPr/>
          <p:nvPr/>
        </p:nvCxnSpPr>
        <p:spPr>
          <a:xfrm>
            <a:off x="7967661" y="1777015"/>
            <a:ext cx="0" cy="361950"/>
          </a:xfrm>
          <a:prstGeom prst="line">
            <a:avLst/>
          </a:prstGeom>
          <a:ln>
            <a:solidFill>
              <a:srgbClr val="7F8C8D"/>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224336" y="1777015"/>
            <a:ext cx="0" cy="361950"/>
          </a:xfrm>
          <a:prstGeom prst="line">
            <a:avLst/>
          </a:prstGeom>
          <a:ln>
            <a:solidFill>
              <a:srgbClr val="7F8C8D"/>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6719886" y="4310665"/>
            <a:ext cx="0" cy="361950"/>
          </a:xfrm>
          <a:prstGeom prst="line">
            <a:avLst/>
          </a:prstGeom>
          <a:ln>
            <a:solidFill>
              <a:srgbClr val="7F8C8D"/>
            </a:solidFill>
            <a:prstDash val="dash"/>
            <a:head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472111" y="4310665"/>
            <a:ext cx="0" cy="361950"/>
          </a:xfrm>
          <a:prstGeom prst="line">
            <a:avLst/>
          </a:prstGeom>
          <a:ln>
            <a:solidFill>
              <a:srgbClr val="7F8C8D"/>
            </a:solidFill>
            <a:prstDash val="dash"/>
            <a:head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7981947" y="1738915"/>
            <a:ext cx="914401" cy="0"/>
          </a:xfrm>
          <a:prstGeom prst="line">
            <a:avLst/>
          </a:prstGeom>
          <a:ln>
            <a:solidFill>
              <a:srgbClr val="7F8C8D"/>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309937" y="1738915"/>
            <a:ext cx="914401" cy="0"/>
          </a:xfrm>
          <a:prstGeom prst="line">
            <a:avLst/>
          </a:prstGeom>
          <a:ln>
            <a:solidFill>
              <a:srgbClr val="7F8C8D"/>
            </a:solidFill>
            <a:prstDash val="dash"/>
            <a:head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6729411" y="4720240"/>
            <a:ext cx="914401" cy="0"/>
          </a:xfrm>
          <a:prstGeom prst="line">
            <a:avLst/>
          </a:prstGeom>
          <a:ln>
            <a:solidFill>
              <a:srgbClr val="7F8C8D"/>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4557710" y="4720240"/>
            <a:ext cx="914401" cy="0"/>
          </a:xfrm>
          <a:prstGeom prst="line">
            <a:avLst/>
          </a:prstGeom>
          <a:ln>
            <a:solidFill>
              <a:srgbClr val="7F8C8D"/>
            </a:solidFill>
            <a:prstDash val="dash"/>
            <a:headEnd type="ova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9056621" y="1534603"/>
            <a:ext cx="493484" cy="408623"/>
          </a:xfrm>
          <a:prstGeom prst="roundRect">
            <a:avLst/>
          </a:prstGeom>
          <a:solidFill>
            <a:srgbClr val="FF537C"/>
          </a:solidFill>
          <a:ln>
            <a:solidFill>
              <a:srgbClr val="FF537C"/>
            </a:solidFill>
          </a:ln>
        </p:spPr>
        <p:txBody>
          <a:bodyPr wrap="none" rtlCol="0">
            <a:spAutoFit/>
          </a:bodyPr>
          <a:lstStyle/>
          <a:p>
            <a:r>
              <a:rPr lang="en-US">
                <a:solidFill>
                  <a:schemeClr val="bg1"/>
                </a:solidFill>
                <a:cs typeface="+mn-ea"/>
                <a:sym typeface="+mn-lt"/>
              </a:rPr>
              <a:t>01</a:t>
            </a:r>
          </a:p>
        </p:txBody>
      </p:sp>
      <p:sp>
        <p:nvSpPr>
          <p:cNvPr id="25" name="TextBox 24"/>
          <p:cNvSpPr txBox="1"/>
          <p:nvPr/>
        </p:nvSpPr>
        <p:spPr>
          <a:xfrm>
            <a:off x="7790623" y="4515928"/>
            <a:ext cx="493484" cy="408623"/>
          </a:xfrm>
          <a:prstGeom prst="roundRect">
            <a:avLst/>
          </a:prstGeom>
          <a:solidFill>
            <a:srgbClr val="6C8D77"/>
          </a:solidFill>
          <a:ln>
            <a:noFill/>
          </a:ln>
        </p:spPr>
        <p:txBody>
          <a:bodyPr wrap="none" rtlCol="0">
            <a:spAutoFit/>
          </a:bodyPr>
          <a:lstStyle/>
          <a:p>
            <a:r>
              <a:rPr lang="en-US">
                <a:solidFill>
                  <a:schemeClr val="bg1"/>
                </a:solidFill>
                <a:cs typeface="+mn-ea"/>
                <a:sym typeface="+mn-lt"/>
              </a:rPr>
              <a:t>02</a:t>
            </a:r>
          </a:p>
        </p:txBody>
      </p:sp>
      <p:sp>
        <p:nvSpPr>
          <p:cNvPr id="27" name="TextBox 26"/>
          <p:cNvSpPr txBox="1"/>
          <p:nvPr/>
        </p:nvSpPr>
        <p:spPr>
          <a:xfrm>
            <a:off x="2648863" y="1534603"/>
            <a:ext cx="493484" cy="408623"/>
          </a:xfrm>
          <a:prstGeom prst="roundRect">
            <a:avLst/>
          </a:prstGeom>
          <a:solidFill>
            <a:srgbClr val="6C8D77"/>
          </a:solidFill>
          <a:ln>
            <a:noFill/>
          </a:ln>
        </p:spPr>
        <p:txBody>
          <a:bodyPr wrap="none" rtlCol="0">
            <a:spAutoFit/>
          </a:bodyPr>
          <a:lstStyle/>
          <a:p>
            <a:r>
              <a:rPr lang="en-US">
                <a:solidFill>
                  <a:schemeClr val="bg1"/>
                </a:solidFill>
                <a:cs typeface="+mn-ea"/>
                <a:sym typeface="+mn-lt"/>
              </a:rPr>
              <a:t>04</a:t>
            </a:r>
          </a:p>
        </p:txBody>
      </p:sp>
      <p:sp>
        <p:nvSpPr>
          <p:cNvPr id="29" name="TextBox 28"/>
          <p:cNvSpPr txBox="1"/>
          <p:nvPr/>
        </p:nvSpPr>
        <p:spPr>
          <a:xfrm>
            <a:off x="3914861" y="4515928"/>
            <a:ext cx="493484" cy="408623"/>
          </a:xfrm>
          <a:prstGeom prst="roundRect">
            <a:avLst/>
          </a:prstGeom>
          <a:solidFill>
            <a:srgbClr val="FF537C"/>
          </a:solidFill>
          <a:ln>
            <a:solidFill>
              <a:srgbClr val="FF537C"/>
            </a:solidFill>
          </a:ln>
        </p:spPr>
        <p:txBody>
          <a:bodyPr wrap="none" rtlCol="0">
            <a:spAutoFit/>
          </a:bodyPr>
          <a:lstStyle/>
          <a:p>
            <a:r>
              <a:rPr lang="en-US">
                <a:solidFill>
                  <a:schemeClr val="bg1"/>
                </a:solidFill>
                <a:cs typeface="+mn-ea"/>
                <a:sym typeface="+mn-lt"/>
              </a:rPr>
              <a:t>03</a:t>
            </a:r>
          </a:p>
        </p:txBody>
      </p:sp>
      <p:sp>
        <p:nvSpPr>
          <p:cNvPr id="32" name="Content Placeholder 19"/>
          <p:cNvSpPr txBox="1"/>
          <p:nvPr/>
        </p:nvSpPr>
        <p:spPr>
          <a:xfrm>
            <a:off x="9543135" y="1477305"/>
            <a:ext cx="1975765" cy="1772793"/>
          </a:xfrm>
          <a:prstGeom prst="rect">
            <a:avLst/>
          </a:prstGeom>
          <a:noFill/>
        </p:spPr>
        <p:txBody>
          <a:bodyPr wrap="square" rtlCol="0">
            <a:spAutoFit/>
          </a:bodyPr>
          <a:lstStyle>
            <a:defPPr>
              <a:defRPr lang="zh-CN"/>
            </a:defPPr>
            <a:lvl1pPr algn="ctr">
              <a:defRPr sz="1600" b="1">
                <a:solidFill>
                  <a:schemeClr val="bg1"/>
                </a:solidFill>
                <a:latin typeface="微软雅黑" panose="020B0503020204020204" charset="-122"/>
                <a:ea typeface="微软雅黑" panose="020B0503020204020204" charset="-122"/>
              </a:defRPr>
            </a:lvl1pPr>
          </a:lstStyle>
          <a:p>
            <a:pPr algn="l">
              <a:lnSpc>
                <a:spcPct val="130000"/>
              </a:lnSpc>
            </a:pPr>
            <a:r>
              <a:rPr lang="en-US" altLang="zh-CN" sz="1400" b="0" dirty="0" smtClean="0">
                <a:solidFill>
                  <a:schemeClr val="bg2">
                    <a:lumMod val="25000"/>
                  </a:schemeClr>
                </a:solidFill>
                <a:latin typeface="+mn-lt"/>
                <a:ea typeface="+mn-ea"/>
                <a:cs typeface="+mn-ea"/>
                <a:sym typeface="+mn-lt"/>
              </a:rPr>
              <a:t>Your content to play here, or through paste in this box, and select only the text. Your content to play here </a:t>
            </a:r>
            <a:endParaRPr lang="en-US" altLang="zh-CN" sz="1400" b="0" dirty="0">
              <a:solidFill>
                <a:schemeClr val="bg2">
                  <a:lumMod val="25000"/>
                </a:schemeClr>
              </a:solidFill>
              <a:latin typeface="+mn-lt"/>
              <a:ea typeface="+mn-ea"/>
              <a:cs typeface="+mn-ea"/>
              <a:sym typeface="+mn-lt"/>
            </a:endParaRPr>
          </a:p>
        </p:txBody>
      </p:sp>
      <p:sp>
        <p:nvSpPr>
          <p:cNvPr id="33" name="Content Placeholder 19"/>
          <p:cNvSpPr txBox="1"/>
          <p:nvPr/>
        </p:nvSpPr>
        <p:spPr>
          <a:xfrm>
            <a:off x="8362947" y="4458629"/>
            <a:ext cx="1975765" cy="1772793"/>
          </a:xfrm>
          <a:prstGeom prst="rect">
            <a:avLst/>
          </a:prstGeom>
          <a:noFill/>
        </p:spPr>
        <p:txBody>
          <a:bodyPr wrap="square" rtlCol="0">
            <a:spAutoFit/>
          </a:bodyPr>
          <a:lstStyle>
            <a:defPPr>
              <a:defRPr lang="zh-CN"/>
            </a:defPPr>
            <a:lvl1pPr algn="ctr">
              <a:defRPr sz="1600" b="1">
                <a:solidFill>
                  <a:schemeClr val="bg1"/>
                </a:solidFill>
                <a:latin typeface="微软雅黑" panose="020B0503020204020204" charset="-122"/>
                <a:ea typeface="微软雅黑" panose="020B0503020204020204" charset="-122"/>
              </a:defRPr>
            </a:lvl1pPr>
          </a:lstStyle>
          <a:p>
            <a:pPr algn="l">
              <a:lnSpc>
                <a:spcPct val="130000"/>
              </a:lnSpc>
            </a:pPr>
            <a:r>
              <a:rPr lang="en-US" altLang="zh-CN" sz="1400" b="0" dirty="0" smtClean="0">
                <a:solidFill>
                  <a:schemeClr val="bg2">
                    <a:lumMod val="25000"/>
                  </a:schemeClr>
                </a:solidFill>
                <a:latin typeface="+mn-lt"/>
                <a:ea typeface="+mn-ea"/>
                <a:cs typeface="+mn-ea"/>
                <a:sym typeface="+mn-lt"/>
              </a:rPr>
              <a:t>Your content to play here, or through paste in this box, and select only the text. Your content to play here </a:t>
            </a:r>
            <a:endParaRPr lang="en-US" altLang="zh-CN" sz="1400" b="0" dirty="0">
              <a:solidFill>
                <a:schemeClr val="bg2">
                  <a:lumMod val="25000"/>
                </a:schemeClr>
              </a:solidFill>
              <a:latin typeface="+mn-lt"/>
              <a:ea typeface="+mn-ea"/>
              <a:cs typeface="+mn-ea"/>
              <a:sym typeface="+mn-lt"/>
            </a:endParaRPr>
          </a:p>
        </p:txBody>
      </p:sp>
      <p:sp>
        <p:nvSpPr>
          <p:cNvPr id="34" name="Content Placeholder 19"/>
          <p:cNvSpPr txBox="1"/>
          <p:nvPr/>
        </p:nvSpPr>
        <p:spPr>
          <a:xfrm>
            <a:off x="1801722" y="4458629"/>
            <a:ext cx="1975765" cy="1772793"/>
          </a:xfrm>
          <a:prstGeom prst="rect">
            <a:avLst/>
          </a:prstGeom>
          <a:noFill/>
        </p:spPr>
        <p:txBody>
          <a:bodyPr wrap="square" rtlCol="0">
            <a:spAutoFit/>
          </a:bodyPr>
          <a:lstStyle>
            <a:defPPr>
              <a:defRPr lang="zh-CN"/>
            </a:defPPr>
            <a:lvl1pPr algn="ctr">
              <a:defRPr sz="1600" b="1">
                <a:solidFill>
                  <a:schemeClr val="bg1"/>
                </a:solidFill>
                <a:latin typeface="微软雅黑" panose="020B0503020204020204" charset="-122"/>
                <a:ea typeface="微软雅黑" panose="020B0503020204020204" charset="-122"/>
              </a:defRPr>
            </a:lvl1pPr>
          </a:lstStyle>
          <a:p>
            <a:pPr algn="r">
              <a:lnSpc>
                <a:spcPct val="130000"/>
              </a:lnSpc>
            </a:pPr>
            <a:r>
              <a:rPr lang="en-US" altLang="zh-CN" sz="1400" b="0" dirty="0" smtClean="0">
                <a:solidFill>
                  <a:schemeClr val="bg2">
                    <a:lumMod val="25000"/>
                  </a:schemeClr>
                </a:solidFill>
                <a:latin typeface="+mn-lt"/>
                <a:ea typeface="+mn-ea"/>
                <a:cs typeface="+mn-ea"/>
                <a:sym typeface="+mn-lt"/>
              </a:rPr>
              <a:t>Your content to play here, or through paste in this box, and select only the text. Your content to play here </a:t>
            </a:r>
            <a:endParaRPr lang="en-US" altLang="zh-CN" sz="1400" b="0" dirty="0">
              <a:solidFill>
                <a:schemeClr val="bg2">
                  <a:lumMod val="25000"/>
                </a:schemeClr>
              </a:solidFill>
              <a:latin typeface="+mn-lt"/>
              <a:ea typeface="+mn-ea"/>
              <a:cs typeface="+mn-ea"/>
              <a:sym typeface="+mn-lt"/>
            </a:endParaRPr>
          </a:p>
        </p:txBody>
      </p:sp>
      <p:sp>
        <p:nvSpPr>
          <p:cNvPr id="35" name="Content Placeholder 19"/>
          <p:cNvSpPr txBox="1"/>
          <p:nvPr/>
        </p:nvSpPr>
        <p:spPr>
          <a:xfrm>
            <a:off x="673098" y="1515405"/>
            <a:ext cx="1975765" cy="1772793"/>
          </a:xfrm>
          <a:prstGeom prst="rect">
            <a:avLst/>
          </a:prstGeom>
          <a:noFill/>
        </p:spPr>
        <p:txBody>
          <a:bodyPr wrap="square" rtlCol="0">
            <a:spAutoFit/>
          </a:bodyPr>
          <a:lstStyle>
            <a:defPPr>
              <a:defRPr lang="zh-CN"/>
            </a:defPPr>
            <a:lvl1pPr algn="ctr">
              <a:defRPr sz="1600" b="1">
                <a:solidFill>
                  <a:schemeClr val="bg1"/>
                </a:solidFill>
                <a:latin typeface="微软雅黑" panose="020B0503020204020204" charset="-122"/>
                <a:ea typeface="微软雅黑" panose="020B0503020204020204" charset="-122"/>
              </a:defRPr>
            </a:lvl1pPr>
          </a:lstStyle>
          <a:p>
            <a:pPr algn="r">
              <a:lnSpc>
                <a:spcPct val="130000"/>
              </a:lnSpc>
            </a:pPr>
            <a:r>
              <a:rPr lang="en-US" altLang="zh-CN" sz="1400" b="0" dirty="0" smtClean="0">
                <a:solidFill>
                  <a:schemeClr val="bg2">
                    <a:lumMod val="25000"/>
                  </a:schemeClr>
                </a:solidFill>
                <a:latin typeface="+mn-lt"/>
                <a:ea typeface="+mn-ea"/>
                <a:cs typeface="+mn-ea"/>
                <a:sym typeface="+mn-lt"/>
              </a:rPr>
              <a:t>Your content to play here, or through paste in this box, and select only the text. Your content to play here </a:t>
            </a:r>
            <a:endParaRPr lang="en-US" altLang="zh-CN" sz="1400" b="0" dirty="0">
              <a:solidFill>
                <a:schemeClr val="bg2">
                  <a:lumMod val="25000"/>
                </a:schemeClr>
              </a:solidFill>
              <a:latin typeface="+mn-lt"/>
              <a:ea typeface="+mn-ea"/>
              <a:cs typeface="+mn-ea"/>
              <a:sym typeface="+mn-lt"/>
            </a:endParaRPr>
          </a:p>
        </p:txBody>
      </p:sp>
      <p:sp>
        <p:nvSpPr>
          <p:cNvPr id="37" name="Content Placeholder 19"/>
          <p:cNvSpPr txBox="1"/>
          <p:nvPr/>
        </p:nvSpPr>
        <p:spPr>
          <a:xfrm>
            <a:off x="3889079" y="2889922"/>
            <a:ext cx="538078" cy="707886"/>
          </a:xfrm>
          <a:prstGeom prst="rect">
            <a:avLst/>
          </a:prstGeom>
          <a:noFill/>
        </p:spPr>
        <p:txBody>
          <a:bodyPr wrap="square" rtlCol="0">
            <a:spAutoFit/>
          </a:bodyPr>
          <a:lstStyle>
            <a:defPPr>
              <a:defRPr lang="zh-CN"/>
            </a:defPPr>
            <a:lvl1pPr algn="ctr">
              <a:defRPr sz="1600" b="1">
                <a:solidFill>
                  <a:schemeClr val="bg1"/>
                </a:solidFill>
                <a:latin typeface="微软雅黑" panose="020B0503020204020204" charset="-122"/>
                <a:ea typeface="微软雅黑" panose="020B0503020204020204" charset="-122"/>
              </a:defRPr>
            </a:lvl1pPr>
          </a:lstStyle>
          <a:p>
            <a:r>
              <a:rPr lang="zh-CN" altLang="en-US" sz="2000" dirty="0">
                <a:solidFill>
                  <a:schemeClr val="tx1"/>
                </a:solidFill>
                <a:latin typeface="+mn-lt"/>
                <a:ea typeface="+mn-ea"/>
                <a:cs typeface="+mn-ea"/>
                <a:sym typeface="+mn-lt"/>
              </a:rPr>
              <a:t>标题</a:t>
            </a:r>
            <a:endParaRPr lang="id-ID" altLang="zh-CN" sz="2000" dirty="0">
              <a:solidFill>
                <a:schemeClr val="tx1"/>
              </a:solidFill>
              <a:latin typeface="+mn-lt"/>
              <a:ea typeface="+mn-ea"/>
              <a:cs typeface="+mn-ea"/>
              <a:sym typeface="+mn-lt"/>
            </a:endParaRPr>
          </a:p>
        </p:txBody>
      </p:sp>
      <p:sp>
        <p:nvSpPr>
          <p:cNvPr id="39" name="Content Placeholder 19"/>
          <p:cNvSpPr txBox="1"/>
          <p:nvPr/>
        </p:nvSpPr>
        <p:spPr>
          <a:xfrm>
            <a:off x="5158927" y="2889922"/>
            <a:ext cx="538078" cy="707886"/>
          </a:xfrm>
          <a:prstGeom prst="rect">
            <a:avLst/>
          </a:prstGeom>
          <a:noFill/>
        </p:spPr>
        <p:txBody>
          <a:bodyPr wrap="square" rtlCol="0">
            <a:spAutoFit/>
          </a:bodyPr>
          <a:lstStyle>
            <a:defPPr>
              <a:defRPr lang="zh-CN"/>
            </a:defPPr>
            <a:lvl1pPr algn="ctr">
              <a:defRPr sz="1600" b="1">
                <a:solidFill>
                  <a:schemeClr val="bg1"/>
                </a:solidFill>
                <a:latin typeface="微软雅黑" panose="020B0503020204020204" charset="-122"/>
                <a:ea typeface="微软雅黑" panose="020B0503020204020204" charset="-122"/>
              </a:defRPr>
            </a:lvl1pPr>
          </a:lstStyle>
          <a:p>
            <a:r>
              <a:rPr lang="zh-CN" altLang="en-US" sz="2000" dirty="0">
                <a:solidFill>
                  <a:schemeClr val="tx1"/>
                </a:solidFill>
                <a:latin typeface="+mn-lt"/>
                <a:ea typeface="+mn-ea"/>
                <a:cs typeface="+mn-ea"/>
                <a:sym typeface="+mn-lt"/>
              </a:rPr>
              <a:t>标题</a:t>
            </a:r>
            <a:endParaRPr lang="id-ID" altLang="zh-CN" sz="2000" dirty="0">
              <a:solidFill>
                <a:schemeClr val="tx1"/>
              </a:solidFill>
              <a:latin typeface="+mn-lt"/>
              <a:ea typeface="+mn-ea"/>
              <a:cs typeface="+mn-ea"/>
              <a:sym typeface="+mn-lt"/>
            </a:endParaRPr>
          </a:p>
        </p:txBody>
      </p:sp>
      <p:sp>
        <p:nvSpPr>
          <p:cNvPr id="40" name="Content Placeholder 19"/>
          <p:cNvSpPr txBox="1"/>
          <p:nvPr/>
        </p:nvSpPr>
        <p:spPr>
          <a:xfrm>
            <a:off x="6428775" y="2889922"/>
            <a:ext cx="538078" cy="707886"/>
          </a:xfrm>
          <a:prstGeom prst="rect">
            <a:avLst/>
          </a:prstGeom>
          <a:noFill/>
        </p:spPr>
        <p:txBody>
          <a:bodyPr wrap="square" rtlCol="0">
            <a:spAutoFit/>
          </a:bodyPr>
          <a:lstStyle>
            <a:defPPr>
              <a:defRPr lang="zh-CN"/>
            </a:defPPr>
            <a:lvl1pPr algn="ctr">
              <a:defRPr sz="1600" b="1">
                <a:solidFill>
                  <a:schemeClr val="bg1"/>
                </a:solidFill>
                <a:latin typeface="微软雅黑" panose="020B0503020204020204" charset="-122"/>
                <a:ea typeface="微软雅黑" panose="020B0503020204020204" charset="-122"/>
              </a:defRPr>
            </a:lvl1pPr>
          </a:lstStyle>
          <a:p>
            <a:r>
              <a:rPr lang="zh-CN" altLang="en-US" sz="2000" dirty="0">
                <a:solidFill>
                  <a:schemeClr val="tx1"/>
                </a:solidFill>
                <a:latin typeface="+mn-lt"/>
                <a:ea typeface="+mn-ea"/>
                <a:cs typeface="+mn-ea"/>
                <a:sym typeface="+mn-lt"/>
              </a:rPr>
              <a:t>标题</a:t>
            </a:r>
            <a:endParaRPr lang="id-ID" altLang="zh-CN" sz="2000" dirty="0">
              <a:solidFill>
                <a:schemeClr val="tx1"/>
              </a:solidFill>
              <a:latin typeface="+mn-lt"/>
              <a:ea typeface="+mn-ea"/>
              <a:cs typeface="+mn-ea"/>
              <a:sym typeface="+mn-lt"/>
            </a:endParaRPr>
          </a:p>
        </p:txBody>
      </p:sp>
      <p:sp>
        <p:nvSpPr>
          <p:cNvPr id="41" name="Content Placeholder 19"/>
          <p:cNvSpPr txBox="1"/>
          <p:nvPr/>
        </p:nvSpPr>
        <p:spPr>
          <a:xfrm>
            <a:off x="7698622" y="2889922"/>
            <a:ext cx="538078" cy="707886"/>
          </a:xfrm>
          <a:prstGeom prst="rect">
            <a:avLst/>
          </a:prstGeom>
          <a:noFill/>
        </p:spPr>
        <p:txBody>
          <a:bodyPr wrap="square" rtlCol="0">
            <a:spAutoFit/>
          </a:bodyPr>
          <a:lstStyle>
            <a:defPPr>
              <a:defRPr lang="zh-CN"/>
            </a:defPPr>
            <a:lvl1pPr algn="ctr">
              <a:defRPr sz="1600" b="1">
                <a:solidFill>
                  <a:schemeClr val="bg1"/>
                </a:solidFill>
                <a:latin typeface="微软雅黑" panose="020B0503020204020204" charset="-122"/>
                <a:ea typeface="微软雅黑" panose="020B0503020204020204" charset="-122"/>
              </a:defRPr>
            </a:lvl1pPr>
          </a:lstStyle>
          <a:p>
            <a:r>
              <a:rPr lang="zh-CN" altLang="en-US" sz="2000" dirty="0">
                <a:solidFill>
                  <a:schemeClr val="tx1"/>
                </a:solidFill>
                <a:latin typeface="+mn-lt"/>
                <a:ea typeface="+mn-ea"/>
                <a:cs typeface="+mn-ea"/>
                <a:sym typeface="+mn-lt"/>
              </a:rPr>
              <a:t>标题</a:t>
            </a:r>
            <a:endParaRPr lang="id-ID" altLang="zh-CN" sz="2000" dirty="0">
              <a:solidFill>
                <a:schemeClr val="tx1"/>
              </a:solidFill>
              <a:latin typeface="+mn-lt"/>
              <a:ea typeface="+mn-ea"/>
              <a:cs typeface="+mn-ea"/>
              <a:sym typeface="+mn-lt"/>
            </a:endParaRPr>
          </a:p>
        </p:txBody>
      </p:sp>
      <p:sp>
        <p:nvSpPr>
          <p:cNvPr id="26" name="矩形 25"/>
          <p:cNvSpPr/>
          <p:nvPr/>
        </p:nvSpPr>
        <p:spPr>
          <a:xfrm>
            <a:off x="4081210" y="225474"/>
            <a:ext cx="4293534" cy="400110"/>
          </a:xfrm>
          <a:prstGeom prst="rect">
            <a:avLst/>
          </a:prstGeom>
        </p:spPr>
        <p:txBody>
          <a:bodyPr wrap="square">
            <a:spAutoFit/>
          </a:bodyPr>
          <a:lstStyle/>
          <a:p>
            <a:pPr algn="dist"/>
            <a:r>
              <a:rPr lang="zh-CN" altLang="en-US" sz="2000" dirty="0"/>
              <a:t>单击此处添加标题文本</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457452"/>
            <a:ext cx="12192000" cy="3374136"/>
          </a:xfrm>
          <a:prstGeom prst="rect">
            <a:avLst/>
          </a:prstGeom>
          <a:solidFill>
            <a:srgbClr val="6C8D7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6" name="Oval 16"/>
          <p:cNvSpPr/>
          <p:nvPr/>
        </p:nvSpPr>
        <p:spPr>
          <a:xfrm>
            <a:off x="1409699" y="2271143"/>
            <a:ext cx="1167713" cy="1167713"/>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cs typeface="+mn-ea"/>
              <a:sym typeface="+mn-lt"/>
            </a:endParaRPr>
          </a:p>
        </p:txBody>
      </p:sp>
      <p:sp>
        <p:nvSpPr>
          <p:cNvPr id="12" name="Arc 20"/>
          <p:cNvSpPr/>
          <p:nvPr/>
        </p:nvSpPr>
        <p:spPr>
          <a:xfrm>
            <a:off x="1222577" y="2084021"/>
            <a:ext cx="1545336" cy="1545336"/>
          </a:xfrm>
          <a:prstGeom prst="arc">
            <a:avLst>
              <a:gd name="adj1" fmla="val 20172577"/>
              <a:gd name="adj2" fmla="val 16297434"/>
            </a:avLst>
          </a:prstGeom>
          <a:ln w="76200">
            <a:solidFill>
              <a:srgbClr val="F9F9F9"/>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cs typeface="+mn-ea"/>
              <a:sym typeface="+mn-lt"/>
            </a:endParaRPr>
          </a:p>
        </p:txBody>
      </p:sp>
      <p:sp>
        <p:nvSpPr>
          <p:cNvPr id="16" name="TextBox 24"/>
          <p:cNvSpPr txBox="1"/>
          <p:nvPr/>
        </p:nvSpPr>
        <p:spPr>
          <a:xfrm>
            <a:off x="1607857" y="2624167"/>
            <a:ext cx="798617" cy="46166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sz="2400" b="1" i="0" u="none" strike="noStrike" kern="0" cap="none" spc="0" normalizeH="0" baseline="0" noProof="0" dirty="0">
                <a:ln>
                  <a:noFill/>
                </a:ln>
                <a:solidFill>
                  <a:schemeClr val="bg1"/>
                </a:solidFill>
                <a:effectLst/>
                <a:uLnTx/>
                <a:uFillTx/>
                <a:cs typeface="+mn-ea"/>
                <a:sym typeface="+mn-lt"/>
              </a:rPr>
              <a:t>85%</a:t>
            </a:r>
          </a:p>
        </p:txBody>
      </p:sp>
      <p:sp>
        <p:nvSpPr>
          <p:cNvPr id="7" name="Oval 17"/>
          <p:cNvSpPr/>
          <p:nvPr/>
        </p:nvSpPr>
        <p:spPr>
          <a:xfrm>
            <a:off x="4132304" y="2271143"/>
            <a:ext cx="1167713" cy="1167713"/>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cs typeface="+mn-ea"/>
              <a:sym typeface="+mn-lt"/>
            </a:endParaRPr>
          </a:p>
        </p:txBody>
      </p:sp>
      <p:sp>
        <p:nvSpPr>
          <p:cNvPr id="13" name="Arc 21"/>
          <p:cNvSpPr/>
          <p:nvPr/>
        </p:nvSpPr>
        <p:spPr>
          <a:xfrm>
            <a:off x="3941805" y="2080644"/>
            <a:ext cx="1545336" cy="1545336"/>
          </a:xfrm>
          <a:prstGeom prst="arc">
            <a:avLst>
              <a:gd name="adj1" fmla="val 17379292"/>
              <a:gd name="adj2" fmla="val 8825709"/>
            </a:avLst>
          </a:prstGeom>
          <a:ln w="76200">
            <a:solidFill>
              <a:srgbClr val="F9F9F9"/>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cs typeface="+mn-ea"/>
              <a:sym typeface="+mn-lt"/>
            </a:endParaRPr>
          </a:p>
        </p:txBody>
      </p:sp>
      <p:sp>
        <p:nvSpPr>
          <p:cNvPr id="17" name="TextBox 27"/>
          <p:cNvSpPr txBox="1"/>
          <p:nvPr/>
        </p:nvSpPr>
        <p:spPr>
          <a:xfrm>
            <a:off x="4353263" y="2624167"/>
            <a:ext cx="798617" cy="46166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sz="2400" b="1" i="0" u="none" strike="noStrike" kern="0" cap="none" spc="0" normalizeH="0" baseline="0" noProof="0" dirty="0">
                <a:ln>
                  <a:noFill/>
                </a:ln>
                <a:solidFill>
                  <a:schemeClr val="bg1"/>
                </a:solidFill>
                <a:effectLst/>
                <a:uLnTx/>
                <a:uFillTx/>
                <a:cs typeface="+mn-ea"/>
                <a:sym typeface="+mn-lt"/>
              </a:rPr>
              <a:t>73%</a:t>
            </a:r>
          </a:p>
        </p:txBody>
      </p:sp>
      <p:sp>
        <p:nvSpPr>
          <p:cNvPr id="10" name="Oval 18"/>
          <p:cNvSpPr/>
          <p:nvPr/>
        </p:nvSpPr>
        <p:spPr>
          <a:xfrm>
            <a:off x="6854909" y="2271143"/>
            <a:ext cx="1167713" cy="1167713"/>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cs typeface="+mn-ea"/>
              <a:sym typeface="+mn-lt"/>
            </a:endParaRPr>
          </a:p>
        </p:txBody>
      </p:sp>
      <p:sp>
        <p:nvSpPr>
          <p:cNvPr id="14" name="Arc 22"/>
          <p:cNvSpPr/>
          <p:nvPr/>
        </p:nvSpPr>
        <p:spPr>
          <a:xfrm>
            <a:off x="6661033" y="2080644"/>
            <a:ext cx="1545336" cy="1545336"/>
          </a:xfrm>
          <a:prstGeom prst="arc">
            <a:avLst>
              <a:gd name="adj1" fmla="val 14283035"/>
              <a:gd name="adj2" fmla="val 8268073"/>
            </a:avLst>
          </a:prstGeom>
          <a:ln w="76200">
            <a:solidFill>
              <a:srgbClr val="F9F9F9"/>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cs typeface="+mn-ea"/>
              <a:sym typeface="+mn-lt"/>
            </a:endParaRPr>
          </a:p>
        </p:txBody>
      </p:sp>
      <p:sp>
        <p:nvSpPr>
          <p:cNvPr id="18" name="TextBox 28"/>
          <p:cNvSpPr txBox="1"/>
          <p:nvPr/>
        </p:nvSpPr>
        <p:spPr>
          <a:xfrm>
            <a:off x="7045059" y="2626053"/>
            <a:ext cx="798617" cy="46166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sz="2400" b="1" i="0" u="none" strike="noStrike" kern="0" cap="none" spc="0" normalizeH="0" baseline="0" noProof="0" dirty="0">
                <a:ln>
                  <a:noFill/>
                </a:ln>
                <a:solidFill>
                  <a:schemeClr val="bg1"/>
                </a:solidFill>
                <a:effectLst/>
                <a:uLnTx/>
                <a:uFillTx/>
                <a:cs typeface="+mn-ea"/>
                <a:sym typeface="+mn-lt"/>
              </a:rPr>
              <a:t>78%</a:t>
            </a:r>
          </a:p>
        </p:txBody>
      </p:sp>
      <p:sp>
        <p:nvSpPr>
          <p:cNvPr id="11" name="Oval 19"/>
          <p:cNvSpPr/>
          <p:nvPr/>
        </p:nvSpPr>
        <p:spPr>
          <a:xfrm>
            <a:off x="9577514" y="2271143"/>
            <a:ext cx="1167713" cy="1167713"/>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cs typeface="+mn-ea"/>
              <a:sym typeface="+mn-lt"/>
            </a:endParaRPr>
          </a:p>
        </p:txBody>
      </p:sp>
      <p:sp>
        <p:nvSpPr>
          <p:cNvPr id="15" name="Arc 23"/>
          <p:cNvSpPr/>
          <p:nvPr/>
        </p:nvSpPr>
        <p:spPr>
          <a:xfrm>
            <a:off x="9390392" y="2080644"/>
            <a:ext cx="1545336" cy="1545336"/>
          </a:xfrm>
          <a:prstGeom prst="arc">
            <a:avLst>
              <a:gd name="adj1" fmla="val 17026676"/>
              <a:gd name="adj2" fmla="val 13044588"/>
            </a:avLst>
          </a:prstGeom>
          <a:ln w="76200">
            <a:solidFill>
              <a:srgbClr val="F9F9F9"/>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cs typeface="+mn-ea"/>
              <a:sym typeface="+mn-lt"/>
            </a:endParaRPr>
          </a:p>
        </p:txBody>
      </p:sp>
      <p:sp>
        <p:nvSpPr>
          <p:cNvPr id="19" name="TextBox 29"/>
          <p:cNvSpPr txBox="1"/>
          <p:nvPr/>
        </p:nvSpPr>
        <p:spPr>
          <a:xfrm>
            <a:off x="9772728" y="2624167"/>
            <a:ext cx="798617" cy="46166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sz="2400" b="1" i="0" u="none" strike="noStrike" kern="0" cap="none" spc="0" normalizeH="0" baseline="0" noProof="0" dirty="0">
                <a:ln>
                  <a:noFill/>
                </a:ln>
                <a:solidFill>
                  <a:schemeClr val="bg1"/>
                </a:solidFill>
                <a:effectLst/>
                <a:uLnTx/>
                <a:uFillTx/>
                <a:cs typeface="+mn-ea"/>
                <a:sym typeface="+mn-lt"/>
              </a:rPr>
              <a:t>90%</a:t>
            </a:r>
          </a:p>
        </p:txBody>
      </p:sp>
      <p:sp>
        <p:nvSpPr>
          <p:cNvPr id="20" name="矩形 19"/>
          <p:cNvSpPr/>
          <p:nvPr/>
        </p:nvSpPr>
        <p:spPr>
          <a:xfrm>
            <a:off x="946428" y="3893732"/>
            <a:ext cx="2172769" cy="932563"/>
          </a:xfrm>
          <a:prstGeom prst="rect">
            <a:avLst/>
          </a:prstGeom>
        </p:spPr>
        <p:txBody>
          <a:bodyPr wrap="square">
            <a:spAutoFit/>
          </a:bodyPr>
          <a:lstStyle/>
          <a:p>
            <a:pPr algn="ctr">
              <a:lnSpc>
                <a:spcPct val="130000"/>
              </a:lnSpc>
            </a:pPr>
            <a:r>
              <a:rPr lang="en-US" altLang="zh-CN" sz="1400" dirty="0" smtClean="0">
                <a:solidFill>
                  <a:schemeClr val="bg1"/>
                </a:solidFill>
                <a:cs typeface="+mn-ea"/>
                <a:sym typeface="+mn-lt"/>
              </a:rPr>
              <a:t>Your content to play here, or through paste in this</a:t>
            </a:r>
            <a:endParaRPr lang="en-US" altLang="zh-CN" sz="1400" dirty="0">
              <a:solidFill>
                <a:schemeClr val="bg1"/>
              </a:solidFill>
              <a:cs typeface="+mn-ea"/>
              <a:sym typeface="+mn-lt"/>
            </a:endParaRPr>
          </a:p>
        </p:txBody>
      </p:sp>
      <p:sp>
        <p:nvSpPr>
          <p:cNvPr id="21" name="矩形 20"/>
          <p:cNvSpPr/>
          <p:nvPr/>
        </p:nvSpPr>
        <p:spPr>
          <a:xfrm>
            <a:off x="3691834" y="3893732"/>
            <a:ext cx="2172769" cy="932563"/>
          </a:xfrm>
          <a:prstGeom prst="rect">
            <a:avLst/>
          </a:prstGeom>
        </p:spPr>
        <p:txBody>
          <a:bodyPr wrap="square">
            <a:spAutoFit/>
          </a:bodyPr>
          <a:lstStyle/>
          <a:p>
            <a:pPr algn="ctr">
              <a:lnSpc>
                <a:spcPct val="130000"/>
              </a:lnSpc>
            </a:pPr>
            <a:r>
              <a:rPr lang="en-US" altLang="zh-CN" sz="1400" dirty="0" smtClean="0">
                <a:solidFill>
                  <a:schemeClr val="bg1"/>
                </a:solidFill>
                <a:cs typeface="+mn-ea"/>
                <a:sym typeface="+mn-lt"/>
              </a:rPr>
              <a:t>Your content to play here, or through paste in this box</a:t>
            </a:r>
            <a:endParaRPr lang="en-US" altLang="zh-CN" sz="1400" dirty="0">
              <a:solidFill>
                <a:schemeClr val="bg1"/>
              </a:solidFill>
              <a:cs typeface="+mn-ea"/>
              <a:sym typeface="+mn-lt"/>
            </a:endParaRPr>
          </a:p>
        </p:txBody>
      </p:sp>
      <p:sp>
        <p:nvSpPr>
          <p:cNvPr id="22" name="矩形 21"/>
          <p:cNvSpPr/>
          <p:nvPr/>
        </p:nvSpPr>
        <p:spPr>
          <a:xfrm>
            <a:off x="6347316" y="3893732"/>
            <a:ext cx="2172769" cy="932563"/>
          </a:xfrm>
          <a:prstGeom prst="rect">
            <a:avLst/>
          </a:prstGeom>
        </p:spPr>
        <p:txBody>
          <a:bodyPr wrap="square">
            <a:spAutoFit/>
          </a:bodyPr>
          <a:lstStyle/>
          <a:p>
            <a:pPr algn="ctr">
              <a:lnSpc>
                <a:spcPct val="130000"/>
              </a:lnSpc>
            </a:pPr>
            <a:r>
              <a:rPr lang="en-US" altLang="zh-CN" sz="1400" dirty="0" smtClean="0">
                <a:solidFill>
                  <a:schemeClr val="bg1"/>
                </a:solidFill>
                <a:cs typeface="+mn-ea"/>
                <a:sym typeface="+mn-lt"/>
              </a:rPr>
              <a:t>Your content to play here, or through paste in this box</a:t>
            </a:r>
            <a:endParaRPr lang="en-US" altLang="zh-CN" sz="1400" dirty="0">
              <a:solidFill>
                <a:schemeClr val="bg1"/>
              </a:solidFill>
              <a:cs typeface="+mn-ea"/>
              <a:sym typeface="+mn-lt"/>
            </a:endParaRPr>
          </a:p>
        </p:txBody>
      </p:sp>
      <p:sp>
        <p:nvSpPr>
          <p:cNvPr id="23" name="矩形 22"/>
          <p:cNvSpPr/>
          <p:nvPr/>
        </p:nvSpPr>
        <p:spPr>
          <a:xfrm>
            <a:off x="9074985" y="3893732"/>
            <a:ext cx="2172769" cy="932563"/>
          </a:xfrm>
          <a:prstGeom prst="rect">
            <a:avLst/>
          </a:prstGeom>
        </p:spPr>
        <p:txBody>
          <a:bodyPr wrap="square">
            <a:spAutoFit/>
          </a:bodyPr>
          <a:lstStyle/>
          <a:p>
            <a:pPr algn="ctr">
              <a:lnSpc>
                <a:spcPct val="130000"/>
              </a:lnSpc>
            </a:pPr>
            <a:r>
              <a:rPr lang="en-US" altLang="zh-CN" sz="1400" dirty="0" smtClean="0">
                <a:solidFill>
                  <a:schemeClr val="bg1"/>
                </a:solidFill>
                <a:cs typeface="+mn-ea"/>
                <a:sym typeface="+mn-lt"/>
              </a:rPr>
              <a:t>Your content to play here, or through paste in this box</a:t>
            </a:r>
            <a:endParaRPr lang="en-US" altLang="zh-CN" sz="1400" dirty="0">
              <a:solidFill>
                <a:schemeClr val="bg1"/>
              </a:solidFill>
              <a:cs typeface="+mn-ea"/>
              <a:sym typeface="+mn-lt"/>
            </a:endParaRPr>
          </a:p>
        </p:txBody>
      </p:sp>
      <p:sp>
        <p:nvSpPr>
          <p:cNvPr id="24" name="矩形 23"/>
          <p:cNvSpPr/>
          <p:nvPr/>
        </p:nvSpPr>
        <p:spPr>
          <a:xfrm>
            <a:off x="4081210" y="225474"/>
            <a:ext cx="4293534" cy="400110"/>
          </a:xfrm>
          <a:prstGeom prst="rect">
            <a:avLst/>
          </a:prstGeom>
        </p:spPr>
        <p:txBody>
          <a:bodyPr wrap="square">
            <a:spAutoFit/>
          </a:bodyPr>
          <a:lstStyle/>
          <a:p>
            <a:pPr algn="dist"/>
            <a:r>
              <a:rPr lang="zh-CN" altLang="en-US" sz="2000" dirty="0"/>
              <a:t>单击此处添加标题文本</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6"/>
          <p:cNvSpPr/>
          <p:nvPr/>
        </p:nvSpPr>
        <p:spPr>
          <a:xfrm rot="5400000">
            <a:off x="3906308" y="2967583"/>
            <a:ext cx="1795462" cy="1381125"/>
          </a:xfrm>
          <a:custGeom>
            <a:avLst/>
            <a:gdLst>
              <a:gd name="connsiteX0" fmla="*/ 1795462 w 1795462"/>
              <a:gd name="connsiteY0" fmla="*/ 1381125 h 1381125"/>
              <a:gd name="connsiteX1" fmla="*/ 0 w 1795462"/>
              <a:gd name="connsiteY1" fmla="*/ 514350 h 1381125"/>
              <a:gd name="connsiteX2" fmla="*/ 0 w 1795462"/>
              <a:gd name="connsiteY2" fmla="*/ 0 h 1381125"/>
              <a:gd name="connsiteX3" fmla="*/ 1790700 w 1795462"/>
              <a:gd name="connsiteY3" fmla="*/ 862013 h 1381125"/>
              <a:gd name="connsiteX4" fmla="*/ 1795462 w 1795462"/>
              <a:gd name="connsiteY4" fmla="*/ 1381125 h 1381125"/>
              <a:gd name="connsiteX0-1" fmla="*/ 1795462 w 1795462"/>
              <a:gd name="connsiteY0-2" fmla="*/ 1381125 h 1381125"/>
              <a:gd name="connsiteX1-3" fmla="*/ 0 w 1795462"/>
              <a:gd name="connsiteY1-4" fmla="*/ 514350 h 1381125"/>
              <a:gd name="connsiteX2-5" fmla="*/ 0 w 1795462"/>
              <a:gd name="connsiteY2-6" fmla="*/ 0 h 1381125"/>
              <a:gd name="connsiteX3-7" fmla="*/ 1790700 w 1795462"/>
              <a:gd name="connsiteY3-8" fmla="*/ 866776 h 1381125"/>
              <a:gd name="connsiteX4-9" fmla="*/ 1795462 w 1795462"/>
              <a:gd name="connsiteY4-10" fmla="*/ 1381125 h 1381125"/>
              <a:gd name="connsiteX0-11" fmla="*/ 1795462 w 1795462"/>
              <a:gd name="connsiteY0-12" fmla="*/ 1381125 h 1381125"/>
              <a:gd name="connsiteX1-13" fmla="*/ 3 w 1795462"/>
              <a:gd name="connsiteY1-14" fmla="*/ 519113 h 1381125"/>
              <a:gd name="connsiteX2-15" fmla="*/ 0 w 1795462"/>
              <a:gd name="connsiteY2-16" fmla="*/ 0 h 1381125"/>
              <a:gd name="connsiteX3-17" fmla="*/ 1790700 w 1795462"/>
              <a:gd name="connsiteY3-18" fmla="*/ 866776 h 1381125"/>
              <a:gd name="connsiteX4-19" fmla="*/ 1795462 w 1795462"/>
              <a:gd name="connsiteY4-20" fmla="*/ 1381125 h 138112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795462" h="1381125">
                <a:moveTo>
                  <a:pt x="1795462" y="1381125"/>
                </a:moveTo>
                <a:lnTo>
                  <a:pt x="3" y="519113"/>
                </a:lnTo>
                <a:cubicBezTo>
                  <a:pt x="2" y="346075"/>
                  <a:pt x="1" y="173038"/>
                  <a:pt x="0" y="0"/>
                </a:cubicBezTo>
                <a:lnTo>
                  <a:pt x="1790700" y="866776"/>
                </a:lnTo>
                <a:cubicBezTo>
                  <a:pt x="1792287" y="1039813"/>
                  <a:pt x="1793875" y="1208088"/>
                  <a:pt x="1795462" y="1381125"/>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8" name="Freeform 7"/>
          <p:cNvSpPr/>
          <p:nvPr/>
        </p:nvSpPr>
        <p:spPr>
          <a:xfrm rot="5400000">
            <a:off x="4442089" y="2998539"/>
            <a:ext cx="2452687" cy="1385888"/>
          </a:xfrm>
          <a:custGeom>
            <a:avLst/>
            <a:gdLst>
              <a:gd name="connsiteX0" fmla="*/ 2452687 w 2452687"/>
              <a:gd name="connsiteY0" fmla="*/ 1385888 h 1385888"/>
              <a:gd name="connsiteX1" fmla="*/ 0 w 2452687"/>
              <a:gd name="connsiteY1" fmla="*/ 514350 h 1385888"/>
              <a:gd name="connsiteX2" fmla="*/ 0 w 2452687"/>
              <a:gd name="connsiteY2" fmla="*/ 0 h 1385888"/>
              <a:gd name="connsiteX3" fmla="*/ 2447925 w 2452687"/>
              <a:gd name="connsiteY3" fmla="*/ 866775 h 1385888"/>
              <a:gd name="connsiteX4" fmla="*/ 2452687 w 2452687"/>
              <a:gd name="connsiteY4" fmla="*/ 1385888 h 1385888"/>
              <a:gd name="connsiteX0-1" fmla="*/ 2452687 w 2452687"/>
              <a:gd name="connsiteY0-2" fmla="*/ 1385888 h 1385888"/>
              <a:gd name="connsiteX1-3" fmla="*/ 2384 w 2452687"/>
              <a:gd name="connsiteY1-4" fmla="*/ 528637 h 1385888"/>
              <a:gd name="connsiteX2-5" fmla="*/ 0 w 2452687"/>
              <a:gd name="connsiteY2-6" fmla="*/ 0 h 1385888"/>
              <a:gd name="connsiteX3-7" fmla="*/ 2447925 w 2452687"/>
              <a:gd name="connsiteY3-8" fmla="*/ 866775 h 1385888"/>
              <a:gd name="connsiteX4-9" fmla="*/ 2452687 w 2452687"/>
              <a:gd name="connsiteY4-10" fmla="*/ 1385888 h 138588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452687" h="1385888">
                <a:moveTo>
                  <a:pt x="2452687" y="1385888"/>
                </a:moveTo>
                <a:lnTo>
                  <a:pt x="2384" y="528637"/>
                </a:lnTo>
                <a:cubicBezTo>
                  <a:pt x="1589" y="352425"/>
                  <a:pt x="795" y="176212"/>
                  <a:pt x="0" y="0"/>
                </a:cubicBezTo>
                <a:lnTo>
                  <a:pt x="2447925" y="866775"/>
                </a:lnTo>
                <a:cubicBezTo>
                  <a:pt x="2449512" y="1038225"/>
                  <a:pt x="2451100" y="1209675"/>
                  <a:pt x="2452687" y="1385888"/>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9" name="Freeform 8"/>
          <p:cNvSpPr/>
          <p:nvPr/>
        </p:nvSpPr>
        <p:spPr>
          <a:xfrm rot="5400000">
            <a:off x="6482311" y="3335348"/>
            <a:ext cx="1800223" cy="1381125"/>
          </a:xfrm>
          <a:custGeom>
            <a:avLst/>
            <a:gdLst>
              <a:gd name="connsiteX0" fmla="*/ 1795462 w 1795462"/>
              <a:gd name="connsiteY0" fmla="*/ 1381125 h 1381125"/>
              <a:gd name="connsiteX1" fmla="*/ 0 w 1795462"/>
              <a:gd name="connsiteY1" fmla="*/ 514350 h 1381125"/>
              <a:gd name="connsiteX2" fmla="*/ 0 w 1795462"/>
              <a:gd name="connsiteY2" fmla="*/ 0 h 1381125"/>
              <a:gd name="connsiteX3" fmla="*/ 1790700 w 1795462"/>
              <a:gd name="connsiteY3" fmla="*/ 862013 h 1381125"/>
              <a:gd name="connsiteX4" fmla="*/ 1795462 w 1795462"/>
              <a:gd name="connsiteY4" fmla="*/ 1381125 h 1381125"/>
              <a:gd name="connsiteX0-1" fmla="*/ 1795462 w 1795462"/>
              <a:gd name="connsiteY0-2" fmla="*/ 1381125 h 1381125"/>
              <a:gd name="connsiteX1-3" fmla="*/ 0 w 1795462"/>
              <a:gd name="connsiteY1-4" fmla="*/ 514350 h 1381125"/>
              <a:gd name="connsiteX2-5" fmla="*/ 0 w 1795462"/>
              <a:gd name="connsiteY2-6" fmla="*/ 0 h 1381125"/>
              <a:gd name="connsiteX3-7" fmla="*/ 1790700 w 1795462"/>
              <a:gd name="connsiteY3-8" fmla="*/ 866776 h 1381125"/>
              <a:gd name="connsiteX4-9" fmla="*/ 1795462 w 1795462"/>
              <a:gd name="connsiteY4-10" fmla="*/ 1381125 h 1381125"/>
              <a:gd name="connsiteX0-11" fmla="*/ 1800223 w 1800223"/>
              <a:gd name="connsiteY0-12" fmla="*/ 1381125 h 1381125"/>
              <a:gd name="connsiteX1-13" fmla="*/ 0 w 1800223"/>
              <a:gd name="connsiteY1-14" fmla="*/ 514350 h 1381125"/>
              <a:gd name="connsiteX2-15" fmla="*/ 4761 w 1800223"/>
              <a:gd name="connsiteY2-16" fmla="*/ 0 h 1381125"/>
              <a:gd name="connsiteX3-17" fmla="*/ 1795461 w 1800223"/>
              <a:gd name="connsiteY3-18" fmla="*/ 866776 h 1381125"/>
              <a:gd name="connsiteX4-19" fmla="*/ 1800223 w 1800223"/>
              <a:gd name="connsiteY4-20" fmla="*/ 1381125 h 1381125"/>
              <a:gd name="connsiteX0-21" fmla="*/ 1800223 w 1800223"/>
              <a:gd name="connsiteY0-22" fmla="*/ 1381125 h 1381125"/>
              <a:gd name="connsiteX1-23" fmla="*/ 0 w 1800223"/>
              <a:gd name="connsiteY1-24" fmla="*/ 514350 h 1381125"/>
              <a:gd name="connsiteX2-25" fmla="*/ 2380 w 1800223"/>
              <a:gd name="connsiteY2-26" fmla="*/ 0 h 1381125"/>
              <a:gd name="connsiteX3-27" fmla="*/ 1795461 w 1800223"/>
              <a:gd name="connsiteY3-28" fmla="*/ 866776 h 1381125"/>
              <a:gd name="connsiteX4-29" fmla="*/ 1800223 w 1800223"/>
              <a:gd name="connsiteY4-30" fmla="*/ 1381125 h 138112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800223" h="1381125">
                <a:moveTo>
                  <a:pt x="1800223" y="1381125"/>
                </a:moveTo>
                <a:lnTo>
                  <a:pt x="0" y="514350"/>
                </a:lnTo>
                <a:cubicBezTo>
                  <a:pt x="793" y="342900"/>
                  <a:pt x="1587" y="171450"/>
                  <a:pt x="2380" y="0"/>
                </a:cubicBezTo>
                <a:lnTo>
                  <a:pt x="1795461" y="866776"/>
                </a:lnTo>
                <a:cubicBezTo>
                  <a:pt x="1797048" y="1039813"/>
                  <a:pt x="1798636" y="1208088"/>
                  <a:pt x="1800223" y="1381125"/>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10" name="Freeform 9"/>
          <p:cNvSpPr/>
          <p:nvPr/>
        </p:nvSpPr>
        <p:spPr>
          <a:xfrm rot="5400000">
            <a:off x="5299164" y="3293814"/>
            <a:ext cx="2452687" cy="1385888"/>
          </a:xfrm>
          <a:custGeom>
            <a:avLst/>
            <a:gdLst>
              <a:gd name="connsiteX0" fmla="*/ 2452687 w 2452687"/>
              <a:gd name="connsiteY0" fmla="*/ 1385888 h 1385888"/>
              <a:gd name="connsiteX1" fmla="*/ 0 w 2452687"/>
              <a:gd name="connsiteY1" fmla="*/ 514350 h 1385888"/>
              <a:gd name="connsiteX2" fmla="*/ 0 w 2452687"/>
              <a:gd name="connsiteY2" fmla="*/ 0 h 1385888"/>
              <a:gd name="connsiteX3" fmla="*/ 2447925 w 2452687"/>
              <a:gd name="connsiteY3" fmla="*/ 866775 h 1385888"/>
              <a:gd name="connsiteX4" fmla="*/ 2452687 w 2452687"/>
              <a:gd name="connsiteY4" fmla="*/ 1385888 h 1385888"/>
              <a:gd name="connsiteX0-1" fmla="*/ 2452687 w 2452687"/>
              <a:gd name="connsiteY0-2" fmla="*/ 1385888 h 1385888"/>
              <a:gd name="connsiteX1-3" fmla="*/ 3 w 2452687"/>
              <a:gd name="connsiteY1-4" fmla="*/ 521494 h 1385888"/>
              <a:gd name="connsiteX2-5" fmla="*/ 0 w 2452687"/>
              <a:gd name="connsiteY2-6" fmla="*/ 0 h 1385888"/>
              <a:gd name="connsiteX3-7" fmla="*/ 2447925 w 2452687"/>
              <a:gd name="connsiteY3-8" fmla="*/ 866775 h 1385888"/>
              <a:gd name="connsiteX4-9" fmla="*/ 2452687 w 2452687"/>
              <a:gd name="connsiteY4-10" fmla="*/ 1385888 h 1385888"/>
              <a:gd name="connsiteX0-11" fmla="*/ 2452687 w 2452687"/>
              <a:gd name="connsiteY0-12" fmla="*/ 1385888 h 1385888"/>
              <a:gd name="connsiteX1-13" fmla="*/ 6 w 2452687"/>
              <a:gd name="connsiteY1-14" fmla="*/ 523875 h 1385888"/>
              <a:gd name="connsiteX2-15" fmla="*/ 0 w 2452687"/>
              <a:gd name="connsiteY2-16" fmla="*/ 0 h 1385888"/>
              <a:gd name="connsiteX3-17" fmla="*/ 2447925 w 2452687"/>
              <a:gd name="connsiteY3-18" fmla="*/ 866775 h 1385888"/>
              <a:gd name="connsiteX4-19" fmla="*/ 2452687 w 2452687"/>
              <a:gd name="connsiteY4-20" fmla="*/ 1385888 h 138588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452687" h="1385888">
                <a:moveTo>
                  <a:pt x="2452687" y="1385888"/>
                </a:moveTo>
                <a:lnTo>
                  <a:pt x="6" y="523875"/>
                </a:lnTo>
                <a:cubicBezTo>
                  <a:pt x="5" y="350044"/>
                  <a:pt x="1" y="173831"/>
                  <a:pt x="0" y="0"/>
                </a:cubicBezTo>
                <a:lnTo>
                  <a:pt x="2447925" y="866775"/>
                </a:lnTo>
                <a:cubicBezTo>
                  <a:pt x="2449512" y="1038225"/>
                  <a:pt x="2451100" y="1209675"/>
                  <a:pt x="2452687" y="1385888"/>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11" name="Rectangle 10"/>
          <p:cNvSpPr/>
          <p:nvPr/>
        </p:nvSpPr>
        <p:spPr>
          <a:xfrm rot="5400000">
            <a:off x="4721706" y="3575653"/>
            <a:ext cx="2748585" cy="526312"/>
          </a:xfrm>
          <a:prstGeom prst="rect">
            <a:avLst/>
          </a:prstGeom>
          <a:solidFill>
            <a:srgbClr val="FF537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cs typeface="+mn-ea"/>
                <a:sym typeface="+mn-lt"/>
              </a:rPr>
              <a:t>MARKETING PLAN</a:t>
            </a:r>
          </a:p>
        </p:txBody>
      </p:sp>
      <p:sp>
        <p:nvSpPr>
          <p:cNvPr id="12" name="Rectangle 11"/>
          <p:cNvSpPr/>
          <p:nvPr/>
        </p:nvSpPr>
        <p:spPr>
          <a:xfrm rot="5400000">
            <a:off x="5872716" y="3578345"/>
            <a:ext cx="2169042" cy="526312"/>
          </a:xfrm>
          <a:prstGeom prst="rect">
            <a:avLst/>
          </a:prstGeom>
          <a:solidFill>
            <a:srgbClr val="FF537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dirty="0">
                <a:cs typeface="+mn-ea"/>
                <a:sym typeface="+mn-lt"/>
              </a:rPr>
              <a:t>BUSINESS</a:t>
            </a:r>
          </a:p>
        </p:txBody>
      </p:sp>
      <p:sp>
        <p:nvSpPr>
          <p:cNvPr id="13" name="Rectangle 12"/>
          <p:cNvSpPr/>
          <p:nvPr/>
        </p:nvSpPr>
        <p:spPr>
          <a:xfrm rot="5400000">
            <a:off x="4150240" y="3578345"/>
            <a:ext cx="2169042" cy="526312"/>
          </a:xfrm>
          <a:prstGeom prst="rect">
            <a:avLst/>
          </a:prstGeom>
          <a:solidFill>
            <a:srgbClr val="FF537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cs typeface="+mn-ea"/>
                <a:sym typeface="+mn-lt"/>
              </a:rPr>
              <a:t>CONSULTING</a:t>
            </a:r>
          </a:p>
        </p:txBody>
      </p:sp>
      <p:sp>
        <p:nvSpPr>
          <p:cNvPr id="14" name="Rectangle 13"/>
          <p:cNvSpPr/>
          <p:nvPr/>
        </p:nvSpPr>
        <p:spPr>
          <a:xfrm rot="5400000">
            <a:off x="7100778" y="3578345"/>
            <a:ext cx="1435395" cy="526312"/>
          </a:xfrm>
          <a:prstGeom prst="rect">
            <a:avLst/>
          </a:prstGeom>
          <a:solidFill>
            <a:srgbClr val="FF537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cs typeface="+mn-ea"/>
                <a:sym typeface="+mn-lt"/>
              </a:rPr>
              <a:t>DESIGN</a:t>
            </a:r>
          </a:p>
        </p:txBody>
      </p:sp>
      <p:sp>
        <p:nvSpPr>
          <p:cNvPr id="15" name="Rectangle 14"/>
          <p:cNvSpPr/>
          <p:nvPr/>
        </p:nvSpPr>
        <p:spPr>
          <a:xfrm rot="5400000">
            <a:off x="3655826" y="3578345"/>
            <a:ext cx="1435395" cy="526312"/>
          </a:xfrm>
          <a:prstGeom prst="rect">
            <a:avLst/>
          </a:prstGeom>
          <a:solidFill>
            <a:srgbClr val="FF537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cs typeface="+mn-ea"/>
                <a:sym typeface="+mn-lt"/>
              </a:rPr>
              <a:t>SOCIAL</a:t>
            </a:r>
          </a:p>
        </p:txBody>
      </p:sp>
      <p:cxnSp>
        <p:nvCxnSpPr>
          <p:cNvPr id="29" name="Straight Connector 28"/>
          <p:cNvCxnSpPr/>
          <p:nvPr/>
        </p:nvCxnSpPr>
        <p:spPr>
          <a:xfrm>
            <a:off x="5226658" y="1834529"/>
            <a:ext cx="0" cy="822960"/>
          </a:xfrm>
          <a:prstGeom prst="line">
            <a:avLst/>
          </a:prstGeom>
          <a:ln w="3175">
            <a:solidFill>
              <a:srgbClr val="7F8C8D"/>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3684937" y="1826555"/>
            <a:ext cx="1541721" cy="0"/>
          </a:xfrm>
          <a:prstGeom prst="line">
            <a:avLst/>
          </a:prstGeom>
          <a:ln w="3175">
            <a:solidFill>
              <a:srgbClr val="7F8C8D"/>
            </a:solidFill>
            <a:prstDash val="dash"/>
            <a:headEnd type="ova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6963063" y="1834529"/>
            <a:ext cx="0" cy="822960"/>
          </a:xfrm>
          <a:prstGeom prst="line">
            <a:avLst/>
          </a:prstGeom>
          <a:ln w="3175">
            <a:solidFill>
              <a:srgbClr val="7F8C8D"/>
            </a:solidFill>
            <a:prstDash val="dash"/>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973949" y="1840005"/>
            <a:ext cx="1541721" cy="0"/>
          </a:xfrm>
          <a:prstGeom prst="line">
            <a:avLst/>
          </a:prstGeom>
          <a:ln w="3175">
            <a:solidFill>
              <a:srgbClr val="7F8C8D"/>
            </a:solidFill>
            <a:prstDash val="dash"/>
            <a:headEnd type="none"/>
            <a:tailEnd type="ova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4344301" y="4653587"/>
            <a:ext cx="0" cy="822960"/>
          </a:xfrm>
          <a:prstGeom prst="line">
            <a:avLst/>
          </a:prstGeom>
          <a:ln w="3175">
            <a:solidFill>
              <a:srgbClr val="7F8C8D"/>
            </a:solidFill>
            <a:prstDash val="dash"/>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794170" y="4653587"/>
            <a:ext cx="0" cy="822960"/>
          </a:xfrm>
          <a:prstGeom prst="line">
            <a:avLst/>
          </a:prstGeom>
          <a:ln w="3175">
            <a:solidFill>
              <a:srgbClr val="7F8C8D"/>
            </a:solidFill>
            <a:prstDash val="dash"/>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804155" y="5476547"/>
            <a:ext cx="1085845" cy="0"/>
          </a:xfrm>
          <a:prstGeom prst="line">
            <a:avLst/>
          </a:prstGeom>
          <a:ln w="3175">
            <a:solidFill>
              <a:srgbClr val="7F8C8D"/>
            </a:solidFill>
            <a:prstDash val="dash"/>
            <a:headEnd type="none"/>
            <a:tailEnd type="ova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3257882" y="5476547"/>
            <a:ext cx="1086419" cy="0"/>
          </a:xfrm>
          <a:prstGeom prst="line">
            <a:avLst/>
          </a:prstGeom>
          <a:ln w="3175">
            <a:solidFill>
              <a:srgbClr val="7F8C8D"/>
            </a:solidFill>
            <a:prstDash val="dash"/>
            <a:headEnd type="oval"/>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8699468" y="1672888"/>
            <a:ext cx="493484" cy="408623"/>
          </a:xfrm>
          <a:prstGeom prst="roundRect">
            <a:avLst/>
          </a:prstGeom>
          <a:solidFill>
            <a:srgbClr val="FF537C"/>
          </a:solidFill>
        </p:spPr>
        <p:txBody>
          <a:bodyPr wrap="none" rtlCol="0">
            <a:spAutoFit/>
          </a:bodyPr>
          <a:lstStyle/>
          <a:p>
            <a:r>
              <a:rPr lang="en-US">
                <a:solidFill>
                  <a:schemeClr val="bg1"/>
                </a:solidFill>
                <a:cs typeface="+mn-ea"/>
                <a:sym typeface="+mn-lt"/>
              </a:rPr>
              <a:t>03</a:t>
            </a:r>
          </a:p>
        </p:txBody>
      </p:sp>
      <p:sp>
        <p:nvSpPr>
          <p:cNvPr id="40" name="TextBox 39"/>
          <p:cNvSpPr txBox="1"/>
          <p:nvPr/>
        </p:nvSpPr>
        <p:spPr>
          <a:xfrm>
            <a:off x="9046889" y="5285790"/>
            <a:ext cx="493484" cy="408623"/>
          </a:xfrm>
          <a:prstGeom prst="roundRect">
            <a:avLst/>
          </a:prstGeom>
          <a:solidFill>
            <a:srgbClr val="FF537C"/>
          </a:solidFill>
        </p:spPr>
        <p:txBody>
          <a:bodyPr wrap="none" rtlCol="0">
            <a:spAutoFit/>
          </a:bodyPr>
          <a:lstStyle/>
          <a:p>
            <a:r>
              <a:rPr lang="en-US">
                <a:solidFill>
                  <a:schemeClr val="bg1"/>
                </a:solidFill>
                <a:cs typeface="+mn-ea"/>
                <a:sym typeface="+mn-lt"/>
              </a:rPr>
              <a:t>04</a:t>
            </a:r>
          </a:p>
        </p:txBody>
      </p:sp>
      <p:sp>
        <p:nvSpPr>
          <p:cNvPr id="42" name="TextBox 41"/>
          <p:cNvSpPr txBox="1"/>
          <p:nvPr/>
        </p:nvSpPr>
        <p:spPr>
          <a:xfrm>
            <a:off x="2569270" y="5272235"/>
            <a:ext cx="493484" cy="408623"/>
          </a:xfrm>
          <a:prstGeom prst="roundRect">
            <a:avLst/>
          </a:prstGeom>
          <a:solidFill>
            <a:srgbClr val="FF537C"/>
          </a:solidFill>
        </p:spPr>
        <p:txBody>
          <a:bodyPr wrap="none" rtlCol="0">
            <a:spAutoFit/>
          </a:bodyPr>
          <a:lstStyle/>
          <a:p>
            <a:r>
              <a:rPr lang="en-US" dirty="0">
                <a:solidFill>
                  <a:schemeClr val="bg1"/>
                </a:solidFill>
                <a:cs typeface="+mn-ea"/>
                <a:sym typeface="+mn-lt"/>
              </a:rPr>
              <a:t>01</a:t>
            </a:r>
          </a:p>
        </p:txBody>
      </p:sp>
      <p:sp>
        <p:nvSpPr>
          <p:cNvPr id="44" name="TextBox 43"/>
          <p:cNvSpPr txBox="1"/>
          <p:nvPr/>
        </p:nvSpPr>
        <p:spPr>
          <a:xfrm>
            <a:off x="3014625" y="1672888"/>
            <a:ext cx="493484" cy="408623"/>
          </a:xfrm>
          <a:prstGeom prst="roundRect">
            <a:avLst/>
          </a:prstGeom>
          <a:solidFill>
            <a:srgbClr val="FF537C"/>
          </a:solidFill>
        </p:spPr>
        <p:txBody>
          <a:bodyPr wrap="none" rtlCol="0">
            <a:spAutoFit/>
          </a:bodyPr>
          <a:lstStyle/>
          <a:p>
            <a:r>
              <a:rPr lang="en-US">
                <a:solidFill>
                  <a:schemeClr val="bg1"/>
                </a:solidFill>
                <a:cs typeface="+mn-ea"/>
                <a:sym typeface="+mn-lt"/>
              </a:rPr>
              <a:t>02</a:t>
            </a:r>
          </a:p>
        </p:txBody>
      </p:sp>
      <p:sp>
        <p:nvSpPr>
          <p:cNvPr id="47" name="Content Placeholder 19"/>
          <p:cNvSpPr txBox="1"/>
          <p:nvPr/>
        </p:nvSpPr>
        <p:spPr>
          <a:xfrm>
            <a:off x="9185982" y="1615589"/>
            <a:ext cx="1975765" cy="1772793"/>
          </a:xfrm>
          <a:prstGeom prst="rect">
            <a:avLst/>
          </a:prstGeom>
          <a:noFill/>
        </p:spPr>
        <p:txBody>
          <a:bodyPr wrap="square" rtlCol="0">
            <a:spAutoFit/>
          </a:bodyPr>
          <a:lstStyle>
            <a:defPPr>
              <a:defRPr lang="zh-CN"/>
            </a:defPPr>
            <a:lvl1pPr algn="ctr">
              <a:defRPr sz="1600" b="1">
                <a:solidFill>
                  <a:schemeClr val="bg1"/>
                </a:solidFill>
                <a:latin typeface="微软雅黑" panose="020B0503020204020204" charset="-122"/>
                <a:ea typeface="微软雅黑" panose="020B0503020204020204" charset="-122"/>
              </a:defRPr>
            </a:lvl1pPr>
          </a:lstStyle>
          <a:p>
            <a:pPr algn="l">
              <a:lnSpc>
                <a:spcPct val="130000"/>
              </a:lnSpc>
            </a:pPr>
            <a:r>
              <a:rPr lang="en-US" altLang="zh-CN" sz="1400" b="0" dirty="0" smtClean="0">
                <a:solidFill>
                  <a:schemeClr val="bg2">
                    <a:lumMod val="25000"/>
                  </a:schemeClr>
                </a:solidFill>
                <a:latin typeface="+mn-lt"/>
                <a:ea typeface="+mn-ea"/>
                <a:cs typeface="+mn-ea"/>
                <a:sym typeface="+mn-lt"/>
              </a:rPr>
              <a:t>Your content to play here, or through paste in this box, and select only the text. Your content to play here </a:t>
            </a:r>
            <a:endParaRPr lang="en-US" altLang="zh-CN" sz="1400" b="0" dirty="0">
              <a:solidFill>
                <a:schemeClr val="bg2">
                  <a:lumMod val="25000"/>
                </a:schemeClr>
              </a:solidFill>
              <a:latin typeface="+mn-lt"/>
              <a:ea typeface="+mn-ea"/>
              <a:cs typeface="+mn-ea"/>
              <a:sym typeface="+mn-lt"/>
            </a:endParaRPr>
          </a:p>
        </p:txBody>
      </p:sp>
      <p:sp>
        <p:nvSpPr>
          <p:cNvPr id="48" name="Content Placeholder 19"/>
          <p:cNvSpPr txBox="1"/>
          <p:nvPr/>
        </p:nvSpPr>
        <p:spPr>
          <a:xfrm>
            <a:off x="588010" y="4434358"/>
            <a:ext cx="1926590" cy="1772793"/>
          </a:xfrm>
          <a:prstGeom prst="rect">
            <a:avLst/>
          </a:prstGeom>
          <a:noFill/>
        </p:spPr>
        <p:txBody>
          <a:bodyPr wrap="square" rtlCol="0">
            <a:spAutoFit/>
          </a:bodyPr>
          <a:lstStyle>
            <a:defPPr>
              <a:defRPr lang="zh-CN"/>
            </a:defPPr>
            <a:lvl1pPr algn="ctr">
              <a:defRPr sz="1600" b="1">
                <a:solidFill>
                  <a:schemeClr val="bg1"/>
                </a:solidFill>
                <a:latin typeface="微软雅黑" panose="020B0503020204020204" charset="-122"/>
                <a:ea typeface="微软雅黑" panose="020B0503020204020204" charset="-122"/>
              </a:defRPr>
            </a:lvl1pPr>
          </a:lstStyle>
          <a:p>
            <a:pPr algn="r">
              <a:lnSpc>
                <a:spcPct val="130000"/>
              </a:lnSpc>
            </a:pPr>
            <a:r>
              <a:rPr lang="en-US" altLang="zh-CN" sz="1400" b="0" dirty="0" smtClean="0">
                <a:solidFill>
                  <a:schemeClr val="bg2">
                    <a:lumMod val="25000"/>
                  </a:schemeClr>
                </a:solidFill>
                <a:latin typeface="+mn-lt"/>
                <a:ea typeface="+mn-ea"/>
                <a:cs typeface="+mn-ea"/>
                <a:sym typeface="+mn-lt"/>
              </a:rPr>
              <a:t>Your content to play here, or through paste in this box, and select only the text. Your content to play here </a:t>
            </a:r>
            <a:endParaRPr lang="en-US" altLang="zh-CN" sz="1400" b="0" dirty="0">
              <a:solidFill>
                <a:schemeClr val="bg2">
                  <a:lumMod val="25000"/>
                </a:schemeClr>
              </a:solidFill>
              <a:latin typeface="+mn-lt"/>
              <a:ea typeface="+mn-ea"/>
              <a:cs typeface="+mn-ea"/>
              <a:sym typeface="+mn-lt"/>
            </a:endParaRPr>
          </a:p>
        </p:txBody>
      </p:sp>
      <p:sp>
        <p:nvSpPr>
          <p:cNvPr id="49" name="Content Placeholder 19"/>
          <p:cNvSpPr txBox="1"/>
          <p:nvPr/>
        </p:nvSpPr>
        <p:spPr>
          <a:xfrm>
            <a:off x="9598025" y="4434358"/>
            <a:ext cx="1897380" cy="2052870"/>
          </a:xfrm>
          <a:prstGeom prst="rect">
            <a:avLst/>
          </a:prstGeom>
          <a:noFill/>
        </p:spPr>
        <p:txBody>
          <a:bodyPr wrap="square" rtlCol="0">
            <a:spAutoFit/>
          </a:bodyPr>
          <a:lstStyle>
            <a:defPPr>
              <a:defRPr lang="zh-CN"/>
            </a:defPPr>
            <a:lvl1pPr algn="ctr">
              <a:defRPr sz="1600" b="1">
                <a:solidFill>
                  <a:schemeClr val="bg1"/>
                </a:solidFill>
                <a:latin typeface="微软雅黑" panose="020B0503020204020204" charset="-122"/>
                <a:ea typeface="微软雅黑" panose="020B0503020204020204" charset="-122"/>
              </a:defRPr>
            </a:lvl1pPr>
          </a:lstStyle>
          <a:p>
            <a:pPr algn="l">
              <a:lnSpc>
                <a:spcPct val="130000"/>
              </a:lnSpc>
            </a:pPr>
            <a:r>
              <a:rPr lang="en-US" altLang="zh-CN" sz="1400" b="0" dirty="0" smtClean="0">
                <a:solidFill>
                  <a:schemeClr val="bg2">
                    <a:lumMod val="25000"/>
                  </a:schemeClr>
                </a:solidFill>
                <a:latin typeface="+mn-lt"/>
                <a:ea typeface="+mn-ea"/>
                <a:cs typeface="+mn-ea"/>
                <a:sym typeface="+mn-lt"/>
              </a:rPr>
              <a:t>Your content to play here, or through paste in this box, and select only the text. Your content to play here </a:t>
            </a:r>
            <a:endParaRPr lang="en-US" altLang="zh-CN" sz="1400" b="0" dirty="0">
              <a:solidFill>
                <a:schemeClr val="bg2">
                  <a:lumMod val="25000"/>
                </a:schemeClr>
              </a:solidFill>
              <a:latin typeface="+mn-lt"/>
              <a:ea typeface="+mn-ea"/>
              <a:cs typeface="+mn-ea"/>
              <a:sym typeface="+mn-lt"/>
            </a:endParaRPr>
          </a:p>
        </p:txBody>
      </p:sp>
      <p:sp>
        <p:nvSpPr>
          <p:cNvPr id="50" name="Content Placeholder 19"/>
          <p:cNvSpPr txBox="1"/>
          <p:nvPr/>
        </p:nvSpPr>
        <p:spPr>
          <a:xfrm>
            <a:off x="960650" y="1672888"/>
            <a:ext cx="1975765" cy="1772793"/>
          </a:xfrm>
          <a:prstGeom prst="rect">
            <a:avLst/>
          </a:prstGeom>
          <a:noFill/>
        </p:spPr>
        <p:txBody>
          <a:bodyPr wrap="square" rtlCol="0">
            <a:spAutoFit/>
          </a:bodyPr>
          <a:lstStyle>
            <a:defPPr>
              <a:defRPr lang="zh-CN"/>
            </a:defPPr>
            <a:lvl1pPr algn="ctr">
              <a:defRPr sz="1600" b="1">
                <a:solidFill>
                  <a:schemeClr val="bg1"/>
                </a:solidFill>
                <a:latin typeface="微软雅黑" panose="020B0503020204020204" charset="-122"/>
                <a:ea typeface="微软雅黑" panose="020B0503020204020204" charset="-122"/>
              </a:defRPr>
            </a:lvl1pPr>
          </a:lstStyle>
          <a:p>
            <a:pPr algn="r">
              <a:lnSpc>
                <a:spcPct val="130000"/>
              </a:lnSpc>
            </a:pPr>
            <a:r>
              <a:rPr lang="en-US" altLang="zh-CN" sz="1400" b="0" dirty="0" smtClean="0">
                <a:solidFill>
                  <a:schemeClr val="bg2">
                    <a:lumMod val="25000"/>
                  </a:schemeClr>
                </a:solidFill>
                <a:latin typeface="+mn-lt"/>
                <a:ea typeface="+mn-ea"/>
                <a:cs typeface="+mn-ea"/>
                <a:sym typeface="+mn-lt"/>
              </a:rPr>
              <a:t>Your content to play here, or through paste in this box, and select only the text. Your content to play here </a:t>
            </a:r>
            <a:endParaRPr lang="en-US" altLang="zh-CN" sz="1400" b="0" dirty="0">
              <a:solidFill>
                <a:schemeClr val="bg2">
                  <a:lumMod val="25000"/>
                </a:schemeClr>
              </a:solidFill>
              <a:latin typeface="+mn-lt"/>
              <a:ea typeface="+mn-ea"/>
              <a:cs typeface="+mn-ea"/>
              <a:sym typeface="+mn-lt"/>
            </a:endParaRPr>
          </a:p>
        </p:txBody>
      </p:sp>
      <p:sp>
        <p:nvSpPr>
          <p:cNvPr id="27" name="矩形 26"/>
          <p:cNvSpPr/>
          <p:nvPr/>
        </p:nvSpPr>
        <p:spPr>
          <a:xfrm>
            <a:off x="4081210" y="225474"/>
            <a:ext cx="4293534" cy="400110"/>
          </a:xfrm>
          <a:prstGeom prst="rect">
            <a:avLst/>
          </a:prstGeom>
        </p:spPr>
        <p:txBody>
          <a:bodyPr wrap="square">
            <a:spAutoFit/>
          </a:bodyPr>
          <a:lstStyle/>
          <a:p>
            <a:pPr algn="dist"/>
            <a:r>
              <a:rPr lang="zh-CN" altLang="en-US" sz="2000" dirty="0"/>
              <a:t>单击此处添加标题文本</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985041" y="1445214"/>
            <a:ext cx="3444036" cy="1982252"/>
          </a:xfrm>
          <a:prstGeom prst="rect">
            <a:avLst/>
          </a:prstGeom>
          <a:solidFill>
            <a:srgbClr val="6C8D77"/>
          </a:solidFill>
          <a:ln w="19050">
            <a:noFill/>
            <a:prstDash val="dash"/>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02995" tIns="51497" rIns="102995" bIns="51497" numCol="1" spcCol="0" rtlCol="0" fromWordArt="0" anchor="ctr" anchorCtr="0" forceAA="0" compatLnSpc="1">
            <a:noAutofit/>
          </a:bodyPr>
          <a:lstStyle/>
          <a:p>
            <a:pPr>
              <a:lnSpc>
                <a:spcPct val="150000"/>
              </a:lnSpc>
            </a:pPr>
            <a:endParaRPr lang="zh-CN" altLang="en-US" sz="1400" dirty="0">
              <a:solidFill>
                <a:schemeClr val="bg1"/>
              </a:solidFill>
              <a:cs typeface="+mn-ea"/>
              <a:sym typeface="+mn-lt"/>
            </a:endParaRPr>
          </a:p>
        </p:txBody>
      </p:sp>
      <p:sp>
        <p:nvSpPr>
          <p:cNvPr id="4" name="矩形 3"/>
          <p:cNvSpPr/>
          <p:nvPr/>
        </p:nvSpPr>
        <p:spPr>
          <a:xfrm>
            <a:off x="4429077" y="1433241"/>
            <a:ext cx="3444036" cy="2003380"/>
          </a:xfrm>
          <a:prstGeom prst="rect">
            <a:avLst/>
          </a:prstGeom>
          <a:solidFill>
            <a:srgbClr val="FF537C"/>
          </a:solidFill>
          <a:ln>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02995" tIns="51497" rIns="102995" bIns="51497" numCol="1" spcCol="0" rtlCol="0" fromWordArt="0" anchor="ctr" anchorCtr="0" forceAA="0" compatLnSpc="1">
            <a:noAutofit/>
          </a:bodyPr>
          <a:lstStyle/>
          <a:p>
            <a:pPr algn="ctr"/>
            <a:endParaRPr lang="zh-CN" altLang="en-US">
              <a:cs typeface="+mn-ea"/>
              <a:sym typeface="+mn-lt"/>
            </a:endParaRPr>
          </a:p>
        </p:txBody>
      </p:sp>
      <p:sp>
        <p:nvSpPr>
          <p:cNvPr id="5" name="矩形 4"/>
          <p:cNvSpPr/>
          <p:nvPr/>
        </p:nvSpPr>
        <p:spPr>
          <a:xfrm>
            <a:off x="7873112" y="1445214"/>
            <a:ext cx="3444036" cy="2003380"/>
          </a:xfrm>
          <a:prstGeom prst="rect">
            <a:avLst/>
          </a:prstGeom>
          <a:blipFill dpi="0" rotWithShape="1">
            <a:blip r:embed="rId3"/>
            <a:srcRect/>
            <a:stretch>
              <a:fillRect/>
            </a:stretch>
          </a:blipFill>
          <a:ln w="19050">
            <a:noFill/>
            <a:prstDash val="dash"/>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02995" tIns="51497" rIns="102995" bIns="51497" numCol="1" spcCol="0" rtlCol="0" fromWordArt="0" anchor="ctr" anchorCtr="0" forceAA="0" compatLnSpc="1">
            <a:noAutofit/>
          </a:bodyPr>
          <a:lstStyle/>
          <a:p>
            <a:pPr>
              <a:lnSpc>
                <a:spcPct val="150000"/>
              </a:lnSpc>
            </a:pPr>
            <a:endParaRPr lang="zh-CN" altLang="en-US" dirty="0">
              <a:cs typeface="+mn-ea"/>
              <a:sym typeface="+mn-lt"/>
            </a:endParaRPr>
          </a:p>
        </p:txBody>
      </p:sp>
      <p:sp>
        <p:nvSpPr>
          <p:cNvPr id="6" name="TextBox 76"/>
          <p:cNvSpPr txBox="1"/>
          <p:nvPr/>
        </p:nvSpPr>
        <p:spPr>
          <a:xfrm>
            <a:off x="1075821" y="1890364"/>
            <a:ext cx="1550298" cy="369332"/>
          </a:xfrm>
          <a:prstGeom prst="rect">
            <a:avLst/>
          </a:prstGeom>
          <a:noFill/>
        </p:spPr>
        <p:txBody>
          <a:bodyPr wrap="square" rtlCol="0">
            <a:spAutoFit/>
          </a:bodyPr>
          <a:lstStyle/>
          <a:p>
            <a:r>
              <a:rPr lang="zh-CN" altLang="en-US" dirty="0" smtClean="0">
                <a:solidFill>
                  <a:schemeClr val="bg1"/>
                </a:solidFill>
                <a:cs typeface="+mn-ea"/>
                <a:sym typeface="+mn-lt"/>
              </a:rPr>
              <a:t>添加标题</a:t>
            </a:r>
            <a:endParaRPr lang="zh-CN" altLang="en-US" dirty="0">
              <a:solidFill>
                <a:schemeClr val="bg1"/>
              </a:solidFill>
              <a:cs typeface="+mn-ea"/>
              <a:sym typeface="+mn-lt"/>
            </a:endParaRPr>
          </a:p>
        </p:txBody>
      </p:sp>
      <p:sp>
        <p:nvSpPr>
          <p:cNvPr id="7" name="文本框 6"/>
          <p:cNvSpPr txBox="1"/>
          <p:nvPr/>
        </p:nvSpPr>
        <p:spPr>
          <a:xfrm>
            <a:off x="1185828" y="2193190"/>
            <a:ext cx="3042463" cy="797334"/>
          </a:xfrm>
          <a:prstGeom prst="rect">
            <a:avLst/>
          </a:prstGeom>
          <a:noFill/>
        </p:spPr>
        <p:txBody>
          <a:bodyPr wrap="square" rtlCol="0">
            <a:spAutoFit/>
          </a:bodyPr>
          <a:lstStyle/>
          <a:p>
            <a:pPr>
              <a:lnSpc>
                <a:spcPct val="130000"/>
              </a:lnSpc>
            </a:pPr>
            <a:r>
              <a:rPr lang="en-US" altLang="zh-CN" sz="1200" dirty="0">
                <a:solidFill>
                  <a:schemeClr val="bg1"/>
                </a:solidFill>
                <a:cs typeface="+mn-ea"/>
                <a:sym typeface="+mn-lt"/>
              </a:rPr>
              <a:t>Your content to play here, or through paste in this box, and select only the text. Your content to play here</a:t>
            </a:r>
            <a:endParaRPr lang="en-US" altLang="zh-CN" sz="1200" dirty="0" smtClean="0">
              <a:solidFill>
                <a:schemeClr val="bg1"/>
              </a:solidFill>
              <a:cs typeface="+mn-ea"/>
              <a:sym typeface="+mn-lt"/>
            </a:endParaRPr>
          </a:p>
        </p:txBody>
      </p:sp>
      <p:sp>
        <p:nvSpPr>
          <p:cNvPr id="8" name="Freeform 61"/>
          <p:cNvSpPr/>
          <p:nvPr/>
        </p:nvSpPr>
        <p:spPr bwMode="auto">
          <a:xfrm>
            <a:off x="5443510" y="1773284"/>
            <a:ext cx="1279579" cy="1328800"/>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4 h 142"/>
              <a:gd name="T16" fmla="*/ 62 w 137"/>
              <a:gd name="T17" fmla="*/ 5 h 142"/>
              <a:gd name="T18" fmla="*/ 43 w 137"/>
              <a:gd name="T19" fmla="*/ 57 h 142"/>
              <a:gd name="T20" fmla="*/ 64 w 137"/>
              <a:gd name="T21" fmla="*/ 57 h 142"/>
              <a:gd name="T22" fmla="*/ 64 w 137"/>
              <a:gd name="T23" fmla="*/ 122 h 142"/>
              <a:gd name="T24" fmla="*/ 64 w 137"/>
              <a:gd name="T25" fmla="*/ 125 h 142"/>
              <a:gd name="T26" fmla="*/ 64 w 137"/>
              <a:gd name="T27" fmla="*/ 130 h 142"/>
              <a:gd name="T28" fmla="*/ 76 w 137"/>
              <a:gd name="T29" fmla="*/ 142 h 142"/>
              <a:gd name="T30" fmla="*/ 87 w 137"/>
              <a:gd name="T31" fmla="*/ 130 h 142"/>
              <a:gd name="T32" fmla="*/ 87 w 137"/>
              <a:gd name="T33" fmla="*/ 125 h 142"/>
              <a:gd name="T34" fmla="*/ 79 w 137"/>
              <a:gd name="T35" fmla="*/ 125 h 142"/>
              <a:gd name="T36" fmla="*/ 79 w 137"/>
              <a:gd name="T37" fmla="*/ 127 h 142"/>
              <a:gd name="T38" fmla="*/ 79 w 137"/>
              <a:gd name="T39" fmla="*/ 129 h 142"/>
              <a:gd name="T40" fmla="*/ 76 w 137"/>
              <a:gd name="T41" fmla="*/ 133 h 142"/>
              <a:gd name="T42" fmla="*/ 72 w 137"/>
              <a:gd name="T43" fmla="*/ 129 h 142"/>
              <a:gd name="T44" fmla="*/ 72 w 137"/>
              <a:gd name="T45" fmla="*/ 127 h 142"/>
              <a:gd name="T46" fmla="*/ 72 w 137"/>
              <a:gd name="T47" fmla="*/ 125 h 142"/>
              <a:gd name="T48" fmla="*/ 72 w 137"/>
              <a:gd name="T49" fmla="*/ 111 h 142"/>
              <a:gd name="T50" fmla="*/ 72 w 137"/>
              <a:gd name="T51" fmla="*/ 57 h 142"/>
              <a:gd name="T52" fmla="*/ 94 w 137"/>
              <a:gd name="T53" fmla="*/ 57 h 142"/>
              <a:gd name="T54" fmla="*/ 76 w 137"/>
              <a:gd name="T55" fmla="*/ 5 h 142"/>
              <a:gd name="T56" fmla="*/ 76 w 137"/>
              <a:gd name="T57" fmla="*/ 4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8"/>
                  <a:pt x="105" y="7"/>
                  <a:pt x="76" y="4"/>
                </a:cubicBezTo>
                <a:cubicBezTo>
                  <a:pt x="74" y="1"/>
                  <a:pt x="72" y="0"/>
                  <a:pt x="69" y="0"/>
                </a:cubicBezTo>
                <a:cubicBezTo>
                  <a:pt x="66" y="0"/>
                  <a:pt x="64" y="1"/>
                  <a:pt x="62" y="4"/>
                </a:cubicBezTo>
                <a:cubicBezTo>
                  <a:pt x="32" y="6"/>
                  <a:pt x="7" y="28"/>
                  <a:pt x="0" y="57"/>
                </a:cubicBezTo>
                <a:cubicBezTo>
                  <a:pt x="39" y="57"/>
                  <a:pt x="39" y="57"/>
                  <a:pt x="39" y="57"/>
                </a:cubicBezTo>
                <a:cubicBezTo>
                  <a:pt x="39" y="24"/>
                  <a:pt x="58" y="7"/>
                  <a:pt x="62" y="4"/>
                </a:cubicBezTo>
                <a:cubicBezTo>
                  <a:pt x="62" y="4"/>
                  <a:pt x="62" y="5"/>
                  <a:pt x="62" y="5"/>
                </a:cubicBezTo>
                <a:cubicBezTo>
                  <a:pt x="41" y="31"/>
                  <a:pt x="43" y="57"/>
                  <a:pt x="43" y="57"/>
                </a:cubicBezTo>
                <a:cubicBezTo>
                  <a:pt x="64" y="57"/>
                  <a:pt x="64" y="57"/>
                  <a:pt x="64" y="57"/>
                </a:cubicBezTo>
                <a:cubicBezTo>
                  <a:pt x="64" y="122"/>
                  <a:pt x="64" y="122"/>
                  <a:pt x="64" y="122"/>
                </a:cubicBezTo>
                <a:cubicBezTo>
                  <a:pt x="64" y="125"/>
                  <a:pt x="64" y="125"/>
                  <a:pt x="64" y="125"/>
                </a:cubicBezTo>
                <a:cubicBezTo>
                  <a:pt x="64" y="130"/>
                  <a:pt x="64" y="130"/>
                  <a:pt x="64" y="130"/>
                </a:cubicBezTo>
                <a:cubicBezTo>
                  <a:pt x="64" y="136"/>
                  <a:pt x="69" y="142"/>
                  <a:pt x="76" y="142"/>
                </a:cubicBezTo>
                <a:cubicBezTo>
                  <a:pt x="82" y="142"/>
                  <a:pt x="87" y="136"/>
                  <a:pt x="87" y="130"/>
                </a:cubicBezTo>
                <a:cubicBezTo>
                  <a:pt x="87" y="125"/>
                  <a:pt x="87" y="125"/>
                  <a:pt x="87" y="125"/>
                </a:cubicBezTo>
                <a:cubicBezTo>
                  <a:pt x="79" y="125"/>
                  <a:pt x="79" y="125"/>
                  <a:pt x="79" y="125"/>
                </a:cubicBezTo>
                <a:cubicBezTo>
                  <a:pt x="79" y="127"/>
                  <a:pt x="79" y="127"/>
                  <a:pt x="79" y="127"/>
                </a:cubicBezTo>
                <a:cubicBezTo>
                  <a:pt x="79" y="129"/>
                  <a:pt x="79" y="129"/>
                  <a:pt x="79" y="129"/>
                </a:cubicBezTo>
                <a:cubicBezTo>
                  <a:pt x="79" y="131"/>
                  <a:pt x="78" y="133"/>
                  <a:pt x="76" y="133"/>
                </a:cubicBezTo>
                <a:cubicBezTo>
                  <a:pt x="74" y="133"/>
                  <a:pt x="72" y="131"/>
                  <a:pt x="72" y="129"/>
                </a:cubicBezTo>
                <a:cubicBezTo>
                  <a:pt x="72" y="127"/>
                  <a:pt x="72" y="127"/>
                  <a:pt x="72" y="127"/>
                </a:cubicBezTo>
                <a:cubicBezTo>
                  <a:pt x="72" y="125"/>
                  <a:pt x="72" y="125"/>
                  <a:pt x="72" y="125"/>
                </a:cubicBezTo>
                <a:cubicBezTo>
                  <a:pt x="72" y="111"/>
                  <a:pt x="72" y="111"/>
                  <a:pt x="72" y="111"/>
                </a:cubicBezTo>
                <a:cubicBezTo>
                  <a:pt x="72" y="57"/>
                  <a:pt x="72" y="57"/>
                  <a:pt x="72" y="57"/>
                </a:cubicBezTo>
                <a:cubicBezTo>
                  <a:pt x="94" y="57"/>
                  <a:pt x="94" y="57"/>
                  <a:pt x="94" y="57"/>
                </a:cubicBezTo>
                <a:cubicBezTo>
                  <a:pt x="94" y="57"/>
                  <a:pt x="97" y="31"/>
                  <a:pt x="76" y="5"/>
                </a:cubicBezTo>
                <a:cubicBezTo>
                  <a:pt x="76" y="5"/>
                  <a:pt x="76" y="4"/>
                  <a:pt x="76" y="4"/>
                </a:cubicBezTo>
                <a:cubicBezTo>
                  <a:pt x="80" y="7"/>
                  <a:pt x="99" y="24"/>
                  <a:pt x="99" y="57"/>
                </a:cubicBezTo>
                <a:close/>
              </a:path>
            </a:pathLst>
          </a:custGeom>
          <a:solidFill>
            <a:schemeClr val="bg1"/>
          </a:solidFill>
          <a:ln>
            <a:noFill/>
          </a:ln>
        </p:spPr>
        <p:txBody>
          <a:bodyPr vert="horz" wrap="square" lIns="121920" tIns="60960" rIns="121920" bIns="60960" numCol="1" anchor="t" anchorCtr="0" compatLnSpc="1"/>
          <a:lstStyle/>
          <a:p>
            <a:endParaRPr lang="en-US">
              <a:cs typeface="+mn-ea"/>
              <a:sym typeface="+mn-lt"/>
            </a:endParaRPr>
          </a:p>
        </p:txBody>
      </p:sp>
      <p:sp>
        <p:nvSpPr>
          <p:cNvPr id="9" name="矩形 8"/>
          <p:cNvSpPr/>
          <p:nvPr/>
        </p:nvSpPr>
        <p:spPr>
          <a:xfrm>
            <a:off x="7838431" y="3448594"/>
            <a:ext cx="3444036" cy="2003380"/>
          </a:xfrm>
          <a:prstGeom prst="rect">
            <a:avLst/>
          </a:prstGeom>
          <a:solidFill>
            <a:srgbClr val="E59030"/>
          </a:solidFill>
          <a:ln w="19050">
            <a:noFill/>
            <a:prstDash val="dash"/>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02995" tIns="51497" rIns="102995" bIns="51497" numCol="1" spcCol="0" rtlCol="0" fromWordArt="0" anchor="ctr" anchorCtr="0" forceAA="0" compatLnSpc="1">
            <a:noAutofit/>
          </a:bodyPr>
          <a:lstStyle/>
          <a:p>
            <a:pPr>
              <a:lnSpc>
                <a:spcPct val="150000"/>
              </a:lnSpc>
            </a:pPr>
            <a:endParaRPr lang="zh-CN" altLang="en-US" sz="1400" dirty="0">
              <a:solidFill>
                <a:schemeClr val="bg1"/>
              </a:solidFill>
              <a:cs typeface="+mn-ea"/>
              <a:sym typeface="+mn-lt"/>
            </a:endParaRPr>
          </a:p>
        </p:txBody>
      </p:sp>
      <p:sp>
        <p:nvSpPr>
          <p:cNvPr id="12" name="TextBox 76"/>
          <p:cNvSpPr txBox="1"/>
          <p:nvPr/>
        </p:nvSpPr>
        <p:spPr>
          <a:xfrm>
            <a:off x="1075821" y="3893744"/>
            <a:ext cx="1550298" cy="369332"/>
          </a:xfrm>
          <a:prstGeom prst="rect">
            <a:avLst/>
          </a:prstGeom>
          <a:noFill/>
        </p:spPr>
        <p:txBody>
          <a:bodyPr wrap="square" rtlCol="0">
            <a:spAutoFit/>
          </a:bodyPr>
          <a:lstStyle/>
          <a:p>
            <a:r>
              <a:rPr lang="zh-CN" altLang="en-US" dirty="0" smtClean="0">
                <a:solidFill>
                  <a:schemeClr val="bg1"/>
                </a:solidFill>
                <a:cs typeface="+mn-ea"/>
                <a:sym typeface="+mn-lt"/>
              </a:rPr>
              <a:t>添加标题</a:t>
            </a:r>
            <a:endParaRPr lang="zh-CN" altLang="en-US" dirty="0">
              <a:solidFill>
                <a:schemeClr val="bg1"/>
              </a:solidFill>
              <a:cs typeface="+mn-ea"/>
              <a:sym typeface="+mn-lt"/>
            </a:endParaRPr>
          </a:p>
        </p:txBody>
      </p:sp>
      <p:sp>
        <p:nvSpPr>
          <p:cNvPr id="13" name="文本框 12"/>
          <p:cNvSpPr txBox="1"/>
          <p:nvPr/>
        </p:nvSpPr>
        <p:spPr>
          <a:xfrm>
            <a:off x="8039218" y="4217698"/>
            <a:ext cx="3042463" cy="797334"/>
          </a:xfrm>
          <a:prstGeom prst="rect">
            <a:avLst/>
          </a:prstGeom>
          <a:noFill/>
        </p:spPr>
        <p:txBody>
          <a:bodyPr wrap="square" rtlCol="0">
            <a:spAutoFit/>
          </a:bodyPr>
          <a:lstStyle/>
          <a:p>
            <a:pPr>
              <a:lnSpc>
                <a:spcPct val="130000"/>
              </a:lnSpc>
            </a:pPr>
            <a:r>
              <a:rPr lang="en-US" altLang="zh-CN" sz="1200" dirty="0" smtClean="0">
                <a:solidFill>
                  <a:schemeClr val="bg1"/>
                </a:solidFill>
                <a:cs typeface="+mn-ea"/>
                <a:sym typeface="+mn-lt"/>
              </a:rPr>
              <a:t>Your content to play here, or through paste in this box, and select only the text. Your content to play here</a:t>
            </a:r>
          </a:p>
        </p:txBody>
      </p:sp>
      <p:sp>
        <p:nvSpPr>
          <p:cNvPr id="14" name="Freeform 61"/>
          <p:cNvSpPr/>
          <p:nvPr/>
        </p:nvSpPr>
        <p:spPr bwMode="auto">
          <a:xfrm>
            <a:off x="5443510" y="3776664"/>
            <a:ext cx="1279579" cy="1328800"/>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4 h 142"/>
              <a:gd name="T16" fmla="*/ 62 w 137"/>
              <a:gd name="T17" fmla="*/ 5 h 142"/>
              <a:gd name="T18" fmla="*/ 43 w 137"/>
              <a:gd name="T19" fmla="*/ 57 h 142"/>
              <a:gd name="T20" fmla="*/ 64 w 137"/>
              <a:gd name="T21" fmla="*/ 57 h 142"/>
              <a:gd name="T22" fmla="*/ 64 w 137"/>
              <a:gd name="T23" fmla="*/ 122 h 142"/>
              <a:gd name="T24" fmla="*/ 64 w 137"/>
              <a:gd name="T25" fmla="*/ 125 h 142"/>
              <a:gd name="T26" fmla="*/ 64 w 137"/>
              <a:gd name="T27" fmla="*/ 130 h 142"/>
              <a:gd name="T28" fmla="*/ 76 w 137"/>
              <a:gd name="T29" fmla="*/ 142 h 142"/>
              <a:gd name="T30" fmla="*/ 87 w 137"/>
              <a:gd name="T31" fmla="*/ 130 h 142"/>
              <a:gd name="T32" fmla="*/ 87 w 137"/>
              <a:gd name="T33" fmla="*/ 125 h 142"/>
              <a:gd name="T34" fmla="*/ 79 w 137"/>
              <a:gd name="T35" fmla="*/ 125 h 142"/>
              <a:gd name="T36" fmla="*/ 79 w 137"/>
              <a:gd name="T37" fmla="*/ 127 h 142"/>
              <a:gd name="T38" fmla="*/ 79 w 137"/>
              <a:gd name="T39" fmla="*/ 129 h 142"/>
              <a:gd name="T40" fmla="*/ 76 w 137"/>
              <a:gd name="T41" fmla="*/ 133 h 142"/>
              <a:gd name="T42" fmla="*/ 72 w 137"/>
              <a:gd name="T43" fmla="*/ 129 h 142"/>
              <a:gd name="T44" fmla="*/ 72 w 137"/>
              <a:gd name="T45" fmla="*/ 127 h 142"/>
              <a:gd name="T46" fmla="*/ 72 w 137"/>
              <a:gd name="T47" fmla="*/ 125 h 142"/>
              <a:gd name="T48" fmla="*/ 72 w 137"/>
              <a:gd name="T49" fmla="*/ 111 h 142"/>
              <a:gd name="T50" fmla="*/ 72 w 137"/>
              <a:gd name="T51" fmla="*/ 57 h 142"/>
              <a:gd name="T52" fmla="*/ 94 w 137"/>
              <a:gd name="T53" fmla="*/ 57 h 142"/>
              <a:gd name="T54" fmla="*/ 76 w 137"/>
              <a:gd name="T55" fmla="*/ 5 h 142"/>
              <a:gd name="T56" fmla="*/ 76 w 137"/>
              <a:gd name="T57" fmla="*/ 4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8"/>
                  <a:pt x="105" y="7"/>
                  <a:pt x="76" y="4"/>
                </a:cubicBezTo>
                <a:cubicBezTo>
                  <a:pt x="74" y="1"/>
                  <a:pt x="72" y="0"/>
                  <a:pt x="69" y="0"/>
                </a:cubicBezTo>
                <a:cubicBezTo>
                  <a:pt x="66" y="0"/>
                  <a:pt x="64" y="1"/>
                  <a:pt x="62" y="4"/>
                </a:cubicBezTo>
                <a:cubicBezTo>
                  <a:pt x="32" y="6"/>
                  <a:pt x="7" y="28"/>
                  <a:pt x="0" y="57"/>
                </a:cubicBezTo>
                <a:cubicBezTo>
                  <a:pt x="39" y="57"/>
                  <a:pt x="39" y="57"/>
                  <a:pt x="39" y="57"/>
                </a:cubicBezTo>
                <a:cubicBezTo>
                  <a:pt x="39" y="24"/>
                  <a:pt x="58" y="7"/>
                  <a:pt x="62" y="4"/>
                </a:cubicBezTo>
                <a:cubicBezTo>
                  <a:pt x="62" y="4"/>
                  <a:pt x="62" y="5"/>
                  <a:pt x="62" y="5"/>
                </a:cubicBezTo>
                <a:cubicBezTo>
                  <a:pt x="41" y="31"/>
                  <a:pt x="43" y="57"/>
                  <a:pt x="43" y="57"/>
                </a:cubicBezTo>
                <a:cubicBezTo>
                  <a:pt x="64" y="57"/>
                  <a:pt x="64" y="57"/>
                  <a:pt x="64" y="57"/>
                </a:cubicBezTo>
                <a:cubicBezTo>
                  <a:pt x="64" y="122"/>
                  <a:pt x="64" y="122"/>
                  <a:pt x="64" y="122"/>
                </a:cubicBezTo>
                <a:cubicBezTo>
                  <a:pt x="64" y="125"/>
                  <a:pt x="64" y="125"/>
                  <a:pt x="64" y="125"/>
                </a:cubicBezTo>
                <a:cubicBezTo>
                  <a:pt x="64" y="130"/>
                  <a:pt x="64" y="130"/>
                  <a:pt x="64" y="130"/>
                </a:cubicBezTo>
                <a:cubicBezTo>
                  <a:pt x="64" y="136"/>
                  <a:pt x="69" y="142"/>
                  <a:pt x="76" y="142"/>
                </a:cubicBezTo>
                <a:cubicBezTo>
                  <a:pt x="82" y="142"/>
                  <a:pt x="87" y="136"/>
                  <a:pt x="87" y="130"/>
                </a:cubicBezTo>
                <a:cubicBezTo>
                  <a:pt x="87" y="125"/>
                  <a:pt x="87" y="125"/>
                  <a:pt x="87" y="125"/>
                </a:cubicBezTo>
                <a:cubicBezTo>
                  <a:pt x="79" y="125"/>
                  <a:pt x="79" y="125"/>
                  <a:pt x="79" y="125"/>
                </a:cubicBezTo>
                <a:cubicBezTo>
                  <a:pt x="79" y="127"/>
                  <a:pt x="79" y="127"/>
                  <a:pt x="79" y="127"/>
                </a:cubicBezTo>
                <a:cubicBezTo>
                  <a:pt x="79" y="129"/>
                  <a:pt x="79" y="129"/>
                  <a:pt x="79" y="129"/>
                </a:cubicBezTo>
                <a:cubicBezTo>
                  <a:pt x="79" y="131"/>
                  <a:pt x="78" y="133"/>
                  <a:pt x="76" y="133"/>
                </a:cubicBezTo>
                <a:cubicBezTo>
                  <a:pt x="74" y="133"/>
                  <a:pt x="72" y="131"/>
                  <a:pt x="72" y="129"/>
                </a:cubicBezTo>
                <a:cubicBezTo>
                  <a:pt x="72" y="127"/>
                  <a:pt x="72" y="127"/>
                  <a:pt x="72" y="127"/>
                </a:cubicBezTo>
                <a:cubicBezTo>
                  <a:pt x="72" y="125"/>
                  <a:pt x="72" y="125"/>
                  <a:pt x="72" y="125"/>
                </a:cubicBezTo>
                <a:cubicBezTo>
                  <a:pt x="72" y="111"/>
                  <a:pt x="72" y="111"/>
                  <a:pt x="72" y="111"/>
                </a:cubicBezTo>
                <a:cubicBezTo>
                  <a:pt x="72" y="57"/>
                  <a:pt x="72" y="57"/>
                  <a:pt x="72" y="57"/>
                </a:cubicBezTo>
                <a:cubicBezTo>
                  <a:pt x="94" y="57"/>
                  <a:pt x="94" y="57"/>
                  <a:pt x="94" y="57"/>
                </a:cubicBezTo>
                <a:cubicBezTo>
                  <a:pt x="94" y="57"/>
                  <a:pt x="97" y="31"/>
                  <a:pt x="76" y="5"/>
                </a:cubicBezTo>
                <a:cubicBezTo>
                  <a:pt x="76" y="5"/>
                  <a:pt x="76" y="4"/>
                  <a:pt x="76" y="4"/>
                </a:cubicBezTo>
                <a:cubicBezTo>
                  <a:pt x="80" y="7"/>
                  <a:pt x="99" y="24"/>
                  <a:pt x="99" y="57"/>
                </a:cubicBezTo>
                <a:close/>
              </a:path>
            </a:pathLst>
          </a:custGeom>
          <a:solidFill>
            <a:schemeClr val="bg1"/>
          </a:solidFill>
          <a:ln>
            <a:noFill/>
          </a:ln>
        </p:spPr>
        <p:txBody>
          <a:bodyPr vert="horz" wrap="square" lIns="121920" tIns="60960" rIns="121920" bIns="60960" numCol="1" anchor="t" anchorCtr="0" compatLnSpc="1"/>
          <a:lstStyle/>
          <a:p>
            <a:endParaRPr lang="en-US">
              <a:cs typeface="+mn-ea"/>
              <a:sym typeface="+mn-lt"/>
            </a:endParaRPr>
          </a:p>
        </p:txBody>
      </p:sp>
      <p:sp>
        <p:nvSpPr>
          <p:cNvPr id="15" name="矩形 14"/>
          <p:cNvSpPr/>
          <p:nvPr/>
        </p:nvSpPr>
        <p:spPr>
          <a:xfrm>
            <a:off x="4394395" y="3436621"/>
            <a:ext cx="3444036" cy="2003380"/>
          </a:xfrm>
          <a:prstGeom prst="rect">
            <a:avLst/>
          </a:prstGeom>
          <a:blipFill dpi="0" rotWithShape="1">
            <a:blip r:embed="rId4"/>
            <a:srcRect/>
            <a:stretch>
              <a:fillRect/>
            </a:stretch>
          </a:blipFill>
          <a:ln w="19050">
            <a:noFill/>
            <a:prstDash val="dash"/>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02995" tIns="51497" rIns="102995" bIns="51497" numCol="1" spcCol="0" rtlCol="0" fromWordArt="0" anchor="ctr" anchorCtr="0" forceAA="0" compatLnSpc="1">
            <a:noAutofit/>
          </a:bodyPr>
          <a:lstStyle/>
          <a:p>
            <a:pPr>
              <a:lnSpc>
                <a:spcPct val="150000"/>
              </a:lnSpc>
            </a:pPr>
            <a:endParaRPr lang="zh-CN" altLang="en-US" dirty="0">
              <a:cs typeface="+mn-ea"/>
              <a:sym typeface="+mn-lt"/>
            </a:endParaRPr>
          </a:p>
        </p:txBody>
      </p:sp>
      <p:sp>
        <p:nvSpPr>
          <p:cNvPr id="17" name="矩形 16"/>
          <p:cNvSpPr/>
          <p:nvPr/>
        </p:nvSpPr>
        <p:spPr>
          <a:xfrm>
            <a:off x="976371" y="3427466"/>
            <a:ext cx="3444036" cy="2003380"/>
          </a:xfrm>
          <a:prstGeom prst="rect">
            <a:avLst/>
          </a:prstGeom>
          <a:solidFill>
            <a:srgbClr val="907D6D"/>
          </a:solidFill>
          <a:ln>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02995" tIns="51497" rIns="102995" bIns="51497" numCol="1" spcCol="0" rtlCol="0" fromWordArt="0" anchor="ctr" anchorCtr="0" forceAA="0" compatLnSpc="1">
            <a:noAutofit/>
          </a:bodyPr>
          <a:lstStyle/>
          <a:p>
            <a:pPr algn="ctr"/>
            <a:endParaRPr lang="zh-CN" altLang="en-US">
              <a:cs typeface="+mn-ea"/>
              <a:sym typeface="+mn-lt"/>
            </a:endParaRPr>
          </a:p>
        </p:txBody>
      </p:sp>
      <p:sp>
        <p:nvSpPr>
          <p:cNvPr id="18" name="Freeform 28"/>
          <p:cNvSpPr>
            <a:spLocks noEditPoints="1"/>
          </p:cNvSpPr>
          <p:nvPr/>
        </p:nvSpPr>
        <p:spPr bwMode="auto">
          <a:xfrm>
            <a:off x="1966998" y="3803686"/>
            <a:ext cx="1352923" cy="1358088"/>
          </a:xfrm>
          <a:custGeom>
            <a:avLst/>
            <a:gdLst>
              <a:gd name="T0" fmla="*/ 56 w 111"/>
              <a:gd name="T1" fmla="*/ 84 h 111"/>
              <a:gd name="T2" fmla="*/ 52 w 111"/>
              <a:gd name="T3" fmla="*/ 23 h 111"/>
              <a:gd name="T4" fmla="*/ 61 w 111"/>
              <a:gd name="T5" fmla="*/ 2 h 111"/>
              <a:gd name="T6" fmla="*/ 50 w 111"/>
              <a:gd name="T7" fmla="*/ 2 h 111"/>
              <a:gd name="T8" fmla="*/ 37 w 111"/>
              <a:gd name="T9" fmla="*/ 26 h 111"/>
              <a:gd name="T10" fmla="*/ 48 w 111"/>
              <a:gd name="T11" fmla="*/ 22 h 111"/>
              <a:gd name="T12" fmla="*/ 31 w 111"/>
              <a:gd name="T13" fmla="*/ 6 h 111"/>
              <a:gd name="T14" fmla="*/ 27 w 111"/>
              <a:gd name="T15" fmla="*/ 35 h 111"/>
              <a:gd name="T16" fmla="*/ 35 w 111"/>
              <a:gd name="T17" fmla="*/ 27 h 111"/>
              <a:gd name="T18" fmla="*/ 13 w 111"/>
              <a:gd name="T19" fmla="*/ 19 h 111"/>
              <a:gd name="T20" fmla="*/ 4 w 111"/>
              <a:gd name="T21" fmla="*/ 40 h 111"/>
              <a:gd name="T22" fmla="*/ 27 w 111"/>
              <a:gd name="T23" fmla="*/ 39 h 111"/>
              <a:gd name="T24" fmla="*/ 6 w 111"/>
              <a:gd name="T25" fmla="*/ 31 h 111"/>
              <a:gd name="T26" fmla="*/ 23 w 111"/>
              <a:gd name="T27" fmla="*/ 60 h 111"/>
              <a:gd name="T28" fmla="*/ 2 w 111"/>
              <a:gd name="T29" fmla="*/ 50 h 111"/>
              <a:gd name="T30" fmla="*/ 2 w 111"/>
              <a:gd name="T31" fmla="*/ 61 h 111"/>
              <a:gd name="T32" fmla="*/ 27 w 111"/>
              <a:gd name="T33" fmla="*/ 72 h 111"/>
              <a:gd name="T34" fmla="*/ 4 w 111"/>
              <a:gd name="T35" fmla="*/ 71 h 111"/>
              <a:gd name="T36" fmla="*/ 8 w 111"/>
              <a:gd name="T37" fmla="*/ 81 h 111"/>
              <a:gd name="T38" fmla="*/ 35 w 111"/>
              <a:gd name="T39" fmla="*/ 81 h 111"/>
              <a:gd name="T40" fmla="*/ 13 w 111"/>
              <a:gd name="T41" fmla="*/ 90 h 111"/>
              <a:gd name="T42" fmla="*/ 21 w 111"/>
              <a:gd name="T43" fmla="*/ 98 h 111"/>
              <a:gd name="T44" fmla="*/ 47 w 111"/>
              <a:gd name="T45" fmla="*/ 87 h 111"/>
              <a:gd name="T46" fmla="*/ 30 w 111"/>
              <a:gd name="T47" fmla="*/ 103 h 111"/>
              <a:gd name="T48" fmla="*/ 40 w 111"/>
              <a:gd name="T49" fmla="*/ 108 h 111"/>
              <a:gd name="T50" fmla="*/ 60 w 111"/>
              <a:gd name="T51" fmla="*/ 88 h 111"/>
              <a:gd name="T52" fmla="*/ 50 w 111"/>
              <a:gd name="T53" fmla="*/ 110 h 111"/>
              <a:gd name="T54" fmla="*/ 61 w 111"/>
              <a:gd name="T55" fmla="*/ 110 h 111"/>
              <a:gd name="T56" fmla="*/ 74 w 111"/>
              <a:gd name="T57" fmla="*/ 85 h 111"/>
              <a:gd name="T58" fmla="*/ 64 w 111"/>
              <a:gd name="T59" fmla="*/ 89 h 111"/>
              <a:gd name="T60" fmla="*/ 81 w 111"/>
              <a:gd name="T61" fmla="*/ 105 h 111"/>
              <a:gd name="T62" fmla="*/ 84 w 111"/>
              <a:gd name="T63" fmla="*/ 76 h 111"/>
              <a:gd name="T64" fmla="*/ 76 w 111"/>
              <a:gd name="T65" fmla="*/ 84 h 111"/>
              <a:gd name="T66" fmla="*/ 98 w 111"/>
              <a:gd name="T67" fmla="*/ 92 h 111"/>
              <a:gd name="T68" fmla="*/ 108 w 111"/>
              <a:gd name="T69" fmla="*/ 71 h 111"/>
              <a:gd name="T70" fmla="*/ 84 w 111"/>
              <a:gd name="T71" fmla="*/ 72 h 111"/>
              <a:gd name="T72" fmla="*/ 106 w 111"/>
              <a:gd name="T73" fmla="*/ 81 h 111"/>
              <a:gd name="T74" fmla="*/ 110 w 111"/>
              <a:gd name="T75" fmla="*/ 50 h 111"/>
              <a:gd name="T76" fmla="*/ 88 w 111"/>
              <a:gd name="T77" fmla="*/ 60 h 111"/>
              <a:gd name="T78" fmla="*/ 111 w 111"/>
              <a:gd name="T79" fmla="*/ 60 h 111"/>
              <a:gd name="T80" fmla="*/ 84 w 111"/>
              <a:gd name="T81" fmla="*/ 39 h 111"/>
              <a:gd name="T82" fmla="*/ 108 w 111"/>
              <a:gd name="T83" fmla="*/ 40 h 111"/>
              <a:gd name="T84" fmla="*/ 103 w 111"/>
              <a:gd name="T85" fmla="*/ 30 h 111"/>
              <a:gd name="T86" fmla="*/ 76 w 111"/>
              <a:gd name="T87" fmla="*/ 30 h 111"/>
              <a:gd name="T88" fmla="*/ 98 w 111"/>
              <a:gd name="T89" fmla="*/ 21 h 111"/>
              <a:gd name="T90" fmla="*/ 90 w 111"/>
              <a:gd name="T91" fmla="*/ 13 h 111"/>
              <a:gd name="T92" fmla="*/ 64 w 111"/>
              <a:gd name="T93" fmla="*/ 24 h 111"/>
              <a:gd name="T94" fmla="*/ 81 w 111"/>
              <a:gd name="T95" fmla="*/ 8 h 111"/>
              <a:gd name="T96" fmla="*/ 71 w 111"/>
              <a:gd name="T97" fmla="*/ 3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1" h="111">
                <a:moveTo>
                  <a:pt x="56" y="28"/>
                </a:moveTo>
                <a:cubicBezTo>
                  <a:pt x="40" y="28"/>
                  <a:pt x="28" y="40"/>
                  <a:pt x="28" y="56"/>
                </a:cubicBezTo>
                <a:cubicBezTo>
                  <a:pt x="28" y="71"/>
                  <a:pt x="40" y="84"/>
                  <a:pt x="56" y="84"/>
                </a:cubicBezTo>
                <a:cubicBezTo>
                  <a:pt x="71" y="84"/>
                  <a:pt x="84" y="71"/>
                  <a:pt x="84" y="56"/>
                </a:cubicBezTo>
                <a:cubicBezTo>
                  <a:pt x="84" y="40"/>
                  <a:pt x="71" y="28"/>
                  <a:pt x="56" y="28"/>
                </a:cubicBezTo>
                <a:close/>
                <a:moveTo>
                  <a:pt x="52" y="23"/>
                </a:moveTo>
                <a:cubicBezTo>
                  <a:pt x="60" y="23"/>
                  <a:pt x="60" y="23"/>
                  <a:pt x="60" y="23"/>
                </a:cubicBezTo>
                <a:cubicBezTo>
                  <a:pt x="60" y="23"/>
                  <a:pt x="61" y="22"/>
                  <a:pt x="61" y="21"/>
                </a:cubicBezTo>
                <a:cubicBezTo>
                  <a:pt x="61" y="2"/>
                  <a:pt x="61" y="2"/>
                  <a:pt x="61" y="2"/>
                </a:cubicBezTo>
                <a:cubicBezTo>
                  <a:pt x="61" y="1"/>
                  <a:pt x="60" y="0"/>
                  <a:pt x="60" y="0"/>
                </a:cubicBezTo>
                <a:cubicBezTo>
                  <a:pt x="52" y="0"/>
                  <a:pt x="52" y="0"/>
                  <a:pt x="52" y="0"/>
                </a:cubicBezTo>
                <a:cubicBezTo>
                  <a:pt x="51" y="0"/>
                  <a:pt x="50" y="1"/>
                  <a:pt x="50" y="2"/>
                </a:cubicBezTo>
                <a:cubicBezTo>
                  <a:pt x="50" y="21"/>
                  <a:pt x="50" y="21"/>
                  <a:pt x="50" y="21"/>
                </a:cubicBezTo>
                <a:cubicBezTo>
                  <a:pt x="50" y="22"/>
                  <a:pt x="51" y="23"/>
                  <a:pt x="52" y="23"/>
                </a:cubicBezTo>
                <a:close/>
                <a:moveTo>
                  <a:pt x="37" y="26"/>
                </a:moveTo>
                <a:cubicBezTo>
                  <a:pt x="38" y="27"/>
                  <a:pt x="39" y="27"/>
                  <a:pt x="39" y="27"/>
                </a:cubicBezTo>
                <a:cubicBezTo>
                  <a:pt x="47" y="24"/>
                  <a:pt x="47" y="24"/>
                  <a:pt x="47" y="24"/>
                </a:cubicBezTo>
                <a:cubicBezTo>
                  <a:pt x="48" y="24"/>
                  <a:pt x="48" y="23"/>
                  <a:pt x="48" y="22"/>
                </a:cubicBezTo>
                <a:cubicBezTo>
                  <a:pt x="40" y="3"/>
                  <a:pt x="40" y="3"/>
                  <a:pt x="40" y="3"/>
                </a:cubicBezTo>
                <a:cubicBezTo>
                  <a:pt x="40" y="3"/>
                  <a:pt x="39" y="2"/>
                  <a:pt x="38" y="3"/>
                </a:cubicBezTo>
                <a:cubicBezTo>
                  <a:pt x="31" y="6"/>
                  <a:pt x="31" y="6"/>
                  <a:pt x="31" y="6"/>
                </a:cubicBezTo>
                <a:cubicBezTo>
                  <a:pt x="30" y="6"/>
                  <a:pt x="29" y="7"/>
                  <a:pt x="30" y="8"/>
                </a:cubicBezTo>
                <a:lnTo>
                  <a:pt x="37" y="26"/>
                </a:lnTo>
                <a:close/>
                <a:moveTo>
                  <a:pt x="27" y="35"/>
                </a:moveTo>
                <a:cubicBezTo>
                  <a:pt x="28" y="36"/>
                  <a:pt x="29" y="36"/>
                  <a:pt x="30" y="35"/>
                </a:cubicBezTo>
                <a:cubicBezTo>
                  <a:pt x="35" y="30"/>
                  <a:pt x="35" y="30"/>
                  <a:pt x="35" y="30"/>
                </a:cubicBezTo>
                <a:cubicBezTo>
                  <a:pt x="36" y="29"/>
                  <a:pt x="36" y="28"/>
                  <a:pt x="35" y="27"/>
                </a:cubicBezTo>
                <a:cubicBezTo>
                  <a:pt x="21" y="13"/>
                  <a:pt x="21" y="13"/>
                  <a:pt x="21" y="13"/>
                </a:cubicBezTo>
                <a:cubicBezTo>
                  <a:pt x="21" y="13"/>
                  <a:pt x="20" y="13"/>
                  <a:pt x="19" y="13"/>
                </a:cubicBezTo>
                <a:cubicBezTo>
                  <a:pt x="13" y="19"/>
                  <a:pt x="13" y="19"/>
                  <a:pt x="13" y="19"/>
                </a:cubicBezTo>
                <a:cubicBezTo>
                  <a:pt x="13" y="20"/>
                  <a:pt x="13" y="21"/>
                  <a:pt x="13" y="21"/>
                </a:cubicBezTo>
                <a:lnTo>
                  <a:pt x="27" y="35"/>
                </a:lnTo>
                <a:close/>
                <a:moveTo>
                  <a:pt x="4" y="40"/>
                </a:moveTo>
                <a:cubicBezTo>
                  <a:pt x="22" y="48"/>
                  <a:pt x="22" y="48"/>
                  <a:pt x="22" y="48"/>
                </a:cubicBezTo>
                <a:cubicBezTo>
                  <a:pt x="23" y="48"/>
                  <a:pt x="24" y="48"/>
                  <a:pt x="24" y="47"/>
                </a:cubicBezTo>
                <a:cubicBezTo>
                  <a:pt x="27" y="39"/>
                  <a:pt x="27" y="39"/>
                  <a:pt x="27" y="39"/>
                </a:cubicBezTo>
                <a:cubicBezTo>
                  <a:pt x="27" y="39"/>
                  <a:pt x="27" y="38"/>
                  <a:pt x="26" y="37"/>
                </a:cubicBezTo>
                <a:cubicBezTo>
                  <a:pt x="8" y="30"/>
                  <a:pt x="8" y="30"/>
                  <a:pt x="8" y="30"/>
                </a:cubicBezTo>
                <a:cubicBezTo>
                  <a:pt x="7" y="29"/>
                  <a:pt x="6" y="30"/>
                  <a:pt x="6" y="31"/>
                </a:cubicBezTo>
                <a:cubicBezTo>
                  <a:pt x="3" y="38"/>
                  <a:pt x="3" y="38"/>
                  <a:pt x="3" y="38"/>
                </a:cubicBezTo>
                <a:cubicBezTo>
                  <a:pt x="2" y="39"/>
                  <a:pt x="3" y="40"/>
                  <a:pt x="4" y="40"/>
                </a:cubicBezTo>
                <a:close/>
                <a:moveTo>
                  <a:pt x="23" y="60"/>
                </a:moveTo>
                <a:cubicBezTo>
                  <a:pt x="23" y="52"/>
                  <a:pt x="23" y="52"/>
                  <a:pt x="23" y="52"/>
                </a:cubicBezTo>
                <a:cubicBezTo>
                  <a:pt x="23" y="51"/>
                  <a:pt x="22" y="50"/>
                  <a:pt x="21" y="50"/>
                </a:cubicBezTo>
                <a:cubicBezTo>
                  <a:pt x="2" y="50"/>
                  <a:pt x="2" y="50"/>
                  <a:pt x="2" y="50"/>
                </a:cubicBezTo>
                <a:cubicBezTo>
                  <a:pt x="1" y="50"/>
                  <a:pt x="0" y="51"/>
                  <a:pt x="0" y="52"/>
                </a:cubicBezTo>
                <a:cubicBezTo>
                  <a:pt x="0" y="60"/>
                  <a:pt x="0" y="60"/>
                  <a:pt x="0" y="60"/>
                </a:cubicBezTo>
                <a:cubicBezTo>
                  <a:pt x="0" y="60"/>
                  <a:pt x="1" y="61"/>
                  <a:pt x="2" y="61"/>
                </a:cubicBezTo>
                <a:cubicBezTo>
                  <a:pt x="21" y="61"/>
                  <a:pt x="21" y="61"/>
                  <a:pt x="21" y="61"/>
                </a:cubicBezTo>
                <a:cubicBezTo>
                  <a:pt x="22" y="61"/>
                  <a:pt x="23" y="60"/>
                  <a:pt x="23" y="60"/>
                </a:cubicBezTo>
                <a:close/>
                <a:moveTo>
                  <a:pt x="27" y="72"/>
                </a:moveTo>
                <a:cubicBezTo>
                  <a:pt x="24" y="64"/>
                  <a:pt x="24" y="64"/>
                  <a:pt x="24" y="64"/>
                </a:cubicBezTo>
                <a:cubicBezTo>
                  <a:pt x="24" y="64"/>
                  <a:pt x="23" y="63"/>
                  <a:pt x="22" y="63"/>
                </a:cubicBezTo>
                <a:cubicBezTo>
                  <a:pt x="4" y="71"/>
                  <a:pt x="4" y="71"/>
                  <a:pt x="4" y="71"/>
                </a:cubicBezTo>
                <a:cubicBezTo>
                  <a:pt x="3" y="71"/>
                  <a:pt x="2" y="72"/>
                  <a:pt x="3" y="73"/>
                </a:cubicBezTo>
                <a:cubicBezTo>
                  <a:pt x="6" y="81"/>
                  <a:pt x="6" y="81"/>
                  <a:pt x="6" y="81"/>
                </a:cubicBezTo>
                <a:cubicBezTo>
                  <a:pt x="6" y="81"/>
                  <a:pt x="7" y="82"/>
                  <a:pt x="8" y="81"/>
                </a:cubicBezTo>
                <a:cubicBezTo>
                  <a:pt x="26" y="74"/>
                  <a:pt x="26" y="74"/>
                  <a:pt x="26" y="74"/>
                </a:cubicBezTo>
                <a:cubicBezTo>
                  <a:pt x="27" y="73"/>
                  <a:pt x="27" y="73"/>
                  <a:pt x="27" y="72"/>
                </a:cubicBezTo>
                <a:close/>
                <a:moveTo>
                  <a:pt x="35" y="81"/>
                </a:moveTo>
                <a:cubicBezTo>
                  <a:pt x="30" y="76"/>
                  <a:pt x="30" y="76"/>
                  <a:pt x="30" y="76"/>
                </a:cubicBezTo>
                <a:cubicBezTo>
                  <a:pt x="29" y="75"/>
                  <a:pt x="28" y="75"/>
                  <a:pt x="27" y="76"/>
                </a:cubicBezTo>
                <a:cubicBezTo>
                  <a:pt x="13" y="90"/>
                  <a:pt x="13" y="90"/>
                  <a:pt x="13" y="90"/>
                </a:cubicBezTo>
                <a:cubicBezTo>
                  <a:pt x="13" y="90"/>
                  <a:pt x="13" y="91"/>
                  <a:pt x="13" y="92"/>
                </a:cubicBezTo>
                <a:cubicBezTo>
                  <a:pt x="19" y="98"/>
                  <a:pt x="19" y="98"/>
                  <a:pt x="19" y="98"/>
                </a:cubicBezTo>
                <a:cubicBezTo>
                  <a:pt x="20" y="98"/>
                  <a:pt x="21" y="98"/>
                  <a:pt x="21" y="98"/>
                </a:cubicBezTo>
                <a:cubicBezTo>
                  <a:pt x="35" y="84"/>
                  <a:pt x="35" y="84"/>
                  <a:pt x="35" y="84"/>
                </a:cubicBezTo>
                <a:cubicBezTo>
                  <a:pt x="36" y="83"/>
                  <a:pt x="36" y="82"/>
                  <a:pt x="35" y="81"/>
                </a:cubicBezTo>
                <a:close/>
                <a:moveTo>
                  <a:pt x="47" y="87"/>
                </a:moveTo>
                <a:cubicBezTo>
                  <a:pt x="39" y="84"/>
                  <a:pt x="39" y="84"/>
                  <a:pt x="39" y="84"/>
                </a:cubicBezTo>
                <a:cubicBezTo>
                  <a:pt x="39" y="84"/>
                  <a:pt x="38" y="84"/>
                  <a:pt x="37" y="85"/>
                </a:cubicBezTo>
                <a:cubicBezTo>
                  <a:pt x="30" y="103"/>
                  <a:pt x="30" y="103"/>
                  <a:pt x="30" y="103"/>
                </a:cubicBezTo>
                <a:cubicBezTo>
                  <a:pt x="29" y="104"/>
                  <a:pt x="30" y="105"/>
                  <a:pt x="31" y="105"/>
                </a:cubicBezTo>
                <a:cubicBezTo>
                  <a:pt x="38" y="109"/>
                  <a:pt x="38" y="109"/>
                  <a:pt x="38" y="109"/>
                </a:cubicBezTo>
                <a:cubicBezTo>
                  <a:pt x="39" y="109"/>
                  <a:pt x="40" y="108"/>
                  <a:pt x="40" y="108"/>
                </a:cubicBezTo>
                <a:cubicBezTo>
                  <a:pt x="48" y="89"/>
                  <a:pt x="48" y="89"/>
                  <a:pt x="48" y="89"/>
                </a:cubicBezTo>
                <a:cubicBezTo>
                  <a:pt x="48" y="89"/>
                  <a:pt x="48" y="88"/>
                  <a:pt x="47" y="87"/>
                </a:cubicBezTo>
                <a:close/>
                <a:moveTo>
                  <a:pt x="60" y="88"/>
                </a:moveTo>
                <a:cubicBezTo>
                  <a:pt x="52" y="88"/>
                  <a:pt x="52" y="88"/>
                  <a:pt x="52" y="88"/>
                </a:cubicBezTo>
                <a:cubicBezTo>
                  <a:pt x="51" y="88"/>
                  <a:pt x="50" y="89"/>
                  <a:pt x="50" y="90"/>
                </a:cubicBezTo>
                <a:cubicBezTo>
                  <a:pt x="50" y="110"/>
                  <a:pt x="50" y="110"/>
                  <a:pt x="50" y="110"/>
                </a:cubicBezTo>
                <a:cubicBezTo>
                  <a:pt x="50" y="110"/>
                  <a:pt x="51" y="111"/>
                  <a:pt x="52" y="111"/>
                </a:cubicBezTo>
                <a:cubicBezTo>
                  <a:pt x="60" y="111"/>
                  <a:pt x="60" y="111"/>
                  <a:pt x="60" y="111"/>
                </a:cubicBezTo>
                <a:cubicBezTo>
                  <a:pt x="60" y="111"/>
                  <a:pt x="61" y="110"/>
                  <a:pt x="61" y="110"/>
                </a:cubicBezTo>
                <a:cubicBezTo>
                  <a:pt x="61" y="90"/>
                  <a:pt x="61" y="90"/>
                  <a:pt x="61" y="90"/>
                </a:cubicBezTo>
                <a:cubicBezTo>
                  <a:pt x="61" y="89"/>
                  <a:pt x="60" y="88"/>
                  <a:pt x="60" y="88"/>
                </a:cubicBezTo>
                <a:close/>
                <a:moveTo>
                  <a:pt x="74" y="85"/>
                </a:moveTo>
                <a:cubicBezTo>
                  <a:pt x="74" y="84"/>
                  <a:pt x="73" y="84"/>
                  <a:pt x="72" y="84"/>
                </a:cubicBezTo>
                <a:cubicBezTo>
                  <a:pt x="64" y="87"/>
                  <a:pt x="64" y="87"/>
                  <a:pt x="64" y="87"/>
                </a:cubicBezTo>
                <a:cubicBezTo>
                  <a:pt x="64" y="88"/>
                  <a:pt x="63" y="89"/>
                  <a:pt x="64" y="89"/>
                </a:cubicBezTo>
                <a:cubicBezTo>
                  <a:pt x="71" y="108"/>
                  <a:pt x="71" y="108"/>
                  <a:pt x="71" y="108"/>
                </a:cubicBezTo>
                <a:cubicBezTo>
                  <a:pt x="71" y="108"/>
                  <a:pt x="72" y="109"/>
                  <a:pt x="73" y="109"/>
                </a:cubicBezTo>
                <a:cubicBezTo>
                  <a:pt x="81" y="105"/>
                  <a:pt x="81" y="105"/>
                  <a:pt x="81" y="105"/>
                </a:cubicBezTo>
                <a:cubicBezTo>
                  <a:pt x="81" y="105"/>
                  <a:pt x="82" y="104"/>
                  <a:pt x="81" y="103"/>
                </a:cubicBezTo>
                <a:lnTo>
                  <a:pt x="74" y="85"/>
                </a:lnTo>
                <a:close/>
                <a:moveTo>
                  <a:pt x="84" y="76"/>
                </a:moveTo>
                <a:cubicBezTo>
                  <a:pt x="83" y="75"/>
                  <a:pt x="82" y="75"/>
                  <a:pt x="81" y="76"/>
                </a:cubicBezTo>
                <a:cubicBezTo>
                  <a:pt x="76" y="81"/>
                  <a:pt x="76" y="81"/>
                  <a:pt x="76" y="81"/>
                </a:cubicBezTo>
                <a:cubicBezTo>
                  <a:pt x="75" y="82"/>
                  <a:pt x="75" y="83"/>
                  <a:pt x="76" y="84"/>
                </a:cubicBezTo>
                <a:cubicBezTo>
                  <a:pt x="90" y="98"/>
                  <a:pt x="90" y="98"/>
                  <a:pt x="90" y="98"/>
                </a:cubicBezTo>
                <a:cubicBezTo>
                  <a:pt x="91" y="98"/>
                  <a:pt x="92" y="98"/>
                  <a:pt x="92" y="98"/>
                </a:cubicBezTo>
                <a:cubicBezTo>
                  <a:pt x="98" y="92"/>
                  <a:pt x="98" y="92"/>
                  <a:pt x="98" y="92"/>
                </a:cubicBezTo>
                <a:cubicBezTo>
                  <a:pt x="98" y="91"/>
                  <a:pt x="98" y="90"/>
                  <a:pt x="98" y="90"/>
                </a:cubicBezTo>
                <a:lnTo>
                  <a:pt x="84" y="76"/>
                </a:lnTo>
                <a:close/>
                <a:moveTo>
                  <a:pt x="108" y="71"/>
                </a:moveTo>
                <a:cubicBezTo>
                  <a:pt x="89" y="63"/>
                  <a:pt x="89" y="63"/>
                  <a:pt x="89" y="63"/>
                </a:cubicBezTo>
                <a:cubicBezTo>
                  <a:pt x="89" y="63"/>
                  <a:pt x="88" y="64"/>
                  <a:pt x="87" y="64"/>
                </a:cubicBezTo>
                <a:cubicBezTo>
                  <a:pt x="84" y="72"/>
                  <a:pt x="84" y="72"/>
                  <a:pt x="84" y="72"/>
                </a:cubicBezTo>
                <a:cubicBezTo>
                  <a:pt x="84" y="73"/>
                  <a:pt x="84" y="73"/>
                  <a:pt x="85" y="74"/>
                </a:cubicBezTo>
                <a:cubicBezTo>
                  <a:pt x="103" y="81"/>
                  <a:pt x="103" y="81"/>
                  <a:pt x="103" y="81"/>
                </a:cubicBezTo>
                <a:cubicBezTo>
                  <a:pt x="104" y="82"/>
                  <a:pt x="105" y="81"/>
                  <a:pt x="106" y="81"/>
                </a:cubicBezTo>
                <a:cubicBezTo>
                  <a:pt x="109" y="73"/>
                  <a:pt x="109" y="73"/>
                  <a:pt x="109" y="73"/>
                </a:cubicBezTo>
                <a:cubicBezTo>
                  <a:pt x="109" y="72"/>
                  <a:pt x="109" y="71"/>
                  <a:pt x="108" y="71"/>
                </a:cubicBezTo>
                <a:close/>
                <a:moveTo>
                  <a:pt x="110" y="50"/>
                </a:moveTo>
                <a:cubicBezTo>
                  <a:pt x="90" y="50"/>
                  <a:pt x="90" y="50"/>
                  <a:pt x="90" y="50"/>
                </a:cubicBezTo>
                <a:cubicBezTo>
                  <a:pt x="89" y="50"/>
                  <a:pt x="88" y="51"/>
                  <a:pt x="88" y="52"/>
                </a:cubicBezTo>
                <a:cubicBezTo>
                  <a:pt x="88" y="60"/>
                  <a:pt x="88" y="60"/>
                  <a:pt x="88" y="60"/>
                </a:cubicBezTo>
                <a:cubicBezTo>
                  <a:pt x="88" y="60"/>
                  <a:pt x="89" y="61"/>
                  <a:pt x="90" y="61"/>
                </a:cubicBezTo>
                <a:cubicBezTo>
                  <a:pt x="110" y="61"/>
                  <a:pt x="110" y="61"/>
                  <a:pt x="110" y="61"/>
                </a:cubicBezTo>
                <a:cubicBezTo>
                  <a:pt x="111" y="61"/>
                  <a:pt x="111" y="60"/>
                  <a:pt x="111" y="60"/>
                </a:cubicBezTo>
                <a:cubicBezTo>
                  <a:pt x="111" y="52"/>
                  <a:pt x="111" y="52"/>
                  <a:pt x="111" y="52"/>
                </a:cubicBezTo>
                <a:cubicBezTo>
                  <a:pt x="111" y="51"/>
                  <a:pt x="111" y="50"/>
                  <a:pt x="110" y="50"/>
                </a:cubicBezTo>
                <a:close/>
                <a:moveTo>
                  <a:pt x="84" y="39"/>
                </a:moveTo>
                <a:cubicBezTo>
                  <a:pt x="87" y="47"/>
                  <a:pt x="87" y="47"/>
                  <a:pt x="87" y="47"/>
                </a:cubicBezTo>
                <a:cubicBezTo>
                  <a:pt x="88" y="48"/>
                  <a:pt x="89" y="48"/>
                  <a:pt x="89" y="48"/>
                </a:cubicBezTo>
                <a:cubicBezTo>
                  <a:pt x="108" y="40"/>
                  <a:pt x="108" y="40"/>
                  <a:pt x="108" y="40"/>
                </a:cubicBezTo>
                <a:cubicBezTo>
                  <a:pt x="109" y="40"/>
                  <a:pt x="109" y="39"/>
                  <a:pt x="109" y="38"/>
                </a:cubicBezTo>
                <a:cubicBezTo>
                  <a:pt x="106" y="31"/>
                  <a:pt x="106" y="31"/>
                  <a:pt x="106" y="31"/>
                </a:cubicBezTo>
                <a:cubicBezTo>
                  <a:pt x="105" y="30"/>
                  <a:pt x="104" y="29"/>
                  <a:pt x="103" y="30"/>
                </a:cubicBezTo>
                <a:cubicBezTo>
                  <a:pt x="85" y="37"/>
                  <a:pt x="85" y="37"/>
                  <a:pt x="85" y="37"/>
                </a:cubicBezTo>
                <a:cubicBezTo>
                  <a:pt x="84" y="38"/>
                  <a:pt x="84" y="39"/>
                  <a:pt x="84" y="39"/>
                </a:cubicBezTo>
                <a:close/>
                <a:moveTo>
                  <a:pt x="76" y="30"/>
                </a:moveTo>
                <a:cubicBezTo>
                  <a:pt x="81" y="35"/>
                  <a:pt x="81" y="35"/>
                  <a:pt x="81" y="35"/>
                </a:cubicBezTo>
                <a:cubicBezTo>
                  <a:pt x="82" y="36"/>
                  <a:pt x="83" y="36"/>
                  <a:pt x="84" y="35"/>
                </a:cubicBezTo>
                <a:cubicBezTo>
                  <a:pt x="98" y="21"/>
                  <a:pt x="98" y="21"/>
                  <a:pt x="98" y="21"/>
                </a:cubicBezTo>
                <a:cubicBezTo>
                  <a:pt x="98" y="21"/>
                  <a:pt x="98" y="20"/>
                  <a:pt x="98" y="19"/>
                </a:cubicBezTo>
                <a:cubicBezTo>
                  <a:pt x="92" y="13"/>
                  <a:pt x="92" y="13"/>
                  <a:pt x="92" y="13"/>
                </a:cubicBezTo>
                <a:cubicBezTo>
                  <a:pt x="92" y="13"/>
                  <a:pt x="91" y="13"/>
                  <a:pt x="90" y="13"/>
                </a:cubicBezTo>
                <a:cubicBezTo>
                  <a:pt x="76" y="27"/>
                  <a:pt x="76" y="27"/>
                  <a:pt x="76" y="27"/>
                </a:cubicBezTo>
                <a:cubicBezTo>
                  <a:pt x="75" y="28"/>
                  <a:pt x="75" y="29"/>
                  <a:pt x="76" y="30"/>
                </a:cubicBezTo>
                <a:close/>
                <a:moveTo>
                  <a:pt x="64" y="24"/>
                </a:moveTo>
                <a:cubicBezTo>
                  <a:pt x="72" y="27"/>
                  <a:pt x="72" y="27"/>
                  <a:pt x="72" y="27"/>
                </a:cubicBezTo>
                <a:cubicBezTo>
                  <a:pt x="73" y="27"/>
                  <a:pt x="74" y="27"/>
                  <a:pt x="74" y="26"/>
                </a:cubicBezTo>
                <a:cubicBezTo>
                  <a:pt x="81" y="8"/>
                  <a:pt x="81" y="8"/>
                  <a:pt x="81" y="8"/>
                </a:cubicBezTo>
                <a:cubicBezTo>
                  <a:pt x="82" y="7"/>
                  <a:pt x="81" y="6"/>
                  <a:pt x="81" y="6"/>
                </a:cubicBezTo>
                <a:cubicBezTo>
                  <a:pt x="73" y="3"/>
                  <a:pt x="73" y="3"/>
                  <a:pt x="73" y="3"/>
                </a:cubicBezTo>
                <a:cubicBezTo>
                  <a:pt x="72" y="2"/>
                  <a:pt x="71" y="3"/>
                  <a:pt x="71" y="3"/>
                </a:cubicBezTo>
                <a:cubicBezTo>
                  <a:pt x="64" y="22"/>
                  <a:pt x="64" y="22"/>
                  <a:pt x="64" y="22"/>
                </a:cubicBezTo>
                <a:cubicBezTo>
                  <a:pt x="63" y="23"/>
                  <a:pt x="64" y="24"/>
                  <a:pt x="64" y="24"/>
                </a:cubicBezTo>
                <a:close/>
              </a:path>
            </a:pathLst>
          </a:custGeom>
          <a:solidFill>
            <a:schemeClr val="bg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16" name="矩形 15"/>
          <p:cNvSpPr/>
          <p:nvPr/>
        </p:nvSpPr>
        <p:spPr>
          <a:xfrm>
            <a:off x="4081210" y="225474"/>
            <a:ext cx="4293534" cy="400110"/>
          </a:xfrm>
          <a:prstGeom prst="rect">
            <a:avLst/>
          </a:prstGeom>
        </p:spPr>
        <p:txBody>
          <a:bodyPr wrap="square">
            <a:spAutoFit/>
          </a:bodyPr>
          <a:lstStyle/>
          <a:p>
            <a:pPr algn="dist"/>
            <a:r>
              <a:rPr lang="zh-CN" altLang="en-US" sz="2000" dirty="0"/>
              <a:t>单击此处添加标题文本</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图片 30"/>
          <p:cNvPicPr>
            <a:picLocks noChangeAspect="1"/>
          </p:cNvPicPr>
          <p:nvPr/>
        </p:nvPicPr>
        <p:blipFill>
          <a:blip r:embed="rId3">
            <a:duotone>
              <a:schemeClr val="accent3">
                <a:shade val="45000"/>
                <a:satMod val="135000"/>
              </a:schemeClr>
              <a:prstClr val="white"/>
            </a:duotone>
          </a:blip>
          <a:srcRect t="21808" b="21628"/>
          <a:stretch>
            <a:fillRect/>
          </a:stretch>
        </p:blipFill>
        <p:spPr>
          <a:xfrm>
            <a:off x="0" y="0"/>
            <a:ext cx="12191999" cy="6858000"/>
          </a:xfrm>
          <a:custGeom>
            <a:avLst/>
            <a:gdLst>
              <a:gd name="connsiteX0" fmla="*/ 0 w 12191999"/>
              <a:gd name="connsiteY0" fmla="*/ 0 h 6879938"/>
              <a:gd name="connsiteX1" fmla="*/ 12191999 w 12191999"/>
              <a:gd name="connsiteY1" fmla="*/ 0 h 6879938"/>
              <a:gd name="connsiteX2" fmla="*/ 12191999 w 12191999"/>
              <a:gd name="connsiteY2" fmla="*/ 6879938 h 6879938"/>
              <a:gd name="connsiteX3" fmla="*/ 0 w 12191999"/>
              <a:gd name="connsiteY3" fmla="*/ 6879938 h 6879938"/>
            </a:gdLst>
            <a:ahLst/>
            <a:cxnLst>
              <a:cxn ang="0">
                <a:pos x="connsiteX0" y="connsiteY0"/>
              </a:cxn>
              <a:cxn ang="0">
                <a:pos x="connsiteX1" y="connsiteY1"/>
              </a:cxn>
              <a:cxn ang="0">
                <a:pos x="connsiteX2" y="connsiteY2"/>
              </a:cxn>
              <a:cxn ang="0">
                <a:pos x="connsiteX3" y="connsiteY3"/>
              </a:cxn>
            </a:cxnLst>
            <a:rect l="l" t="t" r="r" b="b"/>
            <a:pathLst>
              <a:path w="12191999" h="6879938">
                <a:moveTo>
                  <a:pt x="0" y="0"/>
                </a:moveTo>
                <a:lnTo>
                  <a:pt x="12191999" y="0"/>
                </a:lnTo>
                <a:lnTo>
                  <a:pt x="12191999" y="6879938"/>
                </a:lnTo>
                <a:lnTo>
                  <a:pt x="0" y="6879938"/>
                </a:lnTo>
                <a:close/>
              </a:path>
            </a:pathLst>
          </a:custGeom>
        </p:spPr>
      </p:pic>
      <p:sp>
        <p:nvSpPr>
          <p:cNvPr id="9" name="文本框 30"/>
          <p:cNvSpPr txBox="1">
            <a:spLocks noChangeArrowheads="1"/>
          </p:cNvSpPr>
          <p:nvPr/>
        </p:nvSpPr>
        <p:spPr bwMode="auto">
          <a:xfrm>
            <a:off x="6475088" y="2069193"/>
            <a:ext cx="276688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0" marR="0" lvl="0" indent="0" algn="ctr" defTabSz="91440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2000" i="0" u="none" strike="noStrike" kern="0" cap="none" spc="0" normalizeH="0" baseline="0" noProof="0" dirty="0">
                <a:ln>
                  <a:noFill/>
                </a:ln>
                <a:effectLst/>
                <a:uLnTx/>
                <a:uFillTx/>
                <a:latin typeface="问藏书房" pitchFamily="2" charset="-122"/>
                <a:ea typeface="问藏书房" pitchFamily="2" charset="-122"/>
                <a:cs typeface="+mn-ea"/>
                <a:sym typeface="+mn-lt"/>
              </a:rPr>
              <a:t>第一章  工作回顾总结</a:t>
            </a:r>
          </a:p>
        </p:txBody>
      </p:sp>
      <p:sp>
        <p:nvSpPr>
          <p:cNvPr id="10" name="文本框 31"/>
          <p:cNvSpPr txBox="1">
            <a:spLocks noChangeArrowheads="1"/>
          </p:cNvSpPr>
          <p:nvPr/>
        </p:nvSpPr>
        <p:spPr bwMode="auto">
          <a:xfrm>
            <a:off x="6475088" y="2756521"/>
            <a:ext cx="276688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0" marR="0" lvl="0" indent="0" algn="ctr" defTabSz="91440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2000" i="0" u="none" strike="noStrike" kern="0" cap="none" spc="0" normalizeH="0" baseline="0" noProof="0" dirty="0">
                <a:ln>
                  <a:noFill/>
                </a:ln>
                <a:effectLst/>
                <a:uLnTx/>
                <a:uFillTx/>
                <a:latin typeface="问藏书房" pitchFamily="2" charset="-122"/>
                <a:ea typeface="问藏书房" pitchFamily="2" charset="-122"/>
                <a:cs typeface="+mn-ea"/>
                <a:sym typeface="+mn-lt"/>
              </a:rPr>
              <a:t>第二章  自我鉴定评价</a:t>
            </a:r>
          </a:p>
        </p:txBody>
      </p:sp>
      <p:sp>
        <p:nvSpPr>
          <p:cNvPr id="11" name="文本框 32"/>
          <p:cNvSpPr txBox="1">
            <a:spLocks noChangeArrowheads="1"/>
          </p:cNvSpPr>
          <p:nvPr/>
        </p:nvSpPr>
        <p:spPr bwMode="auto">
          <a:xfrm>
            <a:off x="6475088" y="3443849"/>
            <a:ext cx="276688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0" marR="0" lvl="0" indent="0" algn="ctr" defTabSz="91440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2000" i="0" u="none" strike="noStrike" kern="0" cap="none" spc="0" normalizeH="0" baseline="0" noProof="0" dirty="0">
                <a:ln>
                  <a:noFill/>
                </a:ln>
                <a:effectLst/>
                <a:uLnTx/>
                <a:uFillTx/>
                <a:latin typeface="问藏书房" pitchFamily="2" charset="-122"/>
                <a:ea typeface="问藏书房" pitchFamily="2" charset="-122"/>
                <a:cs typeface="+mn-ea"/>
                <a:sym typeface="+mn-lt"/>
              </a:rPr>
              <a:t>第三章  经验反思总结</a:t>
            </a:r>
          </a:p>
        </p:txBody>
      </p:sp>
      <p:sp>
        <p:nvSpPr>
          <p:cNvPr id="12" name="文本框 33"/>
          <p:cNvSpPr txBox="1">
            <a:spLocks noChangeArrowheads="1"/>
          </p:cNvSpPr>
          <p:nvPr/>
        </p:nvSpPr>
        <p:spPr bwMode="auto">
          <a:xfrm>
            <a:off x="6475088" y="4131176"/>
            <a:ext cx="276688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0" marR="0" lvl="0" indent="0" algn="ctr" defTabSz="91440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2000" i="0" u="none" strike="noStrike" kern="0" cap="none" spc="0" normalizeH="0" baseline="0" noProof="0" dirty="0">
                <a:ln>
                  <a:noFill/>
                </a:ln>
                <a:effectLst/>
                <a:uLnTx/>
                <a:uFillTx/>
                <a:latin typeface="问藏书房" pitchFamily="2" charset="-122"/>
                <a:ea typeface="问藏书房" pitchFamily="2" charset="-122"/>
                <a:cs typeface="+mn-ea"/>
                <a:sym typeface="+mn-lt"/>
              </a:rPr>
              <a:t>第四章  改进实施措施</a:t>
            </a:r>
          </a:p>
        </p:txBody>
      </p:sp>
      <p:cxnSp>
        <p:nvCxnSpPr>
          <p:cNvPr id="13" name="直接连接符 12"/>
          <p:cNvCxnSpPr/>
          <p:nvPr/>
        </p:nvCxnSpPr>
        <p:spPr>
          <a:xfrm>
            <a:off x="6603547" y="2471564"/>
            <a:ext cx="2476500" cy="0"/>
          </a:xfrm>
          <a:prstGeom prst="line">
            <a:avLst/>
          </a:prstGeom>
          <a:ln w="1270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6603547" y="3151014"/>
            <a:ext cx="2476500" cy="0"/>
          </a:xfrm>
          <a:prstGeom prst="line">
            <a:avLst/>
          </a:prstGeom>
          <a:ln w="1270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6603547" y="3830464"/>
            <a:ext cx="2476500" cy="0"/>
          </a:xfrm>
          <a:prstGeom prst="line">
            <a:avLst/>
          </a:prstGeom>
          <a:ln w="1270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6603547" y="4509914"/>
            <a:ext cx="2476500" cy="0"/>
          </a:xfrm>
          <a:prstGeom prst="line">
            <a:avLst/>
          </a:prstGeom>
          <a:ln w="1270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30" name="组合 29"/>
          <p:cNvGrpSpPr/>
          <p:nvPr/>
        </p:nvGrpSpPr>
        <p:grpSpPr>
          <a:xfrm>
            <a:off x="818145" y="1454052"/>
            <a:ext cx="5656943" cy="3771295"/>
            <a:chOff x="685800" y="0"/>
            <a:chExt cx="10287000" cy="6858000"/>
          </a:xfrm>
        </p:grpSpPr>
        <p:sp>
          <p:nvSpPr>
            <p:cNvPr id="25" name="矩形 24"/>
            <p:cNvSpPr/>
            <p:nvPr/>
          </p:nvSpPr>
          <p:spPr>
            <a:xfrm rot="21356443">
              <a:off x="3602999" y="629658"/>
              <a:ext cx="5179275" cy="53330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6" name="图片 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800" y="0"/>
              <a:ext cx="10287000" cy="6858000"/>
            </a:xfrm>
            <a:prstGeom prst="rect">
              <a:avLst/>
            </a:prstGeom>
          </p:spPr>
        </p:pic>
        <p:sp>
          <p:nvSpPr>
            <p:cNvPr id="27" name="文本框 26"/>
            <p:cNvSpPr txBox="1"/>
            <p:nvPr/>
          </p:nvSpPr>
          <p:spPr>
            <a:xfrm>
              <a:off x="4805291" y="1971742"/>
              <a:ext cx="2394502" cy="1600438"/>
            </a:xfrm>
            <a:prstGeom prst="rect">
              <a:avLst/>
            </a:prstGeom>
            <a:noFill/>
          </p:spPr>
          <p:txBody>
            <a:bodyPr wrap="none" rtlCol="0">
              <a:spAutoFit/>
            </a:bodyPr>
            <a:lstStyle/>
            <a:p>
              <a:pPr algn="ctr"/>
              <a:r>
                <a:rPr lang="zh-CN" altLang="en-US" sz="6600" dirty="0">
                  <a:latin typeface="问藏书房" pitchFamily="2" charset="-122"/>
                  <a:ea typeface="问藏书房" pitchFamily="2" charset="-122"/>
                </a:rPr>
                <a:t>目录</a:t>
              </a:r>
            </a:p>
            <a:p>
              <a:pPr algn="ctr"/>
              <a:r>
                <a:rPr lang="en-US" altLang="zh-CN" sz="3200" dirty="0">
                  <a:latin typeface="问藏书房" pitchFamily="2" charset="-122"/>
                  <a:ea typeface="问藏书房" pitchFamily="2" charset="-122"/>
                </a:rPr>
                <a:t>CONTENTS</a:t>
              </a:r>
              <a:endParaRPr lang="zh-CN" altLang="en-US" sz="3200" dirty="0">
                <a:latin typeface="问藏书房" pitchFamily="2" charset="-122"/>
                <a:ea typeface="问藏书房" pitchFamily="2"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图片 25"/>
          <p:cNvPicPr>
            <a:picLocks noChangeAspect="1"/>
          </p:cNvPicPr>
          <p:nvPr/>
        </p:nvPicPr>
        <p:blipFill>
          <a:blip r:embed="rId3">
            <a:duotone>
              <a:schemeClr val="accent3">
                <a:shade val="45000"/>
                <a:satMod val="135000"/>
              </a:schemeClr>
              <a:prstClr val="white"/>
            </a:duotone>
          </a:blip>
          <a:srcRect t="21808" b="21628"/>
          <a:stretch>
            <a:fillRect/>
          </a:stretch>
        </p:blipFill>
        <p:spPr>
          <a:xfrm>
            <a:off x="0" y="0"/>
            <a:ext cx="12191999" cy="6858000"/>
          </a:xfrm>
          <a:custGeom>
            <a:avLst/>
            <a:gdLst>
              <a:gd name="connsiteX0" fmla="*/ 0 w 12191999"/>
              <a:gd name="connsiteY0" fmla="*/ 0 h 6879938"/>
              <a:gd name="connsiteX1" fmla="*/ 12191999 w 12191999"/>
              <a:gd name="connsiteY1" fmla="*/ 0 h 6879938"/>
              <a:gd name="connsiteX2" fmla="*/ 12191999 w 12191999"/>
              <a:gd name="connsiteY2" fmla="*/ 6879938 h 6879938"/>
              <a:gd name="connsiteX3" fmla="*/ 0 w 12191999"/>
              <a:gd name="connsiteY3" fmla="*/ 6879938 h 6879938"/>
            </a:gdLst>
            <a:ahLst/>
            <a:cxnLst>
              <a:cxn ang="0">
                <a:pos x="connsiteX0" y="connsiteY0"/>
              </a:cxn>
              <a:cxn ang="0">
                <a:pos x="connsiteX1" y="connsiteY1"/>
              </a:cxn>
              <a:cxn ang="0">
                <a:pos x="connsiteX2" y="connsiteY2"/>
              </a:cxn>
              <a:cxn ang="0">
                <a:pos x="connsiteX3" y="connsiteY3"/>
              </a:cxn>
            </a:cxnLst>
            <a:rect l="l" t="t" r="r" b="b"/>
            <a:pathLst>
              <a:path w="12191999" h="6879938">
                <a:moveTo>
                  <a:pt x="0" y="0"/>
                </a:moveTo>
                <a:lnTo>
                  <a:pt x="12191999" y="0"/>
                </a:lnTo>
                <a:lnTo>
                  <a:pt x="12191999" y="6879938"/>
                </a:lnTo>
                <a:lnTo>
                  <a:pt x="0" y="6879938"/>
                </a:lnTo>
                <a:close/>
              </a:path>
            </a:pathLst>
          </a:custGeom>
        </p:spPr>
      </p:pic>
      <p:sp>
        <p:nvSpPr>
          <p:cNvPr id="24" name="矩形 23"/>
          <p:cNvSpPr/>
          <p:nvPr/>
        </p:nvSpPr>
        <p:spPr>
          <a:xfrm rot="21356443">
            <a:off x="3602999" y="629658"/>
            <a:ext cx="5179275" cy="53330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7" name="图片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800" y="0"/>
            <a:ext cx="10287000" cy="6858000"/>
          </a:xfrm>
          <a:prstGeom prst="rect">
            <a:avLst/>
          </a:prstGeom>
        </p:spPr>
      </p:pic>
      <p:sp>
        <p:nvSpPr>
          <p:cNvPr id="18" name="文本框 17"/>
          <p:cNvSpPr txBox="1"/>
          <p:nvPr/>
        </p:nvSpPr>
        <p:spPr>
          <a:xfrm>
            <a:off x="5391150" y="1818350"/>
            <a:ext cx="1624163" cy="2123658"/>
          </a:xfrm>
          <a:prstGeom prst="rect">
            <a:avLst/>
          </a:prstGeom>
          <a:noFill/>
        </p:spPr>
        <p:txBody>
          <a:bodyPr wrap="none" rtlCol="0">
            <a:spAutoFit/>
          </a:bodyPr>
          <a:lstStyle/>
          <a:p>
            <a:r>
              <a:rPr lang="zh-CN" altLang="en-US" sz="6600" dirty="0" smtClean="0">
                <a:latin typeface="问藏书房" pitchFamily="2" charset="-122"/>
                <a:ea typeface="问藏书房" pitchFamily="2" charset="-122"/>
              </a:rPr>
              <a:t>谢谢</a:t>
            </a:r>
            <a:endParaRPr lang="en-US" altLang="zh-CN" sz="6600" dirty="0" smtClean="0">
              <a:latin typeface="问藏书房" pitchFamily="2" charset="-122"/>
              <a:ea typeface="问藏书房" pitchFamily="2" charset="-122"/>
            </a:endParaRPr>
          </a:p>
          <a:p>
            <a:r>
              <a:rPr lang="zh-CN" altLang="en-US" sz="6600" dirty="0">
                <a:latin typeface="问藏书房" pitchFamily="2" charset="-122"/>
                <a:ea typeface="问藏书房" pitchFamily="2" charset="-122"/>
              </a:rPr>
              <a:t>观看</a:t>
            </a:r>
          </a:p>
        </p:txBody>
      </p:sp>
      <p:cxnSp>
        <p:nvCxnSpPr>
          <p:cNvPr id="21" name="直接连接符 20"/>
          <p:cNvCxnSpPr/>
          <p:nvPr/>
        </p:nvCxnSpPr>
        <p:spPr>
          <a:xfrm>
            <a:off x="4972050" y="4118429"/>
            <a:ext cx="230505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3" name="文本框 22"/>
          <p:cNvSpPr txBox="1"/>
          <p:nvPr/>
        </p:nvSpPr>
        <p:spPr>
          <a:xfrm flipH="1">
            <a:off x="5111665" y="4470500"/>
            <a:ext cx="2183131" cy="368300"/>
          </a:xfrm>
          <a:prstGeom prst="rect">
            <a:avLst/>
          </a:prstGeom>
          <a:noFill/>
        </p:spPr>
        <p:txBody>
          <a:bodyPr wrap="square" rtlCol="0">
            <a:spAutoFit/>
          </a:bodyPr>
          <a:lstStyle/>
          <a:p>
            <a:pPr algn="ctr"/>
            <a:r>
              <a:rPr lang="zh-CN" altLang="en-US" smtClean="0"/>
              <a:t>汇报人：</a:t>
            </a:r>
            <a:r>
              <a:rPr lang="en-US" altLang="zh-CN" smtClean="0"/>
              <a:t>PPT818</a:t>
            </a:r>
            <a:endParaRPr lang="en-US" altLang="zh-CN" dirty="0" smtClean="0">
              <a:ea typeface="宋体" panose="02010600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a:blip r:embed="rId3">
            <a:duotone>
              <a:schemeClr val="accent3">
                <a:shade val="45000"/>
                <a:satMod val="135000"/>
              </a:schemeClr>
              <a:prstClr val="white"/>
            </a:duotone>
          </a:blip>
          <a:srcRect t="21808" b="21628"/>
          <a:stretch>
            <a:fillRect/>
          </a:stretch>
        </p:blipFill>
        <p:spPr>
          <a:xfrm>
            <a:off x="0" y="0"/>
            <a:ext cx="12191999" cy="6858000"/>
          </a:xfrm>
          <a:custGeom>
            <a:avLst/>
            <a:gdLst>
              <a:gd name="connsiteX0" fmla="*/ 0 w 12191999"/>
              <a:gd name="connsiteY0" fmla="*/ 0 h 6879938"/>
              <a:gd name="connsiteX1" fmla="*/ 12191999 w 12191999"/>
              <a:gd name="connsiteY1" fmla="*/ 0 h 6879938"/>
              <a:gd name="connsiteX2" fmla="*/ 12191999 w 12191999"/>
              <a:gd name="connsiteY2" fmla="*/ 6879938 h 6879938"/>
              <a:gd name="connsiteX3" fmla="*/ 0 w 12191999"/>
              <a:gd name="connsiteY3" fmla="*/ 6879938 h 6879938"/>
            </a:gdLst>
            <a:ahLst/>
            <a:cxnLst>
              <a:cxn ang="0">
                <a:pos x="connsiteX0" y="connsiteY0"/>
              </a:cxn>
              <a:cxn ang="0">
                <a:pos x="connsiteX1" y="connsiteY1"/>
              </a:cxn>
              <a:cxn ang="0">
                <a:pos x="connsiteX2" y="connsiteY2"/>
              </a:cxn>
              <a:cxn ang="0">
                <a:pos x="connsiteX3" y="connsiteY3"/>
              </a:cxn>
            </a:cxnLst>
            <a:rect l="l" t="t" r="r" b="b"/>
            <a:pathLst>
              <a:path w="12191999" h="6879938">
                <a:moveTo>
                  <a:pt x="0" y="0"/>
                </a:moveTo>
                <a:lnTo>
                  <a:pt x="12191999" y="0"/>
                </a:lnTo>
                <a:lnTo>
                  <a:pt x="12191999" y="6879938"/>
                </a:lnTo>
                <a:lnTo>
                  <a:pt x="0" y="6879938"/>
                </a:lnTo>
                <a:close/>
              </a:path>
            </a:pathLst>
          </a:custGeom>
        </p:spPr>
      </p:pic>
      <p:grpSp>
        <p:nvGrpSpPr>
          <p:cNvPr id="30" name="组合 29"/>
          <p:cNvGrpSpPr/>
          <p:nvPr/>
        </p:nvGrpSpPr>
        <p:grpSpPr>
          <a:xfrm>
            <a:off x="3721003" y="845619"/>
            <a:ext cx="4261855" cy="2841236"/>
            <a:chOff x="685800" y="0"/>
            <a:chExt cx="10287000" cy="6858000"/>
          </a:xfrm>
        </p:grpSpPr>
        <p:sp>
          <p:nvSpPr>
            <p:cNvPr id="25" name="矩形 24"/>
            <p:cNvSpPr/>
            <p:nvPr/>
          </p:nvSpPr>
          <p:spPr>
            <a:xfrm rot="21356443">
              <a:off x="3602999" y="629658"/>
              <a:ext cx="5179275" cy="53330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6" name="图片 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800" y="0"/>
              <a:ext cx="10287000" cy="6858000"/>
            </a:xfrm>
            <a:prstGeom prst="rect">
              <a:avLst/>
            </a:prstGeom>
          </p:spPr>
        </p:pic>
        <p:sp>
          <p:nvSpPr>
            <p:cNvPr id="27" name="文本框 26"/>
            <p:cNvSpPr txBox="1"/>
            <p:nvPr/>
          </p:nvSpPr>
          <p:spPr>
            <a:xfrm>
              <a:off x="5338243" y="2136385"/>
              <a:ext cx="1708784" cy="2014861"/>
            </a:xfrm>
            <a:prstGeom prst="rect">
              <a:avLst/>
            </a:prstGeom>
            <a:noFill/>
          </p:spPr>
          <p:txBody>
            <a:bodyPr wrap="none" rtlCol="0">
              <a:spAutoFit/>
            </a:bodyPr>
            <a:lstStyle/>
            <a:p>
              <a:pPr algn="ctr"/>
              <a:r>
                <a:rPr lang="en-US" altLang="zh-CN" sz="6600" dirty="0" smtClean="0">
                  <a:latin typeface="问藏书房" pitchFamily="2" charset="-122"/>
                  <a:ea typeface="问藏书房" pitchFamily="2" charset="-122"/>
                </a:rPr>
                <a:t>01</a:t>
              </a:r>
              <a:endParaRPr lang="zh-CN" altLang="en-US" sz="3200" dirty="0">
                <a:latin typeface="问藏书房" pitchFamily="2" charset="-122"/>
                <a:ea typeface="问藏书房" pitchFamily="2" charset="-122"/>
              </a:endParaRPr>
            </a:p>
          </p:txBody>
        </p:sp>
      </p:grpSp>
      <p:sp>
        <p:nvSpPr>
          <p:cNvPr id="17" name="文本框 30"/>
          <p:cNvSpPr txBox="1">
            <a:spLocks noChangeArrowheads="1"/>
          </p:cNvSpPr>
          <p:nvPr/>
        </p:nvSpPr>
        <p:spPr bwMode="auto">
          <a:xfrm>
            <a:off x="3595759" y="3825288"/>
            <a:ext cx="474457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0" marR="0" lvl="0" indent="0" algn="ctr" defTabSz="91440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4000" i="0" u="none" strike="noStrike" kern="0" cap="none" spc="0" normalizeH="0" baseline="0" noProof="0" dirty="0" smtClean="0">
                <a:ln>
                  <a:noFill/>
                </a:ln>
                <a:effectLst/>
                <a:uLnTx/>
                <a:uFillTx/>
                <a:latin typeface="问藏书房" pitchFamily="2" charset="-122"/>
                <a:ea typeface="问藏书房" pitchFamily="2" charset="-122"/>
                <a:cs typeface="+mn-ea"/>
                <a:sym typeface="+mn-lt"/>
              </a:rPr>
              <a:t>工</a:t>
            </a:r>
            <a:r>
              <a:rPr kumimoji="0" lang="zh-CN" altLang="en-US" sz="4000" i="0" u="none" strike="noStrike" kern="0" cap="none" spc="0" normalizeH="0" baseline="0" noProof="0" dirty="0">
                <a:ln>
                  <a:noFill/>
                </a:ln>
                <a:effectLst/>
                <a:uLnTx/>
                <a:uFillTx/>
                <a:latin typeface="问藏书房" pitchFamily="2" charset="-122"/>
                <a:ea typeface="问藏书房" pitchFamily="2" charset="-122"/>
                <a:cs typeface="+mn-ea"/>
                <a:sym typeface="+mn-lt"/>
              </a:rPr>
              <a:t>作回顾总结</a:t>
            </a:r>
          </a:p>
        </p:txBody>
      </p:sp>
      <p:sp>
        <p:nvSpPr>
          <p:cNvPr id="2" name="矩形 1"/>
          <p:cNvSpPr/>
          <p:nvPr/>
        </p:nvSpPr>
        <p:spPr>
          <a:xfrm>
            <a:off x="2954458" y="4533174"/>
            <a:ext cx="6096000" cy="886718"/>
          </a:xfrm>
          <a:prstGeom prst="rect">
            <a:avLst/>
          </a:prstGeom>
        </p:spPr>
        <p:txBody>
          <a:bodyPr>
            <a:spAutoFit/>
          </a:bodyPr>
          <a:lstStyle/>
          <a:p>
            <a:pPr algn="ctr">
              <a:lnSpc>
                <a:spcPct val="150000"/>
              </a:lnSpc>
            </a:pPr>
            <a:r>
              <a:rPr lang="zh-CN" altLang="en-US" dirty="0"/>
              <a:t>根据自己的需要添加适当的文字，此处添加详细文本描述，建议与标题相关尽量简洁... ...</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Freeform 8"/>
          <p:cNvSpPr/>
          <p:nvPr/>
        </p:nvSpPr>
        <p:spPr bwMode="auto">
          <a:xfrm>
            <a:off x="4961914" y="1529826"/>
            <a:ext cx="1093788" cy="1252538"/>
          </a:xfrm>
          <a:custGeom>
            <a:avLst/>
            <a:gdLst>
              <a:gd name="T0" fmla="*/ 146 w 291"/>
              <a:gd name="T1" fmla="*/ 333 h 333"/>
              <a:gd name="T2" fmla="*/ 141 w 291"/>
              <a:gd name="T3" fmla="*/ 331 h 333"/>
              <a:gd name="T4" fmla="*/ 5 w 291"/>
              <a:gd name="T5" fmla="*/ 253 h 333"/>
              <a:gd name="T6" fmla="*/ 0 w 291"/>
              <a:gd name="T7" fmla="*/ 244 h 333"/>
              <a:gd name="T8" fmla="*/ 0 w 291"/>
              <a:gd name="T9" fmla="*/ 88 h 333"/>
              <a:gd name="T10" fmla="*/ 5 w 291"/>
              <a:gd name="T11" fmla="*/ 79 h 333"/>
              <a:gd name="T12" fmla="*/ 141 w 291"/>
              <a:gd name="T13" fmla="*/ 1 h 333"/>
              <a:gd name="T14" fmla="*/ 146 w 291"/>
              <a:gd name="T15" fmla="*/ 0 h 333"/>
              <a:gd name="T16" fmla="*/ 151 w 291"/>
              <a:gd name="T17" fmla="*/ 1 h 333"/>
              <a:gd name="T18" fmla="*/ 286 w 291"/>
              <a:gd name="T19" fmla="*/ 79 h 333"/>
              <a:gd name="T20" fmla="*/ 291 w 291"/>
              <a:gd name="T21" fmla="*/ 88 h 333"/>
              <a:gd name="T22" fmla="*/ 291 w 291"/>
              <a:gd name="T23" fmla="*/ 244 h 333"/>
              <a:gd name="T24" fmla="*/ 286 w 291"/>
              <a:gd name="T25" fmla="*/ 253 h 333"/>
              <a:gd name="T26" fmla="*/ 151 w 291"/>
              <a:gd name="T27" fmla="*/ 331 h 333"/>
              <a:gd name="T28" fmla="*/ 146 w 291"/>
              <a:gd name="T29" fmla="*/ 333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1" h="333">
                <a:moveTo>
                  <a:pt x="146" y="333"/>
                </a:moveTo>
                <a:cubicBezTo>
                  <a:pt x="144" y="333"/>
                  <a:pt x="142" y="332"/>
                  <a:pt x="141" y="331"/>
                </a:cubicBezTo>
                <a:cubicBezTo>
                  <a:pt x="5" y="253"/>
                  <a:pt x="5" y="253"/>
                  <a:pt x="5" y="253"/>
                </a:cubicBezTo>
                <a:cubicBezTo>
                  <a:pt x="2" y="251"/>
                  <a:pt x="0" y="248"/>
                  <a:pt x="0" y="244"/>
                </a:cubicBezTo>
                <a:cubicBezTo>
                  <a:pt x="0" y="88"/>
                  <a:pt x="0" y="88"/>
                  <a:pt x="0" y="88"/>
                </a:cubicBezTo>
                <a:cubicBezTo>
                  <a:pt x="0" y="84"/>
                  <a:pt x="2" y="81"/>
                  <a:pt x="5" y="79"/>
                </a:cubicBezTo>
                <a:cubicBezTo>
                  <a:pt x="141" y="1"/>
                  <a:pt x="141" y="1"/>
                  <a:pt x="141" y="1"/>
                </a:cubicBezTo>
                <a:cubicBezTo>
                  <a:pt x="142" y="0"/>
                  <a:pt x="144" y="0"/>
                  <a:pt x="146" y="0"/>
                </a:cubicBezTo>
                <a:cubicBezTo>
                  <a:pt x="148" y="0"/>
                  <a:pt x="149" y="0"/>
                  <a:pt x="151" y="1"/>
                </a:cubicBezTo>
                <a:cubicBezTo>
                  <a:pt x="286" y="79"/>
                  <a:pt x="286" y="79"/>
                  <a:pt x="286" y="79"/>
                </a:cubicBezTo>
                <a:cubicBezTo>
                  <a:pt x="289" y="81"/>
                  <a:pt x="291" y="84"/>
                  <a:pt x="291" y="88"/>
                </a:cubicBezTo>
                <a:cubicBezTo>
                  <a:pt x="291" y="244"/>
                  <a:pt x="291" y="244"/>
                  <a:pt x="291" y="244"/>
                </a:cubicBezTo>
                <a:cubicBezTo>
                  <a:pt x="291" y="248"/>
                  <a:pt x="289" y="251"/>
                  <a:pt x="286" y="253"/>
                </a:cubicBezTo>
                <a:cubicBezTo>
                  <a:pt x="151" y="331"/>
                  <a:pt x="151" y="331"/>
                  <a:pt x="151" y="331"/>
                </a:cubicBezTo>
                <a:cubicBezTo>
                  <a:pt x="149" y="332"/>
                  <a:pt x="148" y="333"/>
                  <a:pt x="146" y="333"/>
                </a:cubicBezTo>
              </a:path>
            </a:pathLst>
          </a:custGeom>
          <a:solidFill>
            <a:srgbClr val="E59030"/>
          </a:solidFill>
          <a:ln>
            <a:noFill/>
          </a:ln>
        </p:spPr>
        <p:txBody>
          <a:bodyPr vert="horz" wrap="square" lIns="91440" tIns="45720" rIns="91440" bIns="45720" numCol="1" anchor="t" anchorCtr="0" compatLnSpc="1"/>
          <a:lstStyle/>
          <a:p>
            <a:endParaRPr lang="zh-CN" altLang="en-US">
              <a:solidFill>
                <a:schemeClr val="bg2">
                  <a:lumMod val="25000"/>
                </a:schemeClr>
              </a:solidFill>
              <a:cs typeface="+mn-ea"/>
              <a:sym typeface="+mn-lt"/>
            </a:endParaRPr>
          </a:p>
        </p:txBody>
      </p:sp>
      <p:sp>
        <p:nvSpPr>
          <p:cNvPr id="25" name="Freeform 21"/>
          <p:cNvSpPr/>
          <p:nvPr/>
        </p:nvSpPr>
        <p:spPr bwMode="auto">
          <a:xfrm>
            <a:off x="4236426" y="2785538"/>
            <a:ext cx="1093788" cy="1252538"/>
          </a:xfrm>
          <a:custGeom>
            <a:avLst/>
            <a:gdLst>
              <a:gd name="T0" fmla="*/ 146 w 291"/>
              <a:gd name="T1" fmla="*/ 333 h 333"/>
              <a:gd name="T2" fmla="*/ 140 w 291"/>
              <a:gd name="T3" fmla="*/ 332 h 333"/>
              <a:gd name="T4" fmla="*/ 5 w 291"/>
              <a:gd name="T5" fmla="*/ 254 h 333"/>
              <a:gd name="T6" fmla="*/ 0 w 291"/>
              <a:gd name="T7" fmla="*/ 245 h 333"/>
              <a:gd name="T8" fmla="*/ 0 w 291"/>
              <a:gd name="T9" fmla="*/ 89 h 333"/>
              <a:gd name="T10" fmla="*/ 5 w 291"/>
              <a:gd name="T11" fmla="*/ 80 h 333"/>
              <a:gd name="T12" fmla="*/ 140 w 291"/>
              <a:gd name="T13" fmla="*/ 2 h 333"/>
              <a:gd name="T14" fmla="*/ 146 w 291"/>
              <a:gd name="T15" fmla="*/ 0 h 333"/>
              <a:gd name="T16" fmla="*/ 151 w 291"/>
              <a:gd name="T17" fmla="*/ 2 h 333"/>
              <a:gd name="T18" fmla="*/ 286 w 291"/>
              <a:gd name="T19" fmla="*/ 80 h 333"/>
              <a:gd name="T20" fmla="*/ 291 w 291"/>
              <a:gd name="T21" fmla="*/ 89 h 333"/>
              <a:gd name="T22" fmla="*/ 291 w 291"/>
              <a:gd name="T23" fmla="*/ 245 h 333"/>
              <a:gd name="T24" fmla="*/ 286 w 291"/>
              <a:gd name="T25" fmla="*/ 254 h 333"/>
              <a:gd name="T26" fmla="*/ 151 w 291"/>
              <a:gd name="T27" fmla="*/ 332 h 333"/>
              <a:gd name="T28" fmla="*/ 146 w 291"/>
              <a:gd name="T29" fmla="*/ 333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1" h="333">
                <a:moveTo>
                  <a:pt x="146" y="333"/>
                </a:moveTo>
                <a:cubicBezTo>
                  <a:pt x="144" y="333"/>
                  <a:pt x="142" y="333"/>
                  <a:pt x="140" y="332"/>
                </a:cubicBezTo>
                <a:cubicBezTo>
                  <a:pt x="5" y="254"/>
                  <a:pt x="5" y="254"/>
                  <a:pt x="5" y="254"/>
                </a:cubicBezTo>
                <a:cubicBezTo>
                  <a:pt x="2" y="252"/>
                  <a:pt x="0" y="249"/>
                  <a:pt x="0" y="245"/>
                </a:cubicBezTo>
                <a:cubicBezTo>
                  <a:pt x="0" y="89"/>
                  <a:pt x="0" y="89"/>
                  <a:pt x="0" y="89"/>
                </a:cubicBezTo>
                <a:cubicBezTo>
                  <a:pt x="0" y="85"/>
                  <a:pt x="2" y="82"/>
                  <a:pt x="5" y="80"/>
                </a:cubicBezTo>
                <a:cubicBezTo>
                  <a:pt x="140" y="2"/>
                  <a:pt x="140" y="2"/>
                  <a:pt x="140" y="2"/>
                </a:cubicBezTo>
                <a:cubicBezTo>
                  <a:pt x="142" y="1"/>
                  <a:pt x="144" y="0"/>
                  <a:pt x="146" y="0"/>
                </a:cubicBezTo>
                <a:cubicBezTo>
                  <a:pt x="147" y="0"/>
                  <a:pt x="149" y="1"/>
                  <a:pt x="151" y="2"/>
                </a:cubicBezTo>
                <a:cubicBezTo>
                  <a:pt x="286" y="80"/>
                  <a:pt x="286" y="80"/>
                  <a:pt x="286" y="80"/>
                </a:cubicBezTo>
                <a:cubicBezTo>
                  <a:pt x="289" y="82"/>
                  <a:pt x="291" y="85"/>
                  <a:pt x="291" y="89"/>
                </a:cubicBezTo>
                <a:cubicBezTo>
                  <a:pt x="291" y="245"/>
                  <a:pt x="291" y="245"/>
                  <a:pt x="291" y="245"/>
                </a:cubicBezTo>
                <a:cubicBezTo>
                  <a:pt x="291" y="249"/>
                  <a:pt x="289" y="252"/>
                  <a:pt x="286" y="254"/>
                </a:cubicBezTo>
                <a:cubicBezTo>
                  <a:pt x="151" y="332"/>
                  <a:pt x="151" y="332"/>
                  <a:pt x="151" y="332"/>
                </a:cubicBezTo>
                <a:cubicBezTo>
                  <a:pt x="149" y="333"/>
                  <a:pt x="147" y="333"/>
                  <a:pt x="146" y="333"/>
                </a:cubicBezTo>
              </a:path>
            </a:pathLst>
          </a:custGeom>
          <a:solidFill>
            <a:srgbClr val="E95775"/>
          </a:solidFill>
          <a:ln>
            <a:noFill/>
          </a:ln>
        </p:spPr>
        <p:txBody>
          <a:bodyPr vert="horz" wrap="square" lIns="91440" tIns="45720" rIns="91440" bIns="45720" numCol="1" anchor="t" anchorCtr="0" compatLnSpc="1"/>
          <a:lstStyle/>
          <a:p>
            <a:endParaRPr lang="zh-CN" altLang="en-US">
              <a:solidFill>
                <a:schemeClr val="bg2">
                  <a:lumMod val="25000"/>
                </a:schemeClr>
              </a:solidFill>
              <a:cs typeface="+mn-ea"/>
              <a:sym typeface="+mn-lt"/>
            </a:endParaRPr>
          </a:p>
        </p:txBody>
      </p:sp>
      <p:sp>
        <p:nvSpPr>
          <p:cNvPr id="26" name="Freeform 39"/>
          <p:cNvSpPr/>
          <p:nvPr/>
        </p:nvSpPr>
        <p:spPr bwMode="auto">
          <a:xfrm>
            <a:off x="6417651" y="1529826"/>
            <a:ext cx="1093788" cy="1252538"/>
          </a:xfrm>
          <a:custGeom>
            <a:avLst/>
            <a:gdLst>
              <a:gd name="T0" fmla="*/ 146 w 291"/>
              <a:gd name="T1" fmla="*/ 333 h 333"/>
              <a:gd name="T2" fmla="*/ 140 w 291"/>
              <a:gd name="T3" fmla="*/ 331 h 333"/>
              <a:gd name="T4" fmla="*/ 5 w 291"/>
              <a:gd name="T5" fmla="*/ 253 h 333"/>
              <a:gd name="T6" fmla="*/ 0 w 291"/>
              <a:gd name="T7" fmla="*/ 244 h 333"/>
              <a:gd name="T8" fmla="*/ 0 w 291"/>
              <a:gd name="T9" fmla="*/ 88 h 333"/>
              <a:gd name="T10" fmla="*/ 5 w 291"/>
              <a:gd name="T11" fmla="*/ 79 h 333"/>
              <a:gd name="T12" fmla="*/ 140 w 291"/>
              <a:gd name="T13" fmla="*/ 1 h 333"/>
              <a:gd name="T14" fmla="*/ 146 w 291"/>
              <a:gd name="T15" fmla="*/ 0 h 333"/>
              <a:gd name="T16" fmla="*/ 151 w 291"/>
              <a:gd name="T17" fmla="*/ 1 h 333"/>
              <a:gd name="T18" fmla="*/ 286 w 291"/>
              <a:gd name="T19" fmla="*/ 79 h 333"/>
              <a:gd name="T20" fmla="*/ 291 w 291"/>
              <a:gd name="T21" fmla="*/ 88 h 333"/>
              <a:gd name="T22" fmla="*/ 291 w 291"/>
              <a:gd name="T23" fmla="*/ 244 h 333"/>
              <a:gd name="T24" fmla="*/ 286 w 291"/>
              <a:gd name="T25" fmla="*/ 253 h 333"/>
              <a:gd name="T26" fmla="*/ 151 w 291"/>
              <a:gd name="T27" fmla="*/ 331 h 333"/>
              <a:gd name="T28" fmla="*/ 146 w 291"/>
              <a:gd name="T29" fmla="*/ 333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1" h="333">
                <a:moveTo>
                  <a:pt x="146" y="333"/>
                </a:moveTo>
                <a:cubicBezTo>
                  <a:pt x="144" y="333"/>
                  <a:pt x="142" y="332"/>
                  <a:pt x="140" y="331"/>
                </a:cubicBezTo>
                <a:cubicBezTo>
                  <a:pt x="5" y="253"/>
                  <a:pt x="5" y="253"/>
                  <a:pt x="5" y="253"/>
                </a:cubicBezTo>
                <a:cubicBezTo>
                  <a:pt x="2" y="251"/>
                  <a:pt x="0" y="248"/>
                  <a:pt x="0" y="244"/>
                </a:cubicBezTo>
                <a:cubicBezTo>
                  <a:pt x="0" y="88"/>
                  <a:pt x="0" y="88"/>
                  <a:pt x="0" y="88"/>
                </a:cubicBezTo>
                <a:cubicBezTo>
                  <a:pt x="0" y="84"/>
                  <a:pt x="2" y="81"/>
                  <a:pt x="5" y="79"/>
                </a:cubicBezTo>
                <a:cubicBezTo>
                  <a:pt x="140" y="1"/>
                  <a:pt x="140" y="1"/>
                  <a:pt x="140" y="1"/>
                </a:cubicBezTo>
                <a:cubicBezTo>
                  <a:pt x="142" y="0"/>
                  <a:pt x="144" y="0"/>
                  <a:pt x="146" y="0"/>
                </a:cubicBezTo>
                <a:cubicBezTo>
                  <a:pt x="147" y="0"/>
                  <a:pt x="149" y="0"/>
                  <a:pt x="151" y="1"/>
                </a:cubicBezTo>
                <a:cubicBezTo>
                  <a:pt x="286" y="79"/>
                  <a:pt x="286" y="79"/>
                  <a:pt x="286" y="79"/>
                </a:cubicBezTo>
                <a:cubicBezTo>
                  <a:pt x="289" y="81"/>
                  <a:pt x="291" y="84"/>
                  <a:pt x="291" y="88"/>
                </a:cubicBezTo>
                <a:cubicBezTo>
                  <a:pt x="291" y="244"/>
                  <a:pt x="291" y="244"/>
                  <a:pt x="291" y="244"/>
                </a:cubicBezTo>
                <a:cubicBezTo>
                  <a:pt x="291" y="248"/>
                  <a:pt x="289" y="251"/>
                  <a:pt x="286" y="253"/>
                </a:cubicBezTo>
                <a:cubicBezTo>
                  <a:pt x="151" y="331"/>
                  <a:pt x="151" y="331"/>
                  <a:pt x="151" y="331"/>
                </a:cubicBezTo>
                <a:cubicBezTo>
                  <a:pt x="149" y="332"/>
                  <a:pt x="147" y="333"/>
                  <a:pt x="146" y="333"/>
                </a:cubicBezTo>
              </a:path>
            </a:pathLst>
          </a:custGeom>
          <a:solidFill>
            <a:srgbClr val="6C8D77"/>
          </a:solidFill>
          <a:ln>
            <a:noFill/>
          </a:ln>
        </p:spPr>
        <p:txBody>
          <a:bodyPr vert="horz" wrap="square" lIns="91440" tIns="45720" rIns="91440" bIns="45720" numCol="1" anchor="t" anchorCtr="0" compatLnSpc="1"/>
          <a:lstStyle/>
          <a:p>
            <a:endParaRPr lang="zh-CN" altLang="en-US">
              <a:solidFill>
                <a:schemeClr val="bg2">
                  <a:lumMod val="25000"/>
                </a:schemeClr>
              </a:solidFill>
              <a:cs typeface="+mn-ea"/>
              <a:sym typeface="+mn-lt"/>
            </a:endParaRPr>
          </a:p>
        </p:txBody>
      </p:sp>
      <p:sp>
        <p:nvSpPr>
          <p:cNvPr id="27" name="Freeform 51"/>
          <p:cNvSpPr/>
          <p:nvPr/>
        </p:nvSpPr>
        <p:spPr bwMode="auto">
          <a:xfrm>
            <a:off x="4961914" y="4046013"/>
            <a:ext cx="1093788" cy="1252538"/>
          </a:xfrm>
          <a:custGeom>
            <a:avLst/>
            <a:gdLst>
              <a:gd name="T0" fmla="*/ 146 w 291"/>
              <a:gd name="T1" fmla="*/ 333 h 333"/>
              <a:gd name="T2" fmla="*/ 141 w 291"/>
              <a:gd name="T3" fmla="*/ 332 h 333"/>
              <a:gd name="T4" fmla="*/ 5 w 291"/>
              <a:gd name="T5" fmla="*/ 254 h 333"/>
              <a:gd name="T6" fmla="*/ 0 w 291"/>
              <a:gd name="T7" fmla="*/ 245 h 333"/>
              <a:gd name="T8" fmla="*/ 0 w 291"/>
              <a:gd name="T9" fmla="*/ 89 h 333"/>
              <a:gd name="T10" fmla="*/ 5 w 291"/>
              <a:gd name="T11" fmla="*/ 80 h 333"/>
              <a:gd name="T12" fmla="*/ 141 w 291"/>
              <a:gd name="T13" fmla="*/ 2 h 333"/>
              <a:gd name="T14" fmla="*/ 146 w 291"/>
              <a:gd name="T15" fmla="*/ 0 h 333"/>
              <a:gd name="T16" fmla="*/ 151 w 291"/>
              <a:gd name="T17" fmla="*/ 2 h 333"/>
              <a:gd name="T18" fmla="*/ 286 w 291"/>
              <a:gd name="T19" fmla="*/ 80 h 333"/>
              <a:gd name="T20" fmla="*/ 291 w 291"/>
              <a:gd name="T21" fmla="*/ 89 h 333"/>
              <a:gd name="T22" fmla="*/ 291 w 291"/>
              <a:gd name="T23" fmla="*/ 245 h 333"/>
              <a:gd name="T24" fmla="*/ 286 w 291"/>
              <a:gd name="T25" fmla="*/ 254 h 333"/>
              <a:gd name="T26" fmla="*/ 151 w 291"/>
              <a:gd name="T27" fmla="*/ 332 h 333"/>
              <a:gd name="T28" fmla="*/ 146 w 291"/>
              <a:gd name="T29" fmla="*/ 333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1" h="333">
                <a:moveTo>
                  <a:pt x="146" y="333"/>
                </a:moveTo>
                <a:cubicBezTo>
                  <a:pt x="144" y="333"/>
                  <a:pt x="142" y="333"/>
                  <a:pt x="141" y="332"/>
                </a:cubicBezTo>
                <a:cubicBezTo>
                  <a:pt x="5" y="254"/>
                  <a:pt x="5" y="254"/>
                  <a:pt x="5" y="254"/>
                </a:cubicBezTo>
                <a:cubicBezTo>
                  <a:pt x="2" y="252"/>
                  <a:pt x="0" y="248"/>
                  <a:pt x="0" y="245"/>
                </a:cubicBezTo>
                <a:cubicBezTo>
                  <a:pt x="0" y="89"/>
                  <a:pt x="0" y="89"/>
                  <a:pt x="0" y="89"/>
                </a:cubicBezTo>
                <a:cubicBezTo>
                  <a:pt x="0" y="85"/>
                  <a:pt x="2" y="81"/>
                  <a:pt x="5" y="80"/>
                </a:cubicBezTo>
                <a:cubicBezTo>
                  <a:pt x="141" y="2"/>
                  <a:pt x="141" y="2"/>
                  <a:pt x="141" y="2"/>
                </a:cubicBezTo>
                <a:cubicBezTo>
                  <a:pt x="142" y="1"/>
                  <a:pt x="144" y="0"/>
                  <a:pt x="146" y="0"/>
                </a:cubicBezTo>
                <a:cubicBezTo>
                  <a:pt x="148" y="0"/>
                  <a:pt x="149" y="1"/>
                  <a:pt x="151" y="2"/>
                </a:cubicBezTo>
                <a:cubicBezTo>
                  <a:pt x="286" y="80"/>
                  <a:pt x="286" y="80"/>
                  <a:pt x="286" y="80"/>
                </a:cubicBezTo>
                <a:cubicBezTo>
                  <a:pt x="289" y="81"/>
                  <a:pt x="291" y="85"/>
                  <a:pt x="291" y="89"/>
                </a:cubicBezTo>
                <a:cubicBezTo>
                  <a:pt x="291" y="245"/>
                  <a:pt x="291" y="245"/>
                  <a:pt x="291" y="245"/>
                </a:cubicBezTo>
                <a:cubicBezTo>
                  <a:pt x="291" y="248"/>
                  <a:pt x="289" y="252"/>
                  <a:pt x="286" y="254"/>
                </a:cubicBezTo>
                <a:cubicBezTo>
                  <a:pt x="151" y="332"/>
                  <a:pt x="151" y="332"/>
                  <a:pt x="151" y="332"/>
                </a:cubicBezTo>
                <a:cubicBezTo>
                  <a:pt x="149" y="333"/>
                  <a:pt x="148" y="333"/>
                  <a:pt x="146" y="333"/>
                </a:cubicBezTo>
              </a:path>
            </a:pathLst>
          </a:custGeom>
          <a:solidFill>
            <a:srgbClr val="6C8D77"/>
          </a:solidFill>
          <a:ln>
            <a:noFill/>
          </a:ln>
        </p:spPr>
        <p:txBody>
          <a:bodyPr vert="horz" wrap="square" lIns="91440" tIns="45720" rIns="91440" bIns="45720" numCol="1" anchor="t" anchorCtr="0" compatLnSpc="1"/>
          <a:lstStyle/>
          <a:p>
            <a:endParaRPr lang="zh-CN" altLang="en-US">
              <a:solidFill>
                <a:schemeClr val="bg2">
                  <a:lumMod val="25000"/>
                </a:schemeClr>
              </a:solidFill>
              <a:cs typeface="+mn-ea"/>
              <a:sym typeface="+mn-lt"/>
            </a:endParaRPr>
          </a:p>
        </p:txBody>
      </p:sp>
      <p:sp>
        <p:nvSpPr>
          <p:cNvPr id="28" name="Freeform 68"/>
          <p:cNvSpPr/>
          <p:nvPr/>
        </p:nvSpPr>
        <p:spPr bwMode="auto">
          <a:xfrm>
            <a:off x="7143139" y="2785538"/>
            <a:ext cx="1093788" cy="1252538"/>
          </a:xfrm>
          <a:custGeom>
            <a:avLst/>
            <a:gdLst>
              <a:gd name="T0" fmla="*/ 146 w 291"/>
              <a:gd name="T1" fmla="*/ 333 h 333"/>
              <a:gd name="T2" fmla="*/ 141 w 291"/>
              <a:gd name="T3" fmla="*/ 332 h 333"/>
              <a:gd name="T4" fmla="*/ 5 w 291"/>
              <a:gd name="T5" fmla="*/ 254 h 333"/>
              <a:gd name="T6" fmla="*/ 0 w 291"/>
              <a:gd name="T7" fmla="*/ 245 h 333"/>
              <a:gd name="T8" fmla="*/ 0 w 291"/>
              <a:gd name="T9" fmla="*/ 89 h 333"/>
              <a:gd name="T10" fmla="*/ 5 w 291"/>
              <a:gd name="T11" fmla="*/ 80 h 333"/>
              <a:gd name="T12" fmla="*/ 141 w 291"/>
              <a:gd name="T13" fmla="*/ 2 h 333"/>
              <a:gd name="T14" fmla="*/ 146 w 291"/>
              <a:gd name="T15" fmla="*/ 0 h 333"/>
              <a:gd name="T16" fmla="*/ 151 w 291"/>
              <a:gd name="T17" fmla="*/ 2 h 333"/>
              <a:gd name="T18" fmla="*/ 286 w 291"/>
              <a:gd name="T19" fmla="*/ 80 h 333"/>
              <a:gd name="T20" fmla="*/ 291 w 291"/>
              <a:gd name="T21" fmla="*/ 89 h 333"/>
              <a:gd name="T22" fmla="*/ 291 w 291"/>
              <a:gd name="T23" fmla="*/ 245 h 333"/>
              <a:gd name="T24" fmla="*/ 286 w 291"/>
              <a:gd name="T25" fmla="*/ 254 h 333"/>
              <a:gd name="T26" fmla="*/ 151 w 291"/>
              <a:gd name="T27" fmla="*/ 332 h 333"/>
              <a:gd name="T28" fmla="*/ 146 w 291"/>
              <a:gd name="T29" fmla="*/ 333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1" h="333">
                <a:moveTo>
                  <a:pt x="146" y="333"/>
                </a:moveTo>
                <a:cubicBezTo>
                  <a:pt x="144" y="333"/>
                  <a:pt x="142" y="333"/>
                  <a:pt x="141" y="332"/>
                </a:cubicBezTo>
                <a:cubicBezTo>
                  <a:pt x="5" y="254"/>
                  <a:pt x="5" y="254"/>
                  <a:pt x="5" y="254"/>
                </a:cubicBezTo>
                <a:cubicBezTo>
                  <a:pt x="2" y="252"/>
                  <a:pt x="0" y="249"/>
                  <a:pt x="0" y="245"/>
                </a:cubicBezTo>
                <a:cubicBezTo>
                  <a:pt x="0" y="89"/>
                  <a:pt x="0" y="89"/>
                  <a:pt x="0" y="89"/>
                </a:cubicBezTo>
                <a:cubicBezTo>
                  <a:pt x="0" y="85"/>
                  <a:pt x="2" y="82"/>
                  <a:pt x="5" y="80"/>
                </a:cubicBezTo>
                <a:cubicBezTo>
                  <a:pt x="141" y="2"/>
                  <a:pt x="141" y="2"/>
                  <a:pt x="141" y="2"/>
                </a:cubicBezTo>
                <a:cubicBezTo>
                  <a:pt x="142" y="1"/>
                  <a:pt x="144" y="0"/>
                  <a:pt x="146" y="0"/>
                </a:cubicBezTo>
                <a:cubicBezTo>
                  <a:pt x="148" y="0"/>
                  <a:pt x="149" y="1"/>
                  <a:pt x="151" y="2"/>
                </a:cubicBezTo>
                <a:cubicBezTo>
                  <a:pt x="286" y="80"/>
                  <a:pt x="286" y="80"/>
                  <a:pt x="286" y="80"/>
                </a:cubicBezTo>
                <a:cubicBezTo>
                  <a:pt x="289" y="82"/>
                  <a:pt x="291" y="85"/>
                  <a:pt x="291" y="89"/>
                </a:cubicBezTo>
                <a:cubicBezTo>
                  <a:pt x="291" y="245"/>
                  <a:pt x="291" y="245"/>
                  <a:pt x="291" y="245"/>
                </a:cubicBezTo>
                <a:cubicBezTo>
                  <a:pt x="291" y="249"/>
                  <a:pt x="289" y="252"/>
                  <a:pt x="286" y="254"/>
                </a:cubicBezTo>
                <a:cubicBezTo>
                  <a:pt x="151" y="332"/>
                  <a:pt x="151" y="332"/>
                  <a:pt x="151" y="332"/>
                </a:cubicBezTo>
                <a:cubicBezTo>
                  <a:pt x="149" y="333"/>
                  <a:pt x="148" y="333"/>
                  <a:pt x="146" y="333"/>
                </a:cubicBezTo>
              </a:path>
            </a:pathLst>
          </a:custGeom>
          <a:solidFill>
            <a:srgbClr val="E95775"/>
          </a:solidFill>
          <a:ln>
            <a:noFill/>
          </a:ln>
        </p:spPr>
        <p:txBody>
          <a:bodyPr vert="horz" wrap="square" lIns="91440" tIns="45720" rIns="91440" bIns="45720" numCol="1" anchor="t" anchorCtr="0" compatLnSpc="1"/>
          <a:lstStyle/>
          <a:p>
            <a:endParaRPr lang="zh-CN" altLang="en-US">
              <a:solidFill>
                <a:schemeClr val="bg2">
                  <a:lumMod val="25000"/>
                </a:schemeClr>
              </a:solidFill>
              <a:cs typeface="+mn-ea"/>
              <a:sym typeface="+mn-lt"/>
            </a:endParaRPr>
          </a:p>
        </p:txBody>
      </p:sp>
      <p:sp>
        <p:nvSpPr>
          <p:cNvPr id="29" name="Freeform 76"/>
          <p:cNvSpPr/>
          <p:nvPr/>
        </p:nvSpPr>
        <p:spPr bwMode="auto">
          <a:xfrm>
            <a:off x="6417651" y="4046013"/>
            <a:ext cx="1093788" cy="1252538"/>
          </a:xfrm>
          <a:custGeom>
            <a:avLst/>
            <a:gdLst>
              <a:gd name="T0" fmla="*/ 146 w 291"/>
              <a:gd name="T1" fmla="*/ 333 h 333"/>
              <a:gd name="T2" fmla="*/ 140 w 291"/>
              <a:gd name="T3" fmla="*/ 332 h 333"/>
              <a:gd name="T4" fmla="*/ 5 w 291"/>
              <a:gd name="T5" fmla="*/ 254 h 333"/>
              <a:gd name="T6" fmla="*/ 0 w 291"/>
              <a:gd name="T7" fmla="*/ 245 h 333"/>
              <a:gd name="T8" fmla="*/ 0 w 291"/>
              <a:gd name="T9" fmla="*/ 89 h 333"/>
              <a:gd name="T10" fmla="*/ 5 w 291"/>
              <a:gd name="T11" fmla="*/ 80 h 333"/>
              <a:gd name="T12" fmla="*/ 140 w 291"/>
              <a:gd name="T13" fmla="*/ 2 h 333"/>
              <a:gd name="T14" fmla="*/ 146 w 291"/>
              <a:gd name="T15" fmla="*/ 0 h 333"/>
              <a:gd name="T16" fmla="*/ 151 w 291"/>
              <a:gd name="T17" fmla="*/ 2 h 333"/>
              <a:gd name="T18" fmla="*/ 286 w 291"/>
              <a:gd name="T19" fmla="*/ 80 h 333"/>
              <a:gd name="T20" fmla="*/ 291 w 291"/>
              <a:gd name="T21" fmla="*/ 89 h 333"/>
              <a:gd name="T22" fmla="*/ 291 w 291"/>
              <a:gd name="T23" fmla="*/ 245 h 333"/>
              <a:gd name="T24" fmla="*/ 286 w 291"/>
              <a:gd name="T25" fmla="*/ 254 h 333"/>
              <a:gd name="T26" fmla="*/ 151 w 291"/>
              <a:gd name="T27" fmla="*/ 332 h 333"/>
              <a:gd name="T28" fmla="*/ 146 w 291"/>
              <a:gd name="T29" fmla="*/ 333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1" h="333">
                <a:moveTo>
                  <a:pt x="146" y="333"/>
                </a:moveTo>
                <a:cubicBezTo>
                  <a:pt x="144" y="333"/>
                  <a:pt x="142" y="333"/>
                  <a:pt x="140" y="332"/>
                </a:cubicBezTo>
                <a:cubicBezTo>
                  <a:pt x="5" y="254"/>
                  <a:pt x="5" y="254"/>
                  <a:pt x="5" y="254"/>
                </a:cubicBezTo>
                <a:cubicBezTo>
                  <a:pt x="2" y="252"/>
                  <a:pt x="0" y="248"/>
                  <a:pt x="0" y="245"/>
                </a:cubicBezTo>
                <a:cubicBezTo>
                  <a:pt x="0" y="89"/>
                  <a:pt x="0" y="89"/>
                  <a:pt x="0" y="89"/>
                </a:cubicBezTo>
                <a:cubicBezTo>
                  <a:pt x="0" y="85"/>
                  <a:pt x="2" y="81"/>
                  <a:pt x="5" y="80"/>
                </a:cubicBezTo>
                <a:cubicBezTo>
                  <a:pt x="140" y="2"/>
                  <a:pt x="140" y="2"/>
                  <a:pt x="140" y="2"/>
                </a:cubicBezTo>
                <a:cubicBezTo>
                  <a:pt x="142" y="1"/>
                  <a:pt x="144" y="0"/>
                  <a:pt x="146" y="0"/>
                </a:cubicBezTo>
                <a:cubicBezTo>
                  <a:pt x="147" y="0"/>
                  <a:pt x="149" y="1"/>
                  <a:pt x="151" y="2"/>
                </a:cubicBezTo>
                <a:cubicBezTo>
                  <a:pt x="286" y="80"/>
                  <a:pt x="286" y="80"/>
                  <a:pt x="286" y="80"/>
                </a:cubicBezTo>
                <a:cubicBezTo>
                  <a:pt x="289" y="81"/>
                  <a:pt x="291" y="85"/>
                  <a:pt x="291" y="89"/>
                </a:cubicBezTo>
                <a:cubicBezTo>
                  <a:pt x="291" y="245"/>
                  <a:pt x="291" y="245"/>
                  <a:pt x="291" y="245"/>
                </a:cubicBezTo>
                <a:cubicBezTo>
                  <a:pt x="291" y="248"/>
                  <a:pt x="289" y="252"/>
                  <a:pt x="286" y="254"/>
                </a:cubicBezTo>
                <a:cubicBezTo>
                  <a:pt x="151" y="332"/>
                  <a:pt x="151" y="332"/>
                  <a:pt x="151" y="332"/>
                </a:cubicBezTo>
                <a:cubicBezTo>
                  <a:pt x="149" y="333"/>
                  <a:pt x="147" y="333"/>
                  <a:pt x="146" y="333"/>
                </a:cubicBezTo>
              </a:path>
            </a:pathLst>
          </a:custGeom>
          <a:solidFill>
            <a:srgbClr val="E59030"/>
          </a:solidFill>
          <a:ln>
            <a:noFill/>
          </a:ln>
        </p:spPr>
        <p:txBody>
          <a:bodyPr vert="horz" wrap="square" lIns="91440" tIns="45720" rIns="91440" bIns="45720" numCol="1" anchor="t" anchorCtr="0" compatLnSpc="1"/>
          <a:lstStyle/>
          <a:p>
            <a:endParaRPr lang="zh-CN" altLang="en-US">
              <a:solidFill>
                <a:schemeClr val="bg2">
                  <a:lumMod val="25000"/>
                </a:schemeClr>
              </a:solidFill>
              <a:cs typeface="+mn-ea"/>
              <a:sym typeface="+mn-lt"/>
            </a:endParaRPr>
          </a:p>
        </p:txBody>
      </p:sp>
      <p:sp>
        <p:nvSpPr>
          <p:cNvPr id="30" name="Freeform 9"/>
          <p:cNvSpPr>
            <a:spLocks noEditPoints="1"/>
          </p:cNvSpPr>
          <p:nvPr/>
        </p:nvSpPr>
        <p:spPr bwMode="auto">
          <a:xfrm>
            <a:off x="5411174" y="1883838"/>
            <a:ext cx="104775" cy="153988"/>
          </a:xfrm>
          <a:custGeom>
            <a:avLst/>
            <a:gdLst>
              <a:gd name="T0" fmla="*/ 6 w 28"/>
              <a:gd name="T1" fmla="*/ 37 h 41"/>
              <a:gd name="T2" fmla="*/ 3 w 28"/>
              <a:gd name="T3" fmla="*/ 35 h 41"/>
              <a:gd name="T4" fmla="*/ 3 w 28"/>
              <a:gd name="T5" fmla="*/ 6 h 41"/>
              <a:gd name="T6" fmla="*/ 6 w 28"/>
              <a:gd name="T7" fmla="*/ 3 h 41"/>
              <a:gd name="T8" fmla="*/ 21 w 28"/>
              <a:gd name="T9" fmla="*/ 3 h 41"/>
              <a:gd name="T10" fmla="*/ 24 w 28"/>
              <a:gd name="T11" fmla="*/ 6 h 41"/>
              <a:gd name="T12" fmla="*/ 24 w 28"/>
              <a:gd name="T13" fmla="*/ 35 h 41"/>
              <a:gd name="T14" fmla="*/ 21 w 28"/>
              <a:gd name="T15" fmla="*/ 37 h 41"/>
              <a:gd name="T16" fmla="*/ 6 w 28"/>
              <a:gd name="T17" fmla="*/ 37 h 41"/>
              <a:gd name="T18" fmla="*/ 21 w 28"/>
              <a:gd name="T19" fmla="*/ 0 h 41"/>
              <a:gd name="T20" fmla="*/ 6 w 28"/>
              <a:gd name="T21" fmla="*/ 0 h 41"/>
              <a:gd name="T22" fmla="*/ 0 w 28"/>
              <a:gd name="T23" fmla="*/ 6 h 41"/>
              <a:gd name="T24" fmla="*/ 0 w 28"/>
              <a:gd name="T25" fmla="*/ 35 h 41"/>
              <a:gd name="T26" fmla="*/ 6 w 28"/>
              <a:gd name="T27" fmla="*/ 41 h 41"/>
              <a:gd name="T28" fmla="*/ 21 w 28"/>
              <a:gd name="T29" fmla="*/ 41 h 41"/>
              <a:gd name="T30" fmla="*/ 28 w 28"/>
              <a:gd name="T31" fmla="*/ 35 h 41"/>
              <a:gd name="T32" fmla="*/ 28 w 28"/>
              <a:gd name="T33" fmla="*/ 6 h 41"/>
              <a:gd name="T34" fmla="*/ 21 w 28"/>
              <a:gd name="T35"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 h="41">
                <a:moveTo>
                  <a:pt x="6" y="37"/>
                </a:moveTo>
                <a:cubicBezTo>
                  <a:pt x="4" y="37"/>
                  <a:pt x="3" y="36"/>
                  <a:pt x="3" y="35"/>
                </a:cubicBezTo>
                <a:cubicBezTo>
                  <a:pt x="3" y="6"/>
                  <a:pt x="3" y="6"/>
                  <a:pt x="3" y="6"/>
                </a:cubicBezTo>
                <a:cubicBezTo>
                  <a:pt x="3" y="4"/>
                  <a:pt x="4" y="3"/>
                  <a:pt x="6" y="3"/>
                </a:cubicBezTo>
                <a:cubicBezTo>
                  <a:pt x="21" y="3"/>
                  <a:pt x="21" y="3"/>
                  <a:pt x="21" y="3"/>
                </a:cubicBezTo>
                <a:cubicBezTo>
                  <a:pt x="23" y="3"/>
                  <a:pt x="24" y="4"/>
                  <a:pt x="24" y="6"/>
                </a:cubicBezTo>
                <a:cubicBezTo>
                  <a:pt x="24" y="35"/>
                  <a:pt x="24" y="35"/>
                  <a:pt x="24" y="35"/>
                </a:cubicBezTo>
                <a:cubicBezTo>
                  <a:pt x="24" y="36"/>
                  <a:pt x="23" y="37"/>
                  <a:pt x="21" y="37"/>
                </a:cubicBezTo>
                <a:cubicBezTo>
                  <a:pt x="6" y="37"/>
                  <a:pt x="6" y="37"/>
                  <a:pt x="6" y="37"/>
                </a:cubicBezTo>
                <a:moveTo>
                  <a:pt x="21" y="0"/>
                </a:moveTo>
                <a:cubicBezTo>
                  <a:pt x="6" y="0"/>
                  <a:pt x="6" y="0"/>
                  <a:pt x="6" y="0"/>
                </a:cubicBezTo>
                <a:cubicBezTo>
                  <a:pt x="1" y="0"/>
                  <a:pt x="0" y="1"/>
                  <a:pt x="0" y="6"/>
                </a:cubicBezTo>
                <a:cubicBezTo>
                  <a:pt x="0" y="35"/>
                  <a:pt x="0" y="35"/>
                  <a:pt x="0" y="35"/>
                </a:cubicBezTo>
                <a:cubicBezTo>
                  <a:pt x="0" y="39"/>
                  <a:pt x="1" y="41"/>
                  <a:pt x="6" y="41"/>
                </a:cubicBezTo>
                <a:cubicBezTo>
                  <a:pt x="21" y="41"/>
                  <a:pt x="21" y="41"/>
                  <a:pt x="21" y="41"/>
                </a:cubicBezTo>
                <a:cubicBezTo>
                  <a:pt x="26" y="41"/>
                  <a:pt x="28" y="39"/>
                  <a:pt x="28" y="35"/>
                </a:cubicBezTo>
                <a:cubicBezTo>
                  <a:pt x="28" y="6"/>
                  <a:pt x="28" y="6"/>
                  <a:pt x="28" y="6"/>
                </a:cubicBezTo>
                <a:cubicBezTo>
                  <a:pt x="28" y="1"/>
                  <a:pt x="26" y="0"/>
                  <a:pt x="21" y="0"/>
                </a:cubicBezTo>
              </a:path>
            </a:pathLst>
          </a:custGeom>
          <a:solidFill>
            <a:schemeClr val="bg1"/>
          </a:solidFill>
          <a:ln>
            <a:noFill/>
          </a:ln>
        </p:spPr>
        <p:txBody>
          <a:bodyPr vert="horz" wrap="square" lIns="91440" tIns="45720" rIns="91440" bIns="45720" numCol="1" anchor="t" anchorCtr="0" compatLnSpc="1"/>
          <a:lstStyle/>
          <a:p>
            <a:endParaRPr lang="zh-CN" altLang="en-US">
              <a:solidFill>
                <a:schemeClr val="bg2">
                  <a:lumMod val="25000"/>
                </a:schemeClr>
              </a:solidFill>
              <a:cs typeface="+mn-ea"/>
              <a:sym typeface="+mn-lt"/>
            </a:endParaRPr>
          </a:p>
        </p:txBody>
      </p:sp>
      <p:sp>
        <p:nvSpPr>
          <p:cNvPr id="40" name="Freeform 10"/>
          <p:cNvSpPr/>
          <p:nvPr/>
        </p:nvSpPr>
        <p:spPr bwMode="auto">
          <a:xfrm>
            <a:off x="5538174" y="1883838"/>
            <a:ext cx="87313" cy="153988"/>
          </a:xfrm>
          <a:custGeom>
            <a:avLst/>
            <a:gdLst>
              <a:gd name="T0" fmla="*/ 12 w 23"/>
              <a:gd name="T1" fmla="*/ 0 h 41"/>
              <a:gd name="T2" fmla="*/ 1 w 23"/>
              <a:gd name="T3" fmla="*/ 0 h 41"/>
              <a:gd name="T4" fmla="*/ 0 w 23"/>
              <a:gd name="T5" fmla="*/ 1 h 41"/>
              <a:gd name="T6" fmla="*/ 0 w 23"/>
              <a:gd name="T7" fmla="*/ 2 h 41"/>
              <a:gd name="T8" fmla="*/ 1 w 23"/>
              <a:gd name="T9" fmla="*/ 3 h 41"/>
              <a:gd name="T10" fmla="*/ 9 w 23"/>
              <a:gd name="T11" fmla="*/ 3 h 41"/>
              <a:gd name="T12" fmla="*/ 9 w 23"/>
              <a:gd name="T13" fmla="*/ 37 h 41"/>
              <a:gd name="T14" fmla="*/ 1 w 23"/>
              <a:gd name="T15" fmla="*/ 37 h 41"/>
              <a:gd name="T16" fmla="*/ 0 w 23"/>
              <a:gd name="T17" fmla="*/ 38 h 41"/>
              <a:gd name="T18" fmla="*/ 0 w 23"/>
              <a:gd name="T19" fmla="*/ 39 h 41"/>
              <a:gd name="T20" fmla="*/ 1 w 23"/>
              <a:gd name="T21" fmla="*/ 41 h 41"/>
              <a:gd name="T22" fmla="*/ 21 w 23"/>
              <a:gd name="T23" fmla="*/ 41 h 41"/>
              <a:gd name="T24" fmla="*/ 23 w 23"/>
              <a:gd name="T25" fmla="*/ 39 h 41"/>
              <a:gd name="T26" fmla="*/ 23 w 23"/>
              <a:gd name="T27" fmla="*/ 38 h 41"/>
              <a:gd name="T28" fmla="*/ 21 w 23"/>
              <a:gd name="T29" fmla="*/ 37 h 41"/>
              <a:gd name="T30" fmla="*/ 13 w 23"/>
              <a:gd name="T31" fmla="*/ 37 h 41"/>
              <a:gd name="T32" fmla="*/ 13 w 23"/>
              <a:gd name="T33" fmla="*/ 1 h 41"/>
              <a:gd name="T34" fmla="*/ 12 w 23"/>
              <a:gd name="T35"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 h="41">
                <a:moveTo>
                  <a:pt x="12" y="0"/>
                </a:moveTo>
                <a:cubicBezTo>
                  <a:pt x="1" y="0"/>
                  <a:pt x="1" y="0"/>
                  <a:pt x="1" y="0"/>
                </a:cubicBezTo>
                <a:cubicBezTo>
                  <a:pt x="0" y="0"/>
                  <a:pt x="0" y="0"/>
                  <a:pt x="0" y="1"/>
                </a:cubicBezTo>
                <a:cubicBezTo>
                  <a:pt x="0" y="2"/>
                  <a:pt x="0" y="2"/>
                  <a:pt x="0" y="2"/>
                </a:cubicBezTo>
                <a:cubicBezTo>
                  <a:pt x="0" y="3"/>
                  <a:pt x="0" y="3"/>
                  <a:pt x="1" y="3"/>
                </a:cubicBezTo>
                <a:cubicBezTo>
                  <a:pt x="9" y="3"/>
                  <a:pt x="9" y="3"/>
                  <a:pt x="9" y="3"/>
                </a:cubicBezTo>
                <a:cubicBezTo>
                  <a:pt x="9" y="37"/>
                  <a:pt x="9" y="37"/>
                  <a:pt x="9" y="37"/>
                </a:cubicBezTo>
                <a:cubicBezTo>
                  <a:pt x="1" y="37"/>
                  <a:pt x="1" y="37"/>
                  <a:pt x="1" y="37"/>
                </a:cubicBezTo>
                <a:cubicBezTo>
                  <a:pt x="0" y="37"/>
                  <a:pt x="0" y="37"/>
                  <a:pt x="0" y="38"/>
                </a:cubicBezTo>
                <a:cubicBezTo>
                  <a:pt x="0" y="39"/>
                  <a:pt x="0" y="39"/>
                  <a:pt x="0" y="39"/>
                </a:cubicBezTo>
                <a:cubicBezTo>
                  <a:pt x="0" y="40"/>
                  <a:pt x="0" y="41"/>
                  <a:pt x="1" y="41"/>
                </a:cubicBezTo>
                <a:cubicBezTo>
                  <a:pt x="21" y="41"/>
                  <a:pt x="21" y="41"/>
                  <a:pt x="21" y="41"/>
                </a:cubicBezTo>
                <a:cubicBezTo>
                  <a:pt x="22" y="41"/>
                  <a:pt x="23" y="40"/>
                  <a:pt x="23" y="39"/>
                </a:cubicBezTo>
                <a:cubicBezTo>
                  <a:pt x="23" y="38"/>
                  <a:pt x="23" y="38"/>
                  <a:pt x="23" y="38"/>
                </a:cubicBezTo>
                <a:cubicBezTo>
                  <a:pt x="23" y="37"/>
                  <a:pt x="22" y="37"/>
                  <a:pt x="21" y="37"/>
                </a:cubicBezTo>
                <a:cubicBezTo>
                  <a:pt x="13" y="37"/>
                  <a:pt x="13" y="37"/>
                  <a:pt x="13" y="37"/>
                </a:cubicBezTo>
                <a:cubicBezTo>
                  <a:pt x="13" y="1"/>
                  <a:pt x="13" y="1"/>
                  <a:pt x="13" y="1"/>
                </a:cubicBezTo>
                <a:cubicBezTo>
                  <a:pt x="13" y="0"/>
                  <a:pt x="13" y="0"/>
                  <a:pt x="12" y="0"/>
                </a:cubicBezTo>
              </a:path>
            </a:pathLst>
          </a:custGeom>
          <a:solidFill>
            <a:schemeClr val="bg1"/>
          </a:solidFill>
          <a:ln>
            <a:noFill/>
          </a:ln>
        </p:spPr>
        <p:txBody>
          <a:bodyPr vert="horz" wrap="square" lIns="91440" tIns="45720" rIns="91440" bIns="45720" numCol="1" anchor="t" anchorCtr="0" compatLnSpc="1"/>
          <a:lstStyle/>
          <a:p>
            <a:endParaRPr lang="zh-CN" altLang="en-US">
              <a:solidFill>
                <a:schemeClr val="bg2">
                  <a:lumMod val="25000"/>
                </a:schemeClr>
              </a:solidFill>
              <a:cs typeface="+mn-ea"/>
              <a:sym typeface="+mn-lt"/>
            </a:endParaRPr>
          </a:p>
        </p:txBody>
      </p:sp>
      <p:sp>
        <p:nvSpPr>
          <p:cNvPr id="42" name="Freeform 11"/>
          <p:cNvSpPr>
            <a:spLocks noEditPoints="1"/>
          </p:cNvSpPr>
          <p:nvPr/>
        </p:nvSpPr>
        <p:spPr bwMode="auto">
          <a:xfrm>
            <a:off x="5395299" y="2226738"/>
            <a:ext cx="241300" cy="236538"/>
          </a:xfrm>
          <a:custGeom>
            <a:avLst/>
            <a:gdLst>
              <a:gd name="T0" fmla="*/ 64 w 64"/>
              <a:gd name="T1" fmla="*/ 31 h 63"/>
              <a:gd name="T2" fmla="*/ 63 w 64"/>
              <a:gd name="T3" fmla="*/ 32 h 63"/>
              <a:gd name="T4" fmla="*/ 62 w 64"/>
              <a:gd name="T5" fmla="*/ 32 h 63"/>
              <a:gd name="T6" fmla="*/ 55 w 64"/>
              <a:gd name="T7" fmla="*/ 51 h 63"/>
              <a:gd name="T8" fmla="*/ 56 w 64"/>
              <a:gd name="T9" fmla="*/ 51 h 63"/>
              <a:gd name="T10" fmla="*/ 56 w 64"/>
              <a:gd name="T11" fmla="*/ 52 h 63"/>
              <a:gd name="T12" fmla="*/ 55 w 64"/>
              <a:gd name="T13" fmla="*/ 52 h 63"/>
              <a:gd name="T14" fmla="*/ 55 w 64"/>
              <a:gd name="T15" fmla="*/ 52 h 63"/>
              <a:gd name="T16" fmla="*/ 54 w 64"/>
              <a:gd name="T17" fmla="*/ 52 h 63"/>
              <a:gd name="T18" fmla="*/ 39 w 64"/>
              <a:gd name="T19" fmla="*/ 61 h 63"/>
              <a:gd name="T20" fmla="*/ 32 w 64"/>
              <a:gd name="T21" fmla="*/ 63 h 63"/>
              <a:gd name="T22" fmla="*/ 25 w 64"/>
              <a:gd name="T23" fmla="*/ 61 h 63"/>
              <a:gd name="T24" fmla="*/ 10 w 64"/>
              <a:gd name="T25" fmla="*/ 52 h 63"/>
              <a:gd name="T26" fmla="*/ 9 w 64"/>
              <a:gd name="T27" fmla="*/ 52 h 63"/>
              <a:gd name="T28" fmla="*/ 8 w 64"/>
              <a:gd name="T29" fmla="*/ 52 h 63"/>
              <a:gd name="T30" fmla="*/ 9 w 64"/>
              <a:gd name="T31" fmla="*/ 51 h 63"/>
              <a:gd name="T32" fmla="*/ 9 w 64"/>
              <a:gd name="T33" fmla="*/ 51 h 63"/>
              <a:gd name="T34" fmla="*/ 2 w 64"/>
              <a:gd name="T35" fmla="*/ 32 h 63"/>
              <a:gd name="T36" fmla="*/ 1 w 64"/>
              <a:gd name="T37" fmla="*/ 32 h 63"/>
              <a:gd name="T38" fmla="*/ 0 w 64"/>
              <a:gd name="T39" fmla="*/ 31 h 63"/>
              <a:gd name="T40" fmla="*/ 0 w 64"/>
              <a:gd name="T41" fmla="*/ 31 h 63"/>
              <a:gd name="T42" fmla="*/ 32 w 64"/>
              <a:gd name="T43" fmla="*/ 63 h 63"/>
              <a:gd name="T44" fmla="*/ 64 w 64"/>
              <a:gd name="T45" fmla="*/ 31 h 63"/>
              <a:gd name="T46" fmla="*/ 64 w 64"/>
              <a:gd name="T47" fmla="*/ 31 h 63"/>
              <a:gd name="T48" fmla="*/ 32 w 64"/>
              <a:gd name="T49" fmla="*/ 0 h 63"/>
              <a:gd name="T50" fmla="*/ 0 w 64"/>
              <a:gd name="T51" fmla="*/ 31 h 63"/>
              <a:gd name="T52" fmla="*/ 1 w 64"/>
              <a:gd name="T53" fmla="*/ 31 h 63"/>
              <a:gd name="T54" fmla="*/ 2 w 64"/>
              <a:gd name="T55" fmla="*/ 31 h 63"/>
              <a:gd name="T56" fmla="*/ 9 w 64"/>
              <a:gd name="T57" fmla="*/ 12 h 63"/>
              <a:gd name="T58" fmla="*/ 9 w 64"/>
              <a:gd name="T59" fmla="*/ 11 h 63"/>
              <a:gd name="T60" fmla="*/ 8 w 64"/>
              <a:gd name="T61" fmla="*/ 10 h 63"/>
              <a:gd name="T62" fmla="*/ 9 w 64"/>
              <a:gd name="T63" fmla="*/ 10 h 63"/>
              <a:gd name="T64" fmla="*/ 10 w 64"/>
              <a:gd name="T65" fmla="*/ 11 h 63"/>
              <a:gd name="T66" fmla="*/ 25 w 64"/>
              <a:gd name="T67" fmla="*/ 2 h 63"/>
              <a:gd name="T68" fmla="*/ 32 w 64"/>
              <a:gd name="T69" fmla="*/ 0 h 63"/>
              <a:gd name="T70" fmla="*/ 32 w 64"/>
              <a:gd name="T71" fmla="*/ 0 h 63"/>
              <a:gd name="T72" fmla="*/ 32 w 64"/>
              <a:gd name="T73" fmla="*/ 0 h 63"/>
              <a:gd name="T74" fmla="*/ 32 w 64"/>
              <a:gd name="T75" fmla="*/ 0 h 63"/>
              <a:gd name="T76" fmla="*/ 39 w 64"/>
              <a:gd name="T77" fmla="*/ 2 h 63"/>
              <a:gd name="T78" fmla="*/ 54 w 64"/>
              <a:gd name="T79" fmla="*/ 11 h 63"/>
              <a:gd name="T80" fmla="*/ 55 w 64"/>
              <a:gd name="T81" fmla="*/ 10 h 63"/>
              <a:gd name="T82" fmla="*/ 56 w 64"/>
              <a:gd name="T83" fmla="*/ 10 h 63"/>
              <a:gd name="T84" fmla="*/ 56 w 64"/>
              <a:gd name="T85" fmla="*/ 11 h 63"/>
              <a:gd name="T86" fmla="*/ 55 w 64"/>
              <a:gd name="T87" fmla="*/ 12 h 63"/>
              <a:gd name="T88" fmla="*/ 62 w 64"/>
              <a:gd name="T89" fmla="*/ 31 h 63"/>
              <a:gd name="T90" fmla="*/ 63 w 64"/>
              <a:gd name="T91" fmla="*/ 31 h 63"/>
              <a:gd name="T92" fmla="*/ 64 w 64"/>
              <a:gd name="T93" fmla="*/ 31 h 63"/>
              <a:gd name="T94" fmla="*/ 32 w 64"/>
              <a:gd name="T95"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4" h="63">
                <a:moveTo>
                  <a:pt x="64" y="31"/>
                </a:moveTo>
                <a:cubicBezTo>
                  <a:pt x="64" y="32"/>
                  <a:pt x="63" y="32"/>
                  <a:pt x="63" y="32"/>
                </a:cubicBezTo>
                <a:cubicBezTo>
                  <a:pt x="62" y="32"/>
                  <a:pt x="62" y="32"/>
                  <a:pt x="62" y="32"/>
                </a:cubicBezTo>
                <a:cubicBezTo>
                  <a:pt x="62" y="39"/>
                  <a:pt x="59" y="46"/>
                  <a:pt x="55" y="51"/>
                </a:cubicBezTo>
                <a:cubicBezTo>
                  <a:pt x="55" y="51"/>
                  <a:pt x="56" y="51"/>
                  <a:pt x="56" y="51"/>
                </a:cubicBezTo>
                <a:cubicBezTo>
                  <a:pt x="56" y="52"/>
                  <a:pt x="56" y="52"/>
                  <a:pt x="56" y="52"/>
                </a:cubicBezTo>
                <a:cubicBezTo>
                  <a:pt x="55" y="52"/>
                  <a:pt x="55" y="52"/>
                  <a:pt x="55" y="52"/>
                </a:cubicBezTo>
                <a:cubicBezTo>
                  <a:pt x="55" y="52"/>
                  <a:pt x="55" y="52"/>
                  <a:pt x="55" y="52"/>
                </a:cubicBezTo>
                <a:cubicBezTo>
                  <a:pt x="55" y="52"/>
                  <a:pt x="54" y="52"/>
                  <a:pt x="54" y="52"/>
                </a:cubicBezTo>
                <a:cubicBezTo>
                  <a:pt x="50" y="56"/>
                  <a:pt x="45" y="59"/>
                  <a:pt x="39" y="61"/>
                </a:cubicBezTo>
                <a:cubicBezTo>
                  <a:pt x="37" y="62"/>
                  <a:pt x="35" y="63"/>
                  <a:pt x="32" y="63"/>
                </a:cubicBezTo>
                <a:cubicBezTo>
                  <a:pt x="30" y="63"/>
                  <a:pt x="27" y="62"/>
                  <a:pt x="25" y="61"/>
                </a:cubicBezTo>
                <a:cubicBezTo>
                  <a:pt x="19" y="59"/>
                  <a:pt x="14" y="56"/>
                  <a:pt x="10" y="52"/>
                </a:cubicBezTo>
                <a:cubicBezTo>
                  <a:pt x="10" y="52"/>
                  <a:pt x="10" y="52"/>
                  <a:pt x="9" y="52"/>
                </a:cubicBezTo>
                <a:cubicBezTo>
                  <a:pt x="8" y="52"/>
                  <a:pt x="8" y="52"/>
                  <a:pt x="8" y="52"/>
                </a:cubicBezTo>
                <a:cubicBezTo>
                  <a:pt x="9" y="51"/>
                  <a:pt x="9" y="51"/>
                  <a:pt x="9" y="51"/>
                </a:cubicBezTo>
                <a:cubicBezTo>
                  <a:pt x="9" y="51"/>
                  <a:pt x="9" y="51"/>
                  <a:pt x="9" y="51"/>
                </a:cubicBezTo>
                <a:cubicBezTo>
                  <a:pt x="5" y="46"/>
                  <a:pt x="2" y="39"/>
                  <a:pt x="2" y="32"/>
                </a:cubicBezTo>
                <a:cubicBezTo>
                  <a:pt x="1" y="32"/>
                  <a:pt x="1" y="32"/>
                  <a:pt x="1" y="32"/>
                </a:cubicBezTo>
                <a:cubicBezTo>
                  <a:pt x="1" y="32"/>
                  <a:pt x="0" y="32"/>
                  <a:pt x="0" y="31"/>
                </a:cubicBezTo>
                <a:cubicBezTo>
                  <a:pt x="0" y="31"/>
                  <a:pt x="0" y="31"/>
                  <a:pt x="0" y="31"/>
                </a:cubicBezTo>
                <a:cubicBezTo>
                  <a:pt x="0" y="49"/>
                  <a:pt x="15" y="63"/>
                  <a:pt x="32" y="63"/>
                </a:cubicBezTo>
                <a:cubicBezTo>
                  <a:pt x="50" y="63"/>
                  <a:pt x="64" y="49"/>
                  <a:pt x="64" y="31"/>
                </a:cubicBezTo>
                <a:cubicBezTo>
                  <a:pt x="64" y="31"/>
                  <a:pt x="64" y="31"/>
                  <a:pt x="64" y="31"/>
                </a:cubicBezTo>
                <a:moveTo>
                  <a:pt x="32" y="0"/>
                </a:moveTo>
                <a:cubicBezTo>
                  <a:pt x="15" y="0"/>
                  <a:pt x="0" y="14"/>
                  <a:pt x="0" y="31"/>
                </a:cubicBezTo>
                <a:cubicBezTo>
                  <a:pt x="0" y="31"/>
                  <a:pt x="1" y="31"/>
                  <a:pt x="1" y="31"/>
                </a:cubicBezTo>
                <a:cubicBezTo>
                  <a:pt x="2" y="31"/>
                  <a:pt x="2" y="31"/>
                  <a:pt x="2" y="31"/>
                </a:cubicBezTo>
                <a:cubicBezTo>
                  <a:pt x="2" y="23"/>
                  <a:pt x="5" y="17"/>
                  <a:pt x="9" y="12"/>
                </a:cubicBezTo>
                <a:cubicBezTo>
                  <a:pt x="9" y="12"/>
                  <a:pt x="9" y="12"/>
                  <a:pt x="9" y="11"/>
                </a:cubicBezTo>
                <a:cubicBezTo>
                  <a:pt x="8" y="10"/>
                  <a:pt x="8" y="10"/>
                  <a:pt x="8" y="10"/>
                </a:cubicBezTo>
                <a:cubicBezTo>
                  <a:pt x="9" y="10"/>
                  <a:pt x="9" y="10"/>
                  <a:pt x="9" y="10"/>
                </a:cubicBezTo>
                <a:cubicBezTo>
                  <a:pt x="10" y="10"/>
                  <a:pt x="10" y="11"/>
                  <a:pt x="10" y="11"/>
                </a:cubicBezTo>
                <a:cubicBezTo>
                  <a:pt x="14" y="6"/>
                  <a:pt x="19" y="3"/>
                  <a:pt x="25" y="2"/>
                </a:cubicBezTo>
                <a:cubicBezTo>
                  <a:pt x="27" y="0"/>
                  <a:pt x="30" y="0"/>
                  <a:pt x="32" y="0"/>
                </a:cubicBezTo>
                <a:cubicBezTo>
                  <a:pt x="32" y="0"/>
                  <a:pt x="32" y="0"/>
                  <a:pt x="32" y="0"/>
                </a:cubicBezTo>
                <a:moveTo>
                  <a:pt x="32" y="0"/>
                </a:moveTo>
                <a:cubicBezTo>
                  <a:pt x="32" y="0"/>
                  <a:pt x="32" y="0"/>
                  <a:pt x="32" y="0"/>
                </a:cubicBezTo>
                <a:cubicBezTo>
                  <a:pt x="35" y="0"/>
                  <a:pt x="37" y="0"/>
                  <a:pt x="39" y="2"/>
                </a:cubicBezTo>
                <a:cubicBezTo>
                  <a:pt x="45" y="3"/>
                  <a:pt x="50" y="6"/>
                  <a:pt x="54" y="11"/>
                </a:cubicBezTo>
                <a:cubicBezTo>
                  <a:pt x="54" y="11"/>
                  <a:pt x="55" y="10"/>
                  <a:pt x="55" y="10"/>
                </a:cubicBezTo>
                <a:cubicBezTo>
                  <a:pt x="56" y="10"/>
                  <a:pt x="56" y="10"/>
                  <a:pt x="56" y="10"/>
                </a:cubicBezTo>
                <a:cubicBezTo>
                  <a:pt x="56" y="11"/>
                  <a:pt x="56" y="11"/>
                  <a:pt x="56" y="11"/>
                </a:cubicBezTo>
                <a:cubicBezTo>
                  <a:pt x="56" y="12"/>
                  <a:pt x="55" y="12"/>
                  <a:pt x="55" y="12"/>
                </a:cubicBezTo>
                <a:cubicBezTo>
                  <a:pt x="59" y="17"/>
                  <a:pt x="62" y="23"/>
                  <a:pt x="62" y="31"/>
                </a:cubicBezTo>
                <a:cubicBezTo>
                  <a:pt x="63" y="31"/>
                  <a:pt x="63" y="31"/>
                  <a:pt x="63" y="31"/>
                </a:cubicBezTo>
                <a:cubicBezTo>
                  <a:pt x="63" y="31"/>
                  <a:pt x="64" y="31"/>
                  <a:pt x="64" y="31"/>
                </a:cubicBezTo>
                <a:cubicBezTo>
                  <a:pt x="64" y="14"/>
                  <a:pt x="50" y="0"/>
                  <a:pt x="32" y="0"/>
                </a:cubicBezTo>
              </a:path>
            </a:pathLst>
          </a:custGeom>
          <a:solidFill>
            <a:schemeClr val="bg1"/>
          </a:solidFill>
          <a:ln>
            <a:noFill/>
          </a:ln>
        </p:spPr>
        <p:txBody>
          <a:bodyPr vert="horz" wrap="square" lIns="91440" tIns="45720" rIns="91440" bIns="45720" numCol="1" anchor="t" anchorCtr="0" compatLnSpc="1"/>
          <a:lstStyle/>
          <a:p>
            <a:endParaRPr lang="zh-CN" altLang="en-US">
              <a:solidFill>
                <a:schemeClr val="bg2">
                  <a:lumMod val="25000"/>
                </a:schemeClr>
              </a:solidFill>
              <a:cs typeface="+mn-ea"/>
              <a:sym typeface="+mn-lt"/>
            </a:endParaRPr>
          </a:p>
        </p:txBody>
      </p:sp>
      <p:sp>
        <p:nvSpPr>
          <p:cNvPr id="46" name="Freeform 12"/>
          <p:cNvSpPr>
            <a:spLocks noEditPoints="1"/>
          </p:cNvSpPr>
          <p:nvPr/>
        </p:nvSpPr>
        <p:spPr bwMode="auto">
          <a:xfrm>
            <a:off x="5444512" y="2226738"/>
            <a:ext cx="142875" cy="236538"/>
          </a:xfrm>
          <a:custGeom>
            <a:avLst/>
            <a:gdLst>
              <a:gd name="T0" fmla="*/ 5 w 38"/>
              <a:gd name="T1" fmla="*/ 48 h 63"/>
              <a:gd name="T2" fmla="*/ 4 w 38"/>
              <a:gd name="T3" fmla="*/ 49 h 63"/>
              <a:gd name="T4" fmla="*/ 4 w 38"/>
              <a:gd name="T5" fmla="*/ 49 h 63"/>
              <a:gd name="T6" fmla="*/ 12 w 38"/>
              <a:gd name="T7" fmla="*/ 61 h 63"/>
              <a:gd name="T8" fmla="*/ 19 w 38"/>
              <a:gd name="T9" fmla="*/ 63 h 63"/>
              <a:gd name="T10" fmla="*/ 26 w 38"/>
              <a:gd name="T11" fmla="*/ 61 h 63"/>
              <a:gd name="T12" fmla="*/ 35 w 38"/>
              <a:gd name="T13" fmla="*/ 49 h 63"/>
              <a:gd name="T14" fmla="*/ 34 w 38"/>
              <a:gd name="T15" fmla="*/ 49 h 63"/>
              <a:gd name="T16" fmla="*/ 33 w 38"/>
              <a:gd name="T17" fmla="*/ 48 h 63"/>
              <a:gd name="T18" fmla="*/ 20 w 38"/>
              <a:gd name="T19" fmla="*/ 61 h 63"/>
              <a:gd name="T20" fmla="*/ 20 w 38"/>
              <a:gd name="T21" fmla="*/ 62 h 63"/>
              <a:gd name="T22" fmla="*/ 19 w 38"/>
              <a:gd name="T23" fmla="*/ 63 h 63"/>
              <a:gd name="T24" fmla="*/ 18 w 38"/>
              <a:gd name="T25" fmla="*/ 62 h 63"/>
              <a:gd name="T26" fmla="*/ 18 w 38"/>
              <a:gd name="T27" fmla="*/ 61 h 63"/>
              <a:gd name="T28" fmla="*/ 5 w 38"/>
              <a:gd name="T29" fmla="*/ 48 h 63"/>
              <a:gd name="T30" fmla="*/ 2 w 38"/>
              <a:gd name="T31" fmla="*/ 32 h 63"/>
              <a:gd name="T32" fmla="*/ 0 w 38"/>
              <a:gd name="T33" fmla="*/ 32 h 63"/>
              <a:gd name="T34" fmla="*/ 3 w 38"/>
              <a:gd name="T35" fmla="*/ 47 h 63"/>
              <a:gd name="T36" fmla="*/ 4 w 38"/>
              <a:gd name="T37" fmla="*/ 47 h 63"/>
              <a:gd name="T38" fmla="*/ 4 w 38"/>
              <a:gd name="T39" fmla="*/ 47 h 63"/>
              <a:gd name="T40" fmla="*/ 2 w 38"/>
              <a:gd name="T41" fmla="*/ 32 h 63"/>
              <a:gd name="T42" fmla="*/ 38 w 38"/>
              <a:gd name="T43" fmla="*/ 32 h 63"/>
              <a:gd name="T44" fmla="*/ 36 w 38"/>
              <a:gd name="T45" fmla="*/ 32 h 63"/>
              <a:gd name="T46" fmla="*/ 34 w 38"/>
              <a:gd name="T47" fmla="*/ 47 h 63"/>
              <a:gd name="T48" fmla="*/ 34 w 38"/>
              <a:gd name="T49" fmla="*/ 47 h 63"/>
              <a:gd name="T50" fmla="*/ 35 w 38"/>
              <a:gd name="T51" fmla="*/ 47 h 63"/>
              <a:gd name="T52" fmla="*/ 38 w 38"/>
              <a:gd name="T53" fmla="*/ 32 h 63"/>
              <a:gd name="T54" fmla="*/ 3 w 38"/>
              <a:gd name="T55" fmla="*/ 15 h 63"/>
              <a:gd name="T56" fmla="*/ 0 w 38"/>
              <a:gd name="T57" fmla="*/ 31 h 63"/>
              <a:gd name="T58" fmla="*/ 2 w 38"/>
              <a:gd name="T59" fmla="*/ 31 h 63"/>
              <a:gd name="T60" fmla="*/ 4 w 38"/>
              <a:gd name="T61" fmla="*/ 16 h 63"/>
              <a:gd name="T62" fmla="*/ 4 w 38"/>
              <a:gd name="T63" fmla="*/ 15 h 63"/>
              <a:gd name="T64" fmla="*/ 3 w 38"/>
              <a:gd name="T65" fmla="*/ 15 h 63"/>
              <a:gd name="T66" fmla="*/ 35 w 38"/>
              <a:gd name="T67" fmla="*/ 15 h 63"/>
              <a:gd name="T68" fmla="*/ 34 w 38"/>
              <a:gd name="T69" fmla="*/ 15 h 63"/>
              <a:gd name="T70" fmla="*/ 34 w 38"/>
              <a:gd name="T71" fmla="*/ 16 h 63"/>
              <a:gd name="T72" fmla="*/ 36 w 38"/>
              <a:gd name="T73" fmla="*/ 31 h 63"/>
              <a:gd name="T74" fmla="*/ 38 w 38"/>
              <a:gd name="T75" fmla="*/ 31 h 63"/>
              <a:gd name="T76" fmla="*/ 35 w 38"/>
              <a:gd name="T77" fmla="*/ 15 h 63"/>
              <a:gd name="T78" fmla="*/ 19 w 38"/>
              <a:gd name="T79" fmla="*/ 0 h 63"/>
              <a:gd name="T80" fmla="*/ 12 w 38"/>
              <a:gd name="T81" fmla="*/ 2 h 63"/>
              <a:gd name="T82" fmla="*/ 4 w 38"/>
              <a:gd name="T83" fmla="*/ 14 h 63"/>
              <a:gd name="T84" fmla="*/ 4 w 38"/>
              <a:gd name="T85" fmla="*/ 14 h 63"/>
              <a:gd name="T86" fmla="*/ 5 w 38"/>
              <a:gd name="T87" fmla="*/ 14 h 63"/>
              <a:gd name="T88" fmla="*/ 18 w 38"/>
              <a:gd name="T89" fmla="*/ 1 h 63"/>
              <a:gd name="T90" fmla="*/ 18 w 38"/>
              <a:gd name="T91" fmla="*/ 0 h 63"/>
              <a:gd name="T92" fmla="*/ 19 w 38"/>
              <a:gd name="T93" fmla="*/ 0 h 63"/>
              <a:gd name="T94" fmla="*/ 19 w 38"/>
              <a:gd name="T95" fmla="*/ 0 h 63"/>
              <a:gd name="T96" fmla="*/ 20 w 38"/>
              <a:gd name="T97" fmla="*/ 0 h 63"/>
              <a:gd name="T98" fmla="*/ 20 w 38"/>
              <a:gd name="T99" fmla="*/ 1 h 63"/>
              <a:gd name="T100" fmla="*/ 33 w 38"/>
              <a:gd name="T101" fmla="*/ 14 h 63"/>
              <a:gd name="T102" fmla="*/ 34 w 38"/>
              <a:gd name="T103" fmla="*/ 14 h 63"/>
              <a:gd name="T104" fmla="*/ 35 w 38"/>
              <a:gd name="T105" fmla="*/ 14 h 63"/>
              <a:gd name="T106" fmla="*/ 26 w 38"/>
              <a:gd name="T107" fmla="*/ 2 h 63"/>
              <a:gd name="T108" fmla="*/ 19 w 38"/>
              <a:gd name="T109"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 h="63">
                <a:moveTo>
                  <a:pt x="5" y="48"/>
                </a:moveTo>
                <a:cubicBezTo>
                  <a:pt x="5" y="48"/>
                  <a:pt x="4" y="48"/>
                  <a:pt x="4" y="49"/>
                </a:cubicBezTo>
                <a:cubicBezTo>
                  <a:pt x="4" y="49"/>
                  <a:pt x="4" y="49"/>
                  <a:pt x="4" y="49"/>
                </a:cubicBezTo>
                <a:cubicBezTo>
                  <a:pt x="6" y="54"/>
                  <a:pt x="9" y="58"/>
                  <a:pt x="12" y="61"/>
                </a:cubicBezTo>
                <a:cubicBezTo>
                  <a:pt x="14" y="62"/>
                  <a:pt x="17" y="63"/>
                  <a:pt x="19" y="63"/>
                </a:cubicBezTo>
                <a:cubicBezTo>
                  <a:pt x="22" y="63"/>
                  <a:pt x="24" y="62"/>
                  <a:pt x="26" y="61"/>
                </a:cubicBezTo>
                <a:cubicBezTo>
                  <a:pt x="30" y="58"/>
                  <a:pt x="33" y="54"/>
                  <a:pt x="35" y="49"/>
                </a:cubicBezTo>
                <a:cubicBezTo>
                  <a:pt x="34" y="49"/>
                  <a:pt x="34" y="49"/>
                  <a:pt x="34" y="49"/>
                </a:cubicBezTo>
                <a:cubicBezTo>
                  <a:pt x="34" y="48"/>
                  <a:pt x="33" y="48"/>
                  <a:pt x="33" y="48"/>
                </a:cubicBezTo>
                <a:cubicBezTo>
                  <a:pt x="30" y="56"/>
                  <a:pt x="25" y="61"/>
                  <a:pt x="20" y="61"/>
                </a:cubicBezTo>
                <a:cubicBezTo>
                  <a:pt x="20" y="62"/>
                  <a:pt x="20" y="62"/>
                  <a:pt x="20" y="62"/>
                </a:cubicBezTo>
                <a:cubicBezTo>
                  <a:pt x="20" y="63"/>
                  <a:pt x="20" y="63"/>
                  <a:pt x="19" y="63"/>
                </a:cubicBezTo>
                <a:cubicBezTo>
                  <a:pt x="19" y="63"/>
                  <a:pt x="18" y="63"/>
                  <a:pt x="18" y="62"/>
                </a:cubicBezTo>
                <a:cubicBezTo>
                  <a:pt x="18" y="61"/>
                  <a:pt x="18" y="61"/>
                  <a:pt x="18" y="61"/>
                </a:cubicBezTo>
                <a:cubicBezTo>
                  <a:pt x="13" y="61"/>
                  <a:pt x="8" y="56"/>
                  <a:pt x="5" y="48"/>
                </a:cubicBezTo>
                <a:moveTo>
                  <a:pt x="2" y="32"/>
                </a:moveTo>
                <a:cubicBezTo>
                  <a:pt x="0" y="32"/>
                  <a:pt x="0" y="32"/>
                  <a:pt x="0" y="32"/>
                </a:cubicBezTo>
                <a:cubicBezTo>
                  <a:pt x="1" y="38"/>
                  <a:pt x="1" y="43"/>
                  <a:pt x="3" y="47"/>
                </a:cubicBezTo>
                <a:cubicBezTo>
                  <a:pt x="3" y="47"/>
                  <a:pt x="4" y="47"/>
                  <a:pt x="4" y="47"/>
                </a:cubicBezTo>
                <a:cubicBezTo>
                  <a:pt x="4" y="47"/>
                  <a:pt x="4" y="47"/>
                  <a:pt x="4" y="47"/>
                </a:cubicBezTo>
                <a:cubicBezTo>
                  <a:pt x="3" y="43"/>
                  <a:pt x="2" y="37"/>
                  <a:pt x="2" y="32"/>
                </a:cubicBezTo>
                <a:moveTo>
                  <a:pt x="38" y="32"/>
                </a:moveTo>
                <a:cubicBezTo>
                  <a:pt x="36" y="32"/>
                  <a:pt x="36" y="32"/>
                  <a:pt x="36" y="32"/>
                </a:cubicBezTo>
                <a:cubicBezTo>
                  <a:pt x="36" y="37"/>
                  <a:pt x="35" y="43"/>
                  <a:pt x="34" y="47"/>
                </a:cubicBezTo>
                <a:cubicBezTo>
                  <a:pt x="34" y="47"/>
                  <a:pt x="34" y="47"/>
                  <a:pt x="34" y="47"/>
                </a:cubicBezTo>
                <a:cubicBezTo>
                  <a:pt x="35" y="47"/>
                  <a:pt x="35" y="47"/>
                  <a:pt x="35" y="47"/>
                </a:cubicBezTo>
                <a:cubicBezTo>
                  <a:pt x="37" y="43"/>
                  <a:pt x="38" y="38"/>
                  <a:pt x="38" y="32"/>
                </a:cubicBezTo>
                <a:moveTo>
                  <a:pt x="3" y="15"/>
                </a:moveTo>
                <a:cubicBezTo>
                  <a:pt x="1" y="20"/>
                  <a:pt x="1" y="25"/>
                  <a:pt x="0" y="31"/>
                </a:cubicBezTo>
                <a:cubicBezTo>
                  <a:pt x="2" y="31"/>
                  <a:pt x="2" y="31"/>
                  <a:pt x="2" y="31"/>
                </a:cubicBezTo>
                <a:cubicBezTo>
                  <a:pt x="2" y="25"/>
                  <a:pt x="3" y="20"/>
                  <a:pt x="4" y="16"/>
                </a:cubicBezTo>
                <a:cubicBezTo>
                  <a:pt x="4" y="15"/>
                  <a:pt x="4" y="15"/>
                  <a:pt x="4" y="15"/>
                </a:cubicBezTo>
                <a:cubicBezTo>
                  <a:pt x="4" y="15"/>
                  <a:pt x="3" y="15"/>
                  <a:pt x="3" y="15"/>
                </a:cubicBezTo>
                <a:moveTo>
                  <a:pt x="35" y="15"/>
                </a:moveTo>
                <a:cubicBezTo>
                  <a:pt x="35" y="15"/>
                  <a:pt x="35" y="15"/>
                  <a:pt x="34" y="15"/>
                </a:cubicBezTo>
                <a:cubicBezTo>
                  <a:pt x="34" y="15"/>
                  <a:pt x="34" y="15"/>
                  <a:pt x="34" y="16"/>
                </a:cubicBezTo>
                <a:cubicBezTo>
                  <a:pt x="35" y="20"/>
                  <a:pt x="36" y="25"/>
                  <a:pt x="36" y="31"/>
                </a:cubicBezTo>
                <a:cubicBezTo>
                  <a:pt x="38" y="31"/>
                  <a:pt x="38" y="31"/>
                  <a:pt x="38" y="31"/>
                </a:cubicBezTo>
                <a:cubicBezTo>
                  <a:pt x="38" y="25"/>
                  <a:pt x="37" y="20"/>
                  <a:pt x="35" y="15"/>
                </a:cubicBezTo>
                <a:moveTo>
                  <a:pt x="19" y="0"/>
                </a:moveTo>
                <a:cubicBezTo>
                  <a:pt x="17" y="0"/>
                  <a:pt x="14" y="0"/>
                  <a:pt x="12" y="2"/>
                </a:cubicBezTo>
                <a:cubicBezTo>
                  <a:pt x="9" y="4"/>
                  <a:pt x="6" y="8"/>
                  <a:pt x="4" y="14"/>
                </a:cubicBezTo>
                <a:cubicBezTo>
                  <a:pt x="4" y="14"/>
                  <a:pt x="4" y="14"/>
                  <a:pt x="4" y="14"/>
                </a:cubicBezTo>
                <a:cubicBezTo>
                  <a:pt x="4" y="14"/>
                  <a:pt x="5" y="14"/>
                  <a:pt x="5" y="14"/>
                </a:cubicBezTo>
                <a:cubicBezTo>
                  <a:pt x="8" y="7"/>
                  <a:pt x="13" y="2"/>
                  <a:pt x="18" y="1"/>
                </a:cubicBezTo>
                <a:cubicBezTo>
                  <a:pt x="18" y="0"/>
                  <a:pt x="18" y="0"/>
                  <a:pt x="18" y="0"/>
                </a:cubicBezTo>
                <a:cubicBezTo>
                  <a:pt x="18" y="0"/>
                  <a:pt x="19" y="0"/>
                  <a:pt x="19" y="0"/>
                </a:cubicBezTo>
                <a:moveTo>
                  <a:pt x="19" y="0"/>
                </a:moveTo>
                <a:cubicBezTo>
                  <a:pt x="20" y="0"/>
                  <a:pt x="20" y="0"/>
                  <a:pt x="20" y="0"/>
                </a:cubicBezTo>
                <a:cubicBezTo>
                  <a:pt x="20" y="1"/>
                  <a:pt x="20" y="1"/>
                  <a:pt x="20" y="1"/>
                </a:cubicBezTo>
                <a:cubicBezTo>
                  <a:pt x="25" y="1"/>
                  <a:pt x="30" y="7"/>
                  <a:pt x="33" y="14"/>
                </a:cubicBezTo>
                <a:cubicBezTo>
                  <a:pt x="33" y="14"/>
                  <a:pt x="34" y="14"/>
                  <a:pt x="34" y="14"/>
                </a:cubicBezTo>
                <a:cubicBezTo>
                  <a:pt x="34" y="14"/>
                  <a:pt x="34" y="14"/>
                  <a:pt x="35" y="14"/>
                </a:cubicBezTo>
                <a:cubicBezTo>
                  <a:pt x="33" y="8"/>
                  <a:pt x="30" y="4"/>
                  <a:pt x="26" y="2"/>
                </a:cubicBezTo>
                <a:cubicBezTo>
                  <a:pt x="24" y="0"/>
                  <a:pt x="22" y="0"/>
                  <a:pt x="19" y="0"/>
                </a:cubicBezTo>
              </a:path>
            </a:pathLst>
          </a:custGeom>
          <a:solidFill>
            <a:schemeClr val="bg1"/>
          </a:solidFill>
          <a:ln>
            <a:noFill/>
          </a:ln>
        </p:spPr>
        <p:txBody>
          <a:bodyPr vert="horz" wrap="square" lIns="91440" tIns="45720" rIns="91440" bIns="45720" numCol="1" anchor="t" anchorCtr="0" compatLnSpc="1"/>
          <a:lstStyle/>
          <a:p>
            <a:endParaRPr lang="zh-CN" altLang="en-US">
              <a:solidFill>
                <a:schemeClr val="bg2">
                  <a:lumMod val="25000"/>
                </a:schemeClr>
              </a:solidFill>
              <a:cs typeface="+mn-ea"/>
              <a:sym typeface="+mn-lt"/>
            </a:endParaRPr>
          </a:p>
        </p:txBody>
      </p:sp>
      <p:sp>
        <p:nvSpPr>
          <p:cNvPr id="47" name="Freeform 13"/>
          <p:cNvSpPr>
            <a:spLocks noEditPoints="1"/>
          </p:cNvSpPr>
          <p:nvPr/>
        </p:nvSpPr>
        <p:spPr bwMode="auto">
          <a:xfrm>
            <a:off x="5425462" y="2263251"/>
            <a:ext cx="180975" cy="30163"/>
          </a:xfrm>
          <a:custGeom>
            <a:avLst/>
            <a:gdLst>
              <a:gd name="T0" fmla="*/ 1 w 48"/>
              <a:gd name="T1" fmla="*/ 0 h 8"/>
              <a:gd name="T2" fmla="*/ 0 w 48"/>
              <a:gd name="T3" fmla="*/ 0 h 8"/>
              <a:gd name="T4" fmla="*/ 1 w 48"/>
              <a:gd name="T5" fmla="*/ 1 h 8"/>
              <a:gd name="T6" fmla="*/ 1 w 48"/>
              <a:gd name="T7" fmla="*/ 2 h 8"/>
              <a:gd name="T8" fmla="*/ 8 w 48"/>
              <a:gd name="T9" fmla="*/ 5 h 8"/>
              <a:gd name="T10" fmla="*/ 9 w 48"/>
              <a:gd name="T11" fmla="*/ 5 h 8"/>
              <a:gd name="T12" fmla="*/ 9 w 48"/>
              <a:gd name="T13" fmla="*/ 6 h 8"/>
              <a:gd name="T14" fmla="*/ 23 w 48"/>
              <a:gd name="T15" fmla="*/ 8 h 8"/>
              <a:gd name="T16" fmla="*/ 23 w 48"/>
              <a:gd name="T17" fmla="*/ 6 h 8"/>
              <a:gd name="T18" fmla="*/ 10 w 48"/>
              <a:gd name="T19" fmla="*/ 4 h 8"/>
              <a:gd name="T20" fmla="*/ 9 w 48"/>
              <a:gd name="T21" fmla="*/ 4 h 8"/>
              <a:gd name="T22" fmla="*/ 9 w 48"/>
              <a:gd name="T23" fmla="*/ 4 h 8"/>
              <a:gd name="T24" fmla="*/ 2 w 48"/>
              <a:gd name="T25" fmla="*/ 1 h 8"/>
              <a:gd name="T26" fmla="*/ 1 w 48"/>
              <a:gd name="T27" fmla="*/ 0 h 8"/>
              <a:gd name="T28" fmla="*/ 47 w 48"/>
              <a:gd name="T29" fmla="*/ 0 h 8"/>
              <a:gd name="T30" fmla="*/ 46 w 48"/>
              <a:gd name="T31" fmla="*/ 1 h 8"/>
              <a:gd name="T32" fmla="*/ 40 w 48"/>
              <a:gd name="T33" fmla="*/ 4 h 8"/>
              <a:gd name="T34" fmla="*/ 39 w 48"/>
              <a:gd name="T35" fmla="*/ 4 h 8"/>
              <a:gd name="T36" fmla="*/ 38 w 48"/>
              <a:gd name="T37" fmla="*/ 4 h 8"/>
              <a:gd name="T38" fmla="*/ 25 w 48"/>
              <a:gd name="T39" fmla="*/ 6 h 8"/>
              <a:gd name="T40" fmla="*/ 25 w 48"/>
              <a:gd name="T41" fmla="*/ 8 h 8"/>
              <a:gd name="T42" fmla="*/ 39 w 48"/>
              <a:gd name="T43" fmla="*/ 6 h 8"/>
              <a:gd name="T44" fmla="*/ 39 w 48"/>
              <a:gd name="T45" fmla="*/ 5 h 8"/>
              <a:gd name="T46" fmla="*/ 40 w 48"/>
              <a:gd name="T47" fmla="*/ 5 h 8"/>
              <a:gd name="T48" fmla="*/ 47 w 48"/>
              <a:gd name="T49" fmla="*/ 2 h 8"/>
              <a:gd name="T50" fmla="*/ 48 w 48"/>
              <a:gd name="T51" fmla="*/ 1 h 8"/>
              <a:gd name="T52" fmla="*/ 48 w 48"/>
              <a:gd name="T53" fmla="*/ 0 h 8"/>
              <a:gd name="T54" fmla="*/ 47 w 48"/>
              <a:gd name="T55"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8" h="8">
                <a:moveTo>
                  <a:pt x="1" y="0"/>
                </a:moveTo>
                <a:cubicBezTo>
                  <a:pt x="0" y="0"/>
                  <a:pt x="0" y="0"/>
                  <a:pt x="0" y="0"/>
                </a:cubicBezTo>
                <a:cubicBezTo>
                  <a:pt x="1" y="1"/>
                  <a:pt x="1" y="1"/>
                  <a:pt x="1" y="1"/>
                </a:cubicBezTo>
                <a:cubicBezTo>
                  <a:pt x="1" y="2"/>
                  <a:pt x="1" y="2"/>
                  <a:pt x="1" y="2"/>
                </a:cubicBezTo>
                <a:cubicBezTo>
                  <a:pt x="3" y="3"/>
                  <a:pt x="5" y="4"/>
                  <a:pt x="8" y="5"/>
                </a:cubicBezTo>
                <a:cubicBezTo>
                  <a:pt x="8" y="5"/>
                  <a:pt x="9" y="5"/>
                  <a:pt x="9" y="5"/>
                </a:cubicBezTo>
                <a:cubicBezTo>
                  <a:pt x="9" y="5"/>
                  <a:pt x="9" y="5"/>
                  <a:pt x="9" y="6"/>
                </a:cubicBezTo>
                <a:cubicBezTo>
                  <a:pt x="14" y="7"/>
                  <a:pt x="18" y="8"/>
                  <a:pt x="23" y="8"/>
                </a:cubicBezTo>
                <a:cubicBezTo>
                  <a:pt x="23" y="6"/>
                  <a:pt x="23" y="6"/>
                  <a:pt x="23" y="6"/>
                </a:cubicBezTo>
                <a:cubicBezTo>
                  <a:pt x="19" y="6"/>
                  <a:pt x="14" y="5"/>
                  <a:pt x="10" y="4"/>
                </a:cubicBezTo>
                <a:cubicBezTo>
                  <a:pt x="10" y="4"/>
                  <a:pt x="9" y="4"/>
                  <a:pt x="9" y="4"/>
                </a:cubicBezTo>
                <a:cubicBezTo>
                  <a:pt x="9" y="4"/>
                  <a:pt x="9" y="4"/>
                  <a:pt x="9" y="4"/>
                </a:cubicBezTo>
                <a:cubicBezTo>
                  <a:pt x="6" y="3"/>
                  <a:pt x="4" y="2"/>
                  <a:pt x="2" y="1"/>
                </a:cubicBezTo>
                <a:cubicBezTo>
                  <a:pt x="2" y="1"/>
                  <a:pt x="2" y="0"/>
                  <a:pt x="1" y="0"/>
                </a:cubicBezTo>
                <a:moveTo>
                  <a:pt x="47" y="0"/>
                </a:moveTo>
                <a:cubicBezTo>
                  <a:pt x="47" y="0"/>
                  <a:pt x="46" y="1"/>
                  <a:pt x="46" y="1"/>
                </a:cubicBezTo>
                <a:cubicBezTo>
                  <a:pt x="44" y="2"/>
                  <a:pt x="42" y="3"/>
                  <a:pt x="40" y="4"/>
                </a:cubicBezTo>
                <a:cubicBezTo>
                  <a:pt x="39" y="4"/>
                  <a:pt x="39" y="4"/>
                  <a:pt x="39" y="4"/>
                </a:cubicBezTo>
                <a:cubicBezTo>
                  <a:pt x="39" y="4"/>
                  <a:pt x="38" y="4"/>
                  <a:pt x="38" y="4"/>
                </a:cubicBezTo>
                <a:cubicBezTo>
                  <a:pt x="34" y="5"/>
                  <a:pt x="29" y="6"/>
                  <a:pt x="25" y="6"/>
                </a:cubicBezTo>
                <a:cubicBezTo>
                  <a:pt x="25" y="8"/>
                  <a:pt x="25" y="8"/>
                  <a:pt x="25" y="8"/>
                </a:cubicBezTo>
                <a:cubicBezTo>
                  <a:pt x="30" y="8"/>
                  <a:pt x="34" y="7"/>
                  <a:pt x="39" y="6"/>
                </a:cubicBezTo>
                <a:cubicBezTo>
                  <a:pt x="39" y="5"/>
                  <a:pt x="39" y="5"/>
                  <a:pt x="39" y="5"/>
                </a:cubicBezTo>
                <a:cubicBezTo>
                  <a:pt x="40" y="5"/>
                  <a:pt x="40" y="5"/>
                  <a:pt x="40" y="5"/>
                </a:cubicBezTo>
                <a:cubicBezTo>
                  <a:pt x="43" y="4"/>
                  <a:pt x="45" y="3"/>
                  <a:pt x="47" y="2"/>
                </a:cubicBezTo>
                <a:cubicBezTo>
                  <a:pt x="47" y="2"/>
                  <a:pt x="48" y="2"/>
                  <a:pt x="48" y="1"/>
                </a:cubicBezTo>
                <a:cubicBezTo>
                  <a:pt x="48" y="0"/>
                  <a:pt x="48" y="0"/>
                  <a:pt x="48" y="0"/>
                </a:cubicBezTo>
                <a:cubicBezTo>
                  <a:pt x="47" y="0"/>
                  <a:pt x="47" y="0"/>
                  <a:pt x="47" y="0"/>
                </a:cubicBezTo>
              </a:path>
            </a:pathLst>
          </a:custGeom>
          <a:solidFill>
            <a:schemeClr val="bg1"/>
          </a:solidFill>
          <a:ln>
            <a:noFill/>
          </a:ln>
        </p:spPr>
        <p:txBody>
          <a:bodyPr vert="horz" wrap="square" lIns="91440" tIns="45720" rIns="91440" bIns="45720" numCol="1" anchor="t" anchorCtr="0" compatLnSpc="1"/>
          <a:lstStyle/>
          <a:p>
            <a:endParaRPr lang="zh-CN" altLang="en-US">
              <a:solidFill>
                <a:schemeClr val="bg2">
                  <a:lumMod val="25000"/>
                </a:schemeClr>
              </a:solidFill>
              <a:cs typeface="+mn-ea"/>
              <a:sym typeface="+mn-lt"/>
            </a:endParaRPr>
          </a:p>
        </p:txBody>
      </p:sp>
      <p:sp>
        <p:nvSpPr>
          <p:cNvPr id="48" name="Freeform 14"/>
          <p:cNvSpPr>
            <a:spLocks noEditPoints="1"/>
          </p:cNvSpPr>
          <p:nvPr/>
        </p:nvSpPr>
        <p:spPr bwMode="auto">
          <a:xfrm>
            <a:off x="5425462" y="2395013"/>
            <a:ext cx="180975" cy="26988"/>
          </a:xfrm>
          <a:custGeom>
            <a:avLst/>
            <a:gdLst>
              <a:gd name="T0" fmla="*/ 23 w 48"/>
              <a:gd name="T1" fmla="*/ 0 h 7"/>
              <a:gd name="T2" fmla="*/ 9 w 48"/>
              <a:gd name="T3" fmla="*/ 2 h 7"/>
              <a:gd name="T4" fmla="*/ 9 w 48"/>
              <a:gd name="T5" fmla="*/ 2 h 7"/>
              <a:gd name="T6" fmla="*/ 8 w 48"/>
              <a:gd name="T7" fmla="*/ 2 h 7"/>
              <a:gd name="T8" fmla="*/ 1 w 48"/>
              <a:gd name="T9" fmla="*/ 6 h 7"/>
              <a:gd name="T10" fmla="*/ 1 w 48"/>
              <a:gd name="T11" fmla="*/ 6 h 7"/>
              <a:gd name="T12" fmla="*/ 0 w 48"/>
              <a:gd name="T13" fmla="*/ 7 h 7"/>
              <a:gd name="T14" fmla="*/ 1 w 48"/>
              <a:gd name="T15" fmla="*/ 7 h 7"/>
              <a:gd name="T16" fmla="*/ 2 w 48"/>
              <a:gd name="T17" fmla="*/ 7 h 7"/>
              <a:gd name="T18" fmla="*/ 9 w 48"/>
              <a:gd name="T19" fmla="*/ 4 h 7"/>
              <a:gd name="T20" fmla="*/ 9 w 48"/>
              <a:gd name="T21" fmla="*/ 4 h 7"/>
              <a:gd name="T22" fmla="*/ 10 w 48"/>
              <a:gd name="T23" fmla="*/ 3 h 7"/>
              <a:gd name="T24" fmla="*/ 23 w 48"/>
              <a:gd name="T25" fmla="*/ 1 h 7"/>
              <a:gd name="T26" fmla="*/ 23 w 48"/>
              <a:gd name="T27" fmla="*/ 0 h 7"/>
              <a:gd name="T28" fmla="*/ 25 w 48"/>
              <a:gd name="T29" fmla="*/ 0 h 7"/>
              <a:gd name="T30" fmla="*/ 25 w 48"/>
              <a:gd name="T31" fmla="*/ 1 h 7"/>
              <a:gd name="T32" fmla="*/ 38 w 48"/>
              <a:gd name="T33" fmla="*/ 3 h 7"/>
              <a:gd name="T34" fmla="*/ 39 w 48"/>
              <a:gd name="T35" fmla="*/ 4 h 7"/>
              <a:gd name="T36" fmla="*/ 40 w 48"/>
              <a:gd name="T37" fmla="*/ 4 h 7"/>
              <a:gd name="T38" fmla="*/ 46 w 48"/>
              <a:gd name="T39" fmla="*/ 7 h 7"/>
              <a:gd name="T40" fmla="*/ 47 w 48"/>
              <a:gd name="T41" fmla="*/ 7 h 7"/>
              <a:gd name="T42" fmla="*/ 47 w 48"/>
              <a:gd name="T43" fmla="*/ 7 h 7"/>
              <a:gd name="T44" fmla="*/ 48 w 48"/>
              <a:gd name="T45" fmla="*/ 7 h 7"/>
              <a:gd name="T46" fmla="*/ 48 w 48"/>
              <a:gd name="T47" fmla="*/ 6 h 7"/>
              <a:gd name="T48" fmla="*/ 47 w 48"/>
              <a:gd name="T49" fmla="*/ 6 h 7"/>
              <a:gd name="T50" fmla="*/ 40 w 48"/>
              <a:gd name="T51" fmla="*/ 2 h 7"/>
              <a:gd name="T52" fmla="*/ 39 w 48"/>
              <a:gd name="T53" fmla="*/ 2 h 7"/>
              <a:gd name="T54" fmla="*/ 39 w 48"/>
              <a:gd name="T55" fmla="*/ 2 h 7"/>
              <a:gd name="T56" fmla="*/ 25 w 48"/>
              <a:gd name="T5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 h="7">
                <a:moveTo>
                  <a:pt x="23" y="0"/>
                </a:moveTo>
                <a:cubicBezTo>
                  <a:pt x="18" y="0"/>
                  <a:pt x="14" y="1"/>
                  <a:pt x="9" y="2"/>
                </a:cubicBezTo>
                <a:cubicBezTo>
                  <a:pt x="9" y="2"/>
                  <a:pt x="9" y="2"/>
                  <a:pt x="9" y="2"/>
                </a:cubicBezTo>
                <a:cubicBezTo>
                  <a:pt x="9" y="2"/>
                  <a:pt x="8" y="2"/>
                  <a:pt x="8" y="2"/>
                </a:cubicBezTo>
                <a:cubicBezTo>
                  <a:pt x="5" y="3"/>
                  <a:pt x="3" y="4"/>
                  <a:pt x="1" y="6"/>
                </a:cubicBezTo>
                <a:cubicBezTo>
                  <a:pt x="1" y="6"/>
                  <a:pt x="1" y="6"/>
                  <a:pt x="1" y="6"/>
                </a:cubicBezTo>
                <a:cubicBezTo>
                  <a:pt x="0" y="7"/>
                  <a:pt x="0" y="7"/>
                  <a:pt x="0" y="7"/>
                </a:cubicBezTo>
                <a:cubicBezTo>
                  <a:pt x="1" y="7"/>
                  <a:pt x="1" y="7"/>
                  <a:pt x="1" y="7"/>
                </a:cubicBezTo>
                <a:cubicBezTo>
                  <a:pt x="2" y="7"/>
                  <a:pt x="2" y="7"/>
                  <a:pt x="2" y="7"/>
                </a:cubicBezTo>
                <a:cubicBezTo>
                  <a:pt x="4" y="6"/>
                  <a:pt x="6" y="5"/>
                  <a:pt x="9" y="4"/>
                </a:cubicBezTo>
                <a:cubicBezTo>
                  <a:pt x="9" y="4"/>
                  <a:pt x="9" y="4"/>
                  <a:pt x="9" y="4"/>
                </a:cubicBezTo>
                <a:cubicBezTo>
                  <a:pt x="9" y="3"/>
                  <a:pt x="10" y="3"/>
                  <a:pt x="10" y="3"/>
                </a:cubicBezTo>
                <a:cubicBezTo>
                  <a:pt x="14" y="2"/>
                  <a:pt x="19" y="1"/>
                  <a:pt x="23" y="1"/>
                </a:cubicBezTo>
                <a:cubicBezTo>
                  <a:pt x="23" y="0"/>
                  <a:pt x="23" y="0"/>
                  <a:pt x="23" y="0"/>
                </a:cubicBezTo>
                <a:moveTo>
                  <a:pt x="25" y="0"/>
                </a:moveTo>
                <a:cubicBezTo>
                  <a:pt x="25" y="1"/>
                  <a:pt x="25" y="1"/>
                  <a:pt x="25" y="1"/>
                </a:cubicBezTo>
                <a:cubicBezTo>
                  <a:pt x="29" y="1"/>
                  <a:pt x="34" y="2"/>
                  <a:pt x="38" y="3"/>
                </a:cubicBezTo>
                <a:cubicBezTo>
                  <a:pt x="38" y="3"/>
                  <a:pt x="39" y="3"/>
                  <a:pt x="39" y="4"/>
                </a:cubicBezTo>
                <a:cubicBezTo>
                  <a:pt x="39" y="4"/>
                  <a:pt x="39" y="4"/>
                  <a:pt x="40" y="4"/>
                </a:cubicBezTo>
                <a:cubicBezTo>
                  <a:pt x="42" y="5"/>
                  <a:pt x="44" y="6"/>
                  <a:pt x="46" y="7"/>
                </a:cubicBezTo>
                <a:cubicBezTo>
                  <a:pt x="46" y="7"/>
                  <a:pt x="47" y="7"/>
                  <a:pt x="47" y="7"/>
                </a:cubicBezTo>
                <a:cubicBezTo>
                  <a:pt x="47" y="7"/>
                  <a:pt x="47" y="7"/>
                  <a:pt x="47" y="7"/>
                </a:cubicBezTo>
                <a:cubicBezTo>
                  <a:pt x="48" y="7"/>
                  <a:pt x="48" y="7"/>
                  <a:pt x="48" y="7"/>
                </a:cubicBezTo>
                <a:cubicBezTo>
                  <a:pt x="48" y="6"/>
                  <a:pt x="48" y="6"/>
                  <a:pt x="48" y="6"/>
                </a:cubicBezTo>
                <a:cubicBezTo>
                  <a:pt x="48" y="6"/>
                  <a:pt x="47" y="6"/>
                  <a:pt x="47" y="6"/>
                </a:cubicBezTo>
                <a:cubicBezTo>
                  <a:pt x="45" y="4"/>
                  <a:pt x="43" y="3"/>
                  <a:pt x="40" y="2"/>
                </a:cubicBezTo>
                <a:cubicBezTo>
                  <a:pt x="40" y="2"/>
                  <a:pt x="40" y="2"/>
                  <a:pt x="39" y="2"/>
                </a:cubicBezTo>
                <a:cubicBezTo>
                  <a:pt x="39" y="2"/>
                  <a:pt x="39" y="2"/>
                  <a:pt x="39" y="2"/>
                </a:cubicBezTo>
                <a:cubicBezTo>
                  <a:pt x="34" y="1"/>
                  <a:pt x="30" y="0"/>
                  <a:pt x="25" y="0"/>
                </a:cubicBezTo>
              </a:path>
            </a:pathLst>
          </a:custGeom>
          <a:solidFill>
            <a:schemeClr val="bg1"/>
          </a:solidFill>
          <a:ln>
            <a:noFill/>
          </a:ln>
        </p:spPr>
        <p:txBody>
          <a:bodyPr vert="horz" wrap="square" lIns="91440" tIns="45720" rIns="91440" bIns="45720" numCol="1" anchor="t" anchorCtr="0" compatLnSpc="1"/>
          <a:lstStyle/>
          <a:p>
            <a:endParaRPr lang="zh-CN" altLang="en-US">
              <a:solidFill>
                <a:schemeClr val="bg2">
                  <a:lumMod val="25000"/>
                </a:schemeClr>
              </a:solidFill>
              <a:cs typeface="+mn-ea"/>
              <a:sym typeface="+mn-lt"/>
            </a:endParaRPr>
          </a:p>
        </p:txBody>
      </p:sp>
      <p:sp>
        <p:nvSpPr>
          <p:cNvPr id="49" name="Freeform 15"/>
          <p:cNvSpPr>
            <a:spLocks noEditPoints="1"/>
          </p:cNvSpPr>
          <p:nvPr/>
        </p:nvSpPr>
        <p:spPr bwMode="auto">
          <a:xfrm>
            <a:off x="5512774" y="2226738"/>
            <a:ext cx="6350" cy="236538"/>
          </a:xfrm>
          <a:custGeom>
            <a:avLst/>
            <a:gdLst>
              <a:gd name="T0" fmla="*/ 2 w 2"/>
              <a:gd name="T1" fmla="*/ 32 h 63"/>
              <a:gd name="T2" fmla="*/ 0 w 2"/>
              <a:gd name="T3" fmla="*/ 32 h 63"/>
              <a:gd name="T4" fmla="*/ 0 w 2"/>
              <a:gd name="T5" fmla="*/ 45 h 63"/>
              <a:gd name="T6" fmla="*/ 0 w 2"/>
              <a:gd name="T7" fmla="*/ 46 h 63"/>
              <a:gd name="T8" fmla="*/ 0 w 2"/>
              <a:gd name="T9" fmla="*/ 61 h 63"/>
              <a:gd name="T10" fmla="*/ 0 w 2"/>
              <a:gd name="T11" fmla="*/ 62 h 63"/>
              <a:gd name="T12" fmla="*/ 1 w 2"/>
              <a:gd name="T13" fmla="*/ 63 h 63"/>
              <a:gd name="T14" fmla="*/ 2 w 2"/>
              <a:gd name="T15" fmla="*/ 62 h 63"/>
              <a:gd name="T16" fmla="*/ 2 w 2"/>
              <a:gd name="T17" fmla="*/ 61 h 63"/>
              <a:gd name="T18" fmla="*/ 2 w 2"/>
              <a:gd name="T19" fmla="*/ 46 h 63"/>
              <a:gd name="T20" fmla="*/ 2 w 2"/>
              <a:gd name="T21" fmla="*/ 45 h 63"/>
              <a:gd name="T22" fmla="*/ 2 w 2"/>
              <a:gd name="T23" fmla="*/ 32 h 63"/>
              <a:gd name="T24" fmla="*/ 1 w 2"/>
              <a:gd name="T25" fmla="*/ 0 h 63"/>
              <a:gd name="T26" fmla="*/ 1 w 2"/>
              <a:gd name="T27" fmla="*/ 0 h 63"/>
              <a:gd name="T28" fmla="*/ 1 w 2"/>
              <a:gd name="T29" fmla="*/ 0 h 63"/>
              <a:gd name="T30" fmla="*/ 0 w 2"/>
              <a:gd name="T31" fmla="*/ 0 h 63"/>
              <a:gd name="T32" fmla="*/ 0 w 2"/>
              <a:gd name="T33" fmla="*/ 1 h 63"/>
              <a:gd name="T34" fmla="*/ 0 w 2"/>
              <a:gd name="T35" fmla="*/ 16 h 63"/>
              <a:gd name="T36" fmla="*/ 0 w 2"/>
              <a:gd name="T37" fmla="*/ 18 h 63"/>
              <a:gd name="T38" fmla="*/ 0 w 2"/>
              <a:gd name="T39" fmla="*/ 31 h 63"/>
              <a:gd name="T40" fmla="*/ 2 w 2"/>
              <a:gd name="T41" fmla="*/ 31 h 63"/>
              <a:gd name="T42" fmla="*/ 2 w 2"/>
              <a:gd name="T43" fmla="*/ 18 h 63"/>
              <a:gd name="T44" fmla="*/ 2 w 2"/>
              <a:gd name="T45" fmla="*/ 16 h 63"/>
              <a:gd name="T46" fmla="*/ 2 w 2"/>
              <a:gd name="T47" fmla="*/ 1 h 63"/>
              <a:gd name="T48" fmla="*/ 2 w 2"/>
              <a:gd name="T49" fmla="*/ 0 h 63"/>
              <a:gd name="T50" fmla="*/ 1 w 2"/>
              <a:gd name="T51" fmla="*/ 0 h 63"/>
              <a:gd name="T52" fmla="*/ 1 w 2"/>
              <a:gd name="T53" fmla="*/ 0 h 63"/>
              <a:gd name="T54" fmla="*/ 1 w 2"/>
              <a:gd name="T55"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 h="63">
                <a:moveTo>
                  <a:pt x="2" y="32"/>
                </a:moveTo>
                <a:cubicBezTo>
                  <a:pt x="0" y="32"/>
                  <a:pt x="0" y="32"/>
                  <a:pt x="0" y="32"/>
                </a:cubicBezTo>
                <a:cubicBezTo>
                  <a:pt x="0" y="45"/>
                  <a:pt x="0" y="45"/>
                  <a:pt x="0" y="45"/>
                </a:cubicBezTo>
                <a:cubicBezTo>
                  <a:pt x="0" y="46"/>
                  <a:pt x="0" y="46"/>
                  <a:pt x="0" y="46"/>
                </a:cubicBezTo>
                <a:cubicBezTo>
                  <a:pt x="0" y="61"/>
                  <a:pt x="0" y="61"/>
                  <a:pt x="0" y="61"/>
                </a:cubicBezTo>
                <a:cubicBezTo>
                  <a:pt x="0" y="62"/>
                  <a:pt x="0" y="62"/>
                  <a:pt x="0" y="62"/>
                </a:cubicBezTo>
                <a:cubicBezTo>
                  <a:pt x="0" y="63"/>
                  <a:pt x="1" y="63"/>
                  <a:pt x="1" y="63"/>
                </a:cubicBezTo>
                <a:cubicBezTo>
                  <a:pt x="2" y="63"/>
                  <a:pt x="2" y="63"/>
                  <a:pt x="2" y="62"/>
                </a:cubicBezTo>
                <a:cubicBezTo>
                  <a:pt x="2" y="61"/>
                  <a:pt x="2" y="61"/>
                  <a:pt x="2" y="61"/>
                </a:cubicBezTo>
                <a:cubicBezTo>
                  <a:pt x="2" y="46"/>
                  <a:pt x="2" y="46"/>
                  <a:pt x="2" y="46"/>
                </a:cubicBezTo>
                <a:cubicBezTo>
                  <a:pt x="2" y="45"/>
                  <a:pt x="2" y="45"/>
                  <a:pt x="2" y="45"/>
                </a:cubicBezTo>
                <a:cubicBezTo>
                  <a:pt x="2" y="32"/>
                  <a:pt x="2" y="32"/>
                  <a:pt x="2" y="32"/>
                </a:cubicBezTo>
                <a:moveTo>
                  <a:pt x="1" y="0"/>
                </a:moveTo>
                <a:cubicBezTo>
                  <a:pt x="1" y="0"/>
                  <a:pt x="1" y="0"/>
                  <a:pt x="1" y="0"/>
                </a:cubicBezTo>
                <a:cubicBezTo>
                  <a:pt x="1" y="0"/>
                  <a:pt x="1" y="0"/>
                  <a:pt x="1" y="0"/>
                </a:cubicBezTo>
                <a:cubicBezTo>
                  <a:pt x="1" y="0"/>
                  <a:pt x="0" y="0"/>
                  <a:pt x="0" y="0"/>
                </a:cubicBezTo>
                <a:cubicBezTo>
                  <a:pt x="0" y="1"/>
                  <a:pt x="0" y="1"/>
                  <a:pt x="0" y="1"/>
                </a:cubicBezTo>
                <a:cubicBezTo>
                  <a:pt x="0" y="16"/>
                  <a:pt x="0" y="16"/>
                  <a:pt x="0" y="16"/>
                </a:cubicBezTo>
                <a:cubicBezTo>
                  <a:pt x="0" y="18"/>
                  <a:pt x="0" y="18"/>
                  <a:pt x="0" y="18"/>
                </a:cubicBezTo>
                <a:cubicBezTo>
                  <a:pt x="0" y="31"/>
                  <a:pt x="0" y="31"/>
                  <a:pt x="0" y="31"/>
                </a:cubicBezTo>
                <a:cubicBezTo>
                  <a:pt x="2" y="31"/>
                  <a:pt x="2" y="31"/>
                  <a:pt x="2" y="31"/>
                </a:cubicBezTo>
                <a:cubicBezTo>
                  <a:pt x="2" y="18"/>
                  <a:pt x="2" y="18"/>
                  <a:pt x="2" y="18"/>
                </a:cubicBezTo>
                <a:cubicBezTo>
                  <a:pt x="2" y="16"/>
                  <a:pt x="2" y="16"/>
                  <a:pt x="2" y="16"/>
                </a:cubicBezTo>
                <a:cubicBezTo>
                  <a:pt x="2" y="1"/>
                  <a:pt x="2" y="1"/>
                  <a:pt x="2" y="1"/>
                </a:cubicBezTo>
                <a:cubicBezTo>
                  <a:pt x="2" y="0"/>
                  <a:pt x="2" y="0"/>
                  <a:pt x="2" y="0"/>
                </a:cubicBezTo>
                <a:cubicBezTo>
                  <a:pt x="2" y="0"/>
                  <a:pt x="2" y="0"/>
                  <a:pt x="1" y="0"/>
                </a:cubicBezTo>
                <a:cubicBezTo>
                  <a:pt x="1" y="0"/>
                  <a:pt x="1" y="0"/>
                  <a:pt x="1" y="0"/>
                </a:cubicBezTo>
                <a:cubicBezTo>
                  <a:pt x="1" y="0"/>
                  <a:pt x="1" y="0"/>
                  <a:pt x="1" y="0"/>
                </a:cubicBezTo>
              </a:path>
            </a:pathLst>
          </a:custGeom>
          <a:solidFill>
            <a:schemeClr val="bg1"/>
          </a:solidFill>
          <a:ln>
            <a:noFill/>
          </a:ln>
        </p:spPr>
        <p:txBody>
          <a:bodyPr vert="horz" wrap="square" lIns="91440" tIns="45720" rIns="91440" bIns="45720" numCol="1" anchor="t" anchorCtr="0" compatLnSpc="1"/>
          <a:lstStyle/>
          <a:p>
            <a:endParaRPr lang="zh-CN" altLang="en-US">
              <a:solidFill>
                <a:schemeClr val="bg2">
                  <a:lumMod val="25000"/>
                </a:schemeClr>
              </a:solidFill>
              <a:cs typeface="+mn-ea"/>
              <a:sym typeface="+mn-lt"/>
            </a:endParaRPr>
          </a:p>
        </p:txBody>
      </p:sp>
      <p:sp>
        <p:nvSpPr>
          <p:cNvPr id="52" name="Freeform 16"/>
          <p:cNvSpPr/>
          <p:nvPr/>
        </p:nvSpPr>
        <p:spPr bwMode="auto">
          <a:xfrm>
            <a:off x="5395299" y="2342626"/>
            <a:ext cx="241300" cy="3175"/>
          </a:xfrm>
          <a:custGeom>
            <a:avLst/>
            <a:gdLst>
              <a:gd name="T0" fmla="*/ 63 w 64"/>
              <a:gd name="T1" fmla="*/ 0 h 1"/>
              <a:gd name="T2" fmla="*/ 62 w 64"/>
              <a:gd name="T3" fmla="*/ 0 h 1"/>
              <a:gd name="T4" fmla="*/ 51 w 64"/>
              <a:gd name="T5" fmla="*/ 0 h 1"/>
              <a:gd name="T6" fmla="*/ 49 w 64"/>
              <a:gd name="T7" fmla="*/ 0 h 1"/>
              <a:gd name="T8" fmla="*/ 33 w 64"/>
              <a:gd name="T9" fmla="*/ 0 h 1"/>
              <a:gd name="T10" fmla="*/ 31 w 64"/>
              <a:gd name="T11" fmla="*/ 0 h 1"/>
              <a:gd name="T12" fmla="*/ 15 w 64"/>
              <a:gd name="T13" fmla="*/ 0 h 1"/>
              <a:gd name="T14" fmla="*/ 13 w 64"/>
              <a:gd name="T15" fmla="*/ 0 h 1"/>
              <a:gd name="T16" fmla="*/ 2 w 64"/>
              <a:gd name="T17" fmla="*/ 0 h 1"/>
              <a:gd name="T18" fmla="*/ 1 w 64"/>
              <a:gd name="T19" fmla="*/ 0 h 1"/>
              <a:gd name="T20" fmla="*/ 0 w 64"/>
              <a:gd name="T21" fmla="*/ 0 h 1"/>
              <a:gd name="T22" fmla="*/ 0 w 64"/>
              <a:gd name="T23" fmla="*/ 0 h 1"/>
              <a:gd name="T24" fmla="*/ 0 w 64"/>
              <a:gd name="T25" fmla="*/ 0 h 1"/>
              <a:gd name="T26" fmla="*/ 1 w 64"/>
              <a:gd name="T27" fmla="*/ 1 h 1"/>
              <a:gd name="T28" fmla="*/ 2 w 64"/>
              <a:gd name="T29" fmla="*/ 1 h 1"/>
              <a:gd name="T30" fmla="*/ 13 w 64"/>
              <a:gd name="T31" fmla="*/ 1 h 1"/>
              <a:gd name="T32" fmla="*/ 15 w 64"/>
              <a:gd name="T33" fmla="*/ 1 h 1"/>
              <a:gd name="T34" fmla="*/ 31 w 64"/>
              <a:gd name="T35" fmla="*/ 1 h 1"/>
              <a:gd name="T36" fmla="*/ 33 w 64"/>
              <a:gd name="T37" fmla="*/ 1 h 1"/>
              <a:gd name="T38" fmla="*/ 49 w 64"/>
              <a:gd name="T39" fmla="*/ 1 h 1"/>
              <a:gd name="T40" fmla="*/ 51 w 64"/>
              <a:gd name="T41" fmla="*/ 1 h 1"/>
              <a:gd name="T42" fmla="*/ 62 w 64"/>
              <a:gd name="T43" fmla="*/ 1 h 1"/>
              <a:gd name="T44" fmla="*/ 63 w 64"/>
              <a:gd name="T45" fmla="*/ 1 h 1"/>
              <a:gd name="T46" fmla="*/ 64 w 64"/>
              <a:gd name="T47" fmla="*/ 0 h 1"/>
              <a:gd name="T48" fmla="*/ 64 w 64"/>
              <a:gd name="T49" fmla="*/ 0 h 1"/>
              <a:gd name="T50" fmla="*/ 64 w 64"/>
              <a:gd name="T51" fmla="*/ 0 h 1"/>
              <a:gd name="T52" fmla="*/ 63 w 64"/>
              <a:gd name="T53"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4" h="1">
                <a:moveTo>
                  <a:pt x="63" y="0"/>
                </a:moveTo>
                <a:cubicBezTo>
                  <a:pt x="62" y="0"/>
                  <a:pt x="62" y="0"/>
                  <a:pt x="62" y="0"/>
                </a:cubicBezTo>
                <a:cubicBezTo>
                  <a:pt x="51" y="0"/>
                  <a:pt x="51" y="0"/>
                  <a:pt x="51" y="0"/>
                </a:cubicBezTo>
                <a:cubicBezTo>
                  <a:pt x="49" y="0"/>
                  <a:pt x="49" y="0"/>
                  <a:pt x="49" y="0"/>
                </a:cubicBezTo>
                <a:cubicBezTo>
                  <a:pt x="33" y="0"/>
                  <a:pt x="33" y="0"/>
                  <a:pt x="33" y="0"/>
                </a:cubicBezTo>
                <a:cubicBezTo>
                  <a:pt x="31" y="0"/>
                  <a:pt x="31" y="0"/>
                  <a:pt x="31" y="0"/>
                </a:cubicBezTo>
                <a:cubicBezTo>
                  <a:pt x="15" y="0"/>
                  <a:pt x="15" y="0"/>
                  <a:pt x="15" y="0"/>
                </a:cubicBezTo>
                <a:cubicBezTo>
                  <a:pt x="13" y="0"/>
                  <a:pt x="13" y="0"/>
                  <a:pt x="13" y="0"/>
                </a:cubicBezTo>
                <a:cubicBezTo>
                  <a:pt x="2" y="0"/>
                  <a:pt x="2" y="0"/>
                  <a:pt x="2" y="0"/>
                </a:cubicBezTo>
                <a:cubicBezTo>
                  <a:pt x="1" y="0"/>
                  <a:pt x="1" y="0"/>
                  <a:pt x="1" y="0"/>
                </a:cubicBezTo>
                <a:cubicBezTo>
                  <a:pt x="1" y="0"/>
                  <a:pt x="0" y="0"/>
                  <a:pt x="0" y="0"/>
                </a:cubicBezTo>
                <a:cubicBezTo>
                  <a:pt x="0" y="0"/>
                  <a:pt x="0" y="0"/>
                  <a:pt x="0" y="0"/>
                </a:cubicBezTo>
                <a:cubicBezTo>
                  <a:pt x="0" y="0"/>
                  <a:pt x="0" y="0"/>
                  <a:pt x="0" y="0"/>
                </a:cubicBezTo>
                <a:cubicBezTo>
                  <a:pt x="0" y="1"/>
                  <a:pt x="1" y="1"/>
                  <a:pt x="1" y="1"/>
                </a:cubicBezTo>
                <a:cubicBezTo>
                  <a:pt x="2" y="1"/>
                  <a:pt x="2" y="1"/>
                  <a:pt x="2" y="1"/>
                </a:cubicBezTo>
                <a:cubicBezTo>
                  <a:pt x="13" y="1"/>
                  <a:pt x="13" y="1"/>
                  <a:pt x="13" y="1"/>
                </a:cubicBezTo>
                <a:cubicBezTo>
                  <a:pt x="15" y="1"/>
                  <a:pt x="15" y="1"/>
                  <a:pt x="15" y="1"/>
                </a:cubicBezTo>
                <a:cubicBezTo>
                  <a:pt x="31" y="1"/>
                  <a:pt x="31" y="1"/>
                  <a:pt x="31" y="1"/>
                </a:cubicBezTo>
                <a:cubicBezTo>
                  <a:pt x="33" y="1"/>
                  <a:pt x="33" y="1"/>
                  <a:pt x="33" y="1"/>
                </a:cubicBezTo>
                <a:cubicBezTo>
                  <a:pt x="49" y="1"/>
                  <a:pt x="49" y="1"/>
                  <a:pt x="49" y="1"/>
                </a:cubicBezTo>
                <a:cubicBezTo>
                  <a:pt x="51" y="1"/>
                  <a:pt x="51" y="1"/>
                  <a:pt x="51" y="1"/>
                </a:cubicBezTo>
                <a:cubicBezTo>
                  <a:pt x="62" y="1"/>
                  <a:pt x="62" y="1"/>
                  <a:pt x="62" y="1"/>
                </a:cubicBezTo>
                <a:cubicBezTo>
                  <a:pt x="63" y="1"/>
                  <a:pt x="63" y="1"/>
                  <a:pt x="63" y="1"/>
                </a:cubicBezTo>
                <a:cubicBezTo>
                  <a:pt x="63" y="1"/>
                  <a:pt x="64" y="1"/>
                  <a:pt x="64" y="0"/>
                </a:cubicBezTo>
                <a:cubicBezTo>
                  <a:pt x="64" y="0"/>
                  <a:pt x="64" y="0"/>
                  <a:pt x="64" y="0"/>
                </a:cubicBezTo>
                <a:cubicBezTo>
                  <a:pt x="64" y="0"/>
                  <a:pt x="64" y="0"/>
                  <a:pt x="64" y="0"/>
                </a:cubicBezTo>
                <a:cubicBezTo>
                  <a:pt x="64" y="0"/>
                  <a:pt x="63" y="0"/>
                  <a:pt x="63" y="0"/>
                </a:cubicBezTo>
              </a:path>
            </a:pathLst>
          </a:custGeom>
          <a:solidFill>
            <a:schemeClr val="bg1"/>
          </a:solidFill>
          <a:ln>
            <a:noFill/>
          </a:ln>
        </p:spPr>
        <p:txBody>
          <a:bodyPr vert="horz" wrap="square" lIns="91440" tIns="45720" rIns="91440" bIns="45720" numCol="1" anchor="t" anchorCtr="0" compatLnSpc="1"/>
          <a:lstStyle/>
          <a:p>
            <a:endParaRPr lang="zh-CN" altLang="en-US">
              <a:solidFill>
                <a:schemeClr val="bg2">
                  <a:lumMod val="25000"/>
                </a:schemeClr>
              </a:solidFill>
              <a:cs typeface="+mn-ea"/>
              <a:sym typeface="+mn-lt"/>
            </a:endParaRPr>
          </a:p>
        </p:txBody>
      </p:sp>
      <p:sp>
        <p:nvSpPr>
          <p:cNvPr id="53" name="Freeform 17"/>
          <p:cNvSpPr>
            <a:spLocks noEditPoints="1"/>
          </p:cNvSpPr>
          <p:nvPr/>
        </p:nvSpPr>
        <p:spPr bwMode="auto">
          <a:xfrm>
            <a:off x="5376249" y="2202926"/>
            <a:ext cx="279400" cy="279400"/>
          </a:xfrm>
          <a:custGeom>
            <a:avLst/>
            <a:gdLst>
              <a:gd name="T0" fmla="*/ 39 w 74"/>
              <a:gd name="T1" fmla="*/ 73 h 74"/>
              <a:gd name="T2" fmla="*/ 32 w 74"/>
              <a:gd name="T3" fmla="*/ 73 h 74"/>
              <a:gd name="T4" fmla="*/ 41 w 74"/>
              <a:gd name="T5" fmla="*/ 73 h 74"/>
              <a:gd name="T6" fmla="*/ 29 w 74"/>
              <a:gd name="T7" fmla="*/ 73 h 74"/>
              <a:gd name="T8" fmla="*/ 45 w 74"/>
              <a:gd name="T9" fmla="*/ 73 h 74"/>
              <a:gd name="T10" fmla="*/ 26 w 74"/>
              <a:gd name="T11" fmla="*/ 71 h 74"/>
              <a:gd name="T12" fmla="*/ 48 w 74"/>
              <a:gd name="T13" fmla="*/ 71 h 74"/>
              <a:gd name="T14" fmla="*/ 22 w 74"/>
              <a:gd name="T15" fmla="*/ 70 h 74"/>
              <a:gd name="T16" fmla="*/ 20 w 74"/>
              <a:gd name="T17" fmla="*/ 70 h 74"/>
              <a:gd name="T18" fmla="*/ 55 w 74"/>
              <a:gd name="T19" fmla="*/ 70 h 74"/>
              <a:gd name="T20" fmla="*/ 18 w 74"/>
              <a:gd name="T21" fmla="*/ 67 h 74"/>
              <a:gd name="T22" fmla="*/ 14 w 74"/>
              <a:gd name="T23" fmla="*/ 65 h 74"/>
              <a:gd name="T24" fmla="*/ 60 w 74"/>
              <a:gd name="T25" fmla="*/ 66 h 74"/>
              <a:gd name="T26" fmla="*/ 13 w 74"/>
              <a:gd name="T27" fmla="*/ 63 h 74"/>
              <a:gd name="T28" fmla="*/ 9 w 74"/>
              <a:gd name="T29" fmla="*/ 62 h 74"/>
              <a:gd name="T30" fmla="*/ 64 w 74"/>
              <a:gd name="T31" fmla="*/ 62 h 74"/>
              <a:gd name="T32" fmla="*/ 7 w 74"/>
              <a:gd name="T33" fmla="*/ 58 h 74"/>
              <a:gd name="T34" fmla="*/ 5 w 74"/>
              <a:gd name="T35" fmla="*/ 56 h 74"/>
              <a:gd name="T36" fmla="*/ 68 w 74"/>
              <a:gd name="T37" fmla="*/ 57 h 74"/>
              <a:gd name="T38" fmla="*/ 70 w 74"/>
              <a:gd name="T39" fmla="*/ 52 h 74"/>
              <a:gd name="T40" fmla="*/ 71 w 74"/>
              <a:gd name="T41" fmla="*/ 49 h 74"/>
              <a:gd name="T42" fmla="*/ 2 w 74"/>
              <a:gd name="T43" fmla="*/ 50 h 74"/>
              <a:gd name="T44" fmla="*/ 2 w 74"/>
              <a:gd name="T45" fmla="*/ 48 h 74"/>
              <a:gd name="T46" fmla="*/ 73 w 74"/>
              <a:gd name="T47" fmla="*/ 47 h 74"/>
              <a:gd name="T48" fmla="*/ 2 w 74"/>
              <a:gd name="T49" fmla="*/ 44 h 74"/>
              <a:gd name="T50" fmla="*/ 73 w 74"/>
              <a:gd name="T51" fmla="*/ 43 h 74"/>
              <a:gd name="T52" fmla="*/ 73 w 74"/>
              <a:gd name="T53" fmla="*/ 40 h 74"/>
              <a:gd name="T54" fmla="*/ 0 w 74"/>
              <a:gd name="T55" fmla="*/ 37 h 74"/>
              <a:gd name="T56" fmla="*/ 73 w 74"/>
              <a:gd name="T57" fmla="*/ 38 h 74"/>
              <a:gd name="T58" fmla="*/ 1 w 74"/>
              <a:gd name="T59" fmla="*/ 35 h 74"/>
              <a:gd name="T60" fmla="*/ 73 w 74"/>
              <a:gd name="T61" fmla="*/ 35 h 74"/>
              <a:gd name="T62" fmla="*/ 1 w 74"/>
              <a:gd name="T63" fmla="*/ 30 h 74"/>
              <a:gd name="T64" fmla="*/ 73 w 74"/>
              <a:gd name="T65" fmla="*/ 30 h 74"/>
              <a:gd name="T66" fmla="*/ 72 w 74"/>
              <a:gd name="T67" fmla="*/ 27 h 74"/>
              <a:gd name="T68" fmla="*/ 2 w 74"/>
              <a:gd name="T69" fmla="*/ 24 h 74"/>
              <a:gd name="T70" fmla="*/ 70 w 74"/>
              <a:gd name="T71" fmla="*/ 25 h 74"/>
              <a:gd name="T72" fmla="*/ 4 w 74"/>
              <a:gd name="T73" fmla="*/ 22 h 74"/>
              <a:gd name="T74" fmla="*/ 70 w 74"/>
              <a:gd name="T75" fmla="*/ 21 h 74"/>
              <a:gd name="T76" fmla="*/ 68 w 74"/>
              <a:gd name="T77" fmla="*/ 19 h 74"/>
              <a:gd name="T78" fmla="*/ 8 w 74"/>
              <a:gd name="T79" fmla="*/ 17 h 74"/>
              <a:gd name="T80" fmla="*/ 66 w 74"/>
              <a:gd name="T81" fmla="*/ 15 h 74"/>
              <a:gd name="T82" fmla="*/ 64 w 74"/>
              <a:gd name="T83" fmla="*/ 14 h 74"/>
              <a:gd name="T84" fmla="*/ 12 w 74"/>
              <a:gd name="T85" fmla="*/ 12 h 74"/>
              <a:gd name="T86" fmla="*/ 63 w 74"/>
              <a:gd name="T87" fmla="*/ 10 h 74"/>
              <a:gd name="T88" fmla="*/ 59 w 74"/>
              <a:gd name="T89" fmla="*/ 8 h 74"/>
              <a:gd name="T90" fmla="*/ 17 w 74"/>
              <a:gd name="T91" fmla="*/ 8 h 74"/>
              <a:gd name="T92" fmla="*/ 57 w 74"/>
              <a:gd name="T93" fmla="*/ 6 h 74"/>
              <a:gd name="T94" fmla="*/ 54 w 74"/>
              <a:gd name="T95" fmla="*/ 5 h 74"/>
              <a:gd name="T96" fmla="*/ 23 w 74"/>
              <a:gd name="T97" fmla="*/ 5 h 74"/>
              <a:gd name="T98" fmla="*/ 52 w 74"/>
              <a:gd name="T99" fmla="*/ 4 h 74"/>
              <a:gd name="T100" fmla="*/ 26 w 74"/>
              <a:gd name="T101" fmla="*/ 2 h 74"/>
              <a:gd name="T102" fmla="*/ 48 w 74"/>
              <a:gd name="T103" fmla="*/ 2 h 74"/>
              <a:gd name="T104" fmla="*/ 45 w 74"/>
              <a:gd name="T105" fmla="*/ 1 h 74"/>
              <a:gd name="T106" fmla="*/ 32 w 74"/>
              <a:gd name="T107" fmla="*/ 1 h 74"/>
              <a:gd name="T108" fmla="*/ 42 w 74"/>
              <a:gd name="T109" fmla="*/ 2 h 74"/>
              <a:gd name="T110" fmla="*/ 35 w 74"/>
              <a:gd name="T111" fmla="*/ 2 h 74"/>
              <a:gd name="T112" fmla="*/ 39 w 74"/>
              <a:gd name="T113"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4" h="74">
                <a:moveTo>
                  <a:pt x="35" y="73"/>
                </a:moveTo>
                <a:cubicBezTo>
                  <a:pt x="35" y="73"/>
                  <a:pt x="35" y="73"/>
                  <a:pt x="35" y="74"/>
                </a:cubicBezTo>
                <a:cubicBezTo>
                  <a:pt x="35" y="74"/>
                  <a:pt x="35" y="74"/>
                  <a:pt x="35" y="74"/>
                </a:cubicBezTo>
                <a:cubicBezTo>
                  <a:pt x="36" y="74"/>
                  <a:pt x="36" y="74"/>
                  <a:pt x="36" y="74"/>
                </a:cubicBezTo>
                <a:cubicBezTo>
                  <a:pt x="36" y="74"/>
                  <a:pt x="36" y="74"/>
                  <a:pt x="36" y="74"/>
                </a:cubicBezTo>
                <a:cubicBezTo>
                  <a:pt x="36" y="73"/>
                  <a:pt x="36" y="73"/>
                  <a:pt x="36" y="73"/>
                </a:cubicBezTo>
                <a:cubicBezTo>
                  <a:pt x="35" y="73"/>
                  <a:pt x="35" y="73"/>
                  <a:pt x="35" y="73"/>
                </a:cubicBezTo>
                <a:moveTo>
                  <a:pt x="39" y="73"/>
                </a:moveTo>
                <a:cubicBezTo>
                  <a:pt x="39" y="73"/>
                  <a:pt x="39" y="73"/>
                  <a:pt x="39" y="73"/>
                </a:cubicBezTo>
                <a:cubicBezTo>
                  <a:pt x="38" y="73"/>
                  <a:pt x="38" y="73"/>
                  <a:pt x="38" y="74"/>
                </a:cubicBezTo>
                <a:cubicBezTo>
                  <a:pt x="38" y="74"/>
                  <a:pt x="38" y="74"/>
                  <a:pt x="39" y="74"/>
                </a:cubicBezTo>
                <a:cubicBezTo>
                  <a:pt x="39" y="74"/>
                  <a:pt x="39" y="74"/>
                  <a:pt x="39" y="74"/>
                </a:cubicBezTo>
                <a:cubicBezTo>
                  <a:pt x="39" y="74"/>
                  <a:pt x="39" y="74"/>
                  <a:pt x="39" y="74"/>
                </a:cubicBezTo>
                <a:cubicBezTo>
                  <a:pt x="39" y="73"/>
                  <a:pt x="39" y="73"/>
                  <a:pt x="39" y="73"/>
                </a:cubicBezTo>
                <a:moveTo>
                  <a:pt x="32" y="73"/>
                </a:moveTo>
                <a:cubicBezTo>
                  <a:pt x="32" y="73"/>
                  <a:pt x="32" y="73"/>
                  <a:pt x="32" y="73"/>
                </a:cubicBezTo>
                <a:cubicBezTo>
                  <a:pt x="31" y="74"/>
                  <a:pt x="32" y="74"/>
                  <a:pt x="32" y="74"/>
                </a:cubicBezTo>
                <a:cubicBezTo>
                  <a:pt x="32" y="74"/>
                  <a:pt x="32" y="74"/>
                  <a:pt x="32" y="74"/>
                </a:cubicBezTo>
                <a:cubicBezTo>
                  <a:pt x="33" y="74"/>
                  <a:pt x="33" y="74"/>
                  <a:pt x="33" y="73"/>
                </a:cubicBezTo>
                <a:cubicBezTo>
                  <a:pt x="33" y="73"/>
                  <a:pt x="33" y="73"/>
                  <a:pt x="32" y="73"/>
                </a:cubicBezTo>
                <a:cubicBezTo>
                  <a:pt x="32" y="73"/>
                  <a:pt x="32" y="73"/>
                  <a:pt x="32" y="73"/>
                </a:cubicBezTo>
                <a:moveTo>
                  <a:pt x="42" y="73"/>
                </a:moveTo>
                <a:cubicBezTo>
                  <a:pt x="42" y="73"/>
                  <a:pt x="42" y="73"/>
                  <a:pt x="42" y="73"/>
                </a:cubicBezTo>
                <a:cubicBezTo>
                  <a:pt x="41" y="73"/>
                  <a:pt x="41" y="73"/>
                  <a:pt x="41" y="73"/>
                </a:cubicBezTo>
                <a:cubicBezTo>
                  <a:pt x="41" y="74"/>
                  <a:pt x="42" y="74"/>
                  <a:pt x="42" y="74"/>
                </a:cubicBezTo>
                <a:cubicBezTo>
                  <a:pt x="42" y="74"/>
                  <a:pt x="42" y="74"/>
                  <a:pt x="42" y="74"/>
                </a:cubicBezTo>
                <a:cubicBezTo>
                  <a:pt x="42" y="74"/>
                  <a:pt x="43" y="74"/>
                  <a:pt x="43" y="73"/>
                </a:cubicBezTo>
                <a:cubicBezTo>
                  <a:pt x="43" y="73"/>
                  <a:pt x="42" y="73"/>
                  <a:pt x="42" y="73"/>
                </a:cubicBezTo>
                <a:moveTo>
                  <a:pt x="29" y="72"/>
                </a:moveTo>
                <a:cubicBezTo>
                  <a:pt x="29" y="72"/>
                  <a:pt x="28" y="72"/>
                  <a:pt x="28" y="73"/>
                </a:cubicBezTo>
                <a:cubicBezTo>
                  <a:pt x="28" y="73"/>
                  <a:pt x="28" y="73"/>
                  <a:pt x="29" y="73"/>
                </a:cubicBezTo>
                <a:cubicBezTo>
                  <a:pt x="29" y="73"/>
                  <a:pt x="29" y="73"/>
                  <a:pt x="29" y="73"/>
                </a:cubicBezTo>
                <a:cubicBezTo>
                  <a:pt x="30" y="73"/>
                  <a:pt x="30" y="73"/>
                  <a:pt x="30" y="73"/>
                </a:cubicBezTo>
                <a:cubicBezTo>
                  <a:pt x="30" y="72"/>
                  <a:pt x="30" y="72"/>
                  <a:pt x="29" y="72"/>
                </a:cubicBezTo>
                <a:cubicBezTo>
                  <a:pt x="29" y="72"/>
                  <a:pt x="29" y="72"/>
                  <a:pt x="29" y="72"/>
                </a:cubicBezTo>
                <a:moveTo>
                  <a:pt x="45" y="72"/>
                </a:moveTo>
                <a:cubicBezTo>
                  <a:pt x="45" y="72"/>
                  <a:pt x="45" y="72"/>
                  <a:pt x="45" y="72"/>
                </a:cubicBezTo>
                <a:cubicBezTo>
                  <a:pt x="45" y="72"/>
                  <a:pt x="44" y="72"/>
                  <a:pt x="44" y="73"/>
                </a:cubicBezTo>
                <a:cubicBezTo>
                  <a:pt x="45" y="73"/>
                  <a:pt x="45" y="73"/>
                  <a:pt x="45" y="73"/>
                </a:cubicBezTo>
                <a:cubicBezTo>
                  <a:pt x="45" y="73"/>
                  <a:pt x="45" y="73"/>
                  <a:pt x="45" y="73"/>
                </a:cubicBezTo>
                <a:cubicBezTo>
                  <a:pt x="46" y="73"/>
                  <a:pt x="46" y="73"/>
                  <a:pt x="46" y="72"/>
                </a:cubicBezTo>
                <a:cubicBezTo>
                  <a:pt x="46" y="72"/>
                  <a:pt x="45" y="72"/>
                  <a:pt x="45" y="72"/>
                </a:cubicBezTo>
                <a:moveTo>
                  <a:pt x="26" y="71"/>
                </a:moveTo>
                <a:cubicBezTo>
                  <a:pt x="26" y="71"/>
                  <a:pt x="25" y="71"/>
                  <a:pt x="25" y="72"/>
                </a:cubicBezTo>
                <a:cubicBezTo>
                  <a:pt x="25" y="72"/>
                  <a:pt x="25" y="72"/>
                  <a:pt x="26" y="72"/>
                </a:cubicBezTo>
                <a:cubicBezTo>
                  <a:pt x="26" y="73"/>
                  <a:pt x="26" y="73"/>
                  <a:pt x="26" y="73"/>
                </a:cubicBezTo>
                <a:cubicBezTo>
                  <a:pt x="27" y="72"/>
                  <a:pt x="27" y="72"/>
                  <a:pt x="27" y="72"/>
                </a:cubicBezTo>
                <a:cubicBezTo>
                  <a:pt x="27" y="72"/>
                  <a:pt x="26" y="71"/>
                  <a:pt x="26" y="71"/>
                </a:cubicBezTo>
                <a:cubicBezTo>
                  <a:pt x="26" y="71"/>
                  <a:pt x="26" y="71"/>
                  <a:pt x="26" y="71"/>
                </a:cubicBezTo>
                <a:moveTo>
                  <a:pt x="48" y="71"/>
                </a:moveTo>
                <a:cubicBezTo>
                  <a:pt x="48" y="71"/>
                  <a:pt x="48" y="71"/>
                  <a:pt x="48" y="71"/>
                </a:cubicBezTo>
                <a:cubicBezTo>
                  <a:pt x="48" y="71"/>
                  <a:pt x="48" y="72"/>
                  <a:pt x="48" y="72"/>
                </a:cubicBezTo>
                <a:cubicBezTo>
                  <a:pt x="48" y="73"/>
                  <a:pt x="48" y="73"/>
                  <a:pt x="48" y="73"/>
                </a:cubicBezTo>
                <a:cubicBezTo>
                  <a:pt x="49" y="72"/>
                  <a:pt x="49" y="72"/>
                  <a:pt x="49" y="72"/>
                </a:cubicBezTo>
                <a:cubicBezTo>
                  <a:pt x="49" y="72"/>
                  <a:pt x="49" y="72"/>
                  <a:pt x="49" y="72"/>
                </a:cubicBezTo>
                <a:cubicBezTo>
                  <a:pt x="49" y="71"/>
                  <a:pt x="49" y="71"/>
                  <a:pt x="48" y="71"/>
                </a:cubicBezTo>
                <a:moveTo>
                  <a:pt x="51" y="70"/>
                </a:moveTo>
                <a:cubicBezTo>
                  <a:pt x="51" y="70"/>
                  <a:pt x="51" y="71"/>
                  <a:pt x="51" y="71"/>
                </a:cubicBezTo>
                <a:cubicBezTo>
                  <a:pt x="51" y="71"/>
                  <a:pt x="51" y="71"/>
                  <a:pt x="51" y="71"/>
                </a:cubicBezTo>
                <a:cubicBezTo>
                  <a:pt x="52" y="71"/>
                  <a:pt x="52" y="71"/>
                  <a:pt x="52" y="71"/>
                </a:cubicBezTo>
                <a:cubicBezTo>
                  <a:pt x="52" y="71"/>
                  <a:pt x="52" y="71"/>
                  <a:pt x="52" y="70"/>
                </a:cubicBezTo>
                <a:cubicBezTo>
                  <a:pt x="51" y="70"/>
                  <a:pt x="51" y="70"/>
                  <a:pt x="51" y="70"/>
                </a:cubicBezTo>
                <a:moveTo>
                  <a:pt x="23" y="70"/>
                </a:moveTo>
                <a:cubicBezTo>
                  <a:pt x="23" y="70"/>
                  <a:pt x="22" y="70"/>
                  <a:pt x="22" y="70"/>
                </a:cubicBezTo>
                <a:cubicBezTo>
                  <a:pt x="23" y="71"/>
                  <a:pt x="23" y="71"/>
                  <a:pt x="23" y="71"/>
                </a:cubicBezTo>
                <a:cubicBezTo>
                  <a:pt x="23" y="71"/>
                  <a:pt x="23" y="71"/>
                  <a:pt x="23" y="71"/>
                </a:cubicBezTo>
                <a:cubicBezTo>
                  <a:pt x="23" y="71"/>
                  <a:pt x="23" y="71"/>
                  <a:pt x="23" y="71"/>
                </a:cubicBezTo>
                <a:cubicBezTo>
                  <a:pt x="23" y="70"/>
                  <a:pt x="23" y="70"/>
                  <a:pt x="23" y="70"/>
                </a:cubicBezTo>
                <a:cubicBezTo>
                  <a:pt x="23" y="70"/>
                  <a:pt x="23" y="70"/>
                  <a:pt x="23" y="70"/>
                </a:cubicBezTo>
                <a:moveTo>
                  <a:pt x="20" y="69"/>
                </a:moveTo>
                <a:cubicBezTo>
                  <a:pt x="19" y="69"/>
                  <a:pt x="19" y="69"/>
                  <a:pt x="19" y="69"/>
                </a:cubicBezTo>
                <a:cubicBezTo>
                  <a:pt x="20" y="70"/>
                  <a:pt x="20" y="70"/>
                  <a:pt x="20" y="70"/>
                </a:cubicBezTo>
                <a:cubicBezTo>
                  <a:pt x="20" y="70"/>
                  <a:pt x="20" y="70"/>
                  <a:pt x="20" y="70"/>
                </a:cubicBezTo>
                <a:cubicBezTo>
                  <a:pt x="21" y="70"/>
                  <a:pt x="21" y="70"/>
                  <a:pt x="21" y="70"/>
                </a:cubicBezTo>
                <a:cubicBezTo>
                  <a:pt x="20" y="69"/>
                  <a:pt x="20" y="69"/>
                  <a:pt x="20" y="69"/>
                </a:cubicBezTo>
                <a:moveTo>
                  <a:pt x="54" y="68"/>
                </a:moveTo>
                <a:cubicBezTo>
                  <a:pt x="54" y="68"/>
                  <a:pt x="54" y="69"/>
                  <a:pt x="54" y="69"/>
                </a:cubicBezTo>
                <a:cubicBezTo>
                  <a:pt x="54" y="70"/>
                  <a:pt x="54" y="70"/>
                  <a:pt x="54" y="70"/>
                </a:cubicBezTo>
                <a:cubicBezTo>
                  <a:pt x="54" y="70"/>
                  <a:pt x="54" y="70"/>
                  <a:pt x="54" y="70"/>
                </a:cubicBezTo>
                <a:cubicBezTo>
                  <a:pt x="55" y="70"/>
                  <a:pt x="55" y="70"/>
                  <a:pt x="55" y="70"/>
                </a:cubicBezTo>
                <a:cubicBezTo>
                  <a:pt x="55" y="70"/>
                  <a:pt x="55" y="69"/>
                  <a:pt x="55" y="69"/>
                </a:cubicBezTo>
                <a:cubicBezTo>
                  <a:pt x="55" y="69"/>
                  <a:pt x="55" y="68"/>
                  <a:pt x="54" y="68"/>
                </a:cubicBezTo>
                <a:moveTo>
                  <a:pt x="18" y="67"/>
                </a:moveTo>
                <a:cubicBezTo>
                  <a:pt x="17" y="67"/>
                  <a:pt x="17" y="67"/>
                  <a:pt x="17" y="67"/>
                </a:cubicBezTo>
                <a:cubicBezTo>
                  <a:pt x="17" y="68"/>
                  <a:pt x="17" y="68"/>
                  <a:pt x="17" y="68"/>
                </a:cubicBezTo>
                <a:cubicBezTo>
                  <a:pt x="17" y="68"/>
                  <a:pt x="17" y="68"/>
                  <a:pt x="17" y="68"/>
                </a:cubicBezTo>
                <a:cubicBezTo>
                  <a:pt x="18" y="68"/>
                  <a:pt x="18" y="68"/>
                  <a:pt x="18" y="68"/>
                </a:cubicBezTo>
                <a:cubicBezTo>
                  <a:pt x="18" y="67"/>
                  <a:pt x="18" y="67"/>
                  <a:pt x="18" y="67"/>
                </a:cubicBezTo>
                <a:moveTo>
                  <a:pt x="57" y="67"/>
                </a:moveTo>
                <a:cubicBezTo>
                  <a:pt x="56" y="68"/>
                  <a:pt x="56" y="68"/>
                  <a:pt x="56" y="68"/>
                </a:cubicBezTo>
                <a:cubicBezTo>
                  <a:pt x="57" y="68"/>
                  <a:pt x="57" y="68"/>
                  <a:pt x="57" y="68"/>
                </a:cubicBezTo>
                <a:cubicBezTo>
                  <a:pt x="58" y="68"/>
                  <a:pt x="58" y="68"/>
                  <a:pt x="58" y="68"/>
                </a:cubicBezTo>
                <a:cubicBezTo>
                  <a:pt x="58" y="67"/>
                  <a:pt x="58" y="67"/>
                  <a:pt x="58" y="67"/>
                </a:cubicBezTo>
                <a:cubicBezTo>
                  <a:pt x="57" y="67"/>
                  <a:pt x="57" y="67"/>
                  <a:pt x="57" y="67"/>
                </a:cubicBezTo>
                <a:moveTo>
                  <a:pt x="15" y="65"/>
                </a:moveTo>
                <a:cubicBezTo>
                  <a:pt x="14" y="65"/>
                  <a:pt x="14" y="65"/>
                  <a:pt x="14" y="65"/>
                </a:cubicBezTo>
                <a:cubicBezTo>
                  <a:pt x="14" y="66"/>
                  <a:pt x="14" y="66"/>
                  <a:pt x="14" y="66"/>
                </a:cubicBezTo>
                <a:cubicBezTo>
                  <a:pt x="14" y="66"/>
                  <a:pt x="14" y="66"/>
                  <a:pt x="14" y="66"/>
                </a:cubicBezTo>
                <a:cubicBezTo>
                  <a:pt x="15" y="66"/>
                  <a:pt x="15" y="66"/>
                  <a:pt x="15" y="66"/>
                </a:cubicBezTo>
                <a:cubicBezTo>
                  <a:pt x="15" y="65"/>
                  <a:pt x="15" y="65"/>
                  <a:pt x="15" y="65"/>
                </a:cubicBezTo>
                <a:moveTo>
                  <a:pt x="59" y="65"/>
                </a:moveTo>
                <a:cubicBezTo>
                  <a:pt x="59" y="66"/>
                  <a:pt x="59" y="66"/>
                  <a:pt x="59" y="66"/>
                </a:cubicBezTo>
                <a:cubicBezTo>
                  <a:pt x="60" y="66"/>
                  <a:pt x="60" y="66"/>
                  <a:pt x="60" y="66"/>
                </a:cubicBezTo>
                <a:cubicBezTo>
                  <a:pt x="60" y="66"/>
                  <a:pt x="60" y="66"/>
                  <a:pt x="60" y="66"/>
                </a:cubicBezTo>
                <a:cubicBezTo>
                  <a:pt x="60" y="65"/>
                  <a:pt x="60" y="65"/>
                  <a:pt x="60" y="65"/>
                </a:cubicBezTo>
                <a:cubicBezTo>
                  <a:pt x="59" y="65"/>
                  <a:pt x="59" y="65"/>
                  <a:pt x="59" y="65"/>
                </a:cubicBezTo>
                <a:moveTo>
                  <a:pt x="13" y="63"/>
                </a:moveTo>
                <a:cubicBezTo>
                  <a:pt x="11" y="63"/>
                  <a:pt x="11" y="63"/>
                  <a:pt x="11" y="63"/>
                </a:cubicBezTo>
                <a:cubicBezTo>
                  <a:pt x="12" y="64"/>
                  <a:pt x="12" y="64"/>
                  <a:pt x="12" y="64"/>
                </a:cubicBezTo>
                <a:cubicBezTo>
                  <a:pt x="12" y="64"/>
                  <a:pt x="12" y="64"/>
                  <a:pt x="12" y="64"/>
                </a:cubicBezTo>
                <a:cubicBezTo>
                  <a:pt x="13" y="64"/>
                  <a:pt x="13" y="64"/>
                  <a:pt x="13" y="64"/>
                </a:cubicBezTo>
                <a:cubicBezTo>
                  <a:pt x="13" y="63"/>
                  <a:pt x="13" y="63"/>
                  <a:pt x="13" y="63"/>
                </a:cubicBezTo>
                <a:moveTo>
                  <a:pt x="62" y="63"/>
                </a:moveTo>
                <a:cubicBezTo>
                  <a:pt x="62" y="64"/>
                  <a:pt x="62" y="64"/>
                  <a:pt x="62" y="64"/>
                </a:cubicBezTo>
                <a:cubicBezTo>
                  <a:pt x="62" y="64"/>
                  <a:pt x="62" y="64"/>
                  <a:pt x="62" y="64"/>
                </a:cubicBezTo>
                <a:cubicBezTo>
                  <a:pt x="63" y="64"/>
                  <a:pt x="63" y="64"/>
                  <a:pt x="63" y="64"/>
                </a:cubicBezTo>
                <a:cubicBezTo>
                  <a:pt x="63" y="63"/>
                  <a:pt x="63" y="63"/>
                  <a:pt x="63" y="63"/>
                </a:cubicBezTo>
                <a:cubicBezTo>
                  <a:pt x="62" y="63"/>
                  <a:pt x="62" y="63"/>
                  <a:pt x="62" y="63"/>
                </a:cubicBezTo>
                <a:moveTo>
                  <a:pt x="9" y="61"/>
                </a:moveTo>
                <a:cubicBezTo>
                  <a:pt x="9" y="62"/>
                  <a:pt x="9" y="62"/>
                  <a:pt x="9" y="62"/>
                </a:cubicBezTo>
                <a:cubicBezTo>
                  <a:pt x="10" y="62"/>
                  <a:pt x="10" y="62"/>
                  <a:pt x="10" y="62"/>
                </a:cubicBezTo>
                <a:cubicBezTo>
                  <a:pt x="10" y="62"/>
                  <a:pt x="10" y="62"/>
                  <a:pt x="10" y="62"/>
                </a:cubicBezTo>
                <a:cubicBezTo>
                  <a:pt x="10" y="61"/>
                  <a:pt x="10" y="61"/>
                  <a:pt x="10" y="61"/>
                </a:cubicBezTo>
                <a:cubicBezTo>
                  <a:pt x="9" y="61"/>
                  <a:pt x="9" y="61"/>
                  <a:pt x="9" y="61"/>
                </a:cubicBezTo>
                <a:moveTo>
                  <a:pt x="65" y="61"/>
                </a:moveTo>
                <a:cubicBezTo>
                  <a:pt x="64" y="61"/>
                  <a:pt x="64" y="61"/>
                  <a:pt x="64" y="61"/>
                </a:cubicBezTo>
                <a:cubicBezTo>
                  <a:pt x="64" y="62"/>
                  <a:pt x="64" y="62"/>
                  <a:pt x="64" y="62"/>
                </a:cubicBezTo>
                <a:cubicBezTo>
                  <a:pt x="64" y="62"/>
                  <a:pt x="64" y="62"/>
                  <a:pt x="64" y="62"/>
                </a:cubicBezTo>
                <a:cubicBezTo>
                  <a:pt x="65" y="62"/>
                  <a:pt x="65" y="62"/>
                  <a:pt x="65" y="62"/>
                </a:cubicBezTo>
                <a:cubicBezTo>
                  <a:pt x="65" y="61"/>
                  <a:pt x="65" y="61"/>
                  <a:pt x="65" y="61"/>
                </a:cubicBezTo>
                <a:moveTo>
                  <a:pt x="7" y="58"/>
                </a:moveTo>
                <a:cubicBezTo>
                  <a:pt x="7" y="59"/>
                  <a:pt x="7" y="59"/>
                  <a:pt x="7" y="59"/>
                </a:cubicBezTo>
                <a:cubicBezTo>
                  <a:pt x="8" y="59"/>
                  <a:pt x="8" y="59"/>
                  <a:pt x="8" y="59"/>
                </a:cubicBezTo>
                <a:cubicBezTo>
                  <a:pt x="8" y="59"/>
                  <a:pt x="8" y="59"/>
                  <a:pt x="8" y="59"/>
                </a:cubicBezTo>
                <a:cubicBezTo>
                  <a:pt x="8" y="58"/>
                  <a:pt x="8" y="58"/>
                  <a:pt x="8" y="58"/>
                </a:cubicBezTo>
                <a:cubicBezTo>
                  <a:pt x="7" y="58"/>
                  <a:pt x="7" y="58"/>
                  <a:pt x="7" y="58"/>
                </a:cubicBezTo>
                <a:moveTo>
                  <a:pt x="67" y="58"/>
                </a:moveTo>
                <a:cubicBezTo>
                  <a:pt x="66" y="58"/>
                  <a:pt x="66" y="58"/>
                  <a:pt x="66" y="58"/>
                </a:cubicBezTo>
                <a:cubicBezTo>
                  <a:pt x="66" y="59"/>
                  <a:pt x="66" y="59"/>
                  <a:pt x="66" y="59"/>
                </a:cubicBezTo>
                <a:cubicBezTo>
                  <a:pt x="66" y="59"/>
                  <a:pt x="66" y="59"/>
                  <a:pt x="66" y="59"/>
                </a:cubicBezTo>
                <a:cubicBezTo>
                  <a:pt x="67" y="59"/>
                  <a:pt x="67" y="59"/>
                  <a:pt x="67" y="59"/>
                </a:cubicBezTo>
                <a:cubicBezTo>
                  <a:pt x="67" y="58"/>
                  <a:pt x="67" y="58"/>
                  <a:pt x="67" y="58"/>
                </a:cubicBezTo>
                <a:moveTo>
                  <a:pt x="6" y="55"/>
                </a:moveTo>
                <a:cubicBezTo>
                  <a:pt x="5" y="56"/>
                  <a:pt x="5" y="56"/>
                  <a:pt x="5" y="56"/>
                </a:cubicBezTo>
                <a:cubicBezTo>
                  <a:pt x="6" y="57"/>
                  <a:pt x="6" y="57"/>
                  <a:pt x="6" y="57"/>
                </a:cubicBezTo>
                <a:cubicBezTo>
                  <a:pt x="6" y="57"/>
                  <a:pt x="6" y="57"/>
                  <a:pt x="6" y="57"/>
                </a:cubicBezTo>
                <a:cubicBezTo>
                  <a:pt x="7" y="56"/>
                  <a:pt x="7" y="56"/>
                  <a:pt x="7" y="56"/>
                </a:cubicBezTo>
                <a:cubicBezTo>
                  <a:pt x="6" y="55"/>
                  <a:pt x="6" y="55"/>
                  <a:pt x="6" y="55"/>
                </a:cubicBezTo>
                <a:moveTo>
                  <a:pt x="69" y="55"/>
                </a:moveTo>
                <a:cubicBezTo>
                  <a:pt x="68" y="55"/>
                  <a:pt x="68" y="55"/>
                  <a:pt x="68" y="55"/>
                </a:cubicBezTo>
                <a:cubicBezTo>
                  <a:pt x="68" y="56"/>
                  <a:pt x="68" y="56"/>
                  <a:pt x="68" y="56"/>
                </a:cubicBezTo>
                <a:cubicBezTo>
                  <a:pt x="68" y="57"/>
                  <a:pt x="68" y="57"/>
                  <a:pt x="68" y="57"/>
                </a:cubicBezTo>
                <a:cubicBezTo>
                  <a:pt x="69" y="56"/>
                  <a:pt x="69" y="56"/>
                  <a:pt x="69" y="56"/>
                </a:cubicBezTo>
                <a:cubicBezTo>
                  <a:pt x="69" y="55"/>
                  <a:pt x="69" y="55"/>
                  <a:pt x="69" y="55"/>
                </a:cubicBezTo>
                <a:moveTo>
                  <a:pt x="70" y="52"/>
                </a:moveTo>
                <a:cubicBezTo>
                  <a:pt x="69" y="53"/>
                  <a:pt x="69" y="53"/>
                  <a:pt x="69" y="53"/>
                </a:cubicBezTo>
                <a:cubicBezTo>
                  <a:pt x="70" y="54"/>
                  <a:pt x="70" y="54"/>
                  <a:pt x="70" y="54"/>
                </a:cubicBezTo>
                <a:cubicBezTo>
                  <a:pt x="70" y="54"/>
                  <a:pt x="70" y="54"/>
                  <a:pt x="70" y="54"/>
                </a:cubicBezTo>
                <a:cubicBezTo>
                  <a:pt x="71" y="53"/>
                  <a:pt x="71" y="53"/>
                  <a:pt x="71" y="53"/>
                </a:cubicBezTo>
                <a:cubicBezTo>
                  <a:pt x="71" y="53"/>
                  <a:pt x="71" y="53"/>
                  <a:pt x="70" y="52"/>
                </a:cubicBezTo>
                <a:moveTo>
                  <a:pt x="4" y="52"/>
                </a:moveTo>
                <a:cubicBezTo>
                  <a:pt x="4" y="52"/>
                  <a:pt x="4" y="52"/>
                  <a:pt x="4" y="52"/>
                </a:cubicBezTo>
                <a:cubicBezTo>
                  <a:pt x="4" y="53"/>
                  <a:pt x="4" y="53"/>
                  <a:pt x="4" y="53"/>
                </a:cubicBezTo>
                <a:cubicBezTo>
                  <a:pt x="4" y="54"/>
                  <a:pt x="4" y="54"/>
                  <a:pt x="4" y="54"/>
                </a:cubicBezTo>
                <a:cubicBezTo>
                  <a:pt x="5" y="54"/>
                  <a:pt x="5" y="54"/>
                  <a:pt x="5" y="54"/>
                </a:cubicBezTo>
                <a:cubicBezTo>
                  <a:pt x="5" y="53"/>
                  <a:pt x="5" y="53"/>
                  <a:pt x="5" y="53"/>
                </a:cubicBezTo>
                <a:cubicBezTo>
                  <a:pt x="5" y="52"/>
                  <a:pt x="5" y="52"/>
                  <a:pt x="4" y="52"/>
                </a:cubicBezTo>
                <a:moveTo>
                  <a:pt x="71" y="49"/>
                </a:moveTo>
                <a:cubicBezTo>
                  <a:pt x="70" y="50"/>
                  <a:pt x="70" y="50"/>
                  <a:pt x="70" y="50"/>
                </a:cubicBezTo>
                <a:cubicBezTo>
                  <a:pt x="71" y="51"/>
                  <a:pt x="71" y="51"/>
                  <a:pt x="71" y="51"/>
                </a:cubicBezTo>
                <a:cubicBezTo>
                  <a:pt x="71" y="51"/>
                  <a:pt x="71" y="51"/>
                  <a:pt x="71" y="51"/>
                </a:cubicBezTo>
                <a:cubicBezTo>
                  <a:pt x="72" y="50"/>
                  <a:pt x="72" y="50"/>
                  <a:pt x="72" y="50"/>
                </a:cubicBezTo>
                <a:cubicBezTo>
                  <a:pt x="72" y="50"/>
                  <a:pt x="72" y="49"/>
                  <a:pt x="71" y="49"/>
                </a:cubicBezTo>
                <a:moveTo>
                  <a:pt x="3" y="49"/>
                </a:moveTo>
                <a:cubicBezTo>
                  <a:pt x="3" y="49"/>
                  <a:pt x="3" y="49"/>
                  <a:pt x="3" y="49"/>
                </a:cubicBezTo>
                <a:cubicBezTo>
                  <a:pt x="2" y="49"/>
                  <a:pt x="2" y="50"/>
                  <a:pt x="2" y="50"/>
                </a:cubicBezTo>
                <a:cubicBezTo>
                  <a:pt x="3" y="51"/>
                  <a:pt x="3" y="51"/>
                  <a:pt x="3" y="51"/>
                </a:cubicBezTo>
                <a:cubicBezTo>
                  <a:pt x="3" y="51"/>
                  <a:pt x="3" y="51"/>
                  <a:pt x="3" y="51"/>
                </a:cubicBezTo>
                <a:cubicBezTo>
                  <a:pt x="4" y="50"/>
                  <a:pt x="4" y="50"/>
                  <a:pt x="4" y="50"/>
                </a:cubicBezTo>
                <a:cubicBezTo>
                  <a:pt x="4" y="49"/>
                  <a:pt x="3" y="49"/>
                  <a:pt x="3" y="49"/>
                </a:cubicBezTo>
                <a:moveTo>
                  <a:pt x="2" y="46"/>
                </a:moveTo>
                <a:cubicBezTo>
                  <a:pt x="2" y="46"/>
                  <a:pt x="2" y="46"/>
                  <a:pt x="2" y="46"/>
                </a:cubicBezTo>
                <a:cubicBezTo>
                  <a:pt x="2" y="46"/>
                  <a:pt x="1" y="47"/>
                  <a:pt x="1" y="47"/>
                </a:cubicBezTo>
                <a:cubicBezTo>
                  <a:pt x="2" y="48"/>
                  <a:pt x="2" y="48"/>
                  <a:pt x="2" y="48"/>
                </a:cubicBezTo>
                <a:cubicBezTo>
                  <a:pt x="2" y="48"/>
                  <a:pt x="2" y="48"/>
                  <a:pt x="2" y="48"/>
                </a:cubicBezTo>
                <a:cubicBezTo>
                  <a:pt x="3" y="48"/>
                  <a:pt x="3" y="47"/>
                  <a:pt x="3" y="47"/>
                </a:cubicBezTo>
                <a:cubicBezTo>
                  <a:pt x="3" y="46"/>
                  <a:pt x="2" y="46"/>
                  <a:pt x="2" y="46"/>
                </a:cubicBezTo>
                <a:moveTo>
                  <a:pt x="72" y="46"/>
                </a:moveTo>
                <a:cubicBezTo>
                  <a:pt x="72" y="46"/>
                  <a:pt x="72" y="46"/>
                  <a:pt x="71" y="47"/>
                </a:cubicBezTo>
                <a:cubicBezTo>
                  <a:pt x="71" y="47"/>
                  <a:pt x="72" y="47"/>
                  <a:pt x="72" y="48"/>
                </a:cubicBezTo>
                <a:cubicBezTo>
                  <a:pt x="72" y="48"/>
                  <a:pt x="72" y="48"/>
                  <a:pt x="72" y="48"/>
                </a:cubicBezTo>
                <a:cubicBezTo>
                  <a:pt x="73" y="47"/>
                  <a:pt x="73" y="47"/>
                  <a:pt x="73" y="47"/>
                </a:cubicBezTo>
                <a:cubicBezTo>
                  <a:pt x="73" y="47"/>
                  <a:pt x="73" y="46"/>
                  <a:pt x="72" y="46"/>
                </a:cubicBezTo>
                <a:cubicBezTo>
                  <a:pt x="72" y="46"/>
                  <a:pt x="72" y="46"/>
                  <a:pt x="72" y="46"/>
                </a:cubicBezTo>
                <a:moveTo>
                  <a:pt x="1" y="43"/>
                </a:moveTo>
                <a:cubicBezTo>
                  <a:pt x="1" y="43"/>
                  <a:pt x="1" y="43"/>
                  <a:pt x="1" y="43"/>
                </a:cubicBezTo>
                <a:cubicBezTo>
                  <a:pt x="1" y="43"/>
                  <a:pt x="1" y="44"/>
                  <a:pt x="1" y="44"/>
                </a:cubicBezTo>
                <a:cubicBezTo>
                  <a:pt x="1" y="44"/>
                  <a:pt x="1" y="44"/>
                  <a:pt x="1" y="44"/>
                </a:cubicBezTo>
                <a:cubicBezTo>
                  <a:pt x="2" y="44"/>
                  <a:pt x="2" y="44"/>
                  <a:pt x="2" y="44"/>
                </a:cubicBezTo>
                <a:cubicBezTo>
                  <a:pt x="2" y="44"/>
                  <a:pt x="2" y="44"/>
                  <a:pt x="2" y="44"/>
                </a:cubicBezTo>
                <a:cubicBezTo>
                  <a:pt x="2" y="43"/>
                  <a:pt x="2" y="43"/>
                  <a:pt x="1" y="43"/>
                </a:cubicBezTo>
                <a:moveTo>
                  <a:pt x="73" y="43"/>
                </a:moveTo>
                <a:cubicBezTo>
                  <a:pt x="73" y="43"/>
                  <a:pt x="72" y="43"/>
                  <a:pt x="72" y="44"/>
                </a:cubicBezTo>
                <a:cubicBezTo>
                  <a:pt x="72" y="44"/>
                  <a:pt x="72" y="44"/>
                  <a:pt x="73" y="44"/>
                </a:cubicBezTo>
                <a:cubicBezTo>
                  <a:pt x="73" y="44"/>
                  <a:pt x="73" y="44"/>
                  <a:pt x="73" y="44"/>
                </a:cubicBezTo>
                <a:cubicBezTo>
                  <a:pt x="74" y="44"/>
                  <a:pt x="74" y="44"/>
                  <a:pt x="74" y="44"/>
                </a:cubicBezTo>
                <a:cubicBezTo>
                  <a:pt x="74" y="43"/>
                  <a:pt x="73" y="43"/>
                  <a:pt x="73" y="43"/>
                </a:cubicBezTo>
                <a:cubicBezTo>
                  <a:pt x="73" y="43"/>
                  <a:pt x="73" y="43"/>
                  <a:pt x="73" y="43"/>
                </a:cubicBezTo>
                <a:moveTo>
                  <a:pt x="1" y="40"/>
                </a:moveTo>
                <a:cubicBezTo>
                  <a:pt x="1" y="40"/>
                  <a:pt x="1" y="40"/>
                  <a:pt x="1" y="40"/>
                </a:cubicBezTo>
                <a:cubicBezTo>
                  <a:pt x="0" y="40"/>
                  <a:pt x="0" y="40"/>
                  <a:pt x="0" y="41"/>
                </a:cubicBezTo>
                <a:cubicBezTo>
                  <a:pt x="1" y="41"/>
                  <a:pt x="1" y="41"/>
                  <a:pt x="1" y="41"/>
                </a:cubicBezTo>
                <a:cubicBezTo>
                  <a:pt x="1" y="41"/>
                  <a:pt x="1" y="41"/>
                  <a:pt x="1" y="41"/>
                </a:cubicBezTo>
                <a:cubicBezTo>
                  <a:pt x="1" y="41"/>
                  <a:pt x="2" y="41"/>
                  <a:pt x="2" y="40"/>
                </a:cubicBezTo>
                <a:cubicBezTo>
                  <a:pt x="2" y="40"/>
                  <a:pt x="1" y="40"/>
                  <a:pt x="1" y="40"/>
                </a:cubicBezTo>
                <a:moveTo>
                  <a:pt x="73" y="40"/>
                </a:moveTo>
                <a:cubicBezTo>
                  <a:pt x="73" y="40"/>
                  <a:pt x="73" y="40"/>
                  <a:pt x="73" y="40"/>
                </a:cubicBezTo>
                <a:cubicBezTo>
                  <a:pt x="72" y="41"/>
                  <a:pt x="73" y="41"/>
                  <a:pt x="73" y="41"/>
                </a:cubicBezTo>
                <a:cubicBezTo>
                  <a:pt x="73" y="41"/>
                  <a:pt x="73" y="41"/>
                  <a:pt x="73" y="41"/>
                </a:cubicBezTo>
                <a:cubicBezTo>
                  <a:pt x="74" y="41"/>
                  <a:pt x="74" y="41"/>
                  <a:pt x="74" y="41"/>
                </a:cubicBezTo>
                <a:cubicBezTo>
                  <a:pt x="74" y="40"/>
                  <a:pt x="74" y="40"/>
                  <a:pt x="73" y="40"/>
                </a:cubicBezTo>
                <a:cubicBezTo>
                  <a:pt x="73" y="40"/>
                  <a:pt x="73" y="40"/>
                  <a:pt x="73" y="40"/>
                </a:cubicBezTo>
                <a:moveTo>
                  <a:pt x="1" y="37"/>
                </a:moveTo>
                <a:cubicBezTo>
                  <a:pt x="0" y="37"/>
                  <a:pt x="0" y="37"/>
                  <a:pt x="0" y="37"/>
                </a:cubicBezTo>
                <a:cubicBezTo>
                  <a:pt x="0" y="38"/>
                  <a:pt x="0" y="38"/>
                  <a:pt x="1" y="38"/>
                </a:cubicBezTo>
                <a:cubicBezTo>
                  <a:pt x="1" y="38"/>
                  <a:pt x="2" y="38"/>
                  <a:pt x="2" y="37"/>
                </a:cubicBezTo>
                <a:cubicBezTo>
                  <a:pt x="2" y="37"/>
                  <a:pt x="1" y="37"/>
                  <a:pt x="1" y="37"/>
                </a:cubicBezTo>
                <a:moveTo>
                  <a:pt x="73" y="36"/>
                </a:moveTo>
                <a:cubicBezTo>
                  <a:pt x="73" y="36"/>
                  <a:pt x="73" y="37"/>
                  <a:pt x="73" y="37"/>
                </a:cubicBezTo>
                <a:cubicBezTo>
                  <a:pt x="73" y="37"/>
                  <a:pt x="73" y="37"/>
                  <a:pt x="73" y="37"/>
                </a:cubicBezTo>
                <a:cubicBezTo>
                  <a:pt x="73" y="37"/>
                  <a:pt x="73" y="37"/>
                  <a:pt x="73" y="37"/>
                </a:cubicBezTo>
                <a:cubicBezTo>
                  <a:pt x="73" y="38"/>
                  <a:pt x="73" y="38"/>
                  <a:pt x="73" y="38"/>
                </a:cubicBezTo>
                <a:cubicBezTo>
                  <a:pt x="74" y="38"/>
                  <a:pt x="74" y="38"/>
                  <a:pt x="74" y="37"/>
                </a:cubicBezTo>
                <a:cubicBezTo>
                  <a:pt x="74" y="37"/>
                  <a:pt x="74" y="37"/>
                  <a:pt x="74" y="37"/>
                </a:cubicBezTo>
                <a:cubicBezTo>
                  <a:pt x="74" y="37"/>
                  <a:pt x="74" y="37"/>
                  <a:pt x="74" y="37"/>
                </a:cubicBezTo>
                <a:cubicBezTo>
                  <a:pt x="74" y="37"/>
                  <a:pt x="74" y="36"/>
                  <a:pt x="73" y="36"/>
                </a:cubicBezTo>
                <a:moveTo>
                  <a:pt x="1" y="33"/>
                </a:moveTo>
                <a:cubicBezTo>
                  <a:pt x="1" y="33"/>
                  <a:pt x="0" y="34"/>
                  <a:pt x="0" y="34"/>
                </a:cubicBezTo>
                <a:cubicBezTo>
                  <a:pt x="0" y="34"/>
                  <a:pt x="0" y="35"/>
                  <a:pt x="1" y="35"/>
                </a:cubicBezTo>
                <a:cubicBezTo>
                  <a:pt x="1" y="35"/>
                  <a:pt x="1" y="35"/>
                  <a:pt x="1" y="35"/>
                </a:cubicBezTo>
                <a:cubicBezTo>
                  <a:pt x="1" y="35"/>
                  <a:pt x="2" y="34"/>
                  <a:pt x="2" y="34"/>
                </a:cubicBezTo>
                <a:cubicBezTo>
                  <a:pt x="2" y="34"/>
                  <a:pt x="1" y="33"/>
                  <a:pt x="1" y="33"/>
                </a:cubicBezTo>
                <a:cubicBezTo>
                  <a:pt x="1" y="33"/>
                  <a:pt x="1" y="33"/>
                  <a:pt x="1" y="33"/>
                </a:cubicBezTo>
                <a:moveTo>
                  <a:pt x="73" y="33"/>
                </a:moveTo>
                <a:cubicBezTo>
                  <a:pt x="73" y="33"/>
                  <a:pt x="73" y="33"/>
                  <a:pt x="73" y="33"/>
                </a:cubicBezTo>
                <a:cubicBezTo>
                  <a:pt x="73" y="33"/>
                  <a:pt x="72" y="34"/>
                  <a:pt x="73" y="34"/>
                </a:cubicBezTo>
                <a:cubicBezTo>
                  <a:pt x="73" y="34"/>
                  <a:pt x="73" y="35"/>
                  <a:pt x="73" y="35"/>
                </a:cubicBezTo>
                <a:cubicBezTo>
                  <a:pt x="73" y="35"/>
                  <a:pt x="73" y="35"/>
                  <a:pt x="73" y="35"/>
                </a:cubicBezTo>
                <a:cubicBezTo>
                  <a:pt x="74" y="35"/>
                  <a:pt x="74" y="34"/>
                  <a:pt x="74" y="34"/>
                </a:cubicBezTo>
                <a:cubicBezTo>
                  <a:pt x="74" y="33"/>
                  <a:pt x="74" y="33"/>
                  <a:pt x="73" y="33"/>
                </a:cubicBezTo>
                <a:moveTo>
                  <a:pt x="1" y="30"/>
                </a:moveTo>
                <a:cubicBezTo>
                  <a:pt x="1" y="30"/>
                  <a:pt x="1" y="30"/>
                  <a:pt x="1" y="31"/>
                </a:cubicBezTo>
                <a:cubicBezTo>
                  <a:pt x="1" y="31"/>
                  <a:pt x="1" y="31"/>
                  <a:pt x="1" y="31"/>
                </a:cubicBezTo>
                <a:cubicBezTo>
                  <a:pt x="1" y="31"/>
                  <a:pt x="1" y="31"/>
                  <a:pt x="1" y="31"/>
                </a:cubicBezTo>
                <a:cubicBezTo>
                  <a:pt x="2" y="31"/>
                  <a:pt x="2" y="31"/>
                  <a:pt x="2" y="31"/>
                </a:cubicBezTo>
                <a:cubicBezTo>
                  <a:pt x="2" y="31"/>
                  <a:pt x="2" y="30"/>
                  <a:pt x="1" y="30"/>
                </a:cubicBezTo>
                <a:cubicBezTo>
                  <a:pt x="1" y="30"/>
                  <a:pt x="1" y="30"/>
                  <a:pt x="1" y="30"/>
                </a:cubicBezTo>
                <a:moveTo>
                  <a:pt x="73" y="30"/>
                </a:moveTo>
                <a:cubicBezTo>
                  <a:pt x="73" y="30"/>
                  <a:pt x="73" y="30"/>
                  <a:pt x="73" y="30"/>
                </a:cubicBezTo>
                <a:cubicBezTo>
                  <a:pt x="72" y="30"/>
                  <a:pt x="72" y="30"/>
                  <a:pt x="72" y="31"/>
                </a:cubicBezTo>
                <a:cubicBezTo>
                  <a:pt x="73" y="31"/>
                  <a:pt x="73" y="31"/>
                  <a:pt x="73" y="31"/>
                </a:cubicBezTo>
                <a:cubicBezTo>
                  <a:pt x="73" y="31"/>
                  <a:pt x="73" y="31"/>
                  <a:pt x="73" y="31"/>
                </a:cubicBezTo>
                <a:cubicBezTo>
                  <a:pt x="73" y="31"/>
                  <a:pt x="74" y="31"/>
                  <a:pt x="74" y="31"/>
                </a:cubicBezTo>
                <a:cubicBezTo>
                  <a:pt x="73" y="30"/>
                  <a:pt x="73" y="30"/>
                  <a:pt x="73" y="30"/>
                </a:cubicBezTo>
                <a:moveTo>
                  <a:pt x="2" y="27"/>
                </a:moveTo>
                <a:cubicBezTo>
                  <a:pt x="2" y="27"/>
                  <a:pt x="1" y="27"/>
                  <a:pt x="1" y="27"/>
                </a:cubicBezTo>
                <a:cubicBezTo>
                  <a:pt x="1" y="28"/>
                  <a:pt x="1" y="28"/>
                  <a:pt x="2" y="28"/>
                </a:cubicBezTo>
                <a:cubicBezTo>
                  <a:pt x="2" y="28"/>
                  <a:pt x="2" y="28"/>
                  <a:pt x="2" y="28"/>
                </a:cubicBezTo>
                <a:cubicBezTo>
                  <a:pt x="3" y="28"/>
                  <a:pt x="3" y="28"/>
                  <a:pt x="3" y="28"/>
                </a:cubicBezTo>
                <a:cubicBezTo>
                  <a:pt x="3" y="27"/>
                  <a:pt x="3" y="27"/>
                  <a:pt x="2" y="27"/>
                </a:cubicBezTo>
                <a:cubicBezTo>
                  <a:pt x="2" y="27"/>
                  <a:pt x="2" y="27"/>
                  <a:pt x="2" y="27"/>
                </a:cubicBezTo>
                <a:moveTo>
                  <a:pt x="72" y="27"/>
                </a:moveTo>
                <a:cubicBezTo>
                  <a:pt x="72" y="27"/>
                  <a:pt x="72" y="27"/>
                  <a:pt x="72" y="27"/>
                </a:cubicBezTo>
                <a:cubicBezTo>
                  <a:pt x="72" y="27"/>
                  <a:pt x="71" y="27"/>
                  <a:pt x="71" y="28"/>
                </a:cubicBezTo>
                <a:cubicBezTo>
                  <a:pt x="72" y="28"/>
                  <a:pt x="72" y="28"/>
                  <a:pt x="72" y="28"/>
                </a:cubicBezTo>
                <a:cubicBezTo>
                  <a:pt x="72" y="28"/>
                  <a:pt x="72" y="28"/>
                  <a:pt x="72" y="28"/>
                </a:cubicBezTo>
                <a:cubicBezTo>
                  <a:pt x="73" y="28"/>
                  <a:pt x="73" y="28"/>
                  <a:pt x="73" y="27"/>
                </a:cubicBezTo>
                <a:cubicBezTo>
                  <a:pt x="73" y="27"/>
                  <a:pt x="72" y="27"/>
                  <a:pt x="72" y="27"/>
                </a:cubicBezTo>
                <a:moveTo>
                  <a:pt x="3" y="24"/>
                </a:moveTo>
                <a:cubicBezTo>
                  <a:pt x="3" y="24"/>
                  <a:pt x="2" y="24"/>
                  <a:pt x="2" y="24"/>
                </a:cubicBezTo>
                <a:cubicBezTo>
                  <a:pt x="3" y="25"/>
                  <a:pt x="3" y="25"/>
                  <a:pt x="3" y="25"/>
                </a:cubicBezTo>
                <a:cubicBezTo>
                  <a:pt x="3" y="25"/>
                  <a:pt x="3" y="25"/>
                  <a:pt x="3" y="25"/>
                </a:cubicBezTo>
                <a:cubicBezTo>
                  <a:pt x="4" y="25"/>
                  <a:pt x="4" y="25"/>
                  <a:pt x="4" y="25"/>
                </a:cubicBezTo>
                <a:cubicBezTo>
                  <a:pt x="4" y="24"/>
                  <a:pt x="4" y="24"/>
                  <a:pt x="3" y="24"/>
                </a:cubicBezTo>
                <a:cubicBezTo>
                  <a:pt x="3" y="24"/>
                  <a:pt x="3" y="24"/>
                  <a:pt x="3" y="24"/>
                </a:cubicBezTo>
                <a:moveTo>
                  <a:pt x="71" y="24"/>
                </a:moveTo>
                <a:cubicBezTo>
                  <a:pt x="71" y="24"/>
                  <a:pt x="71" y="24"/>
                  <a:pt x="71" y="24"/>
                </a:cubicBezTo>
                <a:cubicBezTo>
                  <a:pt x="70" y="24"/>
                  <a:pt x="70" y="24"/>
                  <a:pt x="70" y="25"/>
                </a:cubicBezTo>
                <a:cubicBezTo>
                  <a:pt x="71" y="25"/>
                  <a:pt x="71" y="25"/>
                  <a:pt x="71" y="25"/>
                </a:cubicBezTo>
                <a:cubicBezTo>
                  <a:pt x="71" y="25"/>
                  <a:pt x="71" y="25"/>
                  <a:pt x="71" y="25"/>
                </a:cubicBezTo>
                <a:cubicBezTo>
                  <a:pt x="72" y="25"/>
                  <a:pt x="72" y="25"/>
                  <a:pt x="72" y="24"/>
                </a:cubicBezTo>
                <a:cubicBezTo>
                  <a:pt x="72" y="24"/>
                  <a:pt x="71" y="24"/>
                  <a:pt x="71" y="24"/>
                </a:cubicBezTo>
                <a:moveTo>
                  <a:pt x="5" y="21"/>
                </a:moveTo>
                <a:cubicBezTo>
                  <a:pt x="4" y="21"/>
                  <a:pt x="4" y="21"/>
                  <a:pt x="4" y="21"/>
                </a:cubicBezTo>
                <a:cubicBezTo>
                  <a:pt x="4" y="22"/>
                  <a:pt x="4" y="22"/>
                  <a:pt x="4" y="22"/>
                </a:cubicBezTo>
                <a:cubicBezTo>
                  <a:pt x="4" y="22"/>
                  <a:pt x="4" y="22"/>
                  <a:pt x="4" y="22"/>
                </a:cubicBezTo>
                <a:cubicBezTo>
                  <a:pt x="5" y="22"/>
                  <a:pt x="5" y="22"/>
                  <a:pt x="5" y="22"/>
                </a:cubicBezTo>
                <a:cubicBezTo>
                  <a:pt x="5" y="21"/>
                  <a:pt x="5" y="21"/>
                  <a:pt x="5" y="21"/>
                </a:cubicBezTo>
                <a:moveTo>
                  <a:pt x="70" y="21"/>
                </a:moveTo>
                <a:cubicBezTo>
                  <a:pt x="69" y="21"/>
                  <a:pt x="69" y="21"/>
                  <a:pt x="69" y="22"/>
                </a:cubicBezTo>
                <a:cubicBezTo>
                  <a:pt x="70" y="22"/>
                  <a:pt x="70" y="22"/>
                  <a:pt x="70" y="22"/>
                </a:cubicBezTo>
                <a:cubicBezTo>
                  <a:pt x="70" y="22"/>
                  <a:pt x="70" y="22"/>
                  <a:pt x="70" y="22"/>
                </a:cubicBezTo>
                <a:cubicBezTo>
                  <a:pt x="70" y="21"/>
                  <a:pt x="70" y="21"/>
                  <a:pt x="70" y="21"/>
                </a:cubicBezTo>
                <a:cubicBezTo>
                  <a:pt x="70" y="21"/>
                  <a:pt x="70" y="21"/>
                  <a:pt x="70" y="21"/>
                </a:cubicBezTo>
                <a:moveTo>
                  <a:pt x="6" y="18"/>
                </a:moveTo>
                <a:cubicBezTo>
                  <a:pt x="5" y="18"/>
                  <a:pt x="5" y="18"/>
                  <a:pt x="5" y="18"/>
                </a:cubicBezTo>
                <a:cubicBezTo>
                  <a:pt x="5" y="19"/>
                  <a:pt x="5" y="19"/>
                  <a:pt x="5" y="19"/>
                </a:cubicBezTo>
                <a:cubicBezTo>
                  <a:pt x="6" y="19"/>
                  <a:pt x="6" y="19"/>
                  <a:pt x="6" y="19"/>
                </a:cubicBezTo>
                <a:cubicBezTo>
                  <a:pt x="6" y="19"/>
                  <a:pt x="6" y="19"/>
                  <a:pt x="6" y="19"/>
                </a:cubicBezTo>
                <a:cubicBezTo>
                  <a:pt x="6" y="18"/>
                  <a:pt x="6" y="18"/>
                  <a:pt x="6" y="18"/>
                </a:cubicBezTo>
                <a:moveTo>
                  <a:pt x="68" y="18"/>
                </a:moveTo>
                <a:cubicBezTo>
                  <a:pt x="68" y="19"/>
                  <a:pt x="68" y="19"/>
                  <a:pt x="68" y="19"/>
                </a:cubicBezTo>
                <a:cubicBezTo>
                  <a:pt x="68" y="19"/>
                  <a:pt x="68" y="19"/>
                  <a:pt x="68" y="19"/>
                </a:cubicBezTo>
                <a:cubicBezTo>
                  <a:pt x="69" y="19"/>
                  <a:pt x="69" y="19"/>
                  <a:pt x="69" y="19"/>
                </a:cubicBezTo>
                <a:cubicBezTo>
                  <a:pt x="69" y="18"/>
                  <a:pt x="69" y="18"/>
                  <a:pt x="69" y="18"/>
                </a:cubicBezTo>
                <a:cubicBezTo>
                  <a:pt x="68" y="18"/>
                  <a:pt x="68" y="18"/>
                  <a:pt x="68" y="18"/>
                </a:cubicBezTo>
                <a:moveTo>
                  <a:pt x="8" y="15"/>
                </a:moveTo>
                <a:cubicBezTo>
                  <a:pt x="7" y="15"/>
                  <a:pt x="7" y="15"/>
                  <a:pt x="7" y="15"/>
                </a:cubicBezTo>
                <a:cubicBezTo>
                  <a:pt x="7" y="16"/>
                  <a:pt x="7" y="16"/>
                  <a:pt x="7" y="16"/>
                </a:cubicBezTo>
                <a:cubicBezTo>
                  <a:pt x="8" y="17"/>
                  <a:pt x="8" y="17"/>
                  <a:pt x="8" y="17"/>
                </a:cubicBezTo>
                <a:cubicBezTo>
                  <a:pt x="8" y="16"/>
                  <a:pt x="8" y="16"/>
                  <a:pt x="8" y="16"/>
                </a:cubicBezTo>
                <a:cubicBezTo>
                  <a:pt x="8" y="15"/>
                  <a:pt x="8" y="15"/>
                  <a:pt x="8" y="15"/>
                </a:cubicBezTo>
                <a:moveTo>
                  <a:pt x="66" y="15"/>
                </a:moveTo>
                <a:cubicBezTo>
                  <a:pt x="66" y="16"/>
                  <a:pt x="66" y="16"/>
                  <a:pt x="66" y="16"/>
                </a:cubicBezTo>
                <a:cubicBezTo>
                  <a:pt x="66" y="17"/>
                  <a:pt x="66" y="17"/>
                  <a:pt x="66" y="17"/>
                </a:cubicBezTo>
                <a:cubicBezTo>
                  <a:pt x="67" y="16"/>
                  <a:pt x="67" y="16"/>
                  <a:pt x="67" y="16"/>
                </a:cubicBezTo>
                <a:cubicBezTo>
                  <a:pt x="67" y="15"/>
                  <a:pt x="67" y="15"/>
                  <a:pt x="67" y="15"/>
                </a:cubicBezTo>
                <a:cubicBezTo>
                  <a:pt x="66" y="15"/>
                  <a:pt x="66" y="15"/>
                  <a:pt x="66" y="15"/>
                </a:cubicBezTo>
                <a:moveTo>
                  <a:pt x="10" y="13"/>
                </a:moveTo>
                <a:cubicBezTo>
                  <a:pt x="9" y="13"/>
                  <a:pt x="9" y="13"/>
                  <a:pt x="9" y="13"/>
                </a:cubicBezTo>
                <a:cubicBezTo>
                  <a:pt x="9" y="14"/>
                  <a:pt x="9" y="14"/>
                  <a:pt x="9" y="14"/>
                </a:cubicBezTo>
                <a:cubicBezTo>
                  <a:pt x="10" y="14"/>
                  <a:pt x="10" y="14"/>
                  <a:pt x="10" y="14"/>
                </a:cubicBezTo>
                <a:cubicBezTo>
                  <a:pt x="10" y="14"/>
                  <a:pt x="10" y="14"/>
                  <a:pt x="10" y="14"/>
                </a:cubicBezTo>
                <a:cubicBezTo>
                  <a:pt x="10" y="13"/>
                  <a:pt x="10" y="13"/>
                  <a:pt x="10" y="13"/>
                </a:cubicBezTo>
                <a:moveTo>
                  <a:pt x="64" y="13"/>
                </a:moveTo>
                <a:cubicBezTo>
                  <a:pt x="64" y="14"/>
                  <a:pt x="64" y="14"/>
                  <a:pt x="64" y="14"/>
                </a:cubicBezTo>
                <a:cubicBezTo>
                  <a:pt x="64" y="14"/>
                  <a:pt x="64" y="14"/>
                  <a:pt x="64" y="14"/>
                </a:cubicBezTo>
                <a:cubicBezTo>
                  <a:pt x="65" y="14"/>
                  <a:pt x="65" y="14"/>
                  <a:pt x="65" y="14"/>
                </a:cubicBezTo>
                <a:cubicBezTo>
                  <a:pt x="65" y="13"/>
                  <a:pt x="65" y="13"/>
                  <a:pt x="65" y="13"/>
                </a:cubicBezTo>
                <a:cubicBezTo>
                  <a:pt x="64" y="13"/>
                  <a:pt x="64" y="13"/>
                  <a:pt x="64" y="13"/>
                </a:cubicBezTo>
                <a:moveTo>
                  <a:pt x="12" y="10"/>
                </a:moveTo>
                <a:cubicBezTo>
                  <a:pt x="11" y="10"/>
                  <a:pt x="11" y="10"/>
                  <a:pt x="11" y="10"/>
                </a:cubicBezTo>
                <a:cubicBezTo>
                  <a:pt x="11" y="11"/>
                  <a:pt x="11" y="11"/>
                  <a:pt x="11" y="11"/>
                </a:cubicBezTo>
                <a:cubicBezTo>
                  <a:pt x="12" y="12"/>
                  <a:pt x="12" y="12"/>
                  <a:pt x="12" y="12"/>
                </a:cubicBezTo>
                <a:cubicBezTo>
                  <a:pt x="12" y="12"/>
                  <a:pt x="12" y="12"/>
                  <a:pt x="12" y="12"/>
                </a:cubicBezTo>
                <a:cubicBezTo>
                  <a:pt x="12" y="10"/>
                  <a:pt x="12" y="10"/>
                  <a:pt x="12" y="10"/>
                </a:cubicBezTo>
                <a:moveTo>
                  <a:pt x="63" y="10"/>
                </a:moveTo>
                <a:cubicBezTo>
                  <a:pt x="62" y="10"/>
                  <a:pt x="62" y="10"/>
                  <a:pt x="62" y="10"/>
                </a:cubicBezTo>
                <a:cubicBezTo>
                  <a:pt x="62" y="11"/>
                  <a:pt x="62" y="11"/>
                  <a:pt x="62" y="11"/>
                </a:cubicBezTo>
                <a:cubicBezTo>
                  <a:pt x="62" y="12"/>
                  <a:pt x="62" y="12"/>
                  <a:pt x="62" y="12"/>
                </a:cubicBezTo>
                <a:cubicBezTo>
                  <a:pt x="63" y="11"/>
                  <a:pt x="63" y="11"/>
                  <a:pt x="63" y="11"/>
                </a:cubicBezTo>
                <a:cubicBezTo>
                  <a:pt x="63" y="10"/>
                  <a:pt x="63" y="10"/>
                  <a:pt x="63" y="10"/>
                </a:cubicBezTo>
                <a:moveTo>
                  <a:pt x="14" y="8"/>
                </a:moveTo>
                <a:cubicBezTo>
                  <a:pt x="14" y="9"/>
                  <a:pt x="14" y="9"/>
                  <a:pt x="14" y="9"/>
                </a:cubicBezTo>
                <a:cubicBezTo>
                  <a:pt x="14" y="10"/>
                  <a:pt x="14" y="10"/>
                  <a:pt x="14" y="10"/>
                </a:cubicBezTo>
                <a:cubicBezTo>
                  <a:pt x="15" y="9"/>
                  <a:pt x="15" y="9"/>
                  <a:pt x="15" y="9"/>
                </a:cubicBezTo>
                <a:cubicBezTo>
                  <a:pt x="15" y="8"/>
                  <a:pt x="15" y="8"/>
                  <a:pt x="15" y="8"/>
                </a:cubicBezTo>
                <a:cubicBezTo>
                  <a:pt x="14" y="8"/>
                  <a:pt x="14" y="8"/>
                  <a:pt x="14" y="8"/>
                </a:cubicBezTo>
                <a:moveTo>
                  <a:pt x="60" y="8"/>
                </a:moveTo>
                <a:cubicBezTo>
                  <a:pt x="59" y="8"/>
                  <a:pt x="59" y="8"/>
                  <a:pt x="59" y="8"/>
                </a:cubicBezTo>
                <a:cubicBezTo>
                  <a:pt x="59" y="9"/>
                  <a:pt x="59" y="9"/>
                  <a:pt x="59" y="9"/>
                </a:cubicBezTo>
                <a:cubicBezTo>
                  <a:pt x="60" y="10"/>
                  <a:pt x="60" y="10"/>
                  <a:pt x="60" y="10"/>
                </a:cubicBezTo>
                <a:cubicBezTo>
                  <a:pt x="60" y="9"/>
                  <a:pt x="60" y="9"/>
                  <a:pt x="60" y="9"/>
                </a:cubicBezTo>
                <a:cubicBezTo>
                  <a:pt x="60" y="8"/>
                  <a:pt x="60" y="8"/>
                  <a:pt x="60" y="8"/>
                </a:cubicBezTo>
                <a:moveTo>
                  <a:pt x="17" y="6"/>
                </a:moveTo>
                <a:cubicBezTo>
                  <a:pt x="16" y="7"/>
                  <a:pt x="16" y="7"/>
                  <a:pt x="16" y="7"/>
                </a:cubicBezTo>
                <a:cubicBezTo>
                  <a:pt x="17" y="8"/>
                  <a:pt x="17" y="8"/>
                  <a:pt x="17" y="8"/>
                </a:cubicBezTo>
                <a:cubicBezTo>
                  <a:pt x="17" y="8"/>
                  <a:pt x="17" y="8"/>
                  <a:pt x="17" y="8"/>
                </a:cubicBezTo>
                <a:cubicBezTo>
                  <a:pt x="18" y="7"/>
                  <a:pt x="18" y="7"/>
                  <a:pt x="18" y="7"/>
                </a:cubicBezTo>
                <a:cubicBezTo>
                  <a:pt x="17" y="6"/>
                  <a:pt x="17" y="6"/>
                  <a:pt x="17" y="6"/>
                </a:cubicBezTo>
                <a:moveTo>
                  <a:pt x="57" y="6"/>
                </a:moveTo>
                <a:cubicBezTo>
                  <a:pt x="56" y="6"/>
                  <a:pt x="56" y="6"/>
                  <a:pt x="56" y="6"/>
                </a:cubicBezTo>
                <a:cubicBezTo>
                  <a:pt x="57" y="7"/>
                  <a:pt x="57" y="7"/>
                  <a:pt x="57" y="7"/>
                </a:cubicBezTo>
                <a:cubicBezTo>
                  <a:pt x="57" y="8"/>
                  <a:pt x="57" y="8"/>
                  <a:pt x="57" y="8"/>
                </a:cubicBezTo>
                <a:cubicBezTo>
                  <a:pt x="58" y="7"/>
                  <a:pt x="58" y="7"/>
                  <a:pt x="58" y="7"/>
                </a:cubicBezTo>
                <a:cubicBezTo>
                  <a:pt x="57" y="6"/>
                  <a:pt x="57" y="6"/>
                  <a:pt x="57" y="6"/>
                </a:cubicBezTo>
                <a:moveTo>
                  <a:pt x="20" y="5"/>
                </a:moveTo>
                <a:cubicBezTo>
                  <a:pt x="19" y="6"/>
                  <a:pt x="19" y="6"/>
                  <a:pt x="19" y="6"/>
                </a:cubicBezTo>
                <a:cubicBezTo>
                  <a:pt x="20" y="6"/>
                  <a:pt x="20" y="6"/>
                  <a:pt x="20" y="6"/>
                </a:cubicBezTo>
                <a:cubicBezTo>
                  <a:pt x="20" y="6"/>
                  <a:pt x="20" y="6"/>
                  <a:pt x="20" y="6"/>
                </a:cubicBezTo>
                <a:cubicBezTo>
                  <a:pt x="21" y="6"/>
                  <a:pt x="21" y="5"/>
                  <a:pt x="20" y="5"/>
                </a:cubicBezTo>
                <a:cubicBezTo>
                  <a:pt x="20" y="5"/>
                  <a:pt x="20" y="5"/>
                  <a:pt x="20" y="5"/>
                </a:cubicBezTo>
                <a:moveTo>
                  <a:pt x="55" y="5"/>
                </a:moveTo>
                <a:cubicBezTo>
                  <a:pt x="54" y="5"/>
                  <a:pt x="54" y="5"/>
                  <a:pt x="54" y="5"/>
                </a:cubicBezTo>
                <a:cubicBezTo>
                  <a:pt x="54" y="6"/>
                  <a:pt x="54" y="6"/>
                  <a:pt x="54" y="6"/>
                </a:cubicBezTo>
                <a:cubicBezTo>
                  <a:pt x="54" y="6"/>
                  <a:pt x="54" y="6"/>
                  <a:pt x="54" y="6"/>
                </a:cubicBezTo>
                <a:cubicBezTo>
                  <a:pt x="55" y="6"/>
                  <a:pt x="55" y="6"/>
                  <a:pt x="55" y="6"/>
                </a:cubicBezTo>
                <a:cubicBezTo>
                  <a:pt x="55" y="5"/>
                  <a:pt x="55" y="5"/>
                  <a:pt x="55" y="5"/>
                </a:cubicBezTo>
                <a:moveTo>
                  <a:pt x="23" y="3"/>
                </a:moveTo>
                <a:cubicBezTo>
                  <a:pt x="23" y="3"/>
                  <a:pt x="23" y="3"/>
                  <a:pt x="22" y="3"/>
                </a:cubicBezTo>
                <a:cubicBezTo>
                  <a:pt x="22" y="3"/>
                  <a:pt x="22" y="4"/>
                  <a:pt x="22" y="4"/>
                </a:cubicBezTo>
                <a:cubicBezTo>
                  <a:pt x="23" y="5"/>
                  <a:pt x="23" y="5"/>
                  <a:pt x="23" y="5"/>
                </a:cubicBezTo>
                <a:cubicBezTo>
                  <a:pt x="23" y="5"/>
                  <a:pt x="23" y="5"/>
                  <a:pt x="23" y="5"/>
                </a:cubicBezTo>
                <a:cubicBezTo>
                  <a:pt x="23" y="4"/>
                  <a:pt x="24" y="4"/>
                  <a:pt x="23" y="4"/>
                </a:cubicBezTo>
                <a:cubicBezTo>
                  <a:pt x="23" y="3"/>
                  <a:pt x="23" y="3"/>
                  <a:pt x="23" y="3"/>
                </a:cubicBezTo>
                <a:moveTo>
                  <a:pt x="51" y="3"/>
                </a:moveTo>
                <a:cubicBezTo>
                  <a:pt x="51" y="3"/>
                  <a:pt x="51" y="3"/>
                  <a:pt x="51" y="4"/>
                </a:cubicBezTo>
                <a:cubicBezTo>
                  <a:pt x="51" y="4"/>
                  <a:pt x="51" y="4"/>
                  <a:pt x="51" y="4"/>
                </a:cubicBezTo>
                <a:cubicBezTo>
                  <a:pt x="51" y="5"/>
                  <a:pt x="51" y="5"/>
                  <a:pt x="51" y="5"/>
                </a:cubicBezTo>
                <a:cubicBezTo>
                  <a:pt x="52" y="4"/>
                  <a:pt x="52" y="4"/>
                  <a:pt x="52" y="4"/>
                </a:cubicBezTo>
                <a:cubicBezTo>
                  <a:pt x="52" y="3"/>
                  <a:pt x="52" y="3"/>
                  <a:pt x="52" y="3"/>
                </a:cubicBezTo>
                <a:cubicBezTo>
                  <a:pt x="52" y="3"/>
                  <a:pt x="51" y="3"/>
                  <a:pt x="51" y="3"/>
                </a:cubicBezTo>
                <a:moveTo>
                  <a:pt x="26" y="2"/>
                </a:moveTo>
                <a:cubicBezTo>
                  <a:pt x="26" y="2"/>
                  <a:pt x="26" y="2"/>
                  <a:pt x="26" y="2"/>
                </a:cubicBezTo>
                <a:cubicBezTo>
                  <a:pt x="25" y="2"/>
                  <a:pt x="25" y="3"/>
                  <a:pt x="25" y="3"/>
                </a:cubicBezTo>
                <a:cubicBezTo>
                  <a:pt x="26" y="3"/>
                  <a:pt x="26" y="3"/>
                  <a:pt x="26" y="3"/>
                </a:cubicBezTo>
                <a:cubicBezTo>
                  <a:pt x="26" y="3"/>
                  <a:pt x="26" y="3"/>
                  <a:pt x="26" y="3"/>
                </a:cubicBezTo>
                <a:cubicBezTo>
                  <a:pt x="26" y="3"/>
                  <a:pt x="27" y="3"/>
                  <a:pt x="26" y="2"/>
                </a:cubicBezTo>
                <a:cubicBezTo>
                  <a:pt x="26" y="2"/>
                  <a:pt x="26" y="2"/>
                  <a:pt x="26" y="2"/>
                </a:cubicBezTo>
                <a:moveTo>
                  <a:pt x="48" y="2"/>
                </a:moveTo>
                <a:cubicBezTo>
                  <a:pt x="48" y="2"/>
                  <a:pt x="48" y="2"/>
                  <a:pt x="48" y="2"/>
                </a:cubicBezTo>
                <a:cubicBezTo>
                  <a:pt x="47" y="3"/>
                  <a:pt x="48" y="3"/>
                  <a:pt x="48" y="3"/>
                </a:cubicBezTo>
                <a:cubicBezTo>
                  <a:pt x="48" y="3"/>
                  <a:pt x="48" y="3"/>
                  <a:pt x="48" y="3"/>
                </a:cubicBezTo>
                <a:cubicBezTo>
                  <a:pt x="49" y="3"/>
                  <a:pt x="49" y="3"/>
                  <a:pt x="49" y="3"/>
                </a:cubicBezTo>
                <a:cubicBezTo>
                  <a:pt x="49" y="2"/>
                  <a:pt x="49" y="2"/>
                  <a:pt x="48" y="2"/>
                </a:cubicBezTo>
                <a:cubicBezTo>
                  <a:pt x="48" y="2"/>
                  <a:pt x="48" y="2"/>
                  <a:pt x="48" y="2"/>
                </a:cubicBezTo>
                <a:moveTo>
                  <a:pt x="29" y="1"/>
                </a:moveTo>
                <a:cubicBezTo>
                  <a:pt x="29" y="1"/>
                  <a:pt x="29" y="1"/>
                  <a:pt x="29" y="1"/>
                </a:cubicBezTo>
                <a:cubicBezTo>
                  <a:pt x="28" y="1"/>
                  <a:pt x="28" y="2"/>
                  <a:pt x="28" y="2"/>
                </a:cubicBezTo>
                <a:cubicBezTo>
                  <a:pt x="29" y="3"/>
                  <a:pt x="29" y="3"/>
                  <a:pt x="29" y="3"/>
                </a:cubicBezTo>
                <a:cubicBezTo>
                  <a:pt x="29" y="3"/>
                  <a:pt x="29" y="3"/>
                  <a:pt x="29" y="3"/>
                </a:cubicBezTo>
                <a:cubicBezTo>
                  <a:pt x="30" y="2"/>
                  <a:pt x="30" y="2"/>
                  <a:pt x="30" y="2"/>
                </a:cubicBezTo>
                <a:cubicBezTo>
                  <a:pt x="30" y="1"/>
                  <a:pt x="29" y="1"/>
                  <a:pt x="29" y="1"/>
                </a:cubicBezTo>
                <a:moveTo>
                  <a:pt x="45" y="1"/>
                </a:moveTo>
                <a:cubicBezTo>
                  <a:pt x="45" y="1"/>
                  <a:pt x="44" y="1"/>
                  <a:pt x="44" y="2"/>
                </a:cubicBezTo>
                <a:cubicBezTo>
                  <a:pt x="44" y="2"/>
                  <a:pt x="45" y="2"/>
                  <a:pt x="45" y="3"/>
                </a:cubicBezTo>
                <a:cubicBezTo>
                  <a:pt x="45" y="3"/>
                  <a:pt x="45" y="3"/>
                  <a:pt x="45" y="3"/>
                </a:cubicBezTo>
                <a:cubicBezTo>
                  <a:pt x="46" y="2"/>
                  <a:pt x="46" y="2"/>
                  <a:pt x="46" y="2"/>
                </a:cubicBezTo>
                <a:cubicBezTo>
                  <a:pt x="46" y="2"/>
                  <a:pt x="46" y="1"/>
                  <a:pt x="45" y="1"/>
                </a:cubicBezTo>
                <a:cubicBezTo>
                  <a:pt x="45" y="1"/>
                  <a:pt x="45" y="1"/>
                  <a:pt x="45" y="1"/>
                </a:cubicBezTo>
                <a:moveTo>
                  <a:pt x="32" y="1"/>
                </a:moveTo>
                <a:cubicBezTo>
                  <a:pt x="32" y="1"/>
                  <a:pt x="32" y="1"/>
                  <a:pt x="32" y="1"/>
                </a:cubicBezTo>
                <a:cubicBezTo>
                  <a:pt x="32" y="1"/>
                  <a:pt x="31" y="1"/>
                  <a:pt x="31" y="1"/>
                </a:cubicBezTo>
                <a:cubicBezTo>
                  <a:pt x="32" y="2"/>
                  <a:pt x="32" y="2"/>
                  <a:pt x="32" y="2"/>
                </a:cubicBezTo>
                <a:cubicBezTo>
                  <a:pt x="32" y="2"/>
                  <a:pt x="32" y="2"/>
                  <a:pt x="32" y="2"/>
                </a:cubicBezTo>
                <a:cubicBezTo>
                  <a:pt x="33" y="2"/>
                  <a:pt x="33" y="2"/>
                  <a:pt x="33" y="1"/>
                </a:cubicBezTo>
                <a:cubicBezTo>
                  <a:pt x="33" y="1"/>
                  <a:pt x="33" y="1"/>
                  <a:pt x="32" y="1"/>
                </a:cubicBezTo>
                <a:moveTo>
                  <a:pt x="42" y="0"/>
                </a:moveTo>
                <a:cubicBezTo>
                  <a:pt x="42" y="0"/>
                  <a:pt x="41" y="1"/>
                  <a:pt x="41" y="1"/>
                </a:cubicBezTo>
                <a:cubicBezTo>
                  <a:pt x="41" y="2"/>
                  <a:pt x="41" y="2"/>
                  <a:pt x="42" y="2"/>
                </a:cubicBezTo>
                <a:cubicBezTo>
                  <a:pt x="42" y="2"/>
                  <a:pt x="42" y="2"/>
                  <a:pt x="42" y="2"/>
                </a:cubicBezTo>
                <a:cubicBezTo>
                  <a:pt x="42" y="2"/>
                  <a:pt x="43" y="2"/>
                  <a:pt x="43" y="1"/>
                </a:cubicBezTo>
                <a:cubicBezTo>
                  <a:pt x="43" y="1"/>
                  <a:pt x="42" y="1"/>
                  <a:pt x="42" y="0"/>
                </a:cubicBezTo>
                <a:cubicBezTo>
                  <a:pt x="42" y="0"/>
                  <a:pt x="42" y="0"/>
                  <a:pt x="42" y="0"/>
                </a:cubicBezTo>
                <a:moveTo>
                  <a:pt x="35" y="0"/>
                </a:moveTo>
                <a:cubicBezTo>
                  <a:pt x="35" y="0"/>
                  <a:pt x="35" y="0"/>
                  <a:pt x="35" y="0"/>
                </a:cubicBezTo>
                <a:cubicBezTo>
                  <a:pt x="35" y="0"/>
                  <a:pt x="35" y="1"/>
                  <a:pt x="35" y="1"/>
                </a:cubicBezTo>
                <a:cubicBezTo>
                  <a:pt x="35" y="1"/>
                  <a:pt x="35" y="2"/>
                  <a:pt x="35" y="2"/>
                </a:cubicBezTo>
                <a:cubicBezTo>
                  <a:pt x="35" y="2"/>
                  <a:pt x="35" y="2"/>
                  <a:pt x="35" y="2"/>
                </a:cubicBezTo>
                <a:cubicBezTo>
                  <a:pt x="36" y="2"/>
                  <a:pt x="36" y="1"/>
                  <a:pt x="36" y="1"/>
                </a:cubicBezTo>
                <a:cubicBezTo>
                  <a:pt x="36" y="1"/>
                  <a:pt x="36" y="0"/>
                  <a:pt x="35" y="0"/>
                </a:cubicBezTo>
                <a:moveTo>
                  <a:pt x="39" y="0"/>
                </a:moveTo>
                <a:cubicBezTo>
                  <a:pt x="38" y="0"/>
                  <a:pt x="38" y="1"/>
                  <a:pt x="38" y="1"/>
                </a:cubicBezTo>
                <a:cubicBezTo>
                  <a:pt x="38" y="1"/>
                  <a:pt x="38" y="2"/>
                  <a:pt x="39" y="2"/>
                </a:cubicBezTo>
                <a:cubicBezTo>
                  <a:pt x="39" y="2"/>
                  <a:pt x="39" y="1"/>
                  <a:pt x="39" y="1"/>
                </a:cubicBezTo>
                <a:cubicBezTo>
                  <a:pt x="39" y="1"/>
                  <a:pt x="39" y="0"/>
                  <a:pt x="39" y="0"/>
                </a:cubicBezTo>
                <a:cubicBezTo>
                  <a:pt x="39" y="0"/>
                  <a:pt x="39" y="0"/>
                  <a:pt x="39" y="0"/>
                </a:cubicBezTo>
              </a:path>
            </a:pathLst>
          </a:custGeom>
          <a:solidFill>
            <a:schemeClr val="bg1"/>
          </a:solidFill>
          <a:ln>
            <a:noFill/>
          </a:ln>
        </p:spPr>
        <p:txBody>
          <a:bodyPr vert="horz" wrap="square" lIns="91440" tIns="45720" rIns="91440" bIns="45720" numCol="1" anchor="t" anchorCtr="0" compatLnSpc="1"/>
          <a:lstStyle/>
          <a:p>
            <a:endParaRPr lang="zh-CN" altLang="en-US">
              <a:solidFill>
                <a:schemeClr val="bg2">
                  <a:lumMod val="25000"/>
                </a:schemeClr>
              </a:solidFill>
              <a:cs typeface="+mn-ea"/>
              <a:sym typeface="+mn-lt"/>
            </a:endParaRPr>
          </a:p>
        </p:txBody>
      </p:sp>
      <p:sp>
        <p:nvSpPr>
          <p:cNvPr id="54" name="Freeform 22"/>
          <p:cNvSpPr>
            <a:spLocks noEditPoints="1"/>
          </p:cNvSpPr>
          <p:nvPr/>
        </p:nvSpPr>
        <p:spPr bwMode="auto">
          <a:xfrm>
            <a:off x="4669812" y="3142726"/>
            <a:ext cx="104775" cy="150813"/>
          </a:xfrm>
          <a:custGeom>
            <a:avLst/>
            <a:gdLst>
              <a:gd name="T0" fmla="*/ 6 w 28"/>
              <a:gd name="T1" fmla="*/ 37 h 40"/>
              <a:gd name="T2" fmla="*/ 4 w 28"/>
              <a:gd name="T3" fmla="*/ 34 h 40"/>
              <a:gd name="T4" fmla="*/ 4 w 28"/>
              <a:gd name="T5" fmla="*/ 6 h 40"/>
              <a:gd name="T6" fmla="*/ 6 w 28"/>
              <a:gd name="T7" fmla="*/ 3 h 40"/>
              <a:gd name="T8" fmla="*/ 21 w 28"/>
              <a:gd name="T9" fmla="*/ 3 h 40"/>
              <a:gd name="T10" fmla="*/ 24 w 28"/>
              <a:gd name="T11" fmla="*/ 6 h 40"/>
              <a:gd name="T12" fmla="*/ 24 w 28"/>
              <a:gd name="T13" fmla="*/ 34 h 40"/>
              <a:gd name="T14" fmla="*/ 21 w 28"/>
              <a:gd name="T15" fmla="*/ 37 h 40"/>
              <a:gd name="T16" fmla="*/ 6 w 28"/>
              <a:gd name="T17" fmla="*/ 37 h 40"/>
              <a:gd name="T18" fmla="*/ 21 w 28"/>
              <a:gd name="T19" fmla="*/ 0 h 40"/>
              <a:gd name="T20" fmla="*/ 6 w 28"/>
              <a:gd name="T21" fmla="*/ 0 h 40"/>
              <a:gd name="T22" fmla="*/ 0 w 28"/>
              <a:gd name="T23" fmla="*/ 6 h 40"/>
              <a:gd name="T24" fmla="*/ 0 w 28"/>
              <a:gd name="T25" fmla="*/ 34 h 40"/>
              <a:gd name="T26" fmla="*/ 6 w 28"/>
              <a:gd name="T27" fmla="*/ 40 h 40"/>
              <a:gd name="T28" fmla="*/ 21 w 28"/>
              <a:gd name="T29" fmla="*/ 40 h 40"/>
              <a:gd name="T30" fmla="*/ 28 w 28"/>
              <a:gd name="T31" fmla="*/ 34 h 40"/>
              <a:gd name="T32" fmla="*/ 28 w 28"/>
              <a:gd name="T33" fmla="*/ 6 h 40"/>
              <a:gd name="T34" fmla="*/ 21 w 28"/>
              <a:gd name="T35"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 h="40">
                <a:moveTo>
                  <a:pt x="6" y="37"/>
                </a:moveTo>
                <a:cubicBezTo>
                  <a:pt x="4" y="37"/>
                  <a:pt x="4" y="36"/>
                  <a:pt x="4" y="34"/>
                </a:cubicBezTo>
                <a:cubicBezTo>
                  <a:pt x="4" y="6"/>
                  <a:pt x="4" y="6"/>
                  <a:pt x="4" y="6"/>
                </a:cubicBezTo>
                <a:cubicBezTo>
                  <a:pt x="4" y="4"/>
                  <a:pt x="4" y="3"/>
                  <a:pt x="6" y="3"/>
                </a:cubicBezTo>
                <a:cubicBezTo>
                  <a:pt x="21" y="3"/>
                  <a:pt x="21" y="3"/>
                  <a:pt x="21" y="3"/>
                </a:cubicBezTo>
                <a:cubicBezTo>
                  <a:pt x="23" y="3"/>
                  <a:pt x="24" y="4"/>
                  <a:pt x="24" y="6"/>
                </a:cubicBezTo>
                <a:cubicBezTo>
                  <a:pt x="24" y="34"/>
                  <a:pt x="24" y="34"/>
                  <a:pt x="24" y="34"/>
                </a:cubicBezTo>
                <a:cubicBezTo>
                  <a:pt x="24" y="36"/>
                  <a:pt x="23" y="37"/>
                  <a:pt x="21" y="37"/>
                </a:cubicBezTo>
                <a:cubicBezTo>
                  <a:pt x="6" y="37"/>
                  <a:pt x="6" y="37"/>
                  <a:pt x="6" y="37"/>
                </a:cubicBezTo>
                <a:moveTo>
                  <a:pt x="21" y="0"/>
                </a:moveTo>
                <a:cubicBezTo>
                  <a:pt x="6" y="0"/>
                  <a:pt x="6" y="0"/>
                  <a:pt x="6" y="0"/>
                </a:cubicBezTo>
                <a:cubicBezTo>
                  <a:pt x="1" y="0"/>
                  <a:pt x="0" y="1"/>
                  <a:pt x="0" y="6"/>
                </a:cubicBezTo>
                <a:cubicBezTo>
                  <a:pt x="0" y="34"/>
                  <a:pt x="0" y="34"/>
                  <a:pt x="0" y="34"/>
                </a:cubicBezTo>
                <a:cubicBezTo>
                  <a:pt x="0" y="39"/>
                  <a:pt x="1" y="40"/>
                  <a:pt x="6" y="40"/>
                </a:cubicBezTo>
                <a:cubicBezTo>
                  <a:pt x="21" y="40"/>
                  <a:pt x="21" y="40"/>
                  <a:pt x="21" y="40"/>
                </a:cubicBezTo>
                <a:cubicBezTo>
                  <a:pt x="26" y="40"/>
                  <a:pt x="28" y="39"/>
                  <a:pt x="28" y="34"/>
                </a:cubicBezTo>
                <a:cubicBezTo>
                  <a:pt x="28" y="6"/>
                  <a:pt x="28" y="6"/>
                  <a:pt x="28" y="6"/>
                </a:cubicBezTo>
                <a:cubicBezTo>
                  <a:pt x="28" y="1"/>
                  <a:pt x="26" y="0"/>
                  <a:pt x="21" y="0"/>
                </a:cubicBezTo>
              </a:path>
            </a:pathLst>
          </a:custGeom>
          <a:solidFill>
            <a:schemeClr val="bg1"/>
          </a:solidFill>
          <a:ln>
            <a:noFill/>
          </a:ln>
        </p:spPr>
        <p:txBody>
          <a:bodyPr vert="horz" wrap="square" lIns="91440" tIns="45720" rIns="91440" bIns="45720" numCol="1" anchor="t" anchorCtr="0" compatLnSpc="1"/>
          <a:lstStyle/>
          <a:p>
            <a:endParaRPr lang="zh-CN" altLang="en-US">
              <a:solidFill>
                <a:schemeClr val="bg2">
                  <a:lumMod val="25000"/>
                </a:schemeClr>
              </a:solidFill>
              <a:cs typeface="+mn-ea"/>
              <a:sym typeface="+mn-lt"/>
            </a:endParaRPr>
          </a:p>
        </p:txBody>
      </p:sp>
      <p:sp>
        <p:nvSpPr>
          <p:cNvPr id="55" name="Freeform 23"/>
          <p:cNvSpPr>
            <a:spLocks noEditPoints="1"/>
          </p:cNvSpPr>
          <p:nvPr/>
        </p:nvSpPr>
        <p:spPr bwMode="auto">
          <a:xfrm>
            <a:off x="4804749" y="3142726"/>
            <a:ext cx="106363" cy="150813"/>
          </a:xfrm>
          <a:custGeom>
            <a:avLst/>
            <a:gdLst>
              <a:gd name="T0" fmla="*/ 6 w 28"/>
              <a:gd name="T1" fmla="*/ 37 h 40"/>
              <a:gd name="T2" fmla="*/ 4 w 28"/>
              <a:gd name="T3" fmla="*/ 34 h 40"/>
              <a:gd name="T4" fmla="*/ 4 w 28"/>
              <a:gd name="T5" fmla="*/ 20 h 40"/>
              <a:gd name="T6" fmla="*/ 21 w 28"/>
              <a:gd name="T7" fmla="*/ 20 h 40"/>
              <a:gd name="T8" fmla="*/ 24 w 28"/>
              <a:gd name="T9" fmla="*/ 22 h 40"/>
              <a:gd name="T10" fmla="*/ 24 w 28"/>
              <a:gd name="T11" fmla="*/ 34 h 40"/>
              <a:gd name="T12" fmla="*/ 21 w 28"/>
              <a:gd name="T13" fmla="*/ 37 h 40"/>
              <a:gd name="T14" fmla="*/ 6 w 28"/>
              <a:gd name="T15" fmla="*/ 37 h 40"/>
              <a:gd name="T16" fmla="*/ 22 w 28"/>
              <a:gd name="T17" fmla="*/ 0 h 40"/>
              <a:gd name="T18" fmla="*/ 6 w 28"/>
              <a:gd name="T19" fmla="*/ 0 h 40"/>
              <a:gd name="T20" fmla="*/ 0 w 28"/>
              <a:gd name="T21" fmla="*/ 6 h 40"/>
              <a:gd name="T22" fmla="*/ 0 w 28"/>
              <a:gd name="T23" fmla="*/ 34 h 40"/>
              <a:gd name="T24" fmla="*/ 6 w 28"/>
              <a:gd name="T25" fmla="*/ 40 h 40"/>
              <a:gd name="T26" fmla="*/ 22 w 28"/>
              <a:gd name="T27" fmla="*/ 40 h 40"/>
              <a:gd name="T28" fmla="*/ 28 w 28"/>
              <a:gd name="T29" fmla="*/ 34 h 40"/>
              <a:gd name="T30" fmla="*/ 28 w 28"/>
              <a:gd name="T31" fmla="*/ 22 h 40"/>
              <a:gd name="T32" fmla="*/ 22 w 28"/>
              <a:gd name="T33" fmla="*/ 16 h 40"/>
              <a:gd name="T34" fmla="*/ 4 w 28"/>
              <a:gd name="T35" fmla="*/ 16 h 40"/>
              <a:gd name="T36" fmla="*/ 4 w 28"/>
              <a:gd name="T37" fmla="*/ 6 h 40"/>
              <a:gd name="T38" fmla="*/ 6 w 28"/>
              <a:gd name="T39" fmla="*/ 3 h 40"/>
              <a:gd name="T40" fmla="*/ 21 w 28"/>
              <a:gd name="T41" fmla="*/ 3 h 40"/>
              <a:gd name="T42" fmla="*/ 24 w 28"/>
              <a:gd name="T43" fmla="*/ 6 h 40"/>
              <a:gd name="T44" fmla="*/ 24 w 28"/>
              <a:gd name="T45" fmla="*/ 11 h 40"/>
              <a:gd name="T46" fmla="*/ 25 w 28"/>
              <a:gd name="T47" fmla="*/ 12 h 40"/>
              <a:gd name="T48" fmla="*/ 27 w 28"/>
              <a:gd name="T49" fmla="*/ 12 h 40"/>
              <a:gd name="T50" fmla="*/ 28 w 28"/>
              <a:gd name="T51" fmla="*/ 11 h 40"/>
              <a:gd name="T52" fmla="*/ 28 w 28"/>
              <a:gd name="T53" fmla="*/ 6 h 40"/>
              <a:gd name="T54" fmla="*/ 22 w 28"/>
              <a:gd name="T55"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8" h="40">
                <a:moveTo>
                  <a:pt x="6" y="37"/>
                </a:moveTo>
                <a:cubicBezTo>
                  <a:pt x="4" y="37"/>
                  <a:pt x="4" y="36"/>
                  <a:pt x="4" y="34"/>
                </a:cubicBezTo>
                <a:cubicBezTo>
                  <a:pt x="4" y="20"/>
                  <a:pt x="4" y="20"/>
                  <a:pt x="4" y="20"/>
                </a:cubicBezTo>
                <a:cubicBezTo>
                  <a:pt x="21" y="20"/>
                  <a:pt x="21" y="20"/>
                  <a:pt x="21" y="20"/>
                </a:cubicBezTo>
                <a:cubicBezTo>
                  <a:pt x="24" y="20"/>
                  <a:pt x="24" y="20"/>
                  <a:pt x="24" y="22"/>
                </a:cubicBezTo>
                <a:cubicBezTo>
                  <a:pt x="24" y="34"/>
                  <a:pt x="24" y="34"/>
                  <a:pt x="24" y="34"/>
                </a:cubicBezTo>
                <a:cubicBezTo>
                  <a:pt x="24" y="36"/>
                  <a:pt x="24" y="37"/>
                  <a:pt x="21" y="37"/>
                </a:cubicBezTo>
                <a:cubicBezTo>
                  <a:pt x="6" y="37"/>
                  <a:pt x="6" y="37"/>
                  <a:pt x="6" y="37"/>
                </a:cubicBezTo>
                <a:moveTo>
                  <a:pt x="22" y="0"/>
                </a:moveTo>
                <a:cubicBezTo>
                  <a:pt x="6" y="0"/>
                  <a:pt x="6" y="0"/>
                  <a:pt x="6" y="0"/>
                </a:cubicBezTo>
                <a:cubicBezTo>
                  <a:pt x="1" y="0"/>
                  <a:pt x="0" y="1"/>
                  <a:pt x="0" y="6"/>
                </a:cubicBezTo>
                <a:cubicBezTo>
                  <a:pt x="0" y="34"/>
                  <a:pt x="0" y="34"/>
                  <a:pt x="0" y="34"/>
                </a:cubicBezTo>
                <a:cubicBezTo>
                  <a:pt x="0" y="39"/>
                  <a:pt x="1" y="40"/>
                  <a:pt x="6" y="40"/>
                </a:cubicBezTo>
                <a:cubicBezTo>
                  <a:pt x="22" y="40"/>
                  <a:pt x="22" y="40"/>
                  <a:pt x="22" y="40"/>
                </a:cubicBezTo>
                <a:cubicBezTo>
                  <a:pt x="26" y="40"/>
                  <a:pt x="28" y="39"/>
                  <a:pt x="28" y="34"/>
                </a:cubicBezTo>
                <a:cubicBezTo>
                  <a:pt x="28" y="22"/>
                  <a:pt x="28" y="22"/>
                  <a:pt x="28" y="22"/>
                </a:cubicBezTo>
                <a:cubicBezTo>
                  <a:pt x="28" y="17"/>
                  <a:pt x="26" y="16"/>
                  <a:pt x="22" y="16"/>
                </a:cubicBezTo>
                <a:cubicBezTo>
                  <a:pt x="4" y="16"/>
                  <a:pt x="4" y="16"/>
                  <a:pt x="4" y="16"/>
                </a:cubicBezTo>
                <a:cubicBezTo>
                  <a:pt x="4" y="6"/>
                  <a:pt x="4" y="6"/>
                  <a:pt x="4" y="6"/>
                </a:cubicBezTo>
                <a:cubicBezTo>
                  <a:pt x="4" y="4"/>
                  <a:pt x="4" y="3"/>
                  <a:pt x="6" y="3"/>
                </a:cubicBezTo>
                <a:cubicBezTo>
                  <a:pt x="21" y="3"/>
                  <a:pt x="21" y="3"/>
                  <a:pt x="21" y="3"/>
                </a:cubicBezTo>
                <a:cubicBezTo>
                  <a:pt x="24" y="3"/>
                  <a:pt x="24" y="4"/>
                  <a:pt x="24" y="6"/>
                </a:cubicBezTo>
                <a:cubicBezTo>
                  <a:pt x="24" y="11"/>
                  <a:pt x="24" y="11"/>
                  <a:pt x="24" y="11"/>
                </a:cubicBezTo>
                <a:cubicBezTo>
                  <a:pt x="24" y="11"/>
                  <a:pt x="24" y="12"/>
                  <a:pt x="25" y="12"/>
                </a:cubicBezTo>
                <a:cubicBezTo>
                  <a:pt x="27" y="12"/>
                  <a:pt x="27" y="12"/>
                  <a:pt x="27" y="12"/>
                </a:cubicBezTo>
                <a:cubicBezTo>
                  <a:pt x="28" y="12"/>
                  <a:pt x="28" y="11"/>
                  <a:pt x="28" y="11"/>
                </a:cubicBezTo>
                <a:cubicBezTo>
                  <a:pt x="28" y="6"/>
                  <a:pt x="28" y="6"/>
                  <a:pt x="28" y="6"/>
                </a:cubicBezTo>
                <a:cubicBezTo>
                  <a:pt x="28" y="1"/>
                  <a:pt x="26" y="0"/>
                  <a:pt x="22" y="0"/>
                </a:cubicBezTo>
              </a:path>
            </a:pathLst>
          </a:custGeom>
          <a:solidFill>
            <a:schemeClr val="bg1"/>
          </a:solidFill>
          <a:ln>
            <a:noFill/>
          </a:ln>
        </p:spPr>
        <p:txBody>
          <a:bodyPr vert="horz" wrap="square" lIns="91440" tIns="45720" rIns="91440" bIns="45720" numCol="1" anchor="t" anchorCtr="0" compatLnSpc="1"/>
          <a:lstStyle/>
          <a:p>
            <a:endParaRPr lang="zh-CN" altLang="en-US">
              <a:solidFill>
                <a:schemeClr val="bg2">
                  <a:lumMod val="25000"/>
                </a:schemeClr>
              </a:solidFill>
              <a:cs typeface="+mn-ea"/>
              <a:sym typeface="+mn-lt"/>
            </a:endParaRPr>
          </a:p>
        </p:txBody>
      </p:sp>
      <p:sp>
        <p:nvSpPr>
          <p:cNvPr id="56" name="Freeform 24"/>
          <p:cNvSpPr>
            <a:spLocks noEditPoints="1"/>
          </p:cNvSpPr>
          <p:nvPr/>
        </p:nvSpPr>
        <p:spPr bwMode="auto">
          <a:xfrm>
            <a:off x="4680924" y="3598338"/>
            <a:ext cx="214313" cy="142875"/>
          </a:xfrm>
          <a:custGeom>
            <a:avLst/>
            <a:gdLst>
              <a:gd name="T0" fmla="*/ 56 w 57"/>
              <a:gd name="T1" fmla="*/ 1 h 38"/>
              <a:gd name="T2" fmla="*/ 56 w 57"/>
              <a:gd name="T3" fmla="*/ 37 h 38"/>
              <a:gd name="T4" fmla="*/ 2 w 57"/>
              <a:gd name="T5" fmla="*/ 37 h 38"/>
              <a:gd name="T6" fmla="*/ 2 w 57"/>
              <a:gd name="T7" fmla="*/ 1 h 38"/>
              <a:gd name="T8" fmla="*/ 0 w 57"/>
              <a:gd name="T9" fmla="*/ 2 h 38"/>
              <a:gd name="T10" fmla="*/ 0 w 57"/>
              <a:gd name="T11" fmla="*/ 37 h 38"/>
              <a:gd name="T12" fmla="*/ 1 w 57"/>
              <a:gd name="T13" fmla="*/ 38 h 38"/>
              <a:gd name="T14" fmla="*/ 56 w 57"/>
              <a:gd name="T15" fmla="*/ 38 h 38"/>
              <a:gd name="T16" fmla="*/ 57 w 57"/>
              <a:gd name="T17" fmla="*/ 37 h 38"/>
              <a:gd name="T18" fmla="*/ 57 w 57"/>
              <a:gd name="T19" fmla="*/ 2 h 38"/>
              <a:gd name="T20" fmla="*/ 56 w 57"/>
              <a:gd name="T21" fmla="*/ 1 h 38"/>
              <a:gd name="T22" fmla="*/ 57 w 57"/>
              <a:gd name="T23" fmla="*/ 0 h 38"/>
              <a:gd name="T24" fmla="*/ 57 w 57"/>
              <a:gd name="T25" fmla="*/ 0 h 38"/>
              <a:gd name="T26" fmla="*/ 57 w 57"/>
              <a:gd name="T27"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38">
                <a:moveTo>
                  <a:pt x="56" y="1"/>
                </a:moveTo>
                <a:cubicBezTo>
                  <a:pt x="56" y="37"/>
                  <a:pt x="56" y="37"/>
                  <a:pt x="56" y="37"/>
                </a:cubicBezTo>
                <a:cubicBezTo>
                  <a:pt x="2" y="37"/>
                  <a:pt x="2" y="37"/>
                  <a:pt x="2" y="37"/>
                </a:cubicBezTo>
                <a:cubicBezTo>
                  <a:pt x="2" y="1"/>
                  <a:pt x="2" y="1"/>
                  <a:pt x="2" y="1"/>
                </a:cubicBezTo>
                <a:cubicBezTo>
                  <a:pt x="0" y="2"/>
                  <a:pt x="0" y="2"/>
                  <a:pt x="0" y="2"/>
                </a:cubicBezTo>
                <a:cubicBezTo>
                  <a:pt x="0" y="37"/>
                  <a:pt x="0" y="37"/>
                  <a:pt x="0" y="37"/>
                </a:cubicBezTo>
                <a:cubicBezTo>
                  <a:pt x="0" y="38"/>
                  <a:pt x="1" y="38"/>
                  <a:pt x="1" y="38"/>
                </a:cubicBezTo>
                <a:cubicBezTo>
                  <a:pt x="56" y="38"/>
                  <a:pt x="56" y="38"/>
                  <a:pt x="56" y="38"/>
                </a:cubicBezTo>
                <a:cubicBezTo>
                  <a:pt x="57" y="38"/>
                  <a:pt x="57" y="38"/>
                  <a:pt x="57" y="37"/>
                </a:cubicBezTo>
                <a:cubicBezTo>
                  <a:pt x="57" y="2"/>
                  <a:pt x="57" y="2"/>
                  <a:pt x="57" y="2"/>
                </a:cubicBezTo>
                <a:cubicBezTo>
                  <a:pt x="56" y="1"/>
                  <a:pt x="56" y="1"/>
                  <a:pt x="56" y="1"/>
                </a:cubicBezTo>
                <a:moveTo>
                  <a:pt x="57" y="0"/>
                </a:moveTo>
                <a:cubicBezTo>
                  <a:pt x="57" y="0"/>
                  <a:pt x="57" y="0"/>
                  <a:pt x="57" y="0"/>
                </a:cubicBezTo>
                <a:cubicBezTo>
                  <a:pt x="57" y="0"/>
                  <a:pt x="57" y="0"/>
                  <a:pt x="57" y="0"/>
                </a:cubicBezTo>
              </a:path>
            </a:pathLst>
          </a:custGeom>
          <a:solidFill>
            <a:schemeClr val="bg1"/>
          </a:solidFill>
          <a:ln>
            <a:noFill/>
          </a:ln>
        </p:spPr>
        <p:txBody>
          <a:bodyPr vert="horz" wrap="square" lIns="91440" tIns="45720" rIns="91440" bIns="45720" numCol="1" anchor="t" anchorCtr="0" compatLnSpc="1"/>
          <a:lstStyle/>
          <a:p>
            <a:endParaRPr lang="zh-CN" altLang="en-US">
              <a:solidFill>
                <a:schemeClr val="bg2">
                  <a:lumMod val="25000"/>
                </a:schemeClr>
              </a:solidFill>
              <a:cs typeface="+mn-ea"/>
              <a:sym typeface="+mn-lt"/>
            </a:endParaRPr>
          </a:p>
        </p:txBody>
      </p:sp>
      <p:sp>
        <p:nvSpPr>
          <p:cNvPr id="57" name="Freeform 25"/>
          <p:cNvSpPr>
            <a:spLocks noEditPoints="1"/>
          </p:cNvSpPr>
          <p:nvPr/>
        </p:nvSpPr>
        <p:spPr bwMode="auto">
          <a:xfrm>
            <a:off x="4655524" y="3463401"/>
            <a:ext cx="266700" cy="153988"/>
          </a:xfrm>
          <a:custGeom>
            <a:avLst/>
            <a:gdLst>
              <a:gd name="T0" fmla="*/ 54 w 71"/>
              <a:gd name="T1" fmla="*/ 18 h 41"/>
              <a:gd name="T2" fmla="*/ 54 w 71"/>
              <a:gd name="T3" fmla="*/ 19 h 41"/>
              <a:gd name="T4" fmla="*/ 54 w 71"/>
              <a:gd name="T5" fmla="*/ 19 h 41"/>
              <a:gd name="T6" fmla="*/ 53 w 71"/>
              <a:gd name="T7" fmla="*/ 19 h 41"/>
              <a:gd name="T8" fmla="*/ 70 w 71"/>
              <a:gd name="T9" fmla="*/ 36 h 41"/>
              <a:gd name="T10" fmla="*/ 67 w 71"/>
              <a:gd name="T11" fmla="*/ 39 h 41"/>
              <a:gd name="T12" fmla="*/ 67 w 71"/>
              <a:gd name="T13" fmla="*/ 39 h 41"/>
              <a:gd name="T14" fmla="*/ 67 w 71"/>
              <a:gd name="T15" fmla="*/ 40 h 41"/>
              <a:gd name="T16" fmla="*/ 67 w 71"/>
              <a:gd name="T17" fmla="*/ 41 h 41"/>
              <a:gd name="T18" fmla="*/ 66 w 71"/>
              <a:gd name="T19" fmla="*/ 40 h 41"/>
              <a:gd name="T20" fmla="*/ 67 w 71"/>
              <a:gd name="T21" fmla="*/ 41 h 41"/>
              <a:gd name="T22" fmla="*/ 67 w 71"/>
              <a:gd name="T23" fmla="*/ 40 h 41"/>
              <a:gd name="T24" fmla="*/ 71 w 71"/>
              <a:gd name="T25" fmla="*/ 36 h 41"/>
              <a:gd name="T26" fmla="*/ 71 w 71"/>
              <a:gd name="T27" fmla="*/ 35 h 41"/>
              <a:gd name="T28" fmla="*/ 59 w 71"/>
              <a:gd name="T29" fmla="*/ 23 h 41"/>
              <a:gd name="T30" fmla="*/ 59 w 71"/>
              <a:gd name="T31" fmla="*/ 24 h 41"/>
              <a:gd name="T32" fmla="*/ 59 w 71"/>
              <a:gd name="T33" fmla="*/ 24 h 41"/>
              <a:gd name="T34" fmla="*/ 58 w 71"/>
              <a:gd name="T35" fmla="*/ 24 h 41"/>
              <a:gd name="T36" fmla="*/ 58 w 71"/>
              <a:gd name="T37" fmla="*/ 22 h 41"/>
              <a:gd name="T38" fmla="*/ 54 w 71"/>
              <a:gd name="T39" fmla="*/ 18 h 41"/>
              <a:gd name="T40" fmla="*/ 36 w 71"/>
              <a:gd name="T41" fmla="*/ 0 h 41"/>
              <a:gd name="T42" fmla="*/ 35 w 71"/>
              <a:gd name="T43" fmla="*/ 0 h 41"/>
              <a:gd name="T44" fmla="*/ 0 w 71"/>
              <a:gd name="T45" fmla="*/ 35 h 41"/>
              <a:gd name="T46" fmla="*/ 0 w 71"/>
              <a:gd name="T47" fmla="*/ 36 h 41"/>
              <a:gd name="T48" fmla="*/ 4 w 71"/>
              <a:gd name="T49" fmla="*/ 40 h 41"/>
              <a:gd name="T50" fmla="*/ 5 w 71"/>
              <a:gd name="T51" fmla="*/ 40 h 41"/>
              <a:gd name="T52" fmla="*/ 4 w 71"/>
              <a:gd name="T53" fmla="*/ 40 h 41"/>
              <a:gd name="T54" fmla="*/ 4 w 71"/>
              <a:gd name="T55" fmla="*/ 39 h 41"/>
              <a:gd name="T56" fmla="*/ 5 w 71"/>
              <a:gd name="T57" fmla="*/ 39 h 41"/>
              <a:gd name="T58" fmla="*/ 2 w 71"/>
              <a:gd name="T59" fmla="*/ 36 h 41"/>
              <a:gd name="T60" fmla="*/ 36 w 71"/>
              <a:gd name="T61" fmla="*/ 2 h 41"/>
              <a:gd name="T62" fmla="*/ 53 w 71"/>
              <a:gd name="T63" fmla="*/ 19 h 41"/>
              <a:gd name="T64" fmla="*/ 53 w 71"/>
              <a:gd name="T65" fmla="*/ 19 h 41"/>
              <a:gd name="T66" fmla="*/ 53 w 71"/>
              <a:gd name="T67" fmla="*/ 17 h 41"/>
              <a:gd name="T68" fmla="*/ 36 w 71"/>
              <a:gd name="T69"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1" h="41">
                <a:moveTo>
                  <a:pt x="54" y="18"/>
                </a:moveTo>
                <a:cubicBezTo>
                  <a:pt x="54" y="19"/>
                  <a:pt x="54" y="19"/>
                  <a:pt x="54" y="19"/>
                </a:cubicBezTo>
                <a:cubicBezTo>
                  <a:pt x="54" y="19"/>
                  <a:pt x="54" y="19"/>
                  <a:pt x="54" y="19"/>
                </a:cubicBezTo>
                <a:cubicBezTo>
                  <a:pt x="54" y="19"/>
                  <a:pt x="53" y="19"/>
                  <a:pt x="53" y="19"/>
                </a:cubicBezTo>
                <a:cubicBezTo>
                  <a:pt x="70" y="36"/>
                  <a:pt x="70" y="36"/>
                  <a:pt x="70" y="36"/>
                </a:cubicBezTo>
                <a:cubicBezTo>
                  <a:pt x="67" y="39"/>
                  <a:pt x="67" y="39"/>
                  <a:pt x="67" y="39"/>
                </a:cubicBezTo>
                <a:cubicBezTo>
                  <a:pt x="67" y="39"/>
                  <a:pt x="67" y="39"/>
                  <a:pt x="67" y="39"/>
                </a:cubicBezTo>
                <a:cubicBezTo>
                  <a:pt x="67" y="40"/>
                  <a:pt x="67" y="40"/>
                  <a:pt x="67" y="40"/>
                </a:cubicBezTo>
                <a:cubicBezTo>
                  <a:pt x="67" y="41"/>
                  <a:pt x="67" y="41"/>
                  <a:pt x="67" y="41"/>
                </a:cubicBezTo>
                <a:cubicBezTo>
                  <a:pt x="66" y="40"/>
                  <a:pt x="66" y="40"/>
                  <a:pt x="66" y="40"/>
                </a:cubicBezTo>
                <a:cubicBezTo>
                  <a:pt x="67" y="41"/>
                  <a:pt x="67" y="41"/>
                  <a:pt x="67" y="41"/>
                </a:cubicBezTo>
                <a:cubicBezTo>
                  <a:pt x="67" y="40"/>
                  <a:pt x="67" y="40"/>
                  <a:pt x="67" y="40"/>
                </a:cubicBezTo>
                <a:cubicBezTo>
                  <a:pt x="71" y="36"/>
                  <a:pt x="71" y="36"/>
                  <a:pt x="71" y="36"/>
                </a:cubicBezTo>
                <a:cubicBezTo>
                  <a:pt x="71" y="35"/>
                  <a:pt x="71" y="35"/>
                  <a:pt x="71" y="35"/>
                </a:cubicBezTo>
                <a:cubicBezTo>
                  <a:pt x="59" y="23"/>
                  <a:pt x="59" y="23"/>
                  <a:pt x="59" y="23"/>
                </a:cubicBezTo>
                <a:cubicBezTo>
                  <a:pt x="59" y="24"/>
                  <a:pt x="59" y="24"/>
                  <a:pt x="59" y="24"/>
                </a:cubicBezTo>
                <a:cubicBezTo>
                  <a:pt x="59" y="24"/>
                  <a:pt x="59" y="24"/>
                  <a:pt x="59" y="24"/>
                </a:cubicBezTo>
                <a:cubicBezTo>
                  <a:pt x="58" y="24"/>
                  <a:pt x="58" y="24"/>
                  <a:pt x="58" y="24"/>
                </a:cubicBezTo>
                <a:cubicBezTo>
                  <a:pt x="58" y="22"/>
                  <a:pt x="58" y="22"/>
                  <a:pt x="58" y="22"/>
                </a:cubicBezTo>
                <a:cubicBezTo>
                  <a:pt x="54" y="18"/>
                  <a:pt x="54" y="18"/>
                  <a:pt x="54" y="18"/>
                </a:cubicBezTo>
                <a:moveTo>
                  <a:pt x="36" y="0"/>
                </a:moveTo>
                <a:cubicBezTo>
                  <a:pt x="35" y="0"/>
                  <a:pt x="35" y="0"/>
                  <a:pt x="35" y="0"/>
                </a:cubicBezTo>
                <a:cubicBezTo>
                  <a:pt x="0" y="35"/>
                  <a:pt x="0" y="35"/>
                  <a:pt x="0" y="35"/>
                </a:cubicBezTo>
                <a:cubicBezTo>
                  <a:pt x="0" y="36"/>
                  <a:pt x="0" y="36"/>
                  <a:pt x="0" y="36"/>
                </a:cubicBezTo>
                <a:cubicBezTo>
                  <a:pt x="4" y="40"/>
                  <a:pt x="4" y="40"/>
                  <a:pt x="4" y="40"/>
                </a:cubicBezTo>
                <a:cubicBezTo>
                  <a:pt x="5" y="40"/>
                  <a:pt x="5" y="40"/>
                  <a:pt x="5" y="40"/>
                </a:cubicBezTo>
                <a:cubicBezTo>
                  <a:pt x="4" y="40"/>
                  <a:pt x="4" y="40"/>
                  <a:pt x="4" y="40"/>
                </a:cubicBezTo>
                <a:cubicBezTo>
                  <a:pt x="4" y="39"/>
                  <a:pt x="4" y="39"/>
                  <a:pt x="4" y="39"/>
                </a:cubicBezTo>
                <a:cubicBezTo>
                  <a:pt x="5" y="39"/>
                  <a:pt x="5" y="39"/>
                  <a:pt x="5" y="39"/>
                </a:cubicBezTo>
                <a:cubicBezTo>
                  <a:pt x="2" y="36"/>
                  <a:pt x="2" y="36"/>
                  <a:pt x="2" y="36"/>
                </a:cubicBezTo>
                <a:cubicBezTo>
                  <a:pt x="36" y="2"/>
                  <a:pt x="36" y="2"/>
                  <a:pt x="36" y="2"/>
                </a:cubicBezTo>
                <a:cubicBezTo>
                  <a:pt x="53" y="19"/>
                  <a:pt x="53" y="19"/>
                  <a:pt x="53" y="19"/>
                </a:cubicBezTo>
                <a:cubicBezTo>
                  <a:pt x="53" y="19"/>
                  <a:pt x="53" y="19"/>
                  <a:pt x="53" y="19"/>
                </a:cubicBezTo>
                <a:cubicBezTo>
                  <a:pt x="53" y="17"/>
                  <a:pt x="53" y="17"/>
                  <a:pt x="53" y="17"/>
                </a:cubicBezTo>
                <a:cubicBezTo>
                  <a:pt x="36" y="0"/>
                  <a:pt x="36" y="0"/>
                  <a:pt x="36" y="0"/>
                </a:cubicBezTo>
              </a:path>
            </a:pathLst>
          </a:custGeom>
          <a:solidFill>
            <a:schemeClr val="bg1"/>
          </a:solidFill>
          <a:ln>
            <a:noFill/>
          </a:ln>
        </p:spPr>
        <p:txBody>
          <a:bodyPr vert="horz" wrap="square" lIns="91440" tIns="45720" rIns="91440" bIns="45720" numCol="1" anchor="t" anchorCtr="0" compatLnSpc="1"/>
          <a:lstStyle/>
          <a:p>
            <a:endParaRPr lang="zh-CN" altLang="en-US">
              <a:solidFill>
                <a:schemeClr val="bg2">
                  <a:lumMod val="25000"/>
                </a:schemeClr>
              </a:solidFill>
              <a:cs typeface="+mn-ea"/>
              <a:sym typeface="+mn-lt"/>
            </a:endParaRPr>
          </a:p>
        </p:txBody>
      </p:sp>
      <p:sp>
        <p:nvSpPr>
          <p:cNvPr id="58" name="Freeform 26"/>
          <p:cNvSpPr/>
          <p:nvPr/>
        </p:nvSpPr>
        <p:spPr bwMode="auto">
          <a:xfrm>
            <a:off x="4669812" y="3493563"/>
            <a:ext cx="236538" cy="123825"/>
          </a:xfrm>
          <a:custGeom>
            <a:avLst/>
            <a:gdLst>
              <a:gd name="T0" fmla="*/ 76 w 149"/>
              <a:gd name="T1" fmla="*/ 0 h 78"/>
              <a:gd name="T2" fmla="*/ 73 w 149"/>
              <a:gd name="T3" fmla="*/ 0 h 78"/>
              <a:gd name="T4" fmla="*/ 2 w 149"/>
              <a:gd name="T5" fmla="*/ 73 h 78"/>
              <a:gd name="T6" fmla="*/ 0 w 149"/>
              <a:gd name="T7" fmla="*/ 73 h 78"/>
              <a:gd name="T8" fmla="*/ 0 w 149"/>
              <a:gd name="T9" fmla="*/ 76 h 78"/>
              <a:gd name="T10" fmla="*/ 2 w 149"/>
              <a:gd name="T11" fmla="*/ 76 h 78"/>
              <a:gd name="T12" fmla="*/ 7 w 149"/>
              <a:gd name="T13" fmla="*/ 71 h 78"/>
              <a:gd name="T14" fmla="*/ 12 w 149"/>
              <a:gd name="T15" fmla="*/ 68 h 78"/>
              <a:gd name="T16" fmla="*/ 76 w 149"/>
              <a:gd name="T17" fmla="*/ 5 h 78"/>
              <a:gd name="T18" fmla="*/ 140 w 149"/>
              <a:gd name="T19" fmla="*/ 68 h 78"/>
              <a:gd name="T20" fmla="*/ 142 w 149"/>
              <a:gd name="T21" fmla="*/ 71 h 78"/>
              <a:gd name="T22" fmla="*/ 147 w 149"/>
              <a:gd name="T23" fmla="*/ 76 h 78"/>
              <a:gd name="T24" fmla="*/ 149 w 149"/>
              <a:gd name="T25" fmla="*/ 78 h 78"/>
              <a:gd name="T26" fmla="*/ 149 w 149"/>
              <a:gd name="T27" fmla="*/ 76 h 78"/>
              <a:gd name="T28" fmla="*/ 149 w 149"/>
              <a:gd name="T29" fmla="*/ 73 h 78"/>
              <a:gd name="T30" fmla="*/ 149 w 149"/>
              <a:gd name="T31" fmla="*/ 73 h 78"/>
              <a:gd name="T32" fmla="*/ 142 w 149"/>
              <a:gd name="T33" fmla="*/ 66 h 78"/>
              <a:gd name="T34" fmla="*/ 142 w 149"/>
              <a:gd name="T35" fmla="*/ 66 h 78"/>
              <a:gd name="T36" fmla="*/ 76 w 149"/>
              <a:gd name="T37"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9" h="78">
                <a:moveTo>
                  <a:pt x="76" y="0"/>
                </a:moveTo>
                <a:lnTo>
                  <a:pt x="73" y="0"/>
                </a:lnTo>
                <a:lnTo>
                  <a:pt x="2" y="73"/>
                </a:lnTo>
                <a:lnTo>
                  <a:pt x="0" y="73"/>
                </a:lnTo>
                <a:lnTo>
                  <a:pt x="0" y="76"/>
                </a:lnTo>
                <a:lnTo>
                  <a:pt x="2" y="76"/>
                </a:lnTo>
                <a:lnTo>
                  <a:pt x="7" y="71"/>
                </a:lnTo>
                <a:lnTo>
                  <a:pt x="12" y="68"/>
                </a:lnTo>
                <a:lnTo>
                  <a:pt x="76" y="5"/>
                </a:lnTo>
                <a:lnTo>
                  <a:pt x="140" y="68"/>
                </a:lnTo>
                <a:lnTo>
                  <a:pt x="142" y="71"/>
                </a:lnTo>
                <a:lnTo>
                  <a:pt x="147" y="76"/>
                </a:lnTo>
                <a:lnTo>
                  <a:pt x="149" y="78"/>
                </a:lnTo>
                <a:lnTo>
                  <a:pt x="149" y="76"/>
                </a:lnTo>
                <a:lnTo>
                  <a:pt x="149" y="73"/>
                </a:lnTo>
                <a:lnTo>
                  <a:pt x="149" y="73"/>
                </a:lnTo>
                <a:lnTo>
                  <a:pt x="142" y="66"/>
                </a:lnTo>
                <a:lnTo>
                  <a:pt x="142" y="66"/>
                </a:lnTo>
                <a:lnTo>
                  <a:pt x="76" y="0"/>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bg2">
                  <a:lumMod val="25000"/>
                </a:schemeClr>
              </a:solidFill>
              <a:cs typeface="+mn-ea"/>
              <a:sym typeface="+mn-lt"/>
            </a:endParaRPr>
          </a:p>
        </p:txBody>
      </p:sp>
      <p:sp>
        <p:nvSpPr>
          <p:cNvPr id="59" name="Freeform 27"/>
          <p:cNvSpPr/>
          <p:nvPr/>
        </p:nvSpPr>
        <p:spPr bwMode="auto">
          <a:xfrm>
            <a:off x="4669812" y="3493563"/>
            <a:ext cx="236538" cy="123825"/>
          </a:xfrm>
          <a:custGeom>
            <a:avLst/>
            <a:gdLst>
              <a:gd name="T0" fmla="*/ 76 w 149"/>
              <a:gd name="T1" fmla="*/ 0 h 78"/>
              <a:gd name="T2" fmla="*/ 73 w 149"/>
              <a:gd name="T3" fmla="*/ 0 h 78"/>
              <a:gd name="T4" fmla="*/ 2 w 149"/>
              <a:gd name="T5" fmla="*/ 73 h 78"/>
              <a:gd name="T6" fmla="*/ 0 w 149"/>
              <a:gd name="T7" fmla="*/ 73 h 78"/>
              <a:gd name="T8" fmla="*/ 0 w 149"/>
              <a:gd name="T9" fmla="*/ 76 h 78"/>
              <a:gd name="T10" fmla="*/ 2 w 149"/>
              <a:gd name="T11" fmla="*/ 76 h 78"/>
              <a:gd name="T12" fmla="*/ 7 w 149"/>
              <a:gd name="T13" fmla="*/ 71 h 78"/>
              <a:gd name="T14" fmla="*/ 12 w 149"/>
              <a:gd name="T15" fmla="*/ 68 h 78"/>
              <a:gd name="T16" fmla="*/ 76 w 149"/>
              <a:gd name="T17" fmla="*/ 5 h 78"/>
              <a:gd name="T18" fmla="*/ 140 w 149"/>
              <a:gd name="T19" fmla="*/ 68 h 78"/>
              <a:gd name="T20" fmla="*/ 142 w 149"/>
              <a:gd name="T21" fmla="*/ 71 h 78"/>
              <a:gd name="T22" fmla="*/ 147 w 149"/>
              <a:gd name="T23" fmla="*/ 76 h 78"/>
              <a:gd name="T24" fmla="*/ 149 w 149"/>
              <a:gd name="T25" fmla="*/ 78 h 78"/>
              <a:gd name="T26" fmla="*/ 149 w 149"/>
              <a:gd name="T27" fmla="*/ 76 h 78"/>
              <a:gd name="T28" fmla="*/ 149 w 149"/>
              <a:gd name="T29" fmla="*/ 73 h 78"/>
              <a:gd name="T30" fmla="*/ 149 w 149"/>
              <a:gd name="T31" fmla="*/ 73 h 78"/>
              <a:gd name="T32" fmla="*/ 142 w 149"/>
              <a:gd name="T33" fmla="*/ 66 h 78"/>
              <a:gd name="T34" fmla="*/ 142 w 149"/>
              <a:gd name="T35" fmla="*/ 66 h 78"/>
              <a:gd name="T36" fmla="*/ 76 w 149"/>
              <a:gd name="T37"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9" h="78">
                <a:moveTo>
                  <a:pt x="76" y="0"/>
                </a:moveTo>
                <a:lnTo>
                  <a:pt x="73" y="0"/>
                </a:lnTo>
                <a:lnTo>
                  <a:pt x="2" y="73"/>
                </a:lnTo>
                <a:lnTo>
                  <a:pt x="0" y="73"/>
                </a:lnTo>
                <a:lnTo>
                  <a:pt x="0" y="76"/>
                </a:lnTo>
                <a:lnTo>
                  <a:pt x="2" y="76"/>
                </a:lnTo>
                <a:lnTo>
                  <a:pt x="7" y="71"/>
                </a:lnTo>
                <a:lnTo>
                  <a:pt x="12" y="68"/>
                </a:lnTo>
                <a:lnTo>
                  <a:pt x="76" y="5"/>
                </a:lnTo>
                <a:lnTo>
                  <a:pt x="140" y="68"/>
                </a:lnTo>
                <a:lnTo>
                  <a:pt x="142" y="71"/>
                </a:lnTo>
                <a:lnTo>
                  <a:pt x="147" y="76"/>
                </a:lnTo>
                <a:lnTo>
                  <a:pt x="149" y="78"/>
                </a:lnTo>
                <a:lnTo>
                  <a:pt x="149" y="76"/>
                </a:lnTo>
                <a:lnTo>
                  <a:pt x="149" y="73"/>
                </a:lnTo>
                <a:lnTo>
                  <a:pt x="149" y="73"/>
                </a:lnTo>
                <a:lnTo>
                  <a:pt x="142" y="66"/>
                </a:lnTo>
                <a:lnTo>
                  <a:pt x="142" y="66"/>
                </a:lnTo>
                <a:lnTo>
                  <a:pt x="76" y="0"/>
                </a:lnTo>
              </a:path>
            </a:pathLst>
          </a:custGeom>
          <a:solidFill>
            <a:schemeClr val="bg1"/>
          </a:solidFill>
          <a:ln>
            <a:noFill/>
          </a:ln>
        </p:spPr>
        <p:txBody>
          <a:bodyPr vert="horz" wrap="square" lIns="91440" tIns="45720" rIns="91440" bIns="45720" numCol="1" anchor="t" anchorCtr="0" compatLnSpc="1"/>
          <a:lstStyle/>
          <a:p>
            <a:endParaRPr lang="zh-CN" altLang="en-US">
              <a:solidFill>
                <a:schemeClr val="bg2">
                  <a:lumMod val="25000"/>
                </a:schemeClr>
              </a:solidFill>
              <a:cs typeface="+mn-ea"/>
              <a:sym typeface="+mn-lt"/>
            </a:endParaRPr>
          </a:p>
        </p:txBody>
      </p:sp>
      <p:sp>
        <p:nvSpPr>
          <p:cNvPr id="60" name="Freeform 28"/>
          <p:cNvSpPr/>
          <p:nvPr/>
        </p:nvSpPr>
        <p:spPr bwMode="auto">
          <a:xfrm>
            <a:off x="4853962" y="3488801"/>
            <a:ext cx="22225" cy="65088"/>
          </a:xfrm>
          <a:custGeom>
            <a:avLst/>
            <a:gdLst>
              <a:gd name="T0" fmla="*/ 6 w 6"/>
              <a:gd name="T1" fmla="*/ 0 h 17"/>
              <a:gd name="T2" fmla="*/ 0 w 6"/>
              <a:gd name="T3" fmla="*/ 0 h 17"/>
              <a:gd name="T4" fmla="*/ 0 w 6"/>
              <a:gd name="T5" fmla="*/ 10 h 17"/>
              <a:gd name="T6" fmla="*/ 0 w 6"/>
              <a:gd name="T7" fmla="*/ 12 h 17"/>
              <a:gd name="T8" fmla="*/ 0 w 6"/>
              <a:gd name="T9" fmla="*/ 12 h 17"/>
              <a:gd name="T10" fmla="*/ 0 w 6"/>
              <a:gd name="T11" fmla="*/ 12 h 17"/>
              <a:gd name="T12" fmla="*/ 1 w 6"/>
              <a:gd name="T13" fmla="*/ 12 h 17"/>
              <a:gd name="T14" fmla="*/ 1 w 6"/>
              <a:gd name="T15" fmla="*/ 12 h 17"/>
              <a:gd name="T16" fmla="*/ 1 w 6"/>
              <a:gd name="T17" fmla="*/ 11 h 17"/>
              <a:gd name="T18" fmla="*/ 1 w 6"/>
              <a:gd name="T19" fmla="*/ 0 h 17"/>
              <a:gd name="T20" fmla="*/ 5 w 6"/>
              <a:gd name="T21" fmla="*/ 0 h 17"/>
              <a:gd name="T22" fmla="*/ 5 w 6"/>
              <a:gd name="T23" fmla="*/ 15 h 17"/>
              <a:gd name="T24" fmla="*/ 5 w 6"/>
              <a:gd name="T25" fmla="*/ 17 h 17"/>
              <a:gd name="T26" fmla="*/ 6 w 6"/>
              <a:gd name="T27" fmla="*/ 17 h 17"/>
              <a:gd name="T28" fmla="*/ 6 w 6"/>
              <a:gd name="T29" fmla="*/ 17 h 17"/>
              <a:gd name="T30" fmla="*/ 6 w 6"/>
              <a:gd name="T31" fmla="*/ 16 h 17"/>
              <a:gd name="T32" fmla="*/ 6 w 6"/>
              <a:gd name="T33"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 h="17">
                <a:moveTo>
                  <a:pt x="6" y="0"/>
                </a:moveTo>
                <a:cubicBezTo>
                  <a:pt x="0" y="0"/>
                  <a:pt x="0" y="0"/>
                  <a:pt x="0" y="0"/>
                </a:cubicBezTo>
                <a:cubicBezTo>
                  <a:pt x="0" y="10"/>
                  <a:pt x="0" y="10"/>
                  <a:pt x="0" y="10"/>
                </a:cubicBezTo>
                <a:cubicBezTo>
                  <a:pt x="0" y="12"/>
                  <a:pt x="0" y="12"/>
                  <a:pt x="0" y="12"/>
                </a:cubicBezTo>
                <a:cubicBezTo>
                  <a:pt x="0" y="12"/>
                  <a:pt x="0" y="12"/>
                  <a:pt x="0" y="12"/>
                </a:cubicBezTo>
                <a:cubicBezTo>
                  <a:pt x="0" y="12"/>
                  <a:pt x="0" y="12"/>
                  <a:pt x="0" y="12"/>
                </a:cubicBezTo>
                <a:cubicBezTo>
                  <a:pt x="0" y="12"/>
                  <a:pt x="1" y="12"/>
                  <a:pt x="1" y="12"/>
                </a:cubicBezTo>
                <a:cubicBezTo>
                  <a:pt x="1" y="12"/>
                  <a:pt x="1" y="12"/>
                  <a:pt x="1" y="12"/>
                </a:cubicBezTo>
                <a:cubicBezTo>
                  <a:pt x="1" y="11"/>
                  <a:pt x="1" y="11"/>
                  <a:pt x="1" y="11"/>
                </a:cubicBezTo>
                <a:cubicBezTo>
                  <a:pt x="1" y="0"/>
                  <a:pt x="1" y="0"/>
                  <a:pt x="1" y="0"/>
                </a:cubicBezTo>
                <a:cubicBezTo>
                  <a:pt x="5" y="0"/>
                  <a:pt x="5" y="0"/>
                  <a:pt x="5" y="0"/>
                </a:cubicBezTo>
                <a:cubicBezTo>
                  <a:pt x="5" y="15"/>
                  <a:pt x="5" y="15"/>
                  <a:pt x="5" y="15"/>
                </a:cubicBezTo>
                <a:cubicBezTo>
                  <a:pt x="5" y="17"/>
                  <a:pt x="5" y="17"/>
                  <a:pt x="5" y="17"/>
                </a:cubicBezTo>
                <a:cubicBezTo>
                  <a:pt x="5" y="17"/>
                  <a:pt x="5" y="17"/>
                  <a:pt x="6" y="17"/>
                </a:cubicBezTo>
                <a:cubicBezTo>
                  <a:pt x="6" y="17"/>
                  <a:pt x="6" y="17"/>
                  <a:pt x="6" y="17"/>
                </a:cubicBezTo>
                <a:cubicBezTo>
                  <a:pt x="6" y="16"/>
                  <a:pt x="6" y="16"/>
                  <a:pt x="6" y="16"/>
                </a:cubicBezTo>
                <a:cubicBezTo>
                  <a:pt x="6" y="0"/>
                  <a:pt x="6" y="0"/>
                  <a:pt x="6" y="0"/>
                </a:cubicBezTo>
              </a:path>
            </a:pathLst>
          </a:custGeom>
          <a:solidFill>
            <a:schemeClr val="bg1"/>
          </a:solidFill>
          <a:ln>
            <a:noFill/>
          </a:ln>
        </p:spPr>
        <p:txBody>
          <a:bodyPr vert="horz" wrap="square" lIns="91440" tIns="45720" rIns="91440" bIns="45720" numCol="1" anchor="t" anchorCtr="0" compatLnSpc="1"/>
          <a:lstStyle/>
          <a:p>
            <a:endParaRPr lang="zh-CN" altLang="en-US">
              <a:solidFill>
                <a:schemeClr val="bg2">
                  <a:lumMod val="25000"/>
                </a:schemeClr>
              </a:solidFill>
              <a:cs typeface="+mn-ea"/>
              <a:sym typeface="+mn-lt"/>
            </a:endParaRPr>
          </a:p>
        </p:txBody>
      </p:sp>
      <p:sp>
        <p:nvSpPr>
          <p:cNvPr id="61" name="Freeform 29"/>
          <p:cNvSpPr>
            <a:spLocks noEditPoints="1"/>
          </p:cNvSpPr>
          <p:nvPr/>
        </p:nvSpPr>
        <p:spPr bwMode="auto">
          <a:xfrm>
            <a:off x="4846024" y="3471338"/>
            <a:ext cx="41275" cy="17463"/>
          </a:xfrm>
          <a:custGeom>
            <a:avLst/>
            <a:gdLst>
              <a:gd name="T0" fmla="*/ 1 w 11"/>
              <a:gd name="T1" fmla="*/ 4 h 5"/>
              <a:gd name="T2" fmla="*/ 1 w 11"/>
              <a:gd name="T3" fmla="*/ 2 h 5"/>
              <a:gd name="T4" fmla="*/ 9 w 11"/>
              <a:gd name="T5" fmla="*/ 2 h 5"/>
              <a:gd name="T6" fmla="*/ 9 w 11"/>
              <a:gd name="T7" fmla="*/ 4 h 5"/>
              <a:gd name="T8" fmla="*/ 1 w 11"/>
              <a:gd name="T9" fmla="*/ 4 h 5"/>
              <a:gd name="T10" fmla="*/ 10 w 11"/>
              <a:gd name="T11" fmla="*/ 0 h 5"/>
              <a:gd name="T12" fmla="*/ 1 w 11"/>
              <a:gd name="T13" fmla="*/ 0 h 5"/>
              <a:gd name="T14" fmla="*/ 0 w 11"/>
              <a:gd name="T15" fmla="*/ 1 h 5"/>
              <a:gd name="T16" fmla="*/ 0 w 11"/>
              <a:gd name="T17" fmla="*/ 5 h 5"/>
              <a:gd name="T18" fmla="*/ 1 w 11"/>
              <a:gd name="T19" fmla="*/ 5 h 5"/>
              <a:gd name="T20" fmla="*/ 2 w 11"/>
              <a:gd name="T21" fmla="*/ 5 h 5"/>
              <a:gd name="T22" fmla="*/ 8 w 11"/>
              <a:gd name="T23" fmla="*/ 5 h 5"/>
              <a:gd name="T24" fmla="*/ 10 w 11"/>
              <a:gd name="T25" fmla="*/ 5 h 5"/>
              <a:gd name="T26" fmla="*/ 11 w 11"/>
              <a:gd name="T27" fmla="*/ 5 h 5"/>
              <a:gd name="T28" fmla="*/ 11 w 11"/>
              <a:gd name="T29" fmla="*/ 1 h 5"/>
              <a:gd name="T30" fmla="*/ 10 w 11"/>
              <a:gd name="T31"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 h="5">
                <a:moveTo>
                  <a:pt x="1" y="4"/>
                </a:moveTo>
                <a:cubicBezTo>
                  <a:pt x="1" y="2"/>
                  <a:pt x="1" y="2"/>
                  <a:pt x="1" y="2"/>
                </a:cubicBezTo>
                <a:cubicBezTo>
                  <a:pt x="9" y="2"/>
                  <a:pt x="9" y="2"/>
                  <a:pt x="9" y="2"/>
                </a:cubicBezTo>
                <a:cubicBezTo>
                  <a:pt x="9" y="4"/>
                  <a:pt x="9" y="4"/>
                  <a:pt x="9" y="4"/>
                </a:cubicBezTo>
                <a:cubicBezTo>
                  <a:pt x="1" y="4"/>
                  <a:pt x="1" y="4"/>
                  <a:pt x="1" y="4"/>
                </a:cubicBezTo>
                <a:moveTo>
                  <a:pt x="10" y="0"/>
                </a:moveTo>
                <a:cubicBezTo>
                  <a:pt x="1" y="0"/>
                  <a:pt x="1" y="0"/>
                  <a:pt x="1" y="0"/>
                </a:cubicBezTo>
                <a:cubicBezTo>
                  <a:pt x="0" y="0"/>
                  <a:pt x="0" y="0"/>
                  <a:pt x="0" y="1"/>
                </a:cubicBezTo>
                <a:cubicBezTo>
                  <a:pt x="0" y="5"/>
                  <a:pt x="0" y="5"/>
                  <a:pt x="0" y="5"/>
                </a:cubicBezTo>
                <a:cubicBezTo>
                  <a:pt x="0" y="5"/>
                  <a:pt x="0" y="5"/>
                  <a:pt x="1" y="5"/>
                </a:cubicBezTo>
                <a:cubicBezTo>
                  <a:pt x="2" y="5"/>
                  <a:pt x="2" y="5"/>
                  <a:pt x="2" y="5"/>
                </a:cubicBezTo>
                <a:cubicBezTo>
                  <a:pt x="8" y="5"/>
                  <a:pt x="8" y="5"/>
                  <a:pt x="8" y="5"/>
                </a:cubicBezTo>
                <a:cubicBezTo>
                  <a:pt x="10" y="5"/>
                  <a:pt x="10" y="5"/>
                  <a:pt x="10" y="5"/>
                </a:cubicBezTo>
                <a:cubicBezTo>
                  <a:pt x="10" y="5"/>
                  <a:pt x="11" y="5"/>
                  <a:pt x="11" y="5"/>
                </a:cubicBezTo>
                <a:cubicBezTo>
                  <a:pt x="11" y="1"/>
                  <a:pt x="11" y="1"/>
                  <a:pt x="11" y="1"/>
                </a:cubicBezTo>
                <a:cubicBezTo>
                  <a:pt x="11" y="0"/>
                  <a:pt x="10" y="0"/>
                  <a:pt x="10" y="0"/>
                </a:cubicBezTo>
              </a:path>
            </a:pathLst>
          </a:custGeom>
          <a:solidFill>
            <a:schemeClr val="bg1"/>
          </a:solidFill>
          <a:ln>
            <a:noFill/>
          </a:ln>
        </p:spPr>
        <p:txBody>
          <a:bodyPr vert="horz" wrap="square" lIns="91440" tIns="45720" rIns="91440" bIns="45720" numCol="1" anchor="t" anchorCtr="0" compatLnSpc="1"/>
          <a:lstStyle/>
          <a:p>
            <a:endParaRPr lang="zh-CN" altLang="en-US">
              <a:solidFill>
                <a:schemeClr val="bg2">
                  <a:lumMod val="25000"/>
                </a:schemeClr>
              </a:solidFill>
              <a:cs typeface="+mn-ea"/>
              <a:sym typeface="+mn-lt"/>
            </a:endParaRPr>
          </a:p>
        </p:txBody>
      </p:sp>
      <p:sp>
        <p:nvSpPr>
          <p:cNvPr id="62" name="Freeform 30"/>
          <p:cNvSpPr>
            <a:spLocks noEditPoints="1"/>
          </p:cNvSpPr>
          <p:nvPr/>
        </p:nvSpPr>
        <p:spPr bwMode="auto">
          <a:xfrm>
            <a:off x="4744424" y="3620563"/>
            <a:ext cx="90488" cy="90488"/>
          </a:xfrm>
          <a:custGeom>
            <a:avLst/>
            <a:gdLst>
              <a:gd name="T0" fmla="*/ 12 w 24"/>
              <a:gd name="T1" fmla="*/ 0 h 24"/>
              <a:gd name="T2" fmla="*/ 1 w 24"/>
              <a:gd name="T3" fmla="*/ 0 h 24"/>
              <a:gd name="T4" fmla="*/ 0 w 24"/>
              <a:gd name="T5" fmla="*/ 1 h 24"/>
              <a:gd name="T6" fmla="*/ 0 w 24"/>
              <a:gd name="T7" fmla="*/ 23 h 24"/>
              <a:gd name="T8" fmla="*/ 1 w 24"/>
              <a:gd name="T9" fmla="*/ 24 h 24"/>
              <a:gd name="T10" fmla="*/ 23 w 24"/>
              <a:gd name="T11" fmla="*/ 24 h 24"/>
              <a:gd name="T12" fmla="*/ 24 w 24"/>
              <a:gd name="T13" fmla="*/ 23 h 24"/>
              <a:gd name="T14" fmla="*/ 24 w 24"/>
              <a:gd name="T15" fmla="*/ 12 h 24"/>
              <a:gd name="T16" fmla="*/ 23 w 24"/>
              <a:gd name="T17" fmla="*/ 12 h 24"/>
              <a:gd name="T18" fmla="*/ 22 w 24"/>
              <a:gd name="T19" fmla="*/ 12 h 24"/>
              <a:gd name="T20" fmla="*/ 22 w 24"/>
              <a:gd name="T21" fmla="*/ 22 h 24"/>
              <a:gd name="T22" fmla="*/ 13 w 24"/>
              <a:gd name="T23" fmla="*/ 22 h 24"/>
              <a:gd name="T24" fmla="*/ 13 w 24"/>
              <a:gd name="T25" fmla="*/ 23 h 24"/>
              <a:gd name="T26" fmla="*/ 12 w 24"/>
              <a:gd name="T27" fmla="*/ 24 h 24"/>
              <a:gd name="T28" fmla="*/ 11 w 24"/>
              <a:gd name="T29" fmla="*/ 23 h 24"/>
              <a:gd name="T30" fmla="*/ 11 w 24"/>
              <a:gd name="T31" fmla="*/ 22 h 24"/>
              <a:gd name="T32" fmla="*/ 1 w 24"/>
              <a:gd name="T33" fmla="*/ 22 h 24"/>
              <a:gd name="T34" fmla="*/ 1 w 24"/>
              <a:gd name="T35" fmla="*/ 12 h 24"/>
              <a:gd name="T36" fmla="*/ 1 w 24"/>
              <a:gd name="T37" fmla="*/ 12 h 24"/>
              <a:gd name="T38" fmla="*/ 0 w 24"/>
              <a:gd name="T39" fmla="*/ 12 h 24"/>
              <a:gd name="T40" fmla="*/ 1 w 24"/>
              <a:gd name="T41" fmla="*/ 11 h 24"/>
              <a:gd name="T42" fmla="*/ 1 w 24"/>
              <a:gd name="T43" fmla="*/ 11 h 24"/>
              <a:gd name="T44" fmla="*/ 1 w 24"/>
              <a:gd name="T45" fmla="*/ 1 h 24"/>
              <a:gd name="T46" fmla="*/ 11 w 24"/>
              <a:gd name="T47" fmla="*/ 1 h 24"/>
              <a:gd name="T48" fmla="*/ 11 w 24"/>
              <a:gd name="T49" fmla="*/ 1 h 24"/>
              <a:gd name="T50" fmla="*/ 12 w 24"/>
              <a:gd name="T51" fmla="*/ 0 h 24"/>
              <a:gd name="T52" fmla="*/ 23 w 24"/>
              <a:gd name="T53" fmla="*/ 0 h 24"/>
              <a:gd name="T54" fmla="*/ 12 w 24"/>
              <a:gd name="T55" fmla="*/ 0 h 24"/>
              <a:gd name="T56" fmla="*/ 13 w 24"/>
              <a:gd name="T57" fmla="*/ 1 h 24"/>
              <a:gd name="T58" fmla="*/ 13 w 24"/>
              <a:gd name="T59" fmla="*/ 1 h 24"/>
              <a:gd name="T60" fmla="*/ 22 w 24"/>
              <a:gd name="T61" fmla="*/ 1 h 24"/>
              <a:gd name="T62" fmla="*/ 22 w 24"/>
              <a:gd name="T63" fmla="*/ 11 h 24"/>
              <a:gd name="T64" fmla="*/ 23 w 24"/>
              <a:gd name="T65" fmla="*/ 11 h 24"/>
              <a:gd name="T66" fmla="*/ 24 w 24"/>
              <a:gd name="T67" fmla="*/ 12 h 24"/>
              <a:gd name="T68" fmla="*/ 24 w 24"/>
              <a:gd name="T69" fmla="*/ 1 h 24"/>
              <a:gd name="T70" fmla="*/ 23 w 24"/>
              <a:gd name="T71"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4" h="24">
                <a:moveTo>
                  <a:pt x="12" y="0"/>
                </a:moveTo>
                <a:cubicBezTo>
                  <a:pt x="1" y="0"/>
                  <a:pt x="1" y="0"/>
                  <a:pt x="1" y="0"/>
                </a:cubicBezTo>
                <a:cubicBezTo>
                  <a:pt x="0" y="0"/>
                  <a:pt x="0" y="0"/>
                  <a:pt x="0" y="1"/>
                </a:cubicBezTo>
                <a:cubicBezTo>
                  <a:pt x="0" y="23"/>
                  <a:pt x="0" y="23"/>
                  <a:pt x="0" y="23"/>
                </a:cubicBezTo>
                <a:cubicBezTo>
                  <a:pt x="0" y="23"/>
                  <a:pt x="0" y="24"/>
                  <a:pt x="1" y="24"/>
                </a:cubicBezTo>
                <a:cubicBezTo>
                  <a:pt x="23" y="24"/>
                  <a:pt x="23" y="24"/>
                  <a:pt x="23" y="24"/>
                </a:cubicBezTo>
                <a:cubicBezTo>
                  <a:pt x="23" y="24"/>
                  <a:pt x="24" y="23"/>
                  <a:pt x="24" y="23"/>
                </a:cubicBezTo>
                <a:cubicBezTo>
                  <a:pt x="24" y="12"/>
                  <a:pt x="24" y="12"/>
                  <a:pt x="24" y="12"/>
                </a:cubicBezTo>
                <a:cubicBezTo>
                  <a:pt x="24" y="12"/>
                  <a:pt x="23" y="12"/>
                  <a:pt x="23" y="12"/>
                </a:cubicBezTo>
                <a:cubicBezTo>
                  <a:pt x="22" y="12"/>
                  <a:pt x="22" y="12"/>
                  <a:pt x="22" y="12"/>
                </a:cubicBezTo>
                <a:cubicBezTo>
                  <a:pt x="22" y="22"/>
                  <a:pt x="22" y="22"/>
                  <a:pt x="22" y="22"/>
                </a:cubicBezTo>
                <a:cubicBezTo>
                  <a:pt x="13" y="22"/>
                  <a:pt x="13" y="22"/>
                  <a:pt x="13" y="22"/>
                </a:cubicBezTo>
                <a:cubicBezTo>
                  <a:pt x="13" y="23"/>
                  <a:pt x="13" y="23"/>
                  <a:pt x="13" y="23"/>
                </a:cubicBezTo>
                <a:cubicBezTo>
                  <a:pt x="13" y="23"/>
                  <a:pt x="12" y="24"/>
                  <a:pt x="12" y="24"/>
                </a:cubicBezTo>
                <a:cubicBezTo>
                  <a:pt x="11" y="24"/>
                  <a:pt x="11" y="23"/>
                  <a:pt x="11" y="23"/>
                </a:cubicBezTo>
                <a:cubicBezTo>
                  <a:pt x="11" y="22"/>
                  <a:pt x="11" y="22"/>
                  <a:pt x="11" y="22"/>
                </a:cubicBezTo>
                <a:cubicBezTo>
                  <a:pt x="1" y="22"/>
                  <a:pt x="1" y="22"/>
                  <a:pt x="1" y="22"/>
                </a:cubicBezTo>
                <a:cubicBezTo>
                  <a:pt x="1" y="12"/>
                  <a:pt x="1" y="12"/>
                  <a:pt x="1" y="12"/>
                </a:cubicBezTo>
                <a:cubicBezTo>
                  <a:pt x="1" y="12"/>
                  <a:pt x="1" y="12"/>
                  <a:pt x="1" y="12"/>
                </a:cubicBezTo>
                <a:cubicBezTo>
                  <a:pt x="0" y="12"/>
                  <a:pt x="0" y="12"/>
                  <a:pt x="0" y="12"/>
                </a:cubicBezTo>
                <a:cubicBezTo>
                  <a:pt x="0" y="11"/>
                  <a:pt x="0" y="11"/>
                  <a:pt x="1" y="11"/>
                </a:cubicBezTo>
                <a:cubicBezTo>
                  <a:pt x="1" y="11"/>
                  <a:pt x="1" y="11"/>
                  <a:pt x="1" y="11"/>
                </a:cubicBezTo>
                <a:cubicBezTo>
                  <a:pt x="1" y="1"/>
                  <a:pt x="1" y="1"/>
                  <a:pt x="1" y="1"/>
                </a:cubicBezTo>
                <a:cubicBezTo>
                  <a:pt x="11" y="1"/>
                  <a:pt x="11" y="1"/>
                  <a:pt x="11" y="1"/>
                </a:cubicBezTo>
                <a:cubicBezTo>
                  <a:pt x="11" y="1"/>
                  <a:pt x="11" y="1"/>
                  <a:pt x="11" y="1"/>
                </a:cubicBezTo>
                <a:cubicBezTo>
                  <a:pt x="11" y="0"/>
                  <a:pt x="11" y="0"/>
                  <a:pt x="12" y="0"/>
                </a:cubicBezTo>
                <a:moveTo>
                  <a:pt x="23" y="0"/>
                </a:moveTo>
                <a:cubicBezTo>
                  <a:pt x="12" y="0"/>
                  <a:pt x="12" y="0"/>
                  <a:pt x="12" y="0"/>
                </a:cubicBezTo>
                <a:cubicBezTo>
                  <a:pt x="12" y="0"/>
                  <a:pt x="13" y="0"/>
                  <a:pt x="13" y="1"/>
                </a:cubicBezTo>
                <a:cubicBezTo>
                  <a:pt x="13" y="1"/>
                  <a:pt x="13" y="1"/>
                  <a:pt x="13" y="1"/>
                </a:cubicBezTo>
                <a:cubicBezTo>
                  <a:pt x="22" y="1"/>
                  <a:pt x="22" y="1"/>
                  <a:pt x="22" y="1"/>
                </a:cubicBezTo>
                <a:cubicBezTo>
                  <a:pt x="22" y="11"/>
                  <a:pt x="22" y="11"/>
                  <a:pt x="22" y="11"/>
                </a:cubicBezTo>
                <a:cubicBezTo>
                  <a:pt x="23" y="11"/>
                  <a:pt x="23" y="11"/>
                  <a:pt x="23" y="11"/>
                </a:cubicBezTo>
                <a:cubicBezTo>
                  <a:pt x="23" y="11"/>
                  <a:pt x="24" y="11"/>
                  <a:pt x="24" y="12"/>
                </a:cubicBezTo>
                <a:cubicBezTo>
                  <a:pt x="24" y="1"/>
                  <a:pt x="24" y="1"/>
                  <a:pt x="24" y="1"/>
                </a:cubicBezTo>
                <a:cubicBezTo>
                  <a:pt x="24" y="0"/>
                  <a:pt x="23" y="0"/>
                  <a:pt x="23" y="0"/>
                </a:cubicBezTo>
              </a:path>
            </a:pathLst>
          </a:custGeom>
          <a:solidFill>
            <a:schemeClr val="bg1"/>
          </a:solidFill>
          <a:ln>
            <a:noFill/>
          </a:ln>
        </p:spPr>
        <p:txBody>
          <a:bodyPr vert="horz" wrap="square" lIns="91440" tIns="45720" rIns="91440" bIns="45720" numCol="1" anchor="t" anchorCtr="0" compatLnSpc="1"/>
          <a:lstStyle/>
          <a:p>
            <a:endParaRPr lang="zh-CN" altLang="en-US">
              <a:solidFill>
                <a:schemeClr val="bg2">
                  <a:lumMod val="25000"/>
                </a:schemeClr>
              </a:solidFill>
              <a:cs typeface="+mn-ea"/>
              <a:sym typeface="+mn-lt"/>
            </a:endParaRPr>
          </a:p>
        </p:txBody>
      </p:sp>
      <p:sp>
        <p:nvSpPr>
          <p:cNvPr id="63" name="Freeform 31"/>
          <p:cNvSpPr>
            <a:spLocks noEditPoints="1"/>
          </p:cNvSpPr>
          <p:nvPr/>
        </p:nvSpPr>
        <p:spPr bwMode="auto">
          <a:xfrm>
            <a:off x="4785699" y="3620563"/>
            <a:ext cx="7938" cy="90488"/>
          </a:xfrm>
          <a:custGeom>
            <a:avLst/>
            <a:gdLst>
              <a:gd name="T0" fmla="*/ 2 w 2"/>
              <a:gd name="T1" fmla="*/ 12 h 24"/>
              <a:gd name="T2" fmla="*/ 0 w 2"/>
              <a:gd name="T3" fmla="*/ 12 h 24"/>
              <a:gd name="T4" fmla="*/ 0 w 2"/>
              <a:gd name="T5" fmla="*/ 22 h 24"/>
              <a:gd name="T6" fmla="*/ 0 w 2"/>
              <a:gd name="T7" fmla="*/ 23 h 24"/>
              <a:gd name="T8" fmla="*/ 1 w 2"/>
              <a:gd name="T9" fmla="*/ 24 h 24"/>
              <a:gd name="T10" fmla="*/ 2 w 2"/>
              <a:gd name="T11" fmla="*/ 23 h 24"/>
              <a:gd name="T12" fmla="*/ 2 w 2"/>
              <a:gd name="T13" fmla="*/ 22 h 24"/>
              <a:gd name="T14" fmla="*/ 2 w 2"/>
              <a:gd name="T15" fmla="*/ 12 h 24"/>
              <a:gd name="T16" fmla="*/ 1 w 2"/>
              <a:gd name="T17" fmla="*/ 0 h 24"/>
              <a:gd name="T18" fmla="*/ 1 w 2"/>
              <a:gd name="T19" fmla="*/ 0 h 24"/>
              <a:gd name="T20" fmla="*/ 0 w 2"/>
              <a:gd name="T21" fmla="*/ 1 h 24"/>
              <a:gd name="T22" fmla="*/ 0 w 2"/>
              <a:gd name="T23" fmla="*/ 1 h 24"/>
              <a:gd name="T24" fmla="*/ 0 w 2"/>
              <a:gd name="T25" fmla="*/ 11 h 24"/>
              <a:gd name="T26" fmla="*/ 2 w 2"/>
              <a:gd name="T27" fmla="*/ 11 h 24"/>
              <a:gd name="T28" fmla="*/ 2 w 2"/>
              <a:gd name="T29" fmla="*/ 1 h 24"/>
              <a:gd name="T30" fmla="*/ 2 w 2"/>
              <a:gd name="T31" fmla="*/ 1 h 24"/>
              <a:gd name="T32" fmla="*/ 1 w 2"/>
              <a:gd name="T33" fmla="*/ 0 h 24"/>
              <a:gd name="T34" fmla="*/ 1 w 2"/>
              <a:gd name="T35"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 h="24">
                <a:moveTo>
                  <a:pt x="2" y="12"/>
                </a:moveTo>
                <a:cubicBezTo>
                  <a:pt x="0" y="12"/>
                  <a:pt x="0" y="12"/>
                  <a:pt x="0" y="12"/>
                </a:cubicBezTo>
                <a:cubicBezTo>
                  <a:pt x="0" y="22"/>
                  <a:pt x="0" y="22"/>
                  <a:pt x="0" y="22"/>
                </a:cubicBezTo>
                <a:cubicBezTo>
                  <a:pt x="0" y="23"/>
                  <a:pt x="0" y="23"/>
                  <a:pt x="0" y="23"/>
                </a:cubicBezTo>
                <a:cubicBezTo>
                  <a:pt x="0" y="23"/>
                  <a:pt x="0" y="24"/>
                  <a:pt x="1" y="24"/>
                </a:cubicBezTo>
                <a:cubicBezTo>
                  <a:pt x="1" y="24"/>
                  <a:pt x="2" y="23"/>
                  <a:pt x="2" y="23"/>
                </a:cubicBezTo>
                <a:cubicBezTo>
                  <a:pt x="2" y="22"/>
                  <a:pt x="2" y="22"/>
                  <a:pt x="2" y="22"/>
                </a:cubicBezTo>
                <a:cubicBezTo>
                  <a:pt x="2" y="12"/>
                  <a:pt x="2" y="12"/>
                  <a:pt x="2" y="12"/>
                </a:cubicBezTo>
                <a:moveTo>
                  <a:pt x="1" y="0"/>
                </a:moveTo>
                <a:cubicBezTo>
                  <a:pt x="1" y="0"/>
                  <a:pt x="1" y="0"/>
                  <a:pt x="1" y="0"/>
                </a:cubicBezTo>
                <a:cubicBezTo>
                  <a:pt x="0" y="0"/>
                  <a:pt x="0" y="0"/>
                  <a:pt x="0" y="1"/>
                </a:cubicBezTo>
                <a:cubicBezTo>
                  <a:pt x="0" y="1"/>
                  <a:pt x="0" y="1"/>
                  <a:pt x="0" y="1"/>
                </a:cubicBezTo>
                <a:cubicBezTo>
                  <a:pt x="0" y="11"/>
                  <a:pt x="0" y="11"/>
                  <a:pt x="0" y="11"/>
                </a:cubicBezTo>
                <a:cubicBezTo>
                  <a:pt x="2" y="11"/>
                  <a:pt x="2" y="11"/>
                  <a:pt x="2" y="11"/>
                </a:cubicBezTo>
                <a:cubicBezTo>
                  <a:pt x="2" y="1"/>
                  <a:pt x="2" y="1"/>
                  <a:pt x="2" y="1"/>
                </a:cubicBezTo>
                <a:cubicBezTo>
                  <a:pt x="2" y="1"/>
                  <a:pt x="2" y="1"/>
                  <a:pt x="2" y="1"/>
                </a:cubicBezTo>
                <a:cubicBezTo>
                  <a:pt x="2" y="0"/>
                  <a:pt x="1" y="0"/>
                  <a:pt x="1" y="0"/>
                </a:cubicBezTo>
                <a:cubicBezTo>
                  <a:pt x="1" y="0"/>
                  <a:pt x="1" y="0"/>
                  <a:pt x="1" y="0"/>
                </a:cubicBezTo>
              </a:path>
            </a:pathLst>
          </a:custGeom>
          <a:solidFill>
            <a:schemeClr val="bg1"/>
          </a:solidFill>
          <a:ln>
            <a:noFill/>
          </a:ln>
        </p:spPr>
        <p:txBody>
          <a:bodyPr vert="horz" wrap="square" lIns="91440" tIns="45720" rIns="91440" bIns="45720" numCol="1" anchor="t" anchorCtr="0" compatLnSpc="1"/>
          <a:lstStyle/>
          <a:p>
            <a:endParaRPr lang="zh-CN" altLang="en-US">
              <a:solidFill>
                <a:schemeClr val="bg2">
                  <a:lumMod val="25000"/>
                </a:schemeClr>
              </a:solidFill>
              <a:cs typeface="+mn-ea"/>
              <a:sym typeface="+mn-lt"/>
            </a:endParaRPr>
          </a:p>
        </p:txBody>
      </p:sp>
      <p:sp>
        <p:nvSpPr>
          <p:cNvPr id="64" name="Freeform 32"/>
          <p:cNvSpPr/>
          <p:nvPr/>
        </p:nvSpPr>
        <p:spPr bwMode="auto">
          <a:xfrm>
            <a:off x="4744424" y="3661838"/>
            <a:ext cx="90488" cy="4763"/>
          </a:xfrm>
          <a:custGeom>
            <a:avLst/>
            <a:gdLst>
              <a:gd name="T0" fmla="*/ 23 w 24"/>
              <a:gd name="T1" fmla="*/ 0 h 1"/>
              <a:gd name="T2" fmla="*/ 22 w 24"/>
              <a:gd name="T3" fmla="*/ 0 h 1"/>
              <a:gd name="T4" fmla="*/ 13 w 24"/>
              <a:gd name="T5" fmla="*/ 0 h 1"/>
              <a:gd name="T6" fmla="*/ 11 w 24"/>
              <a:gd name="T7" fmla="*/ 0 h 1"/>
              <a:gd name="T8" fmla="*/ 1 w 24"/>
              <a:gd name="T9" fmla="*/ 0 h 1"/>
              <a:gd name="T10" fmla="*/ 1 w 24"/>
              <a:gd name="T11" fmla="*/ 0 h 1"/>
              <a:gd name="T12" fmla="*/ 0 w 24"/>
              <a:gd name="T13" fmla="*/ 1 h 1"/>
              <a:gd name="T14" fmla="*/ 1 w 24"/>
              <a:gd name="T15" fmla="*/ 1 h 1"/>
              <a:gd name="T16" fmla="*/ 1 w 24"/>
              <a:gd name="T17" fmla="*/ 1 h 1"/>
              <a:gd name="T18" fmla="*/ 11 w 24"/>
              <a:gd name="T19" fmla="*/ 1 h 1"/>
              <a:gd name="T20" fmla="*/ 13 w 24"/>
              <a:gd name="T21" fmla="*/ 1 h 1"/>
              <a:gd name="T22" fmla="*/ 22 w 24"/>
              <a:gd name="T23" fmla="*/ 1 h 1"/>
              <a:gd name="T24" fmla="*/ 23 w 24"/>
              <a:gd name="T25" fmla="*/ 1 h 1"/>
              <a:gd name="T26" fmla="*/ 24 w 24"/>
              <a:gd name="T27" fmla="*/ 1 h 1"/>
              <a:gd name="T28" fmla="*/ 24 w 24"/>
              <a:gd name="T29" fmla="*/ 1 h 1"/>
              <a:gd name="T30" fmla="*/ 24 w 24"/>
              <a:gd name="T31" fmla="*/ 1 h 1"/>
              <a:gd name="T32" fmla="*/ 23 w 24"/>
              <a:gd name="T33"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 h="1">
                <a:moveTo>
                  <a:pt x="23" y="0"/>
                </a:moveTo>
                <a:cubicBezTo>
                  <a:pt x="22" y="0"/>
                  <a:pt x="22" y="0"/>
                  <a:pt x="22" y="0"/>
                </a:cubicBezTo>
                <a:cubicBezTo>
                  <a:pt x="13" y="0"/>
                  <a:pt x="13" y="0"/>
                  <a:pt x="13" y="0"/>
                </a:cubicBezTo>
                <a:cubicBezTo>
                  <a:pt x="11" y="0"/>
                  <a:pt x="11" y="0"/>
                  <a:pt x="11" y="0"/>
                </a:cubicBezTo>
                <a:cubicBezTo>
                  <a:pt x="1" y="0"/>
                  <a:pt x="1" y="0"/>
                  <a:pt x="1" y="0"/>
                </a:cubicBezTo>
                <a:cubicBezTo>
                  <a:pt x="1" y="0"/>
                  <a:pt x="1" y="0"/>
                  <a:pt x="1" y="0"/>
                </a:cubicBezTo>
                <a:cubicBezTo>
                  <a:pt x="0" y="0"/>
                  <a:pt x="0" y="0"/>
                  <a:pt x="0" y="1"/>
                </a:cubicBezTo>
                <a:cubicBezTo>
                  <a:pt x="0" y="1"/>
                  <a:pt x="0" y="1"/>
                  <a:pt x="1" y="1"/>
                </a:cubicBezTo>
                <a:cubicBezTo>
                  <a:pt x="1" y="1"/>
                  <a:pt x="1" y="1"/>
                  <a:pt x="1" y="1"/>
                </a:cubicBezTo>
                <a:cubicBezTo>
                  <a:pt x="11" y="1"/>
                  <a:pt x="11" y="1"/>
                  <a:pt x="11" y="1"/>
                </a:cubicBezTo>
                <a:cubicBezTo>
                  <a:pt x="13" y="1"/>
                  <a:pt x="13" y="1"/>
                  <a:pt x="13" y="1"/>
                </a:cubicBezTo>
                <a:cubicBezTo>
                  <a:pt x="22" y="1"/>
                  <a:pt x="22" y="1"/>
                  <a:pt x="22" y="1"/>
                </a:cubicBezTo>
                <a:cubicBezTo>
                  <a:pt x="23" y="1"/>
                  <a:pt x="23" y="1"/>
                  <a:pt x="23" y="1"/>
                </a:cubicBezTo>
                <a:cubicBezTo>
                  <a:pt x="23" y="1"/>
                  <a:pt x="24" y="1"/>
                  <a:pt x="24" y="1"/>
                </a:cubicBezTo>
                <a:cubicBezTo>
                  <a:pt x="24" y="1"/>
                  <a:pt x="24" y="1"/>
                  <a:pt x="24" y="1"/>
                </a:cubicBezTo>
                <a:cubicBezTo>
                  <a:pt x="24" y="1"/>
                  <a:pt x="24" y="1"/>
                  <a:pt x="24" y="1"/>
                </a:cubicBezTo>
                <a:cubicBezTo>
                  <a:pt x="24" y="0"/>
                  <a:pt x="23" y="0"/>
                  <a:pt x="23" y="0"/>
                </a:cubicBezTo>
              </a:path>
            </a:pathLst>
          </a:custGeom>
          <a:solidFill>
            <a:schemeClr val="bg1"/>
          </a:solidFill>
          <a:ln>
            <a:noFill/>
          </a:ln>
        </p:spPr>
        <p:txBody>
          <a:bodyPr vert="horz" wrap="square" lIns="91440" tIns="45720" rIns="91440" bIns="45720" numCol="1" anchor="t" anchorCtr="0" compatLnSpc="1"/>
          <a:lstStyle/>
          <a:p>
            <a:endParaRPr lang="zh-CN" altLang="en-US">
              <a:solidFill>
                <a:schemeClr val="bg2">
                  <a:lumMod val="25000"/>
                </a:schemeClr>
              </a:solidFill>
              <a:cs typeface="+mn-ea"/>
              <a:sym typeface="+mn-lt"/>
            </a:endParaRPr>
          </a:p>
        </p:txBody>
      </p:sp>
      <p:sp>
        <p:nvSpPr>
          <p:cNvPr id="65" name="Freeform 33"/>
          <p:cNvSpPr>
            <a:spLocks noEditPoints="1"/>
          </p:cNvSpPr>
          <p:nvPr/>
        </p:nvSpPr>
        <p:spPr bwMode="auto">
          <a:xfrm>
            <a:off x="4760299" y="3534838"/>
            <a:ext cx="60325" cy="60325"/>
          </a:xfrm>
          <a:custGeom>
            <a:avLst/>
            <a:gdLst>
              <a:gd name="T0" fmla="*/ 16 w 16"/>
              <a:gd name="T1" fmla="*/ 8 h 16"/>
              <a:gd name="T2" fmla="*/ 15 w 16"/>
              <a:gd name="T3" fmla="*/ 9 h 16"/>
              <a:gd name="T4" fmla="*/ 14 w 16"/>
              <a:gd name="T5" fmla="*/ 9 h 16"/>
              <a:gd name="T6" fmla="*/ 9 w 16"/>
              <a:gd name="T7" fmla="*/ 14 h 16"/>
              <a:gd name="T8" fmla="*/ 9 w 16"/>
              <a:gd name="T9" fmla="*/ 15 h 16"/>
              <a:gd name="T10" fmla="*/ 8 w 16"/>
              <a:gd name="T11" fmla="*/ 16 h 16"/>
              <a:gd name="T12" fmla="*/ 7 w 16"/>
              <a:gd name="T13" fmla="*/ 15 h 16"/>
              <a:gd name="T14" fmla="*/ 7 w 16"/>
              <a:gd name="T15" fmla="*/ 14 h 16"/>
              <a:gd name="T16" fmla="*/ 1 w 16"/>
              <a:gd name="T17" fmla="*/ 9 h 16"/>
              <a:gd name="T18" fmla="*/ 1 w 16"/>
              <a:gd name="T19" fmla="*/ 9 h 16"/>
              <a:gd name="T20" fmla="*/ 0 w 16"/>
              <a:gd name="T21" fmla="*/ 8 h 16"/>
              <a:gd name="T22" fmla="*/ 0 w 16"/>
              <a:gd name="T23" fmla="*/ 8 h 16"/>
              <a:gd name="T24" fmla="*/ 8 w 16"/>
              <a:gd name="T25" fmla="*/ 16 h 16"/>
              <a:gd name="T26" fmla="*/ 16 w 16"/>
              <a:gd name="T27" fmla="*/ 8 h 16"/>
              <a:gd name="T28" fmla="*/ 16 w 16"/>
              <a:gd name="T29" fmla="*/ 8 h 16"/>
              <a:gd name="T30" fmla="*/ 8 w 16"/>
              <a:gd name="T31" fmla="*/ 0 h 16"/>
              <a:gd name="T32" fmla="*/ 0 w 16"/>
              <a:gd name="T33" fmla="*/ 8 h 16"/>
              <a:gd name="T34" fmla="*/ 1 w 16"/>
              <a:gd name="T35" fmla="*/ 7 h 16"/>
              <a:gd name="T36" fmla="*/ 1 w 16"/>
              <a:gd name="T37" fmla="*/ 7 h 16"/>
              <a:gd name="T38" fmla="*/ 7 w 16"/>
              <a:gd name="T39" fmla="*/ 1 h 16"/>
              <a:gd name="T40" fmla="*/ 7 w 16"/>
              <a:gd name="T41" fmla="*/ 1 h 16"/>
              <a:gd name="T42" fmla="*/ 8 w 16"/>
              <a:gd name="T43" fmla="*/ 0 h 16"/>
              <a:gd name="T44" fmla="*/ 8 w 16"/>
              <a:gd name="T45" fmla="*/ 0 h 16"/>
              <a:gd name="T46" fmla="*/ 9 w 16"/>
              <a:gd name="T47" fmla="*/ 1 h 16"/>
              <a:gd name="T48" fmla="*/ 9 w 16"/>
              <a:gd name="T49" fmla="*/ 1 h 16"/>
              <a:gd name="T50" fmla="*/ 14 w 16"/>
              <a:gd name="T51" fmla="*/ 7 h 16"/>
              <a:gd name="T52" fmla="*/ 15 w 16"/>
              <a:gd name="T53" fmla="*/ 7 h 16"/>
              <a:gd name="T54" fmla="*/ 16 w 16"/>
              <a:gd name="T55" fmla="*/ 8 h 16"/>
              <a:gd name="T56" fmla="*/ 8 w 16"/>
              <a:gd name="T57"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6" h="16">
                <a:moveTo>
                  <a:pt x="16" y="8"/>
                </a:moveTo>
                <a:cubicBezTo>
                  <a:pt x="16" y="8"/>
                  <a:pt x="15" y="9"/>
                  <a:pt x="15" y="9"/>
                </a:cubicBezTo>
                <a:cubicBezTo>
                  <a:pt x="14" y="9"/>
                  <a:pt x="14" y="9"/>
                  <a:pt x="14" y="9"/>
                </a:cubicBezTo>
                <a:cubicBezTo>
                  <a:pt x="14" y="12"/>
                  <a:pt x="12" y="14"/>
                  <a:pt x="9" y="14"/>
                </a:cubicBezTo>
                <a:cubicBezTo>
                  <a:pt x="9" y="15"/>
                  <a:pt x="9" y="15"/>
                  <a:pt x="9" y="15"/>
                </a:cubicBezTo>
                <a:cubicBezTo>
                  <a:pt x="9" y="15"/>
                  <a:pt x="8" y="16"/>
                  <a:pt x="8" y="16"/>
                </a:cubicBezTo>
                <a:cubicBezTo>
                  <a:pt x="7" y="16"/>
                  <a:pt x="7" y="15"/>
                  <a:pt x="7" y="15"/>
                </a:cubicBezTo>
                <a:cubicBezTo>
                  <a:pt x="7" y="14"/>
                  <a:pt x="7" y="14"/>
                  <a:pt x="7" y="14"/>
                </a:cubicBezTo>
                <a:cubicBezTo>
                  <a:pt x="4" y="14"/>
                  <a:pt x="2" y="12"/>
                  <a:pt x="1" y="9"/>
                </a:cubicBezTo>
                <a:cubicBezTo>
                  <a:pt x="1" y="9"/>
                  <a:pt x="1" y="9"/>
                  <a:pt x="1" y="9"/>
                </a:cubicBezTo>
                <a:cubicBezTo>
                  <a:pt x="0" y="9"/>
                  <a:pt x="0" y="8"/>
                  <a:pt x="0" y="8"/>
                </a:cubicBezTo>
                <a:cubicBezTo>
                  <a:pt x="0" y="8"/>
                  <a:pt x="0" y="8"/>
                  <a:pt x="0" y="8"/>
                </a:cubicBezTo>
                <a:cubicBezTo>
                  <a:pt x="0" y="12"/>
                  <a:pt x="3" y="16"/>
                  <a:pt x="8" y="16"/>
                </a:cubicBezTo>
                <a:cubicBezTo>
                  <a:pt x="12" y="16"/>
                  <a:pt x="16" y="12"/>
                  <a:pt x="16" y="8"/>
                </a:cubicBezTo>
                <a:cubicBezTo>
                  <a:pt x="16" y="8"/>
                  <a:pt x="16" y="8"/>
                  <a:pt x="16" y="8"/>
                </a:cubicBezTo>
                <a:moveTo>
                  <a:pt x="8" y="0"/>
                </a:moveTo>
                <a:cubicBezTo>
                  <a:pt x="3" y="0"/>
                  <a:pt x="0" y="3"/>
                  <a:pt x="0" y="8"/>
                </a:cubicBezTo>
                <a:cubicBezTo>
                  <a:pt x="0" y="7"/>
                  <a:pt x="0" y="7"/>
                  <a:pt x="1" y="7"/>
                </a:cubicBezTo>
                <a:cubicBezTo>
                  <a:pt x="1" y="7"/>
                  <a:pt x="1" y="7"/>
                  <a:pt x="1" y="7"/>
                </a:cubicBezTo>
                <a:cubicBezTo>
                  <a:pt x="2" y="4"/>
                  <a:pt x="4" y="2"/>
                  <a:pt x="7" y="1"/>
                </a:cubicBezTo>
                <a:cubicBezTo>
                  <a:pt x="7" y="1"/>
                  <a:pt x="7" y="1"/>
                  <a:pt x="7" y="1"/>
                </a:cubicBezTo>
                <a:cubicBezTo>
                  <a:pt x="7" y="0"/>
                  <a:pt x="7" y="0"/>
                  <a:pt x="8" y="0"/>
                </a:cubicBezTo>
                <a:moveTo>
                  <a:pt x="8" y="0"/>
                </a:moveTo>
                <a:cubicBezTo>
                  <a:pt x="8" y="0"/>
                  <a:pt x="9" y="0"/>
                  <a:pt x="9" y="1"/>
                </a:cubicBezTo>
                <a:cubicBezTo>
                  <a:pt x="9" y="1"/>
                  <a:pt x="9" y="1"/>
                  <a:pt x="9" y="1"/>
                </a:cubicBezTo>
                <a:cubicBezTo>
                  <a:pt x="12" y="2"/>
                  <a:pt x="14" y="4"/>
                  <a:pt x="14" y="7"/>
                </a:cubicBezTo>
                <a:cubicBezTo>
                  <a:pt x="15" y="7"/>
                  <a:pt x="15" y="7"/>
                  <a:pt x="15" y="7"/>
                </a:cubicBezTo>
                <a:cubicBezTo>
                  <a:pt x="15" y="7"/>
                  <a:pt x="16" y="7"/>
                  <a:pt x="16" y="8"/>
                </a:cubicBezTo>
                <a:cubicBezTo>
                  <a:pt x="16" y="3"/>
                  <a:pt x="12" y="0"/>
                  <a:pt x="8" y="0"/>
                </a:cubicBezTo>
              </a:path>
            </a:pathLst>
          </a:custGeom>
          <a:solidFill>
            <a:schemeClr val="bg1"/>
          </a:solidFill>
          <a:ln>
            <a:noFill/>
          </a:ln>
        </p:spPr>
        <p:txBody>
          <a:bodyPr vert="horz" wrap="square" lIns="91440" tIns="45720" rIns="91440" bIns="45720" numCol="1" anchor="t" anchorCtr="0" compatLnSpc="1"/>
          <a:lstStyle/>
          <a:p>
            <a:endParaRPr lang="zh-CN" altLang="en-US">
              <a:solidFill>
                <a:schemeClr val="bg2">
                  <a:lumMod val="25000"/>
                </a:schemeClr>
              </a:solidFill>
              <a:cs typeface="+mn-ea"/>
              <a:sym typeface="+mn-lt"/>
            </a:endParaRPr>
          </a:p>
        </p:txBody>
      </p:sp>
      <p:sp>
        <p:nvSpPr>
          <p:cNvPr id="66" name="Freeform 34"/>
          <p:cNvSpPr>
            <a:spLocks noEditPoints="1"/>
          </p:cNvSpPr>
          <p:nvPr/>
        </p:nvSpPr>
        <p:spPr bwMode="auto">
          <a:xfrm>
            <a:off x="4785699" y="3534838"/>
            <a:ext cx="7938" cy="60325"/>
          </a:xfrm>
          <a:custGeom>
            <a:avLst/>
            <a:gdLst>
              <a:gd name="T0" fmla="*/ 2 w 2"/>
              <a:gd name="T1" fmla="*/ 9 h 16"/>
              <a:gd name="T2" fmla="*/ 0 w 2"/>
              <a:gd name="T3" fmla="*/ 9 h 16"/>
              <a:gd name="T4" fmla="*/ 0 w 2"/>
              <a:gd name="T5" fmla="*/ 14 h 16"/>
              <a:gd name="T6" fmla="*/ 0 w 2"/>
              <a:gd name="T7" fmla="*/ 15 h 16"/>
              <a:gd name="T8" fmla="*/ 1 w 2"/>
              <a:gd name="T9" fmla="*/ 16 h 16"/>
              <a:gd name="T10" fmla="*/ 2 w 2"/>
              <a:gd name="T11" fmla="*/ 15 h 16"/>
              <a:gd name="T12" fmla="*/ 2 w 2"/>
              <a:gd name="T13" fmla="*/ 14 h 16"/>
              <a:gd name="T14" fmla="*/ 2 w 2"/>
              <a:gd name="T15" fmla="*/ 9 h 16"/>
              <a:gd name="T16" fmla="*/ 1 w 2"/>
              <a:gd name="T17" fmla="*/ 0 h 16"/>
              <a:gd name="T18" fmla="*/ 1 w 2"/>
              <a:gd name="T19" fmla="*/ 0 h 16"/>
              <a:gd name="T20" fmla="*/ 0 w 2"/>
              <a:gd name="T21" fmla="*/ 1 h 16"/>
              <a:gd name="T22" fmla="*/ 0 w 2"/>
              <a:gd name="T23" fmla="*/ 1 h 16"/>
              <a:gd name="T24" fmla="*/ 0 w 2"/>
              <a:gd name="T25" fmla="*/ 7 h 16"/>
              <a:gd name="T26" fmla="*/ 2 w 2"/>
              <a:gd name="T27" fmla="*/ 7 h 16"/>
              <a:gd name="T28" fmla="*/ 2 w 2"/>
              <a:gd name="T29" fmla="*/ 1 h 16"/>
              <a:gd name="T30" fmla="*/ 2 w 2"/>
              <a:gd name="T31" fmla="*/ 1 h 16"/>
              <a:gd name="T32" fmla="*/ 1 w 2"/>
              <a:gd name="T33" fmla="*/ 0 h 16"/>
              <a:gd name="T34" fmla="*/ 1 w 2"/>
              <a:gd name="T35"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 h="16">
                <a:moveTo>
                  <a:pt x="2" y="9"/>
                </a:moveTo>
                <a:cubicBezTo>
                  <a:pt x="0" y="9"/>
                  <a:pt x="0" y="9"/>
                  <a:pt x="0" y="9"/>
                </a:cubicBezTo>
                <a:cubicBezTo>
                  <a:pt x="0" y="14"/>
                  <a:pt x="0" y="14"/>
                  <a:pt x="0" y="14"/>
                </a:cubicBezTo>
                <a:cubicBezTo>
                  <a:pt x="0" y="15"/>
                  <a:pt x="0" y="15"/>
                  <a:pt x="0" y="15"/>
                </a:cubicBezTo>
                <a:cubicBezTo>
                  <a:pt x="0" y="15"/>
                  <a:pt x="0" y="16"/>
                  <a:pt x="1" y="16"/>
                </a:cubicBezTo>
                <a:cubicBezTo>
                  <a:pt x="1" y="16"/>
                  <a:pt x="2" y="15"/>
                  <a:pt x="2" y="15"/>
                </a:cubicBezTo>
                <a:cubicBezTo>
                  <a:pt x="2" y="14"/>
                  <a:pt x="2" y="14"/>
                  <a:pt x="2" y="14"/>
                </a:cubicBezTo>
                <a:cubicBezTo>
                  <a:pt x="2" y="9"/>
                  <a:pt x="2" y="9"/>
                  <a:pt x="2" y="9"/>
                </a:cubicBezTo>
                <a:moveTo>
                  <a:pt x="1" y="0"/>
                </a:moveTo>
                <a:cubicBezTo>
                  <a:pt x="1" y="0"/>
                  <a:pt x="1" y="0"/>
                  <a:pt x="1" y="0"/>
                </a:cubicBezTo>
                <a:cubicBezTo>
                  <a:pt x="0" y="0"/>
                  <a:pt x="0" y="0"/>
                  <a:pt x="0" y="1"/>
                </a:cubicBezTo>
                <a:cubicBezTo>
                  <a:pt x="0" y="1"/>
                  <a:pt x="0" y="1"/>
                  <a:pt x="0" y="1"/>
                </a:cubicBezTo>
                <a:cubicBezTo>
                  <a:pt x="0" y="7"/>
                  <a:pt x="0" y="7"/>
                  <a:pt x="0" y="7"/>
                </a:cubicBezTo>
                <a:cubicBezTo>
                  <a:pt x="2" y="7"/>
                  <a:pt x="2" y="7"/>
                  <a:pt x="2" y="7"/>
                </a:cubicBezTo>
                <a:cubicBezTo>
                  <a:pt x="2" y="1"/>
                  <a:pt x="2" y="1"/>
                  <a:pt x="2" y="1"/>
                </a:cubicBezTo>
                <a:cubicBezTo>
                  <a:pt x="2" y="1"/>
                  <a:pt x="2" y="1"/>
                  <a:pt x="2" y="1"/>
                </a:cubicBezTo>
                <a:cubicBezTo>
                  <a:pt x="2" y="0"/>
                  <a:pt x="1" y="0"/>
                  <a:pt x="1" y="0"/>
                </a:cubicBezTo>
                <a:cubicBezTo>
                  <a:pt x="1" y="0"/>
                  <a:pt x="1" y="0"/>
                  <a:pt x="1" y="0"/>
                </a:cubicBezTo>
              </a:path>
            </a:pathLst>
          </a:custGeom>
          <a:solidFill>
            <a:schemeClr val="bg1"/>
          </a:solidFill>
          <a:ln>
            <a:noFill/>
          </a:ln>
        </p:spPr>
        <p:txBody>
          <a:bodyPr vert="horz" wrap="square" lIns="91440" tIns="45720" rIns="91440" bIns="45720" numCol="1" anchor="t" anchorCtr="0" compatLnSpc="1"/>
          <a:lstStyle/>
          <a:p>
            <a:endParaRPr lang="zh-CN" altLang="en-US">
              <a:solidFill>
                <a:schemeClr val="bg2">
                  <a:lumMod val="25000"/>
                </a:schemeClr>
              </a:solidFill>
              <a:cs typeface="+mn-ea"/>
              <a:sym typeface="+mn-lt"/>
            </a:endParaRPr>
          </a:p>
        </p:txBody>
      </p:sp>
      <p:sp>
        <p:nvSpPr>
          <p:cNvPr id="67" name="Freeform 35"/>
          <p:cNvSpPr/>
          <p:nvPr/>
        </p:nvSpPr>
        <p:spPr bwMode="auto">
          <a:xfrm>
            <a:off x="4760299" y="3560238"/>
            <a:ext cx="60325" cy="7938"/>
          </a:xfrm>
          <a:custGeom>
            <a:avLst/>
            <a:gdLst>
              <a:gd name="T0" fmla="*/ 15 w 16"/>
              <a:gd name="T1" fmla="*/ 0 h 2"/>
              <a:gd name="T2" fmla="*/ 14 w 16"/>
              <a:gd name="T3" fmla="*/ 0 h 2"/>
              <a:gd name="T4" fmla="*/ 9 w 16"/>
              <a:gd name="T5" fmla="*/ 0 h 2"/>
              <a:gd name="T6" fmla="*/ 7 w 16"/>
              <a:gd name="T7" fmla="*/ 0 h 2"/>
              <a:gd name="T8" fmla="*/ 1 w 16"/>
              <a:gd name="T9" fmla="*/ 0 h 2"/>
              <a:gd name="T10" fmla="*/ 1 w 16"/>
              <a:gd name="T11" fmla="*/ 0 h 2"/>
              <a:gd name="T12" fmla="*/ 0 w 16"/>
              <a:gd name="T13" fmla="*/ 1 h 2"/>
              <a:gd name="T14" fmla="*/ 0 w 16"/>
              <a:gd name="T15" fmla="*/ 1 h 2"/>
              <a:gd name="T16" fmla="*/ 0 w 16"/>
              <a:gd name="T17" fmla="*/ 1 h 2"/>
              <a:gd name="T18" fmla="*/ 1 w 16"/>
              <a:gd name="T19" fmla="*/ 2 h 2"/>
              <a:gd name="T20" fmla="*/ 1 w 16"/>
              <a:gd name="T21" fmla="*/ 2 h 2"/>
              <a:gd name="T22" fmla="*/ 7 w 16"/>
              <a:gd name="T23" fmla="*/ 2 h 2"/>
              <a:gd name="T24" fmla="*/ 9 w 16"/>
              <a:gd name="T25" fmla="*/ 2 h 2"/>
              <a:gd name="T26" fmla="*/ 14 w 16"/>
              <a:gd name="T27" fmla="*/ 2 h 2"/>
              <a:gd name="T28" fmla="*/ 15 w 16"/>
              <a:gd name="T29" fmla="*/ 2 h 2"/>
              <a:gd name="T30" fmla="*/ 16 w 16"/>
              <a:gd name="T31" fmla="*/ 1 h 2"/>
              <a:gd name="T32" fmla="*/ 16 w 16"/>
              <a:gd name="T33" fmla="*/ 1 h 2"/>
              <a:gd name="T34" fmla="*/ 16 w 16"/>
              <a:gd name="T35" fmla="*/ 1 h 2"/>
              <a:gd name="T36" fmla="*/ 15 w 16"/>
              <a:gd name="T37"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 h="2">
                <a:moveTo>
                  <a:pt x="15" y="0"/>
                </a:moveTo>
                <a:cubicBezTo>
                  <a:pt x="14" y="0"/>
                  <a:pt x="14" y="0"/>
                  <a:pt x="14" y="0"/>
                </a:cubicBezTo>
                <a:cubicBezTo>
                  <a:pt x="9" y="0"/>
                  <a:pt x="9" y="0"/>
                  <a:pt x="9" y="0"/>
                </a:cubicBezTo>
                <a:cubicBezTo>
                  <a:pt x="7" y="0"/>
                  <a:pt x="7" y="0"/>
                  <a:pt x="7" y="0"/>
                </a:cubicBezTo>
                <a:cubicBezTo>
                  <a:pt x="1" y="0"/>
                  <a:pt x="1" y="0"/>
                  <a:pt x="1" y="0"/>
                </a:cubicBezTo>
                <a:cubicBezTo>
                  <a:pt x="1" y="0"/>
                  <a:pt x="1" y="0"/>
                  <a:pt x="1" y="0"/>
                </a:cubicBezTo>
                <a:cubicBezTo>
                  <a:pt x="0" y="0"/>
                  <a:pt x="0" y="0"/>
                  <a:pt x="0" y="1"/>
                </a:cubicBezTo>
                <a:cubicBezTo>
                  <a:pt x="0" y="1"/>
                  <a:pt x="0" y="1"/>
                  <a:pt x="0" y="1"/>
                </a:cubicBezTo>
                <a:cubicBezTo>
                  <a:pt x="0" y="1"/>
                  <a:pt x="0" y="1"/>
                  <a:pt x="0" y="1"/>
                </a:cubicBezTo>
                <a:cubicBezTo>
                  <a:pt x="0" y="1"/>
                  <a:pt x="0" y="2"/>
                  <a:pt x="1" y="2"/>
                </a:cubicBezTo>
                <a:cubicBezTo>
                  <a:pt x="1" y="2"/>
                  <a:pt x="1" y="2"/>
                  <a:pt x="1" y="2"/>
                </a:cubicBezTo>
                <a:cubicBezTo>
                  <a:pt x="7" y="2"/>
                  <a:pt x="7" y="2"/>
                  <a:pt x="7" y="2"/>
                </a:cubicBezTo>
                <a:cubicBezTo>
                  <a:pt x="9" y="2"/>
                  <a:pt x="9" y="2"/>
                  <a:pt x="9" y="2"/>
                </a:cubicBezTo>
                <a:cubicBezTo>
                  <a:pt x="14" y="2"/>
                  <a:pt x="14" y="2"/>
                  <a:pt x="14" y="2"/>
                </a:cubicBezTo>
                <a:cubicBezTo>
                  <a:pt x="15" y="2"/>
                  <a:pt x="15" y="2"/>
                  <a:pt x="15" y="2"/>
                </a:cubicBezTo>
                <a:cubicBezTo>
                  <a:pt x="15" y="2"/>
                  <a:pt x="16" y="1"/>
                  <a:pt x="16" y="1"/>
                </a:cubicBezTo>
                <a:cubicBezTo>
                  <a:pt x="16" y="1"/>
                  <a:pt x="16" y="1"/>
                  <a:pt x="16" y="1"/>
                </a:cubicBezTo>
                <a:cubicBezTo>
                  <a:pt x="16" y="1"/>
                  <a:pt x="16" y="1"/>
                  <a:pt x="16" y="1"/>
                </a:cubicBezTo>
                <a:cubicBezTo>
                  <a:pt x="16" y="0"/>
                  <a:pt x="15" y="0"/>
                  <a:pt x="15" y="0"/>
                </a:cubicBezTo>
              </a:path>
            </a:pathLst>
          </a:custGeom>
          <a:solidFill>
            <a:schemeClr val="bg1"/>
          </a:solidFill>
          <a:ln>
            <a:noFill/>
          </a:ln>
        </p:spPr>
        <p:txBody>
          <a:bodyPr vert="horz" wrap="square" lIns="91440" tIns="45720" rIns="91440" bIns="45720" numCol="1" anchor="t" anchorCtr="0" compatLnSpc="1"/>
          <a:lstStyle/>
          <a:p>
            <a:endParaRPr lang="zh-CN" altLang="en-US">
              <a:solidFill>
                <a:schemeClr val="bg2">
                  <a:lumMod val="25000"/>
                </a:schemeClr>
              </a:solidFill>
              <a:cs typeface="+mn-ea"/>
              <a:sym typeface="+mn-lt"/>
            </a:endParaRPr>
          </a:p>
        </p:txBody>
      </p:sp>
      <p:sp>
        <p:nvSpPr>
          <p:cNvPr id="68" name="Freeform 40"/>
          <p:cNvSpPr>
            <a:spLocks noEditPoints="1"/>
          </p:cNvSpPr>
          <p:nvPr/>
        </p:nvSpPr>
        <p:spPr bwMode="auto">
          <a:xfrm>
            <a:off x="6854212" y="1883838"/>
            <a:ext cx="106363" cy="153988"/>
          </a:xfrm>
          <a:custGeom>
            <a:avLst/>
            <a:gdLst>
              <a:gd name="T0" fmla="*/ 7 w 28"/>
              <a:gd name="T1" fmla="*/ 37 h 41"/>
              <a:gd name="T2" fmla="*/ 4 w 28"/>
              <a:gd name="T3" fmla="*/ 35 h 41"/>
              <a:gd name="T4" fmla="*/ 4 w 28"/>
              <a:gd name="T5" fmla="*/ 6 h 41"/>
              <a:gd name="T6" fmla="*/ 7 w 28"/>
              <a:gd name="T7" fmla="*/ 3 h 41"/>
              <a:gd name="T8" fmla="*/ 22 w 28"/>
              <a:gd name="T9" fmla="*/ 3 h 41"/>
              <a:gd name="T10" fmla="*/ 24 w 28"/>
              <a:gd name="T11" fmla="*/ 6 h 41"/>
              <a:gd name="T12" fmla="*/ 24 w 28"/>
              <a:gd name="T13" fmla="*/ 35 h 41"/>
              <a:gd name="T14" fmla="*/ 22 w 28"/>
              <a:gd name="T15" fmla="*/ 37 h 41"/>
              <a:gd name="T16" fmla="*/ 7 w 28"/>
              <a:gd name="T17" fmla="*/ 37 h 41"/>
              <a:gd name="T18" fmla="*/ 22 w 28"/>
              <a:gd name="T19" fmla="*/ 0 h 41"/>
              <a:gd name="T20" fmla="*/ 6 w 28"/>
              <a:gd name="T21" fmla="*/ 0 h 41"/>
              <a:gd name="T22" fmla="*/ 0 w 28"/>
              <a:gd name="T23" fmla="*/ 6 h 41"/>
              <a:gd name="T24" fmla="*/ 0 w 28"/>
              <a:gd name="T25" fmla="*/ 35 h 41"/>
              <a:gd name="T26" fmla="*/ 6 w 28"/>
              <a:gd name="T27" fmla="*/ 41 h 41"/>
              <a:gd name="T28" fmla="*/ 22 w 28"/>
              <a:gd name="T29" fmla="*/ 41 h 41"/>
              <a:gd name="T30" fmla="*/ 28 w 28"/>
              <a:gd name="T31" fmla="*/ 35 h 41"/>
              <a:gd name="T32" fmla="*/ 28 w 28"/>
              <a:gd name="T33" fmla="*/ 6 h 41"/>
              <a:gd name="T34" fmla="*/ 22 w 28"/>
              <a:gd name="T35"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 h="41">
                <a:moveTo>
                  <a:pt x="7" y="37"/>
                </a:moveTo>
                <a:cubicBezTo>
                  <a:pt x="4" y="37"/>
                  <a:pt x="4" y="36"/>
                  <a:pt x="4" y="35"/>
                </a:cubicBezTo>
                <a:cubicBezTo>
                  <a:pt x="4" y="6"/>
                  <a:pt x="4" y="6"/>
                  <a:pt x="4" y="6"/>
                </a:cubicBezTo>
                <a:cubicBezTo>
                  <a:pt x="4" y="4"/>
                  <a:pt x="4" y="3"/>
                  <a:pt x="7" y="3"/>
                </a:cubicBezTo>
                <a:cubicBezTo>
                  <a:pt x="22" y="3"/>
                  <a:pt x="22" y="3"/>
                  <a:pt x="22" y="3"/>
                </a:cubicBezTo>
                <a:cubicBezTo>
                  <a:pt x="24" y="3"/>
                  <a:pt x="24" y="4"/>
                  <a:pt x="24" y="6"/>
                </a:cubicBezTo>
                <a:cubicBezTo>
                  <a:pt x="24" y="35"/>
                  <a:pt x="24" y="35"/>
                  <a:pt x="24" y="35"/>
                </a:cubicBezTo>
                <a:cubicBezTo>
                  <a:pt x="24" y="36"/>
                  <a:pt x="24" y="37"/>
                  <a:pt x="22" y="37"/>
                </a:cubicBezTo>
                <a:cubicBezTo>
                  <a:pt x="7" y="37"/>
                  <a:pt x="7" y="37"/>
                  <a:pt x="7" y="37"/>
                </a:cubicBezTo>
                <a:moveTo>
                  <a:pt x="22" y="0"/>
                </a:moveTo>
                <a:cubicBezTo>
                  <a:pt x="6" y="0"/>
                  <a:pt x="6" y="0"/>
                  <a:pt x="6" y="0"/>
                </a:cubicBezTo>
                <a:cubicBezTo>
                  <a:pt x="2" y="0"/>
                  <a:pt x="0" y="1"/>
                  <a:pt x="0" y="6"/>
                </a:cubicBezTo>
                <a:cubicBezTo>
                  <a:pt x="0" y="35"/>
                  <a:pt x="0" y="35"/>
                  <a:pt x="0" y="35"/>
                </a:cubicBezTo>
                <a:cubicBezTo>
                  <a:pt x="0" y="39"/>
                  <a:pt x="2" y="41"/>
                  <a:pt x="6" y="41"/>
                </a:cubicBezTo>
                <a:cubicBezTo>
                  <a:pt x="22" y="41"/>
                  <a:pt x="22" y="41"/>
                  <a:pt x="22" y="41"/>
                </a:cubicBezTo>
                <a:cubicBezTo>
                  <a:pt x="26" y="41"/>
                  <a:pt x="28" y="39"/>
                  <a:pt x="28" y="35"/>
                </a:cubicBezTo>
                <a:cubicBezTo>
                  <a:pt x="28" y="6"/>
                  <a:pt x="28" y="6"/>
                  <a:pt x="28" y="6"/>
                </a:cubicBezTo>
                <a:cubicBezTo>
                  <a:pt x="28" y="1"/>
                  <a:pt x="26" y="0"/>
                  <a:pt x="22" y="0"/>
                </a:cubicBezTo>
              </a:path>
            </a:pathLst>
          </a:custGeom>
          <a:solidFill>
            <a:schemeClr val="bg1"/>
          </a:solidFill>
          <a:ln>
            <a:noFill/>
          </a:ln>
        </p:spPr>
        <p:txBody>
          <a:bodyPr vert="horz" wrap="square" lIns="91440" tIns="45720" rIns="91440" bIns="45720" numCol="1" anchor="t" anchorCtr="0" compatLnSpc="1"/>
          <a:lstStyle/>
          <a:p>
            <a:endParaRPr lang="zh-CN" altLang="en-US">
              <a:solidFill>
                <a:schemeClr val="bg2">
                  <a:lumMod val="25000"/>
                </a:schemeClr>
              </a:solidFill>
              <a:cs typeface="+mn-ea"/>
              <a:sym typeface="+mn-lt"/>
            </a:endParaRPr>
          </a:p>
        </p:txBody>
      </p:sp>
      <p:sp>
        <p:nvSpPr>
          <p:cNvPr id="69" name="Freeform 41"/>
          <p:cNvSpPr/>
          <p:nvPr/>
        </p:nvSpPr>
        <p:spPr bwMode="auto">
          <a:xfrm>
            <a:off x="6985974" y="1883838"/>
            <a:ext cx="98425" cy="153988"/>
          </a:xfrm>
          <a:custGeom>
            <a:avLst/>
            <a:gdLst>
              <a:gd name="T0" fmla="*/ 20 w 26"/>
              <a:gd name="T1" fmla="*/ 0 h 41"/>
              <a:gd name="T2" fmla="*/ 6 w 26"/>
              <a:gd name="T3" fmla="*/ 0 h 41"/>
              <a:gd name="T4" fmla="*/ 0 w 26"/>
              <a:gd name="T5" fmla="*/ 6 h 41"/>
              <a:gd name="T6" fmla="*/ 0 w 26"/>
              <a:gd name="T7" fmla="*/ 11 h 41"/>
              <a:gd name="T8" fmla="*/ 1 w 26"/>
              <a:gd name="T9" fmla="*/ 12 h 41"/>
              <a:gd name="T10" fmla="*/ 3 w 26"/>
              <a:gd name="T11" fmla="*/ 12 h 41"/>
              <a:gd name="T12" fmla="*/ 4 w 26"/>
              <a:gd name="T13" fmla="*/ 11 h 41"/>
              <a:gd name="T14" fmla="*/ 4 w 26"/>
              <a:gd name="T15" fmla="*/ 6 h 41"/>
              <a:gd name="T16" fmla="*/ 6 w 26"/>
              <a:gd name="T17" fmla="*/ 3 h 41"/>
              <a:gd name="T18" fmla="*/ 20 w 26"/>
              <a:gd name="T19" fmla="*/ 3 h 41"/>
              <a:gd name="T20" fmla="*/ 22 w 26"/>
              <a:gd name="T21" fmla="*/ 6 h 41"/>
              <a:gd name="T22" fmla="*/ 22 w 26"/>
              <a:gd name="T23" fmla="*/ 12 h 41"/>
              <a:gd name="T24" fmla="*/ 20 w 26"/>
              <a:gd name="T25" fmla="*/ 18 h 41"/>
              <a:gd name="T26" fmla="*/ 1 w 26"/>
              <a:gd name="T27" fmla="*/ 36 h 41"/>
              <a:gd name="T28" fmla="*/ 0 w 26"/>
              <a:gd name="T29" fmla="*/ 37 h 41"/>
              <a:gd name="T30" fmla="*/ 0 w 26"/>
              <a:gd name="T31" fmla="*/ 39 h 41"/>
              <a:gd name="T32" fmla="*/ 1 w 26"/>
              <a:gd name="T33" fmla="*/ 41 h 41"/>
              <a:gd name="T34" fmla="*/ 25 w 26"/>
              <a:gd name="T35" fmla="*/ 41 h 41"/>
              <a:gd name="T36" fmla="*/ 26 w 26"/>
              <a:gd name="T37" fmla="*/ 39 h 41"/>
              <a:gd name="T38" fmla="*/ 26 w 26"/>
              <a:gd name="T39" fmla="*/ 38 h 41"/>
              <a:gd name="T40" fmla="*/ 25 w 26"/>
              <a:gd name="T41" fmla="*/ 37 h 41"/>
              <a:gd name="T42" fmla="*/ 5 w 26"/>
              <a:gd name="T43" fmla="*/ 37 h 41"/>
              <a:gd name="T44" fmla="*/ 23 w 26"/>
              <a:gd name="T45" fmla="*/ 21 h 41"/>
              <a:gd name="T46" fmla="*/ 26 w 26"/>
              <a:gd name="T47" fmla="*/ 17 h 41"/>
              <a:gd name="T48" fmla="*/ 26 w 26"/>
              <a:gd name="T49" fmla="*/ 11 h 41"/>
              <a:gd name="T50" fmla="*/ 26 w 26"/>
              <a:gd name="T51" fmla="*/ 6 h 41"/>
              <a:gd name="T52" fmla="*/ 20 w 26"/>
              <a:gd name="T53"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6" h="41">
                <a:moveTo>
                  <a:pt x="20" y="0"/>
                </a:moveTo>
                <a:cubicBezTo>
                  <a:pt x="6" y="0"/>
                  <a:pt x="6" y="0"/>
                  <a:pt x="6" y="0"/>
                </a:cubicBezTo>
                <a:cubicBezTo>
                  <a:pt x="2" y="0"/>
                  <a:pt x="0" y="1"/>
                  <a:pt x="0" y="6"/>
                </a:cubicBezTo>
                <a:cubicBezTo>
                  <a:pt x="0" y="11"/>
                  <a:pt x="0" y="11"/>
                  <a:pt x="0" y="11"/>
                </a:cubicBezTo>
                <a:cubicBezTo>
                  <a:pt x="0" y="12"/>
                  <a:pt x="0" y="12"/>
                  <a:pt x="1" y="12"/>
                </a:cubicBezTo>
                <a:cubicBezTo>
                  <a:pt x="3" y="12"/>
                  <a:pt x="3" y="12"/>
                  <a:pt x="3" y="12"/>
                </a:cubicBezTo>
                <a:cubicBezTo>
                  <a:pt x="3" y="12"/>
                  <a:pt x="4" y="12"/>
                  <a:pt x="4" y="11"/>
                </a:cubicBezTo>
                <a:cubicBezTo>
                  <a:pt x="4" y="6"/>
                  <a:pt x="4" y="6"/>
                  <a:pt x="4" y="6"/>
                </a:cubicBezTo>
                <a:cubicBezTo>
                  <a:pt x="4" y="4"/>
                  <a:pt x="4" y="3"/>
                  <a:pt x="6" y="3"/>
                </a:cubicBezTo>
                <a:cubicBezTo>
                  <a:pt x="20" y="3"/>
                  <a:pt x="20" y="3"/>
                  <a:pt x="20" y="3"/>
                </a:cubicBezTo>
                <a:cubicBezTo>
                  <a:pt x="22" y="3"/>
                  <a:pt x="22" y="4"/>
                  <a:pt x="22" y="6"/>
                </a:cubicBezTo>
                <a:cubicBezTo>
                  <a:pt x="22" y="12"/>
                  <a:pt x="22" y="12"/>
                  <a:pt x="22" y="12"/>
                </a:cubicBezTo>
                <a:cubicBezTo>
                  <a:pt x="22" y="15"/>
                  <a:pt x="22" y="17"/>
                  <a:pt x="20" y="18"/>
                </a:cubicBezTo>
                <a:cubicBezTo>
                  <a:pt x="1" y="36"/>
                  <a:pt x="1" y="36"/>
                  <a:pt x="1" y="36"/>
                </a:cubicBezTo>
                <a:cubicBezTo>
                  <a:pt x="0" y="36"/>
                  <a:pt x="0" y="37"/>
                  <a:pt x="0" y="37"/>
                </a:cubicBezTo>
                <a:cubicBezTo>
                  <a:pt x="0" y="39"/>
                  <a:pt x="0" y="39"/>
                  <a:pt x="0" y="39"/>
                </a:cubicBezTo>
                <a:cubicBezTo>
                  <a:pt x="0" y="40"/>
                  <a:pt x="0" y="41"/>
                  <a:pt x="1" y="41"/>
                </a:cubicBezTo>
                <a:cubicBezTo>
                  <a:pt x="25" y="41"/>
                  <a:pt x="25" y="41"/>
                  <a:pt x="25" y="41"/>
                </a:cubicBezTo>
                <a:cubicBezTo>
                  <a:pt x="26" y="41"/>
                  <a:pt x="26" y="40"/>
                  <a:pt x="26" y="39"/>
                </a:cubicBezTo>
                <a:cubicBezTo>
                  <a:pt x="26" y="38"/>
                  <a:pt x="26" y="38"/>
                  <a:pt x="26" y="38"/>
                </a:cubicBezTo>
                <a:cubicBezTo>
                  <a:pt x="26" y="37"/>
                  <a:pt x="26" y="37"/>
                  <a:pt x="25" y="37"/>
                </a:cubicBezTo>
                <a:cubicBezTo>
                  <a:pt x="5" y="37"/>
                  <a:pt x="5" y="37"/>
                  <a:pt x="5" y="37"/>
                </a:cubicBezTo>
                <a:cubicBezTo>
                  <a:pt x="23" y="21"/>
                  <a:pt x="23" y="21"/>
                  <a:pt x="23" y="21"/>
                </a:cubicBezTo>
                <a:cubicBezTo>
                  <a:pt x="24" y="19"/>
                  <a:pt x="25" y="18"/>
                  <a:pt x="26" y="17"/>
                </a:cubicBezTo>
                <a:cubicBezTo>
                  <a:pt x="26" y="16"/>
                  <a:pt x="26" y="14"/>
                  <a:pt x="26" y="11"/>
                </a:cubicBezTo>
                <a:cubicBezTo>
                  <a:pt x="26" y="6"/>
                  <a:pt x="26" y="6"/>
                  <a:pt x="26" y="6"/>
                </a:cubicBezTo>
                <a:cubicBezTo>
                  <a:pt x="26" y="1"/>
                  <a:pt x="25" y="0"/>
                  <a:pt x="20" y="0"/>
                </a:cubicBezTo>
              </a:path>
            </a:pathLst>
          </a:custGeom>
          <a:solidFill>
            <a:schemeClr val="bg1"/>
          </a:solidFill>
          <a:ln>
            <a:noFill/>
          </a:ln>
        </p:spPr>
        <p:txBody>
          <a:bodyPr vert="horz" wrap="square" lIns="91440" tIns="45720" rIns="91440" bIns="45720" numCol="1" anchor="t" anchorCtr="0" compatLnSpc="1"/>
          <a:lstStyle/>
          <a:p>
            <a:endParaRPr lang="zh-CN" altLang="en-US">
              <a:solidFill>
                <a:schemeClr val="bg2">
                  <a:lumMod val="25000"/>
                </a:schemeClr>
              </a:solidFill>
              <a:cs typeface="+mn-ea"/>
              <a:sym typeface="+mn-lt"/>
            </a:endParaRPr>
          </a:p>
        </p:txBody>
      </p:sp>
      <p:sp>
        <p:nvSpPr>
          <p:cNvPr id="70" name="Freeform 42"/>
          <p:cNvSpPr>
            <a:spLocks noEditPoints="1"/>
          </p:cNvSpPr>
          <p:nvPr/>
        </p:nvSpPr>
        <p:spPr bwMode="auto">
          <a:xfrm>
            <a:off x="6831987" y="2214038"/>
            <a:ext cx="277813" cy="211138"/>
          </a:xfrm>
          <a:custGeom>
            <a:avLst/>
            <a:gdLst>
              <a:gd name="T0" fmla="*/ 74 w 74"/>
              <a:gd name="T1" fmla="*/ 49 h 56"/>
              <a:gd name="T2" fmla="*/ 73 w 74"/>
              <a:gd name="T3" fmla="*/ 49 h 56"/>
              <a:gd name="T4" fmla="*/ 72 w 74"/>
              <a:gd name="T5" fmla="*/ 49 h 56"/>
              <a:gd name="T6" fmla="*/ 72 w 74"/>
              <a:gd name="T7" fmla="*/ 52 h 56"/>
              <a:gd name="T8" fmla="*/ 70 w 74"/>
              <a:gd name="T9" fmla="*/ 55 h 56"/>
              <a:gd name="T10" fmla="*/ 46 w 74"/>
              <a:gd name="T11" fmla="*/ 55 h 56"/>
              <a:gd name="T12" fmla="*/ 47 w 74"/>
              <a:gd name="T13" fmla="*/ 55 h 56"/>
              <a:gd name="T14" fmla="*/ 47 w 74"/>
              <a:gd name="T15" fmla="*/ 56 h 56"/>
              <a:gd name="T16" fmla="*/ 70 w 74"/>
              <a:gd name="T17" fmla="*/ 56 h 56"/>
              <a:gd name="T18" fmla="*/ 74 w 74"/>
              <a:gd name="T19" fmla="*/ 52 h 56"/>
              <a:gd name="T20" fmla="*/ 74 w 74"/>
              <a:gd name="T21" fmla="*/ 49 h 56"/>
              <a:gd name="T22" fmla="*/ 70 w 74"/>
              <a:gd name="T23" fmla="*/ 0 h 56"/>
              <a:gd name="T24" fmla="*/ 4 w 74"/>
              <a:gd name="T25" fmla="*/ 0 h 56"/>
              <a:gd name="T26" fmla="*/ 0 w 74"/>
              <a:gd name="T27" fmla="*/ 4 h 56"/>
              <a:gd name="T28" fmla="*/ 0 w 74"/>
              <a:gd name="T29" fmla="*/ 52 h 56"/>
              <a:gd name="T30" fmla="*/ 4 w 74"/>
              <a:gd name="T31" fmla="*/ 56 h 56"/>
              <a:gd name="T32" fmla="*/ 26 w 74"/>
              <a:gd name="T33" fmla="*/ 56 h 56"/>
              <a:gd name="T34" fmla="*/ 27 w 74"/>
              <a:gd name="T35" fmla="*/ 55 h 56"/>
              <a:gd name="T36" fmla="*/ 27 w 74"/>
              <a:gd name="T37" fmla="*/ 55 h 56"/>
              <a:gd name="T38" fmla="*/ 4 w 74"/>
              <a:gd name="T39" fmla="*/ 55 h 56"/>
              <a:gd name="T40" fmla="*/ 1 w 74"/>
              <a:gd name="T41" fmla="*/ 52 h 56"/>
              <a:gd name="T42" fmla="*/ 1 w 74"/>
              <a:gd name="T43" fmla="*/ 49 h 56"/>
              <a:gd name="T44" fmla="*/ 0 w 74"/>
              <a:gd name="T45" fmla="*/ 49 h 56"/>
              <a:gd name="T46" fmla="*/ 0 w 74"/>
              <a:gd name="T47" fmla="*/ 49 h 56"/>
              <a:gd name="T48" fmla="*/ 0 w 74"/>
              <a:gd name="T49" fmla="*/ 48 h 56"/>
              <a:gd name="T50" fmla="*/ 1 w 74"/>
              <a:gd name="T51" fmla="*/ 48 h 56"/>
              <a:gd name="T52" fmla="*/ 1 w 74"/>
              <a:gd name="T53" fmla="*/ 4 h 56"/>
              <a:gd name="T54" fmla="*/ 4 w 74"/>
              <a:gd name="T55" fmla="*/ 2 h 56"/>
              <a:gd name="T56" fmla="*/ 70 w 74"/>
              <a:gd name="T57" fmla="*/ 2 h 56"/>
              <a:gd name="T58" fmla="*/ 72 w 74"/>
              <a:gd name="T59" fmla="*/ 4 h 56"/>
              <a:gd name="T60" fmla="*/ 72 w 74"/>
              <a:gd name="T61" fmla="*/ 48 h 56"/>
              <a:gd name="T62" fmla="*/ 73 w 74"/>
              <a:gd name="T63" fmla="*/ 48 h 56"/>
              <a:gd name="T64" fmla="*/ 74 w 74"/>
              <a:gd name="T65" fmla="*/ 49 h 56"/>
              <a:gd name="T66" fmla="*/ 74 w 74"/>
              <a:gd name="T67" fmla="*/ 4 h 56"/>
              <a:gd name="T68" fmla="*/ 70 w 74"/>
              <a:gd name="T6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4" h="56">
                <a:moveTo>
                  <a:pt x="74" y="49"/>
                </a:moveTo>
                <a:cubicBezTo>
                  <a:pt x="74" y="49"/>
                  <a:pt x="73" y="49"/>
                  <a:pt x="73" y="49"/>
                </a:cubicBezTo>
                <a:cubicBezTo>
                  <a:pt x="72" y="49"/>
                  <a:pt x="72" y="49"/>
                  <a:pt x="72" y="49"/>
                </a:cubicBezTo>
                <a:cubicBezTo>
                  <a:pt x="72" y="52"/>
                  <a:pt x="72" y="52"/>
                  <a:pt x="72" y="52"/>
                </a:cubicBezTo>
                <a:cubicBezTo>
                  <a:pt x="72" y="53"/>
                  <a:pt x="71" y="55"/>
                  <a:pt x="70" y="55"/>
                </a:cubicBezTo>
                <a:cubicBezTo>
                  <a:pt x="46" y="55"/>
                  <a:pt x="46" y="55"/>
                  <a:pt x="46" y="55"/>
                </a:cubicBezTo>
                <a:cubicBezTo>
                  <a:pt x="47" y="55"/>
                  <a:pt x="47" y="55"/>
                  <a:pt x="47" y="55"/>
                </a:cubicBezTo>
                <a:cubicBezTo>
                  <a:pt x="47" y="56"/>
                  <a:pt x="47" y="56"/>
                  <a:pt x="47" y="56"/>
                </a:cubicBezTo>
                <a:cubicBezTo>
                  <a:pt x="70" y="56"/>
                  <a:pt x="70" y="56"/>
                  <a:pt x="70" y="56"/>
                </a:cubicBezTo>
                <a:cubicBezTo>
                  <a:pt x="72" y="56"/>
                  <a:pt x="74" y="54"/>
                  <a:pt x="74" y="52"/>
                </a:cubicBezTo>
                <a:cubicBezTo>
                  <a:pt x="74" y="49"/>
                  <a:pt x="74" y="49"/>
                  <a:pt x="74" y="49"/>
                </a:cubicBezTo>
                <a:moveTo>
                  <a:pt x="70" y="0"/>
                </a:moveTo>
                <a:cubicBezTo>
                  <a:pt x="4" y="0"/>
                  <a:pt x="4" y="0"/>
                  <a:pt x="4" y="0"/>
                </a:cubicBezTo>
                <a:cubicBezTo>
                  <a:pt x="2" y="0"/>
                  <a:pt x="0" y="2"/>
                  <a:pt x="0" y="4"/>
                </a:cubicBezTo>
                <a:cubicBezTo>
                  <a:pt x="0" y="52"/>
                  <a:pt x="0" y="52"/>
                  <a:pt x="0" y="52"/>
                </a:cubicBezTo>
                <a:cubicBezTo>
                  <a:pt x="0" y="54"/>
                  <a:pt x="2" y="56"/>
                  <a:pt x="4" y="56"/>
                </a:cubicBezTo>
                <a:cubicBezTo>
                  <a:pt x="26" y="56"/>
                  <a:pt x="26" y="56"/>
                  <a:pt x="26" y="56"/>
                </a:cubicBezTo>
                <a:cubicBezTo>
                  <a:pt x="27" y="55"/>
                  <a:pt x="27" y="55"/>
                  <a:pt x="27" y="55"/>
                </a:cubicBezTo>
                <a:cubicBezTo>
                  <a:pt x="27" y="55"/>
                  <a:pt x="27" y="55"/>
                  <a:pt x="27" y="55"/>
                </a:cubicBezTo>
                <a:cubicBezTo>
                  <a:pt x="4" y="55"/>
                  <a:pt x="4" y="55"/>
                  <a:pt x="4" y="55"/>
                </a:cubicBezTo>
                <a:cubicBezTo>
                  <a:pt x="2" y="55"/>
                  <a:pt x="1" y="53"/>
                  <a:pt x="1" y="52"/>
                </a:cubicBezTo>
                <a:cubicBezTo>
                  <a:pt x="1" y="49"/>
                  <a:pt x="1" y="49"/>
                  <a:pt x="1" y="49"/>
                </a:cubicBezTo>
                <a:cubicBezTo>
                  <a:pt x="0" y="49"/>
                  <a:pt x="0" y="49"/>
                  <a:pt x="0" y="49"/>
                </a:cubicBezTo>
                <a:cubicBezTo>
                  <a:pt x="0" y="49"/>
                  <a:pt x="0" y="49"/>
                  <a:pt x="0" y="49"/>
                </a:cubicBezTo>
                <a:cubicBezTo>
                  <a:pt x="0" y="48"/>
                  <a:pt x="0" y="48"/>
                  <a:pt x="0" y="48"/>
                </a:cubicBezTo>
                <a:cubicBezTo>
                  <a:pt x="1" y="48"/>
                  <a:pt x="1" y="48"/>
                  <a:pt x="1" y="48"/>
                </a:cubicBezTo>
                <a:cubicBezTo>
                  <a:pt x="1" y="4"/>
                  <a:pt x="1" y="4"/>
                  <a:pt x="1" y="4"/>
                </a:cubicBezTo>
                <a:cubicBezTo>
                  <a:pt x="1" y="3"/>
                  <a:pt x="2" y="2"/>
                  <a:pt x="4" y="2"/>
                </a:cubicBezTo>
                <a:cubicBezTo>
                  <a:pt x="70" y="2"/>
                  <a:pt x="70" y="2"/>
                  <a:pt x="70" y="2"/>
                </a:cubicBezTo>
                <a:cubicBezTo>
                  <a:pt x="71" y="2"/>
                  <a:pt x="72" y="3"/>
                  <a:pt x="72" y="4"/>
                </a:cubicBezTo>
                <a:cubicBezTo>
                  <a:pt x="72" y="48"/>
                  <a:pt x="72" y="48"/>
                  <a:pt x="72" y="48"/>
                </a:cubicBezTo>
                <a:cubicBezTo>
                  <a:pt x="73" y="48"/>
                  <a:pt x="73" y="48"/>
                  <a:pt x="73" y="48"/>
                </a:cubicBezTo>
                <a:cubicBezTo>
                  <a:pt x="73" y="48"/>
                  <a:pt x="74" y="48"/>
                  <a:pt x="74" y="49"/>
                </a:cubicBezTo>
                <a:cubicBezTo>
                  <a:pt x="74" y="4"/>
                  <a:pt x="74" y="4"/>
                  <a:pt x="74" y="4"/>
                </a:cubicBezTo>
                <a:cubicBezTo>
                  <a:pt x="74" y="2"/>
                  <a:pt x="72" y="0"/>
                  <a:pt x="70" y="0"/>
                </a:cubicBezTo>
              </a:path>
            </a:pathLst>
          </a:custGeom>
          <a:solidFill>
            <a:schemeClr val="bg1"/>
          </a:solidFill>
          <a:ln>
            <a:noFill/>
          </a:ln>
        </p:spPr>
        <p:txBody>
          <a:bodyPr vert="horz" wrap="square" lIns="91440" tIns="45720" rIns="91440" bIns="45720" numCol="1" anchor="t" anchorCtr="0" compatLnSpc="1"/>
          <a:lstStyle/>
          <a:p>
            <a:endParaRPr lang="zh-CN" altLang="en-US">
              <a:solidFill>
                <a:schemeClr val="bg2">
                  <a:lumMod val="25000"/>
                </a:schemeClr>
              </a:solidFill>
              <a:cs typeface="+mn-ea"/>
              <a:sym typeface="+mn-lt"/>
            </a:endParaRPr>
          </a:p>
        </p:txBody>
      </p:sp>
      <p:sp>
        <p:nvSpPr>
          <p:cNvPr id="71" name="Freeform 43"/>
          <p:cNvSpPr>
            <a:spLocks noEditPoints="1"/>
          </p:cNvSpPr>
          <p:nvPr/>
        </p:nvSpPr>
        <p:spPr bwMode="auto">
          <a:xfrm>
            <a:off x="6847862" y="2229913"/>
            <a:ext cx="247650" cy="157163"/>
          </a:xfrm>
          <a:custGeom>
            <a:avLst/>
            <a:gdLst>
              <a:gd name="T0" fmla="*/ 1 w 66"/>
              <a:gd name="T1" fmla="*/ 40 h 42"/>
              <a:gd name="T2" fmla="*/ 1 w 66"/>
              <a:gd name="T3" fmla="*/ 1 h 42"/>
              <a:gd name="T4" fmla="*/ 64 w 66"/>
              <a:gd name="T5" fmla="*/ 1 h 42"/>
              <a:gd name="T6" fmla="*/ 64 w 66"/>
              <a:gd name="T7" fmla="*/ 40 h 42"/>
              <a:gd name="T8" fmla="*/ 1 w 66"/>
              <a:gd name="T9" fmla="*/ 40 h 42"/>
              <a:gd name="T10" fmla="*/ 65 w 66"/>
              <a:gd name="T11" fmla="*/ 0 h 42"/>
              <a:gd name="T12" fmla="*/ 1 w 66"/>
              <a:gd name="T13" fmla="*/ 0 h 42"/>
              <a:gd name="T14" fmla="*/ 0 w 66"/>
              <a:gd name="T15" fmla="*/ 1 h 42"/>
              <a:gd name="T16" fmla="*/ 0 w 66"/>
              <a:gd name="T17" fmla="*/ 41 h 42"/>
              <a:gd name="T18" fmla="*/ 1 w 66"/>
              <a:gd name="T19" fmla="*/ 42 h 42"/>
              <a:gd name="T20" fmla="*/ 65 w 66"/>
              <a:gd name="T21" fmla="*/ 42 h 42"/>
              <a:gd name="T22" fmla="*/ 66 w 66"/>
              <a:gd name="T23" fmla="*/ 41 h 42"/>
              <a:gd name="T24" fmla="*/ 66 w 66"/>
              <a:gd name="T25" fmla="*/ 1 h 42"/>
              <a:gd name="T26" fmla="*/ 65 w 66"/>
              <a:gd name="T27"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6" h="42">
                <a:moveTo>
                  <a:pt x="1" y="40"/>
                </a:moveTo>
                <a:cubicBezTo>
                  <a:pt x="1" y="1"/>
                  <a:pt x="1" y="1"/>
                  <a:pt x="1" y="1"/>
                </a:cubicBezTo>
                <a:cubicBezTo>
                  <a:pt x="64" y="1"/>
                  <a:pt x="64" y="1"/>
                  <a:pt x="64" y="1"/>
                </a:cubicBezTo>
                <a:cubicBezTo>
                  <a:pt x="64" y="40"/>
                  <a:pt x="64" y="40"/>
                  <a:pt x="64" y="40"/>
                </a:cubicBezTo>
                <a:cubicBezTo>
                  <a:pt x="1" y="40"/>
                  <a:pt x="1" y="40"/>
                  <a:pt x="1" y="40"/>
                </a:cubicBezTo>
                <a:moveTo>
                  <a:pt x="65" y="0"/>
                </a:moveTo>
                <a:cubicBezTo>
                  <a:pt x="1" y="0"/>
                  <a:pt x="1" y="0"/>
                  <a:pt x="1" y="0"/>
                </a:cubicBezTo>
                <a:cubicBezTo>
                  <a:pt x="0" y="0"/>
                  <a:pt x="0" y="0"/>
                  <a:pt x="0" y="1"/>
                </a:cubicBezTo>
                <a:cubicBezTo>
                  <a:pt x="0" y="41"/>
                  <a:pt x="0" y="41"/>
                  <a:pt x="0" y="41"/>
                </a:cubicBezTo>
                <a:cubicBezTo>
                  <a:pt x="0" y="41"/>
                  <a:pt x="0" y="42"/>
                  <a:pt x="1" y="42"/>
                </a:cubicBezTo>
                <a:cubicBezTo>
                  <a:pt x="65" y="42"/>
                  <a:pt x="65" y="42"/>
                  <a:pt x="65" y="42"/>
                </a:cubicBezTo>
                <a:cubicBezTo>
                  <a:pt x="65" y="42"/>
                  <a:pt x="66" y="41"/>
                  <a:pt x="66" y="41"/>
                </a:cubicBezTo>
                <a:cubicBezTo>
                  <a:pt x="66" y="1"/>
                  <a:pt x="66" y="1"/>
                  <a:pt x="66" y="1"/>
                </a:cubicBezTo>
                <a:cubicBezTo>
                  <a:pt x="66" y="0"/>
                  <a:pt x="65" y="0"/>
                  <a:pt x="65" y="0"/>
                </a:cubicBezTo>
              </a:path>
            </a:pathLst>
          </a:custGeom>
          <a:solidFill>
            <a:schemeClr val="bg1"/>
          </a:solidFill>
          <a:ln>
            <a:noFill/>
          </a:ln>
        </p:spPr>
        <p:txBody>
          <a:bodyPr vert="horz" wrap="square" lIns="91440" tIns="45720" rIns="91440" bIns="45720" numCol="1" anchor="t" anchorCtr="0" compatLnSpc="1"/>
          <a:lstStyle/>
          <a:p>
            <a:endParaRPr lang="zh-CN" altLang="en-US">
              <a:solidFill>
                <a:schemeClr val="bg2">
                  <a:lumMod val="25000"/>
                </a:schemeClr>
              </a:solidFill>
              <a:cs typeface="+mn-ea"/>
              <a:sym typeface="+mn-lt"/>
            </a:endParaRPr>
          </a:p>
        </p:txBody>
      </p:sp>
      <p:sp>
        <p:nvSpPr>
          <p:cNvPr id="72" name="Freeform 44"/>
          <p:cNvSpPr/>
          <p:nvPr/>
        </p:nvSpPr>
        <p:spPr bwMode="auto">
          <a:xfrm>
            <a:off x="6831987" y="2395013"/>
            <a:ext cx="277813" cy="3175"/>
          </a:xfrm>
          <a:custGeom>
            <a:avLst/>
            <a:gdLst>
              <a:gd name="T0" fmla="*/ 73 w 74"/>
              <a:gd name="T1" fmla="*/ 0 h 1"/>
              <a:gd name="T2" fmla="*/ 72 w 74"/>
              <a:gd name="T3" fmla="*/ 0 h 1"/>
              <a:gd name="T4" fmla="*/ 1 w 74"/>
              <a:gd name="T5" fmla="*/ 0 h 1"/>
              <a:gd name="T6" fmla="*/ 0 w 74"/>
              <a:gd name="T7" fmla="*/ 0 h 1"/>
              <a:gd name="T8" fmla="*/ 0 w 74"/>
              <a:gd name="T9" fmla="*/ 1 h 1"/>
              <a:gd name="T10" fmla="*/ 0 w 74"/>
              <a:gd name="T11" fmla="*/ 1 h 1"/>
              <a:gd name="T12" fmla="*/ 1 w 74"/>
              <a:gd name="T13" fmla="*/ 1 h 1"/>
              <a:gd name="T14" fmla="*/ 72 w 74"/>
              <a:gd name="T15" fmla="*/ 1 h 1"/>
              <a:gd name="T16" fmla="*/ 73 w 74"/>
              <a:gd name="T17" fmla="*/ 1 h 1"/>
              <a:gd name="T18" fmla="*/ 74 w 74"/>
              <a:gd name="T19" fmla="*/ 1 h 1"/>
              <a:gd name="T20" fmla="*/ 74 w 74"/>
              <a:gd name="T21" fmla="*/ 1 h 1"/>
              <a:gd name="T22" fmla="*/ 74 w 74"/>
              <a:gd name="T23" fmla="*/ 1 h 1"/>
              <a:gd name="T24" fmla="*/ 73 w 74"/>
              <a:gd name="T25"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4" h="1">
                <a:moveTo>
                  <a:pt x="73" y="0"/>
                </a:moveTo>
                <a:cubicBezTo>
                  <a:pt x="72" y="0"/>
                  <a:pt x="72" y="0"/>
                  <a:pt x="72" y="0"/>
                </a:cubicBezTo>
                <a:cubicBezTo>
                  <a:pt x="1" y="0"/>
                  <a:pt x="1" y="0"/>
                  <a:pt x="1" y="0"/>
                </a:cubicBezTo>
                <a:cubicBezTo>
                  <a:pt x="0" y="0"/>
                  <a:pt x="0" y="0"/>
                  <a:pt x="0" y="0"/>
                </a:cubicBezTo>
                <a:cubicBezTo>
                  <a:pt x="0" y="0"/>
                  <a:pt x="0" y="0"/>
                  <a:pt x="0" y="1"/>
                </a:cubicBezTo>
                <a:cubicBezTo>
                  <a:pt x="0" y="1"/>
                  <a:pt x="0" y="1"/>
                  <a:pt x="0" y="1"/>
                </a:cubicBezTo>
                <a:cubicBezTo>
                  <a:pt x="1" y="1"/>
                  <a:pt x="1" y="1"/>
                  <a:pt x="1" y="1"/>
                </a:cubicBezTo>
                <a:cubicBezTo>
                  <a:pt x="72" y="1"/>
                  <a:pt x="72" y="1"/>
                  <a:pt x="72" y="1"/>
                </a:cubicBezTo>
                <a:cubicBezTo>
                  <a:pt x="73" y="1"/>
                  <a:pt x="73" y="1"/>
                  <a:pt x="73" y="1"/>
                </a:cubicBezTo>
                <a:cubicBezTo>
                  <a:pt x="73" y="1"/>
                  <a:pt x="74" y="1"/>
                  <a:pt x="74" y="1"/>
                </a:cubicBezTo>
                <a:cubicBezTo>
                  <a:pt x="74" y="1"/>
                  <a:pt x="74" y="1"/>
                  <a:pt x="74" y="1"/>
                </a:cubicBezTo>
                <a:cubicBezTo>
                  <a:pt x="74" y="1"/>
                  <a:pt x="74" y="1"/>
                  <a:pt x="74" y="1"/>
                </a:cubicBezTo>
                <a:cubicBezTo>
                  <a:pt x="74" y="0"/>
                  <a:pt x="73" y="0"/>
                  <a:pt x="73" y="0"/>
                </a:cubicBezTo>
              </a:path>
            </a:pathLst>
          </a:custGeom>
          <a:solidFill>
            <a:schemeClr val="bg1"/>
          </a:solidFill>
          <a:ln>
            <a:noFill/>
          </a:ln>
        </p:spPr>
        <p:txBody>
          <a:bodyPr vert="horz" wrap="square" lIns="91440" tIns="45720" rIns="91440" bIns="45720" numCol="1" anchor="t" anchorCtr="0" compatLnSpc="1"/>
          <a:lstStyle/>
          <a:p>
            <a:endParaRPr lang="zh-CN" altLang="en-US">
              <a:solidFill>
                <a:schemeClr val="bg2">
                  <a:lumMod val="25000"/>
                </a:schemeClr>
              </a:solidFill>
              <a:cs typeface="+mn-ea"/>
              <a:sym typeface="+mn-lt"/>
            </a:endParaRPr>
          </a:p>
        </p:txBody>
      </p:sp>
      <p:sp>
        <p:nvSpPr>
          <p:cNvPr id="73" name="Freeform 45"/>
          <p:cNvSpPr/>
          <p:nvPr/>
        </p:nvSpPr>
        <p:spPr bwMode="auto">
          <a:xfrm>
            <a:off x="6922474" y="2422001"/>
            <a:ext cx="93663" cy="30163"/>
          </a:xfrm>
          <a:custGeom>
            <a:avLst/>
            <a:gdLst>
              <a:gd name="T0" fmla="*/ 52 w 59"/>
              <a:gd name="T1" fmla="*/ 0 h 19"/>
              <a:gd name="T2" fmla="*/ 7 w 59"/>
              <a:gd name="T3" fmla="*/ 0 h 19"/>
              <a:gd name="T4" fmla="*/ 7 w 59"/>
              <a:gd name="T5" fmla="*/ 0 h 19"/>
              <a:gd name="T6" fmla="*/ 5 w 59"/>
              <a:gd name="T7" fmla="*/ 2 h 19"/>
              <a:gd name="T8" fmla="*/ 0 w 59"/>
              <a:gd name="T9" fmla="*/ 19 h 19"/>
              <a:gd name="T10" fmla="*/ 5 w 59"/>
              <a:gd name="T11" fmla="*/ 19 h 19"/>
              <a:gd name="T12" fmla="*/ 9 w 59"/>
              <a:gd name="T13" fmla="*/ 2 h 19"/>
              <a:gd name="T14" fmla="*/ 52 w 59"/>
              <a:gd name="T15" fmla="*/ 2 h 19"/>
              <a:gd name="T16" fmla="*/ 57 w 59"/>
              <a:gd name="T17" fmla="*/ 19 h 19"/>
              <a:gd name="T18" fmla="*/ 59 w 59"/>
              <a:gd name="T19" fmla="*/ 19 h 19"/>
              <a:gd name="T20" fmla="*/ 54 w 59"/>
              <a:gd name="T21" fmla="*/ 2 h 19"/>
              <a:gd name="T22" fmla="*/ 54 w 59"/>
              <a:gd name="T23" fmla="*/ 0 h 19"/>
              <a:gd name="T24" fmla="*/ 52 w 5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19">
                <a:moveTo>
                  <a:pt x="52" y="0"/>
                </a:moveTo>
                <a:lnTo>
                  <a:pt x="7" y="0"/>
                </a:lnTo>
                <a:lnTo>
                  <a:pt x="7" y="0"/>
                </a:lnTo>
                <a:lnTo>
                  <a:pt x="5" y="2"/>
                </a:lnTo>
                <a:lnTo>
                  <a:pt x="0" y="19"/>
                </a:lnTo>
                <a:lnTo>
                  <a:pt x="5" y="19"/>
                </a:lnTo>
                <a:lnTo>
                  <a:pt x="9" y="2"/>
                </a:lnTo>
                <a:lnTo>
                  <a:pt x="52" y="2"/>
                </a:lnTo>
                <a:lnTo>
                  <a:pt x="57" y="19"/>
                </a:lnTo>
                <a:lnTo>
                  <a:pt x="59" y="19"/>
                </a:lnTo>
                <a:lnTo>
                  <a:pt x="54" y="2"/>
                </a:lnTo>
                <a:lnTo>
                  <a:pt x="54" y="0"/>
                </a:lnTo>
                <a:lnTo>
                  <a:pt x="52" y="0"/>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bg2">
                  <a:lumMod val="25000"/>
                </a:schemeClr>
              </a:solidFill>
              <a:cs typeface="+mn-ea"/>
              <a:sym typeface="+mn-lt"/>
            </a:endParaRPr>
          </a:p>
        </p:txBody>
      </p:sp>
      <p:sp>
        <p:nvSpPr>
          <p:cNvPr id="74" name="Freeform 46"/>
          <p:cNvSpPr/>
          <p:nvPr/>
        </p:nvSpPr>
        <p:spPr bwMode="auto">
          <a:xfrm>
            <a:off x="6922474" y="2422001"/>
            <a:ext cx="93663" cy="30163"/>
          </a:xfrm>
          <a:custGeom>
            <a:avLst/>
            <a:gdLst>
              <a:gd name="T0" fmla="*/ 52 w 59"/>
              <a:gd name="T1" fmla="*/ 0 h 19"/>
              <a:gd name="T2" fmla="*/ 7 w 59"/>
              <a:gd name="T3" fmla="*/ 0 h 19"/>
              <a:gd name="T4" fmla="*/ 7 w 59"/>
              <a:gd name="T5" fmla="*/ 0 h 19"/>
              <a:gd name="T6" fmla="*/ 5 w 59"/>
              <a:gd name="T7" fmla="*/ 2 h 19"/>
              <a:gd name="T8" fmla="*/ 0 w 59"/>
              <a:gd name="T9" fmla="*/ 19 h 19"/>
              <a:gd name="T10" fmla="*/ 5 w 59"/>
              <a:gd name="T11" fmla="*/ 19 h 19"/>
              <a:gd name="T12" fmla="*/ 9 w 59"/>
              <a:gd name="T13" fmla="*/ 2 h 19"/>
              <a:gd name="T14" fmla="*/ 52 w 59"/>
              <a:gd name="T15" fmla="*/ 2 h 19"/>
              <a:gd name="T16" fmla="*/ 57 w 59"/>
              <a:gd name="T17" fmla="*/ 19 h 19"/>
              <a:gd name="T18" fmla="*/ 59 w 59"/>
              <a:gd name="T19" fmla="*/ 19 h 19"/>
              <a:gd name="T20" fmla="*/ 54 w 59"/>
              <a:gd name="T21" fmla="*/ 2 h 19"/>
              <a:gd name="T22" fmla="*/ 54 w 59"/>
              <a:gd name="T23" fmla="*/ 0 h 19"/>
              <a:gd name="T24" fmla="*/ 52 w 5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19">
                <a:moveTo>
                  <a:pt x="52" y="0"/>
                </a:moveTo>
                <a:lnTo>
                  <a:pt x="7" y="0"/>
                </a:lnTo>
                <a:lnTo>
                  <a:pt x="7" y="0"/>
                </a:lnTo>
                <a:lnTo>
                  <a:pt x="5" y="2"/>
                </a:lnTo>
                <a:lnTo>
                  <a:pt x="0" y="19"/>
                </a:lnTo>
                <a:lnTo>
                  <a:pt x="5" y="19"/>
                </a:lnTo>
                <a:lnTo>
                  <a:pt x="9" y="2"/>
                </a:lnTo>
                <a:lnTo>
                  <a:pt x="52" y="2"/>
                </a:lnTo>
                <a:lnTo>
                  <a:pt x="57" y="19"/>
                </a:lnTo>
                <a:lnTo>
                  <a:pt x="59" y="19"/>
                </a:lnTo>
                <a:lnTo>
                  <a:pt x="54" y="2"/>
                </a:lnTo>
                <a:lnTo>
                  <a:pt x="54" y="0"/>
                </a:lnTo>
                <a:lnTo>
                  <a:pt x="52" y="0"/>
                </a:lnTo>
              </a:path>
            </a:pathLst>
          </a:custGeom>
          <a:solidFill>
            <a:schemeClr val="bg1"/>
          </a:solidFill>
          <a:ln>
            <a:noFill/>
          </a:ln>
        </p:spPr>
        <p:txBody>
          <a:bodyPr vert="horz" wrap="square" lIns="91440" tIns="45720" rIns="91440" bIns="45720" numCol="1" anchor="t" anchorCtr="0" compatLnSpc="1"/>
          <a:lstStyle/>
          <a:p>
            <a:endParaRPr lang="zh-CN" altLang="en-US">
              <a:solidFill>
                <a:schemeClr val="bg2">
                  <a:lumMod val="25000"/>
                </a:schemeClr>
              </a:solidFill>
              <a:cs typeface="+mn-ea"/>
              <a:sym typeface="+mn-lt"/>
            </a:endParaRPr>
          </a:p>
        </p:txBody>
      </p:sp>
      <p:sp>
        <p:nvSpPr>
          <p:cNvPr id="75" name="Freeform 47"/>
          <p:cNvSpPr>
            <a:spLocks noEditPoints="1"/>
          </p:cNvSpPr>
          <p:nvPr/>
        </p:nvSpPr>
        <p:spPr bwMode="auto">
          <a:xfrm>
            <a:off x="6906599" y="2452163"/>
            <a:ext cx="128588" cy="17463"/>
          </a:xfrm>
          <a:custGeom>
            <a:avLst/>
            <a:gdLst>
              <a:gd name="T0" fmla="*/ 29 w 34"/>
              <a:gd name="T1" fmla="*/ 1 h 5"/>
              <a:gd name="T2" fmla="*/ 32 w 34"/>
              <a:gd name="T3" fmla="*/ 1 h 5"/>
              <a:gd name="T4" fmla="*/ 32 w 34"/>
              <a:gd name="T5" fmla="*/ 4 h 5"/>
              <a:gd name="T6" fmla="*/ 1 w 34"/>
              <a:gd name="T7" fmla="*/ 4 h 5"/>
              <a:gd name="T8" fmla="*/ 1 w 34"/>
              <a:gd name="T9" fmla="*/ 1 h 5"/>
              <a:gd name="T10" fmla="*/ 5 w 34"/>
              <a:gd name="T11" fmla="*/ 1 h 5"/>
              <a:gd name="T12" fmla="*/ 29 w 34"/>
              <a:gd name="T13" fmla="*/ 1 h 5"/>
              <a:gd name="T14" fmla="*/ 33 w 34"/>
              <a:gd name="T15" fmla="*/ 0 h 5"/>
              <a:gd name="T16" fmla="*/ 29 w 34"/>
              <a:gd name="T17" fmla="*/ 0 h 5"/>
              <a:gd name="T18" fmla="*/ 28 w 34"/>
              <a:gd name="T19" fmla="*/ 0 h 5"/>
              <a:gd name="T20" fmla="*/ 6 w 34"/>
              <a:gd name="T21" fmla="*/ 0 h 5"/>
              <a:gd name="T22" fmla="*/ 4 w 34"/>
              <a:gd name="T23" fmla="*/ 0 h 5"/>
              <a:gd name="T24" fmla="*/ 1 w 34"/>
              <a:gd name="T25" fmla="*/ 0 h 5"/>
              <a:gd name="T26" fmla="*/ 0 w 34"/>
              <a:gd name="T27" fmla="*/ 1 h 5"/>
              <a:gd name="T28" fmla="*/ 0 w 34"/>
              <a:gd name="T29" fmla="*/ 5 h 5"/>
              <a:gd name="T30" fmla="*/ 1 w 34"/>
              <a:gd name="T31" fmla="*/ 5 h 5"/>
              <a:gd name="T32" fmla="*/ 33 w 34"/>
              <a:gd name="T33" fmla="*/ 5 h 5"/>
              <a:gd name="T34" fmla="*/ 34 w 34"/>
              <a:gd name="T35" fmla="*/ 5 h 5"/>
              <a:gd name="T36" fmla="*/ 34 w 34"/>
              <a:gd name="T37" fmla="*/ 1 h 5"/>
              <a:gd name="T38" fmla="*/ 33 w 34"/>
              <a:gd name="T39"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4" h="5">
                <a:moveTo>
                  <a:pt x="29" y="1"/>
                </a:moveTo>
                <a:cubicBezTo>
                  <a:pt x="32" y="1"/>
                  <a:pt x="32" y="1"/>
                  <a:pt x="32" y="1"/>
                </a:cubicBezTo>
                <a:cubicBezTo>
                  <a:pt x="32" y="4"/>
                  <a:pt x="32" y="4"/>
                  <a:pt x="32" y="4"/>
                </a:cubicBezTo>
                <a:cubicBezTo>
                  <a:pt x="1" y="4"/>
                  <a:pt x="1" y="4"/>
                  <a:pt x="1" y="4"/>
                </a:cubicBezTo>
                <a:cubicBezTo>
                  <a:pt x="1" y="1"/>
                  <a:pt x="1" y="1"/>
                  <a:pt x="1" y="1"/>
                </a:cubicBezTo>
                <a:cubicBezTo>
                  <a:pt x="5" y="1"/>
                  <a:pt x="5" y="1"/>
                  <a:pt x="5" y="1"/>
                </a:cubicBezTo>
                <a:cubicBezTo>
                  <a:pt x="29" y="1"/>
                  <a:pt x="29" y="1"/>
                  <a:pt x="29" y="1"/>
                </a:cubicBezTo>
                <a:moveTo>
                  <a:pt x="33" y="0"/>
                </a:moveTo>
                <a:cubicBezTo>
                  <a:pt x="29" y="0"/>
                  <a:pt x="29" y="0"/>
                  <a:pt x="29" y="0"/>
                </a:cubicBezTo>
                <a:cubicBezTo>
                  <a:pt x="28" y="0"/>
                  <a:pt x="28" y="0"/>
                  <a:pt x="28" y="0"/>
                </a:cubicBezTo>
                <a:cubicBezTo>
                  <a:pt x="6" y="0"/>
                  <a:pt x="6" y="0"/>
                  <a:pt x="6" y="0"/>
                </a:cubicBezTo>
                <a:cubicBezTo>
                  <a:pt x="4" y="0"/>
                  <a:pt x="4" y="0"/>
                  <a:pt x="4" y="0"/>
                </a:cubicBezTo>
                <a:cubicBezTo>
                  <a:pt x="1" y="0"/>
                  <a:pt x="1" y="0"/>
                  <a:pt x="1" y="0"/>
                </a:cubicBezTo>
                <a:cubicBezTo>
                  <a:pt x="0" y="0"/>
                  <a:pt x="0" y="0"/>
                  <a:pt x="0" y="1"/>
                </a:cubicBezTo>
                <a:cubicBezTo>
                  <a:pt x="0" y="5"/>
                  <a:pt x="0" y="5"/>
                  <a:pt x="0" y="5"/>
                </a:cubicBezTo>
                <a:cubicBezTo>
                  <a:pt x="0" y="5"/>
                  <a:pt x="0" y="5"/>
                  <a:pt x="1" y="5"/>
                </a:cubicBezTo>
                <a:cubicBezTo>
                  <a:pt x="33" y="5"/>
                  <a:pt x="33" y="5"/>
                  <a:pt x="33" y="5"/>
                </a:cubicBezTo>
                <a:cubicBezTo>
                  <a:pt x="33" y="5"/>
                  <a:pt x="34" y="5"/>
                  <a:pt x="34" y="5"/>
                </a:cubicBezTo>
                <a:cubicBezTo>
                  <a:pt x="34" y="1"/>
                  <a:pt x="34" y="1"/>
                  <a:pt x="34" y="1"/>
                </a:cubicBezTo>
                <a:cubicBezTo>
                  <a:pt x="34" y="0"/>
                  <a:pt x="33" y="0"/>
                  <a:pt x="33" y="0"/>
                </a:cubicBezTo>
              </a:path>
            </a:pathLst>
          </a:custGeom>
          <a:solidFill>
            <a:schemeClr val="bg1"/>
          </a:solidFill>
          <a:ln>
            <a:noFill/>
          </a:ln>
        </p:spPr>
        <p:txBody>
          <a:bodyPr vert="horz" wrap="square" lIns="91440" tIns="45720" rIns="91440" bIns="45720" numCol="1" anchor="t" anchorCtr="0" compatLnSpc="1"/>
          <a:lstStyle/>
          <a:p>
            <a:endParaRPr lang="zh-CN" altLang="en-US">
              <a:solidFill>
                <a:schemeClr val="bg2">
                  <a:lumMod val="25000"/>
                </a:schemeClr>
              </a:solidFill>
              <a:cs typeface="+mn-ea"/>
              <a:sym typeface="+mn-lt"/>
            </a:endParaRPr>
          </a:p>
        </p:txBody>
      </p:sp>
      <p:sp>
        <p:nvSpPr>
          <p:cNvPr id="76" name="Freeform 52"/>
          <p:cNvSpPr>
            <a:spLocks noEditPoints="1"/>
          </p:cNvSpPr>
          <p:nvPr/>
        </p:nvSpPr>
        <p:spPr bwMode="auto">
          <a:xfrm>
            <a:off x="5400062" y="4400026"/>
            <a:ext cx="104775" cy="153988"/>
          </a:xfrm>
          <a:custGeom>
            <a:avLst/>
            <a:gdLst>
              <a:gd name="T0" fmla="*/ 7 w 28"/>
              <a:gd name="T1" fmla="*/ 38 h 41"/>
              <a:gd name="T2" fmla="*/ 4 w 28"/>
              <a:gd name="T3" fmla="*/ 35 h 41"/>
              <a:gd name="T4" fmla="*/ 4 w 28"/>
              <a:gd name="T5" fmla="*/ 7 h 41"/>
              <a:gd name="T6" fmla="*/ 7 w 28"/>
              <a:gd name="T7" fmla="*/ 4 h 41"/>
              <a:gd name="T8" fmla="*/ 22 w 28"/>
              <a:gd name="T9" fmla="*/ 4 h 41"/>
              <a:gd name="T10" fmla="*/ 24 w 28"/>
              <a:gd name="T11" fmla="*/ 7 h 41"/>
              <a:gd name="T12" fmla="*/ 24 w 28"/>
              <a:gd name="T13" fmla="*/ 35 h 41"/>
              <a:gd name="T14" fmla="*/ 22 w 28"/>
              <a:gd name="T15" fmla="*/ 38 h 41"/>
              <a:gd name="T16" fmla="*/ 7 w 28"/>
              <a:gd name="T17" fmla="*/ 38 h 41"/>
              <a:gd name="T18" fmla="*/ 22 w 28"/>
              <a:gd name="T19" fmla="*/ 0 h 41"/>
              <a:gd name="T20" fmla="*/ 6 w 28"/>
              <a:gd name="T21" fmla="*/ 0 h 41"/>
              <a:gd name="T22" fmla="*/ 0 w 28"/>
              <a:gd name="T23" fmla="*/ 6 h 41"/>
              <a:gd name="T24" fmla="*/ 0 w 28"/>
              <a:gd name="T25" fmla="*/ 35 h 41"/>
              <a:gd name="T26" fmla="*/ 6 w 28"/>
              <a:gd name="T27" fmla="*/ 41 h 41"/>
              <a:gd name="T28" fmla="*/ 22 w 28"/>
              <a:gd name="T29" fmla="*/ 41 h 41"/>
              <a:gd name="T30" fmla="*/ 28 w 28"/>
              <a:gd name="T31" fmla="*/ 35 h 41"/>
              <a:gd name="T32" fmla="*/ 28 w 28"/>
              <a:gd name="T33" fmla="*/ 6 h 41"/>
              <a:gd name="T34" fmla="*/ 22 w 28"/>
              <a:gd name="T35"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 h="41">
                <a:moveTo>
                  <a:pt x="7" y="38"/>
                </a:moveTo>
                <a:cubicBezTo>
                  <a:pt x="4" y="38"/>
                  <a:pt x="4" y="37"/>
                  <a:pt x="4" y="35"/>
                </a:cubicBezTo>
                <a:cubicBezTo>
                  <a:pt x="4" y="7"/>
                  <a:pt x="4" y="7"/>
                  <a:pt x="4" y="7"/>
                </a:cubicBezTo>
                <a:cubicBezTo>
                  <a:pt x="4" y="5"/>
                  <a:pt x="4" y="4"/>
                  <a:pt x="7" y="4"/>
                </a:cubicBezTo>
                <a:cubicBezTo>
                  <a:pt x="22" y="4"/>
                  <a:pt x="22" y="4"/>
                  <a:pt x="22" y="4"/>
                </a:cubicBezTo>
                <a:cubicBezTo>
                  <a:pt x="24" y="4"/>
                  <a:pt x="24" y="5"/>
                  <a:pt x="24" y="7"/>
                </a:cubicBezTo>
                <a:cubicBezTo>
                  <a:pt x="24" y="35"/>
                  <a:pt x="24" y="35"/>
                  <a:pt x="24" y="35"/>
                </a:cubicBezTo>
                <a:cubicBezTo>
                  <a:pt x="24" y="37"/>
                  <a:pt x="24" y="38"/>
                  <a:pt x="22" y="38"/>
                </a:cubicBezTo>
                <a:cubicBezTo>
                  <a:pt x="7" y="38"/>
                  <a:pt x="7" y="38"/>
                  <a:pt x="7" y="38"/>
                </a:cubicBezTo>
                <a:moveTo>
                  <a:pt x="22" y="0"/>
                </a:moveTo>
                <a:cubicBezTo>
                  <a:pt x="6" y="0"/>
                  <a:pt x="6" y="0"/>
                  <a:pt x="6" y="0"/>
                </a:cubicBezTo>
                <a:cubicBezTo>
                  <a:pt x="2" y="0"/>
                  <a:pt x="0" y="2"/>
                  <a:pt x="0" y="6"/>
                </a:cubicBezTo>
                <a:cubicBezTo>
                  <a:pt x="0" y="35"/>
                  <a:pt x="0" y="35"/>
                  <a:pt x="0" y="35"/>
                </a:cubicBezTo>
                <a:cubicBezTo>
                  <a:pt x="0" y="40"/>
                  <a:pt x="2" y="41"/>
                  <a:pt x="6" y="41"/>
                </a:cubicBezTo>
                <a:cubicBezTo>
                  <a:pt x="22" y="41"/>
                  <a:pt x="22" y="41"/>
                  <a:pt x="22" y="41"/>
                </a:cubicBezTo>
                <a:cubicBezTo>
                  <a:pt x="26" y="41"/>
                  <a:pt x="28" y="40"/>
                  <a:pt x="28" y="35"/>
                </a:cubicBezTo>
                <a:cubicBezTo>
                  <a:pt x="28" y="6"/>
                  <a:pt x="28" y="6"/>
                  <a:pt x="28" y="6"/>
                </a:cubicBezTo>
                <a:cubicBezTo>
                  <a:pt x="28" y="2"/>
                  <a:pt x="26" y="0"/>
                  <a:pt x="22" y="0"/>
                </a:cubicBezTo>
              </a:path>
            </a:pathLst>
          </a:custGeom>
          <a:solidFill>
            <a:schemeClr val="bg1"/>
          </a:solidFill>
          <a:ln>
            <a:noFill/>
          </a:ln>
        </p:spPr>
        <p:txBody>
          <a:bodyPr vert="horz" wrap="square" lIns="91440" tIns="45720" rIns="91440" bIns="45720" numCol="1" anchor="t" anchorCtr="0" compatLnSpc="1"/>
          <a:lstStyle/>
          <a:p>
            <a:endParaRPr lang="zh-CN" altLang="en-US">
              <a:solidFill>
                <a:schemeClr val="bg2">
                  <a:lumMod val="25000"/>
                </a:schemeClr>
              </a:solidFill>
              <a:cs typeface="+mn-ea"/>
              <a:sym typeface="+mn-lt"/>
            </a:endParaRPr>
          </a:p>
        </p:txBody>
      </p:sp>
      <p:sp>
        <p:nvSpPr>
          <p:cNvPr id="77" name="Freeform 53"/>
          <p:cNvSpPr/>
          <p:nvPr/>
        </p:nvSpPr>
        <p:spPr bwMode="auto">
          <a:xfrm>
            <a:off x="5534999" y="4400026"/>
            <a:ext cx="96838" cy="153988"/>
          </a:xfrm>
          <a:custGeom>
            <a:avLst/>
            <a:gdLst>
              <a:gd name="T0" fmla="*/ 23 w 26"/>
              <a:gd name="T1" fmla="*/ 0 h 41"/>
              <a:gd name="T2" fmla="*/ 1 w 26"/>
              <a:gd name="T3" fmla="*/ 0 h 41"/>
              <a:gd name="T4" fmla="*/ 0 w 26"/>
              <a:gd name="T5" fmla="*/ 2 h 41"/>
              <a:gd name="T6" fmla="*/ 0 w 26"/>
              <a:gd name="T7" fmla="*/ 18 h 41"/>
              <a:gd name="T8" fmla="*/ 1 w 26"/>
              <a:gd name="T9" fmla="*/ 19 h 41"/>
              <a:gd name="T10" fmla="*/ 20 w 26"/>
              <a:gd name="T11" fmla="*/ 19 h 41"/>
              <a:gd name="T12" fmla="*/ 22 w 26"/>
              <a:gd name="T13" fmla="*/ 22 h 41"/>
              <a:gd name="T14" fmla="*/ 22 w 26"/>
              <a:gd name="T15" fmla="*/ 35 h 41"/>
              <a:gd name="T16" fmla="*/ 20 w 26"/>
              <a:gd name="T17" fmla="*/ 38 h 41"/>
              <a:gd name="T18" fmla="*/ 6 w 26"/>
              <a:gd name="T19" fmla="*/ 38 h 41"/>
              <a:gd name="T20" fmla="*/ 3 w 26"/>
              <a:gd name="T21" fmla="*/ 35 h 41"/>
              <a:gd name="T22" fmla="*/ 3 w 26"/>
              <a:gd name="T23" fmla="*/ 30 h 41"/>
              <a:gd name="T24" fmla="*/ 2 w 26"/>
              <a:gd name="T25" fmla="*/ 29 h 41"/>
              <a:gd name="T26" fmla="*/ 1 w 26"/>
              <a:gd name="T27" fmla="*/ 29 h 41"/>
              <a:gd name="T28" fmla="*/ 0 w 26"/>
              <a:gd name="T29" fmla="*/ 30 h 41"/>
              <a:gd name="T30" fmla="*/ 0 w 26"/>
              <a:gd name="T31" fmla="*/ 35 h 41"/>
              <a:gd name="T32" fmla="*/ 6 w 26"/>
              <a:gd name="T33" fmla="*/ 41 h 41"/>
              <a:gd name="T34" fmla="*/ 20 w 26"/>
              <a:gd name="T35" fmla="*/ 41 h 41"/>
              <a:gd name="T36" fmla="*/ 26 w 26"/>
              <a:gd name="T37" fmla="*/ 35 h 41"/>
              <a:gd name="T38" fmla="*/ 26 w 26"/>
              <a:gd name="T39" fmla="*/ 22 h 41"/>
              <a:gd name="T40" fmla="*/ 20 w 26"/>
              <a:gd name="T41" fmla="*/ 16 h 41"/>
              <a:gd name="T42" fmla="*/ 3 w 26"/>
              <a:gd name="T43" fmla="*/ 16 h 41"/>
              <a:gd name="T44" fmla="*/ 3 w 26"/>
              <a:gd name="T45" fmla="*/ 4 h 41"/>
              <a:gd name="T46" fmla="*/ 23 w 26"/>
              <a:gd name="T47" fmla="*/ 4 h 41"/>
              <a:gd name="T48" fmla="*/ 25 w 26"/>
              <a:gd name="T49" fmla="*/ 3 h 41"/>
              <a:gd name="T50" fmla="*/ 25 w 26"/>
              <a:gd name="T51" fmla="*/ 2 h 41"/>
              <a:gd name="T52" fmla="*/ 23 w 26"/>
              <a:gd name="T53"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6" h="41">
                <a:moveTo>
                  <a:pt x="23" y="0"/>
                </a:moveTo>
                <a:cubicBezTo>
                  <a:pt x="1" y="0"/>
                  <a:pt x="1" y="0"/>
                  <a:pt x="1" y="0"/>
                </a:cubicBezTo>
                <a:cubicBezTo>
                  <a:pt x="0" y="0"/>
                  <a:pt x="0" y="1"/>
                  <a:pt x="0" y="2"/>
                </a:cubicBezTo>
                <a:cubicBezTo>
                  <a:pt x="0" y="18"/>
                  <a:pt x="0" y="18"/>
                  <a:pt x="0" y="18"/>
                </a:cubicBezTo>
                <a:cubicBezTo>
                  <a:pt x="0" y="19"/>
                  <a:pt x="0" y="19"/>
                  <a:pt x="1" y="19"/>
                </a:cubicBezTo>
                <a:cubicBezTo>
                  <a:pt x="20" y="19"/>
                  <a:pt x="20" y="19"/>
                  <a:pt x="20" y="19"/>
                </a:cubicBezTo>
                <a:cubicBezTo>
                  <a:pt x="22" y="19"/>
                  <a:pt x="22" y="20"/>
                  <a:pt x="22" y="22"/>
                </a:cubicBezTo>
                <a:cubicBezTo>
                  <a:pt x="22" y="35"/>
                  <a:pt x="22" y="35"/>
                  <a:pt x="22" y="35"/>
                </a:cubicBezTo>
                <a:cubicBezTo>
                  <a:pt x="22" y="37"/>
                  <a:pt x="22" y="38"/>
                  <a:pt x="20" y="38"/>
                </a:cubicBezTo>
                <a:cubicBezTo>
                  <a:pt x="6" y="38"/>
                  <a:pt x="6" y="38"/>
                  <a:pt x="6" y="38"/>
                </a:cubicBezTo>
                <a:cubicBezTo>
                  <a:pt x="4" y="38"/>
                  <a:pt x="3" y="37"/>
                  <a:pt x="3" y="35"/>
                </a:cubicBezTo>
                <a:cubicBezTo>
                  <a:pt x="3" y="30"/>
                  <a:pt x="3" y="30"/>
                  <a:pt x="3" y="30"/>
                </a:cubicBezTo>
                <a:cubicBezTo>
                  <a:pt x="3" y="29"/>
                  <a:pt x="3" y="29"/>
                  <a:pt x="2" y="29"/>
                </a:cubicBezTo>
                <a:cubicBezTo>
                  <a:pt x="1" y="29"/>
                  <a:pt x="1" y="29"/>
                  <a:pt x="1" y="29"/>
                </a:cubicBezTo>
                <a:cubicBezTo>
                  <a:pt x="0" y="29"/>
                  <a:pt x="0" y="29"/>
                  <a:pt x="0" y="30"/>
                </a:cubicBezTo>
                <a:cubicBezTo>
                  <a:pt x="0" y="35"/>
                  <a:pt x="0" y="35"/>
                  <a:pt x="0" y="35"/>
                </a:cubicBezTo>
                <a:cubicBezTo>
                  <a:pt x="0" y="40"/>
                  <a:pt x="1" y="41"/>
                  <a:pt x="6" y="41"/>
                </a:cubicBezTo>
                <a:cubicBezTo>
                  <a:pt x="20" y="41"/>
                  <a:pt x="20" y="41"/>
                  <a:pt x="20" y="41"/>
                </a:cubicBezTo>
                <a:cubicBezTo>
                  <a:pt x="24" y="41"/>
                  <a:pt x="26" y="40"/>
                  <a:pt x="26" y="35"/>
                </a:cubicBezTo>
                <a:cubicBezTo>
                  <a:pt x="26" y="22"/>
                  <a:pt x="26" y="22"/>
                  <a:pt x="26" y="22"/>
                </a:cubicBezTo>
                <a:cubicBezTo>
                  <a:pt x="26" y="17"/>
                  <a:pt x="24" y="16"/>
                  <a:pt x="20" y="16"/>
                </a:cubicBezTo>
                <a:cubicBezTo>
                  <a:pt x="3" y="16"/>
                  <a:pt x="3" y="16"/>
                  <a:pt x="3" y="16"/>
                </a:cubicBezTo>
                <a:cubicBezTo>
                  <a:pt x="3" y="4"/>
                  <a:pt x="3" y="4"/>
                  <a:pt x="3" y="4"/>
                </a:cubicBezTo>
                <a:cubicBezTo>
                  <a:pt x="23" y="4"/>
                  <a:pt x="23" y="4"/>
                  <a:pt x="23" y="4"/>
                </a:cubicBezTo>
                <a:cubicBezTo>
                  <a:pt x="24" y="4"/>
                  <a:pt x="25" y="4"/>
                  <a:pt x="25" y="3"/>
                </a:cubicBezTo>
                <a:cubicBezTo>
                  <a:pt x="25" y="2"/>
                  <a:pt x="25" y="2"/>
                  <a:pt x="25" y="2"/>
                </a:cubicBezTo>
                <a:cubicBezTo>
                  <a:pt x="25" y="1"/>
                  <a:pt x="24" y="0"/>
                  <a:pt x="23" y="0"/>
                </a:cubicBezTo>
              </a:path>
            </a:pathLst>
          </a:custGeom>
          <a:solidFill>
            <a:schemeClr val="bg1"/>
          </a:solidFill>
          <a:ln>
            <a:noFill/>
          </a:ln>
        </p:spPr>
        <p:txBody>
          <a:bodyPr vert="horz" wrap="square" lIns="91440" tIns="45720" rIns="91440" bIns="45720" numCol="1" anchor="t" anchorCtr="0" compatLnSpc="1"/>
          <a:lstStyle/>
          <a:p>
            <a:endParaRPr lang="zh-CN" altLang="en-US">
              <a:solidFill>
                <a:schemeClr val="bg2">
                  <a:lumMod val="25000"/>
                </a:schemeClr>
              </a:solidFill>
              <a:cs typeface="+mn-ea"/>
              <a:sym typeface="+mn-lt"/>
            </a:endParaRPr>
          </a:p>
        </p:txBody>
      </p:sp>
      <p:sp>
        <p:nvSpPr>
          <p:cNvPr id="78" name="Freeform 54"/>
          <p:cNvSpPr/>
          <p:nvPr/>
        </p:nvSpPr>
        <p:spPr bwMode="auto">
          <a:xfrm>
            <a:off x="5369899" y="4722288"/>
            <a:ext cx="176213" cy="161925"/>
          </a:xfrm>
          <a:custGeom>
            <a:avLst/>
            <a:gdLst>
              <a:gd name="T0" fmla="*/ 23 w 47"/>
              <a:gd name="T1" fmla="*/ 0 h 43"/>
              <a:gd name="T2" fmla="*/ 8 w 47"/>
              <a:gd name="T3" fmla="*/ 6 h 43"/>
              <a:gd name="T4" fmla="*/ 8 w 47"/>
              <a:gd name="T5" fmla="*/ 36 h 43"/>
              <a:gd name="T6" fmla="*/ 23 w 47"/>
              <a:gd name="T7" fmla="*/ 43 h 43"/>
              <a:gd name="T8" fmla="*/ 34 w 47"/>
              <a:gd name="T9" fmla="*/ 40 h 43"/>
              <a:gd name="T10" fmla="*/ 34 w 47"/>
              <a:gd name="T11" fmla="*/ 39 h 43"/>
              <a:gd name="T12" fmla="*/ 34 w 47"/>
              <a:gd name="T13" fmla="*/ 38 h 43"/>
              <a:gd name="T14" fmla="*/ 23 w 47"/>
              <a:gd name="T15" fmla="*/ 41 h 43"/>
              <a:gd name="T16" fmla="*/ 9 w 47"/>
              <a:gd name="T17" fmla="*/ 35 h 43"/>
              <a:gd name="T18" fmla="*/ 9 w 47"/>
              <a:gd name="T19" fmla="*/ 7 h 43"/>
              <a:gd name="T20" fmla="*/ 23 w 47"/>
              <a:gd name="T21" fmla="*/ 1 h 43"/>
              <a:gd name="T22" fmla="*/ 38 w 47"/>
              <a:gd name="T23" fmla="*/ 7 h 43"/>
              <a:gd name="T24" fmla="*/ 38 w 47"/>
              <a:gd name="T25" fmla="*/ 35 h 43"/>
              <a:gd name="T26" fmla="*/ 34 w 47"/>
              <a:gd name="T27" fmla="*/ 38 h 43"/>
              <a:gd name="T28" fmla="*/ 35 w 47"/>
              <a:gd name="T29" fmla="*/ 38 h 43"/>
              <a:gd name="T30" fmla="*/ 36 w 47"/>
              <a:gd name="T31" fmla="*/ 39 h 43"/>
              <a:gd name="T32" fmla="*/ 39 w 47"/>
              <a:gd name="T33" fmla="*/ 36 h 43"/>
              <a:gd name="T34" fmla="*/ 41 w 47"/>
              <a:gd name="T35" fmla="*/ 34 h 43"/>
              <a:gd name="T36" fmla="*/ 40 w 47"/>
              <a:gd name="T37" fmla="*/ 33 h 43"/>
              <a:gd name="T38" fmla="*/ 40 w 47"/>
              <a:gd name="T39" fmla="*/ 32 h 43"/>
              <a:gd name="T40" fmla="*/ 41 w 47"/>
              <a:gd name="T41" fmla="*/ 32 h 43"/>
              <a:gd name="T42" fmla="*/ 42 w 47"/>
              <a:gd name="T43" fmla="*/ 32 h 43"/>
              <a:gd name="T44" fmla="*/ 39 w 47"/>
              <a:gd name="T45" fmla="*/ 6 h 43"/>
              <a:gd name="T46" fmla="*/ 23 w 47"/>
              <a:gd name="T47"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7" h="43">
                <a:moveTo>
                  <a:pt x="23" y="0"/>
                </a:moveTo>
                <a:cubicBezTo>
                  <a:pt x="18" y="0"/>
                  <a:pt x="12" y="2"/>
                  <a:pt x="8" y="6"/>
                </a:cubicBezTo>
                <a:cubicBezTo>
                  <a:pt x="0" y="14"/>
                  <a:pt x="0" y="28"/>
                  <a:pt x="8" y="36"/>
                </a:cubicBezTo>
                <a:cubicBezTo>
                  <a:pt x="12" y="40"/>
                  <a:pt x="18" y="43"/>
                  <a:pt x="23" y="43"/>
                </a:cubicBezTo>
                <a:cubicBezTo>
                  <a:pt x="27" y="43"/>
                  <a:pt x="31" y="42"/>
                  <a:pt x="34" y="40"/>
                </a:cubicBezTo>
                <a:cubicBezTo>
                  <a:pt x="34" y="39"/>
                  <a:pt x="34" y="39"/>
                  <a:pt x="34" y="39"/>
                </a:cubicBezTo>
                <a:cubicBezTo>
                  <a:pt x="34" y="38"/>
                  <a:pt x="34" y="38"/>
                  <a:pt x="34" y="38"/>
                </a:cubicBezTo>
                <a:cubicBezTo>
                  <a:pt x="31" y="40"/>
                  <a:pt x="27" y="41"/>
                  <a:pt x="23" y="41"/>
                </a:cubicBezTo>
                <a:cubicBezTo>
                  <a:pt x="18" y="41"/>
                  <a:pt x="13" y="39"/>
                  <a:pt x="9" y="35"/>
                </a:cubicBezTo>
                <a:cubicBezTo>
                  <a:pt x="2" y="28"/>
                  <a:pt x="2" y="15"/>
                  <a:pt x="9" y="7"/>
                </a:cubicBezTo>
                <a:cubicBezTo>
                  <a:pt x="13" y="3"/>
                  <a:pt x="18" y="1"/>
                  <a:pt x="23" y="1"/>
                </a:cubicBezTo>
                <a:cubicBezTo>
                  <a:pt x="29" y="1"/>
                  <a:pt x="34" y="3"/>
                  <a:pt x="38" y="7"/>
                </a:cubicBezTo>
                <a:cubicBezTo>
                  <a:pt x="45" y="15"/>
                  <a:pt x="45" y="28"/>
                  <a:pt x="38" y="35"/>
                </a:cubicBezTo>
                <a:cubicBezTo>
                  <a:pt x="36" y="36"/>
                  <a:pt x="35" y="37"/>
                  <a:pt x="34" y="38"/>
                </a:cubicBezTo>
                <a:cubicBezTo>
                  <a:pt x="35" y="38"/>
                  <a:pt x="35" y="38"/>
                  <a:pt x="35" y="38"/>
                </a:cubicBezTo>
                <a:cubicBezTo>
                  <a:pt x="36" y="39"/>
                  <a:pt x="36" y="39"/>
                  <a:pt x="36" y="39"/>
                </a:cubicBezTo>
                <a:cubicBezTo>
                  <a:pt x="37" y="38"/>
                  <a:pt x="38" y="37"/>
                  <a:pt x="39" y="36"/>
                </a:cubicBezTo>
                <a:cubicBezTo>
                  <a:pt x="39" y="35"/>
                  <a:pt x="40" y="35"/>
                  <a:pt x="41" y="34"/>
                </a:cubicBezTo>
                <a:cubicBezTo>
                  <a:pt x="40" y="33"/>
                  <a:pt x="40" y="33"/>
                  <a:pt x="40" y="33"/>
                </a:cubicBezTo>
                <a:cubicBezTo>
                  <a:pt x="40" y="32"/>
                  <a:pt x="40" y="32"/>
                  <a:pt x="40" y="32"/>
                </a:cubicBezTo>
                <a:cubicBezTo>
                  <a:pt x="41" y="32"/>
                  <a:pt x="41" y="32"/>
                  <a:pt x="41" y="32"/>
                </a:cubicBezTo>
                <a:cubicBezTo>
                  <a:pt x="42" y="32"/>
                  <a:pt x="42" y="32"/>
                  <a:pt x="42" y="32"/>
                </a:cubicBezTo>
                <a:cubicBezTo>
                  <a:pt x="47" y="24"/>
                  <a:pt x="46" y="13"/>
                  <a:pt x="39" y="6"/>
                </a:cubicBezTo>
                <a:cubicBezTo>
                  <a:pt x="35" y="2"/>
                  <a:pt x="29" y="0"/>
                  <a:pt x="23" y="0"/>
                </a:cubicBezTo>
              </a:path>
            </a:pathLst>
          </a:custGeom>
          <a:solidFill>
            <a:schemeClr val="bg1"/>
          </a:solidFill>
          <a:ln>
            <a:noFill/>
          </a:ln>
        </p:spPr>
        <p:txBody>
          <a:bodyPr vert="horz" wrap="square" lIns="91440" tIns="45720" rIns="91440" bIns="45720" numCol="1" anchor="t" anchorCtr="0" compatLnSpc="1"/>
          <a:lstStyle/>
          <a:p>
            <a:endParaRPr lang="zh-CN" altLang="en-US">
              <a:solidFill>
                <a:schemeClr val="bg2">
                  <a:lumMod val="25000"/>
                </a:schemeClr>
              </a:solidFill>
              <a:cs typeface="+mn-ea"/>
              <a:sym typeface="+mn-lt"/>
            </a:endParaRPr>
          </a:p>
        </p:txBody>
      </p:sp>
      <p:sp>
        <p:nvSpPr>
          <p:cNvPr id="79" name="Freeform 55"/>
          <p:cNvSpPr>
            <a:spLocks noEditPoints="1"/>
          </p:cNvSpPr>
          <p:nvPr/>
        </p:nvSpPr>
        <p:spPr bwMode="auto">
          <a:xfrm>
            <a:off x="5395299" y="4741338"/>
            <a:ext cx="123825" cy="123825"/>
          </a:xfrm>
          <a:custGeom>
            <a:avLst/>
            <a:gdLst>
              <a:gd name="T0" fmla="*/ 16 w 33"/>
              <a:gd name="T1" fmla="*/ 31 h 33"/>
              <a:gd name="T2" fmla="*/ 6 w 33"/>
              <a:gd name="T3" fmla="*/ 27 h 33"/>
              <a:gd name="T4" fmla="*/ 1 w 33"/>
              <a:gd name="T5" fmla="*/ 16 h 33"/>
              <a:gd name="T6" fmla="*/ 6 w 33"/>
              <a:gd name="T7" fmla="*/ 6 h 33"/>
              <a:gd name="T8" fmla="*/ 16 w 33"/>
              <a:gd name="T9" fmla="*/ 1 h 33"/>
              <a:gd name="T10" fmla="*/ 27 w 33"/>
              <a:gd name="T11" fmla="*/ 6 h 33"/>
              <a:gd name="T12" fmla="*/ 32 w 33"/>
              <a:gd name="T13" fmla="*/ 16 h 33"/>
              <a:gd name="T14" fmla="*/ 27 w 33"/>
              <a:gd name="T15" fmla="*/ 27 h 33"/>
              <a:gd name="T16" fmla="*/ 16 w 33"/>
              <a:gd name="T17" fmla="*/ 31 h 33"/>
              <a:gd name="T18" fmla="*/ 16 w 33"/>
              <a:gd name="T19" fmla="*/ 0 h 33"/>
              <a:gd name="T20" fmla="*/ 5 w 33"/>
              <a:gd name="T21" fmla="*/ 5 h 33"/>
              <a:gd name="T22" fmla="*/ 0 w 33"/>
              <a:gd name="T23" fmla="*/ 16 h 33"/>
              <a:gd name="T24" fmla="*/ 5 w 33"/>
              <a:gd name="T25" fmla="*/ 28 h 33"/>
              <a:gd name="T26" fmla="*/ 16 w 33"/>
              <a:gd name="T27" fmla="*/ 33 h 33"/>
              <a:gd name="T28" fmla="*/ 28 w 33"/>
              <a:gd name="T29" fmla="*/ 28 h 33"/>
              <a:gd name="T30" fmla="*/ 33 w 33"/>
              <a:gd name="T31" fmla="*/ 16 h 33"/>
              <a:gd name="T32" fmla="*/ 28 w 33"/>
              <a:gd name="T33" fmla="*/ 5 h 33"/>
              <a:gd name="T34" fmla="*/ 16 w 33"/>
              <a:gd name="T35"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33">
                <a:moveTo>
                  <a:pt x="16" y="31"/>
                </a:moveTo>
                <a:cubicBezTo>
                  <a:pt x="12" y="31"/>
                  <a:pt x="9" y="30"/>
                  <a:pt x="6" y="27"/>
                </a:cubicBezTo>
                <a:cubicBezTo>
                  <a:pt x="3" y="24"/>
                  <a:pt x="1" y="20"/>
                  <a:pt x="1" y="16"/>
                </a:cubicBezTo>
                <a:cubicBezTo>
                  <a:pt x="1" y="12"/>
                  <a:pt x="3" y="8"/>
                  <a:pt x="6" y="6"/>
                </a:cubicBezTo>
                <a:cubicBezTo>
                  <a:pt x="9" y="3"/>
                  <a:pt x="12" y="1"/>
                  <a:pt x="16" y="1"/>
                </a:cubicBezTo>
                <a:cubicBezTo>
                  <a:pt x="20" y="1"/>
                  <a:pt x="24" y="3"/>
                  <a:pt x="27" y="6"/>
                </a:cubicBezTo>
                <a:cubicBezTo>
                  <a:pt x="30" y="8"/>
                  <a:pt x="32" y="12"/>
                  <a:pt x="32" y="16"/>
                </a:cubicBezTo>
                <a:cubicBezTo>
                  <a:pt x="32" y="20"/>
                  <a:pt x="30" y="24"/>
                  <a:pt x="27" y="27"/>
                </a:cubicBezTo>
                <a:cubicBezTo>
                  <a:pt x="24" y="30"/>
                  <a:pt x="20" y="31"/>
                  <a:pt x="16" y="31"/>
                </a:cubicBezTo>
                <a:moveTo>
                  <a:pt x="16" y="0"/>
                </a:moveTo>
                <a:cubicBezTo>
                  <a:pt x="12" y="0"/>
                  <a:pt x="8" y="1"/>
                  <a:pt x="5" y="5"/>
                </a:cubicBezTo>
                <a:cubicBezTo>
                  <a:pt x="2" y="8"/>
                  <a:pt x="0" y="12"/>
                  <a:pt x="0" y="16"/>
                </a:cubicBezTo>
                <a:cubicBezTo>
                  <a:pt x="0" y="21"/>
                  <a:pt x="2" y="25"/>
                  <a:pt x="5" y="28"/>
                </a:cubicBezTo>
                <a:cubicBezTo>
                  <a:pt x="8" y="31"/>
                  <a:pt x="12" y="33"/>
                  <a:pt x="16" y="33"/>
                </a:cubicBezTo>
                <a:cubicBezTo>
                  <a:pt x="21" y="33"/>
                  <a:pt x="25" y="31"/>
                  <a:pt x="28" y="28"/>
                </a:cubicBezTo>
                <a:cubicBezTo>
                  <a:pt x="31" y="25"/>
                  <a:pt x="33" y="21"/>
                  <a:pt x="33" y="16"/>
                </a:cubicBezTo>
                <a:cubicBezTo>
                  <a:pt x="33" y="12"/>
                  <a:pt x="31" y="8"/>
                  <a:pt x="28" y="5"/>
                </a:cubicBezTo>
                <a:cubicBezTo>
                  <a:pt x="25" y="1"/>
                  <a:pt x="21" y="0"/>
                  <a:pt x="16" y="0"/>
                </a:cubicBezTo>
              </a:path>
            </a:pathLst>
          </a:custGeom>
          <a:solidFill>
            <a:schemeClr val="bg1"/>
          </a:solidFill>
          <a:ln>
            <a:noFill/>
          </a:ln>
        </p:spPr>
        <p:txBody>
          <a:bodyPr vert="horz" wrap="square" lIns="91440" tIns="45720" rIns="91440" bIns="45720" numCol="1" anchor="t" anchorCtr="0" compatLnSpc="1"/>
          <a:lstStyle/>
          <a:p>
            <a:endParaRPr lang="zh-CN" altLang="en-US">
              <a:solidFill>
                <a:schemeClr val="bg2">
                  <a:lumMod val="25000"/>
                </a:schemeClr>
              </a:solidFill>
              <a:cs typeface="+mn-ea"/>
              <a:sym typeface="+mn-lt"/>
            </a:endParaRPr>
          </a:p>
        </p:txBody>
      </p:sp>
      <p:sp>
        <p:nvSpPr>
          <p:cNvPr id="80" name="Freeform 56"/>
          <p:cNvSpPr/>
          <p:nvPr/>
        </p:nvSpPr>
        <p:spPr bwMode="auto">
          <a:xfrm>
            <a:off x="5411174" y="4771501"/>
            <a:ext cx="17463" cy="63500"/>
          </a:xfrm>
          <a:custGeom>
            <a:avLst/>
            <a:gdLst>
              <a:gd name="T0" fmla="*/ 5 w 5"/>
              <a:gd name="T1" fmla="*/ 0 h 17"/>
              <a:gd name="T2" fmla="*/ 4 w 5"/>
              <a:gd name="T3" fmla="*/ 0 h 17"/>
              <a:gd name="T4" fmla="*/ 0 w 5"/>
              <a:gd name="T5" fmla="*/ 8 h 17"/>
              <a:gd name="T6" fmla="*/ 4 w 5"/>
              <a:gd name="T7" fmla="*/ 17 h 17"/>
              <a:gd name="T8" fmla="*/ 4 w 5"/>
              <a:gd name="T9" fmla="*/ 17 h 17"/>
              <a:gd name="T10" fmla="*/ 5 w 5"/>
              <a:gd name="T11" fmla="*/ 17 h 17"/>
              <a:gd name="T12" fmla="*/ 5 w 5"/>
              <a:gd name="T13" fmla="*/ 16 h 17"/>
              <a:gd name="T14" fmla="*/ 2 w 5"/>
              <a:gd name="T15" fmla="*/ 8 h 17"/>
              <a:gd name="T16" fmla="*/ 5 w 5"/>
              <a:gd name="T17" fmla="*/ 1 h 17"/>
              <a:gd name="T18" fmla="*/ 5 w 5"/>
              <a:gd name="T19"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17">
                <a:moveTo>
                  <a:pt x="5" y="0"/>
                </a:moveTo>
                <a:cubicBezTo>
                  <a:pt x="4" y="0"/>
                  <a:pt x="4" y="0"/>
                  <a:pt x="4" y="0"/>
                </a:cubicBezTo>
                <a:cubicBezTo>
                  <a:pt x="2" y="2"/>
                  <a:pt x="0" y="5"/>
                  <a:pt x="0" y="8"/>
                </a:cubicBezTo>
                <a:cubicBezTo>
                  <a:pt x="0" y="11"/>
                  <a:pt x="2" y="15"/>
                  <a:pt x="4" y="17"/>
                </a:cubicBezTo>
                <a:cubicBezTo>
                  <a:pt x="4" y="17"/>
                  <a:pt x="4" y="17"/>
                  <a:pt x="4" y="17"/>
                </a:cubicBezTo>
                <a:cubicBezTo>
                  <a:pt x="5" y="17"/>
                  <a:pt x="5" y="17"/>
                  <a:pt x="5" y="17"/>
                </a:cubicBezTo>
                <a:cubicBezTo>
                  <a:pt x="5" y="16"/>
                  <a:pt x="5" y="16"/>
                  <a:pt x="5" y="16"/>
                </a:cubicBezTo>
                <a:cubicBezTo>
                  <a:pt x="3" y="14"/>
                  <a:pt x="2" y="11"/>
                  <a:pt x="2" y="8"/>
                </a:cubicBezTo>
                <a:cubicBezTo>
                  <a:pt x="2" y="5"/>
                  <a:pt x="3" y="3"/>
                  <a:pt x="5" y="1"/>
                </a:cubicBezTo>
                <a:cubicBezTo>
                  <a:pt x="5" y="0"/>
                  <a:pt x="5" y="0"/>
                  <a:pt x="5" y="0"/>
                </a:cubicBezTo>
              </a:path>
            </a:pathLst>
          </a:custGeom>
          <a:solidFill>
            <a:schemeClr val="bg1"/>
          </a:solidFill>
          <a:ln>
            <a:noFill/>
          </a:ln>
        </p:spPr>
        <p:txBody>
          <a:bodyPr vert="horz" wrap="square" lIns="91440" tIns="45720" rIns="91440" bIns="45720" numCol="1" anchor="t" anchorCtr="0" compatLnSpc="1"/>
          <a:lstStyle/>
          <a:p>
            <a:endParaRPr lang="zh-CN" altLang="en-US">
              <a:solidFill>
                <a:schemeClr val="bg2">
                  <a:lumMod val="25000"/>
                </a:schemeClr>
              </a:solidFill>
              <a:cs typeface="+mn-ea"/>
              <a:sym typeface="+mn-lt"/>
            </a:endParaRPr>
          </a:p>
        </p:txBody>
      </p:sp>
      <p:sp>
        <p:nvSpPr>
          <p:cNvPr id="81" name="Freeform 57"/>
          <p:cNvSpPr>
            <a:spLocks noEditPoints="1"/>
          </p:cNvSpPr>
          <p:nvPr/>
        </p:nvSpPr>
        <p:spPr bwMode="auto">
          <a:xfrm>
            <a:off x="5496899" y="4842938"/>
            <a:ext cx="41275" cy="41275"/>
          </a:xfrm>
          <a:custGeom>
            <a:avLst/>
            <a:gdLst>
              <a:gd name="T0" fmla="*/ 2 w 26"/>
              <a:gd name="T1" fmla="*/ 14 h 26"/>
              <a:gd name="T2" fmla="*/ 0 w 26"/>
              <a:gd name="T3" fmla="*/ 14 h 26"/>
              <a:gd name="T4" fmla="*/ 0 w 26"/>
              <a:gd name="T5" fmla="*/ 14 h 26"/>
              <a:gd name="T6" fmla="*/ 0 w 26"/>
              <a:gd name="T7" fmla="*/ 14 h 26"/>
              <a:gd name="T8" fmla="*/ 0 w 26"/>
              <a:gd name="T9" fmla="*/ 17 h 26"/>
              <a:gd name="T10" fmla="*/ 0 w 26"/>
              <a:gd name="T11" fmla="*/ 19 h 26"/>
              <a:gd name="T12" fmla="*/ 10 w 26"/>
              <a:gd name="T13" fmla="*/ 26 h 26"/>
              <a:gd name="T14" fmla="*/ 12 w 26"/>
              <a:gd name="T15" fmla="*/ 24 h 26"/>
              <a:gd name="T16" fmla="*/ 5 w 26"/>
              <a:gd name="T17" fmla="*/ 17 h 26"/>
              <a:gd name="T18" fmla="*/ 2 w 26"/>
              <a:gd name="T19" fmla="*/ 14 h 26"/>
              <a:gd name="T20" fmla="*/ 26 w 26"/>
              <a:gd name="T21" fmla="*/ 12 h 26"/>
              <a:gd name="T22" fmla="*/ 12 w 26"/>
              <a:gd name="T23" fmla="*/ 26 h 26"/>
              <a:gd name="T24" fmla="*/ 12 w 26"/>
              <a:gd name="T25" fmla="*/ 26 h 26"/>
              <a:gd name="T26" fmla="*/ 26 w 26"/>
              <a:gd name="T27" fmla="*/ 12 h 26"/>
              <a:gd name="T28" fmla="*/ 17 w 26"/>
              <a:gd name="T29" fmla="*/ 0 h 26"/>
              <a:gd name="T30" fmla="*/ 14 w 26"/>
              <a:gd name="T31" fmla="*/ 0 h 26"/>
              <a:gd name="T32" fmla="*/ 14 w 26"/>
              <a:gd name="T33" fmla="*/ 2 h 26"/>
              <a:gd name="T34" fmla="*/ 17 w 26"/>
              <a:gd name="T35" fmla="*/ 5 h 26"/>
              <a:gd name="T36" fmla="*/ 24 w 26"/>
              <a:gd name="T37" fmla="*/ 10 h 26"/>
              <a:gd name="T38" fmla="*/ 26 w 26"/>
              <a:gd name="T39" fmla="*/ 7 h 26"/>
              <a:gd name="T40" fmla="*/ 19 w 26"/>
              <a:gd name="T41" fmla="*/ 0 h 26"/>
              <a:gd name="T42" fmla="*/ 17 w 26"/>
              <a:gd name="T43"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 h="26">
                <a:moveTo>
                  <a:pt x="2" y="14"/>
                </a:moveTo>
                <a:lnTo>
                  <a:pt x="0" y="14"/>
                </a:lnTo>
                <a:lnTo>
                  <a:pt x="0" y="14"/>
                </a:lnTo>
                <a:lnTo>
                  <a:pt x="0" y="14"/>
                </a:lnTo>
                <a:lnTo>
                  <a:pt x="0" y="17"/>
                </a:lnTo>
                <a:lnTo>
                  <a:pt x="0" y="19"/>
                </a:lnTo>
                <a:lnTo>
                  <a:pt x="10" y="26"/>
                </a:lnTo>
                <a:lnTo>
                  <a:pt x="12" y="24"/>
                </a:lnTo>
                <a:lnTo>
                  <a:pt x="5" y="17"/>
                </a:lnTo>
                <a:lnTo>
                  <a:pt x="2" y="14"/>
                </a:lnTo>
                <a:close/>
                <a:moveTo>
                  <a:pt x="26" y="12"/>
                </a:moveTo>
                <a:lnTo>
                  <a:pt x="12" y="26"/>
                </a:lnTo>
                <a:lnTo>
                  <a:pt x="12" y="26"/>
                </a:lnTo>
                <a:lnTo>
                  <a:pt x="26" y="12"/>
                </a:lnTo>
                <a:close/>
                <a:moveTo>
                  <a:pt x="17" y="0"/>
                </a:moveTo>
                <a:lnTo>
                  <a:pt x="14" y="0"/>
                </a:lnTo>
                <a:lnTo>
                  <a:pt x="14" y="2"/>
                </a:lnTo>
                <a:lnTo>
                  <a:pt x="17" y="5"/>
                </a:lnTo>
                <a:lnTo>
                  <a:pt x="24" y="10"/>
                </a:lnTo>
                <a:lnTo>
                  <a:pt x="26" y="7"/>
                </a:lnTo>
                <a:lnTo>
                  <a:pt x="19" y="0"/>
                </a:lnTo>
                <a:lnTo>
                  <a:pt x="17" y="0"/>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bg2">
                  <a:lumMod val="25000"/>
                </a:schemeClr>
              </a:solidFill>
              <a:cs typeface="+mn-ea"/>
              <a:sym typeface="+mn-lt"/>
            </a:endParaRPr>
          </a:p>
        </p:txBody>
      </p:sp>
      <p:sp>
        <p:nvSpPr>
          <p:cNvPr id="82" name="Freeform 58"/>
          <p:cNvSpPr>
            <a:spLocks noEditPoints="1"/>
          </p:cNvSpPr>
          <p:nvPr/>
        </p:nvSpPr>
        <p:spPr bwMode="auto">
          <a:xfrm>
            <a:off x="5496899" y="4842938"/>
            <a:ext cx="41275" cy="41275"/>
          </a:xfrm>
          <a:custGeom>
            <a:avLst/>
            <a:gdLst>
              <a:gd name="T0" fmla="*/ 2 w 26"/>
              <a:gd name="T1" fmla="*/ 14 h 26"/>
              <a:gd name="T2" fmla="*/ 0 w 26"/>
              <a:gd name="T3" fmla="*/ 14 h 26"/>
              <a:gd name="T4" fmla="*/ 0 w 26"/>
              <a:gd name="T5" fmla="*/ 14 h 26"/>
              <a:gd name="T6" fmla="*/ 0 w 26"/>
              <a:gd name="T7" fmla="*/ 14 h 26"/>
              <a:gd name="T8" fmla="*/ 0 w 26"/>
              <a:gd name="T9" fmla="*/ 17 h 26"/>
              <a:gd name="T10" fmla="*/ 0 w 26"/>
              <a:gd name="T11" fmla="*/ 19 h 26"/>
              <a:gd name="T12" fmla="*/ 10 w 26"/>
              <a:gd name="T13" fmla="*/ 26 h 26"/>
              <a:gd name="T14" fmla="*/ 12 w 26"/>
              <a:gd name="T15" fmla="*/ 24 h 26"/>
              <a:gd name="T16" fmla="*/ 5 w 26"/>
              <a:gd name="T17" fmla="*/ 17 h 26"/>
              <a:gd name="T18" fmla="*/ 2 w 26"/>
              <a:gd name="T19" fmla="*/ 14 h 26"/>
              <a:gd name="T20" fmla="*/ 26 w 26"/>
              <a:gd name="T21" fmla="*/ 12 h 26"/>
              <a:gd name="T22" fmla="*/ 12 w 26"/>
              <a:gd name="T23" fmla="*/ 26 h 26"/>
              <a:gd name="T24" fmla="*/ 12 w 26"/>
              <a:gd name="T25" fmla="*/ 26 h 26"/>
              <a:gd name="T26" fmla="*/ 26 w 26"/>
              <a:gd name="T27" fmla="*/ 12 h 26"/>
              <a:gd name="T28" fmla="*/ 17 w 26"/>
              <a:gd name="T29" fmla="*/ 0 h 26"/>
              <a:gd name="T30" fmla="*/ 14 w 26"/>
              <a:gd name="T31" fmla="*/ 0 h 26"/>
              <a:gd name="T32" fmla="*/ 14 w 26"/>
              <a:gd name="T33" fmla="*/ 2 h 26"/>
              <a:gd name="T34" fmla="*/ 17 w 26"/>
              <a:gd name="T35" fmla="*/ 5 h 26"/>
              <a:gd name="T36" fmla="*/ 24 w 26"/>
              <a:gd name="T37" fmla="*/ 10 h 26"/>
              <a:gd name="T38" fmla="*/ 26 w 26"/>
              <a:gd name="T39" fmla="*/ 7 h 26"/>
              <a:gd name="T40" fmla="*/ 19 w 26"/>
              <a:gd name="T41" fmla="*/ 0 h 26"/>
              <a:gd name="T42" fmla="*/ 17 w 26"/>
              <a:gd name="T43"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 h="26">
                <a:moveTo>
                  <a:pt x="2" y="14"/>
                </a:moveTo>
                <a:lnTo>
                  <a:pt x="0" y="14"/>
                </a:lnTo>
                <a:lnTo>
                  <a:pt x="0" y="14"/>
                </a:lnTo>
                <a:lnTo>
                  <a:pt x="0" y="14"/>
                </a:lnTo>
                <a:lnTo>
                  <a:pt x="0" y="17"/>
                </a:lnTo>
                <a:lnTo>
                  <a:pt x="0" y="19"/>
                </a:lnTo>
                <a:lnTo>
                  <a:pt x="10" y="26"/>
                </a:lnTo>
                <a:lnTo>
                  <a:pt x="12" y="24"/>
                </a:lnTo>
                <a:lnTo>
                  <a:pt x="5" y="17"/>
                </a:lnTo>
                <a:lnTo>
                  <a:pt x="2" y="14"/>
                </a:lnTo>
                <a:moveTo>
                  <a:pt x="26" y="12"/>
                </a:moveTo>
                <a:lnTo>
                  <a:pt x="12" y="26"/>
                </a:lnTo>
                <a:lnTo>
                  <a:pt x="12" y="26"/>
                </a:lnTo>
                <a:lnTo>
                  <a:pt x="26" y="12"/>
                </a:lnTo>
                <a:moveTo>
                  <a:pt x="17" y="0"/>
                </a:moveTo>
                <a:lnTo>
                  <a:pt x="14" y="0"/>
                </a:lnTo>
                <a:lnTo>
                  <a:pt x="14" y="2"/>
                </a:lnTo>
                <a:lnTo>
                  <a:pt x="17" y="5"/>
                </a:lnTo>
                <a:lnTo>
                  <a:pt x="24" y="10"/>
                </a:lnTo>
                <a:lnTo>
                  <a:pt x="26" y="7"/>
                </a:lnTo>
                <a:lnTo>
                  <a:pt x="19" y="0"/>
                </a:lnTo>
                <a:lnTo>
                  <a:pt x="17" y="0"/>
                </a:lnTo>
              </a:path>
            </a:pathLst>
          </a:custGeom>
          <a:solidFill>
            <a:schemeClr val="bg1"/>
          </a:solidFill>
          <a:ln>
            <a:noFill/>
          </a:ln>
        </p:spPr>
        <p:txBody>
          <a:bodyPr vert="horz" wrap="square" lIns="91440" tIns="45720" rIns="91440" bIns="45720" numCol="1" anchor="t" anchorCtr="0" compatLnSpc="1"/>
          <a:lstStyle/>
          <a:p>
            <a:endParaRPr lang="zh-CN" altLang="en-US">
              <a:solidFill>
                <a:schemeClr val="bg2">
                  <a:lumMod val="25000"/>
                </a:schemeClr>
              </a:solidFill>
              <a:cs typeface="+mn-ea"/>
              <a:sym typeface="+mn-lt"/>
            </a:endParaRPr>
          </a:p>
        </p:txBody>
      </p:sp>
      <p:sp>
        <p:nvSpPr>
          <p:cNvPr id="83" name="Freeform 59"/>
          <p:cNvSpPr/>
          <p:nvPr/>
        </p:nvSpPr>
        <p:spPr bwMode="auto">
          <a:xfrm>
            <a:off x="5508012" y="4854051"/>
            <a:ext cx="147638" cy="147638"/>
          </a:xfrm>
          <a:custGeom>
            <a:avLst/>
            <a:gdLst>
              <a:gd name="T0" fmla="*/ 24 w 93"/>
              <a:gd name="T1" fmla="*/ 0 h 93"/>
              <a:gd name="T2" fmla="*/ 22 w 93"/>
              <a:gd name="T3" fmla="*/ 0 h 93"/>
              <a:gd name="T4" fmla="*/ 19 w 93"/>
              <a:gd name="T5" fmla="*/ 0 h 93"/>
              <a:gd name="T6" fmla="*/ 17 w 93"/>
              <a:gd name="T7" fmla="*/ 3 h 93"/>
              <a:gd name="T8" fmla="*/ 5 w 93"/>
              <a:gd name="T9" fmla="*/ 17 h 93"/>
              <a:gd name="T10" fmla="*/ 3 w 93"/>
              <a:gd name="T11" fmla="*/ 19 h 93"/>
              <a:gd name="T12" fmla="*/ 0 w 93"/>
              <a:gd name="T13" fmla="*/ 19 h 93"/>
              <a:gd name="T14" fmla="*/ 0 w 93"/>
              <a:gd name="T15" fmla="*/ 22 h 93"/>
              <a:gd name="T16" fmla="*/ 0 w 93"/>
              <a:gd name="T17" fmla="*/ 24 h 93"/>
              <a:gd name="T18" fmla="*/ 69 w 93"/>
              <a:gd name="T19" fmla="*/ 93 h 93"/>
              <a:gd name="T20" fmla="*/ 71 w 93"/>
              <a:gd name="T21" fmla="*/ 93 h 93"/>
              <a:gd name="T22" fmla="*/ 71 w 93"/>
              <a:gd name="T23" fmla="*/ 93 h 93"/>
              <a:gd name="T24" fmla="*/ 93 w 93"/>
              <a:gd name="T25" fmla="*/ 71 h 93"/>
              <a:gd name="T26" fmla="*/ 93 w 93"/>
              <a:gd name="T27" fmla="*/ 69 h 93"/>
              <a:gd name="T28" fmla="*/ 86 w 93"/>
              <a:gd name="T29" fmla="*/ 62 h 93"/>
              <a:gd name="T30" fmla="*/ 86 w 93"/>
              <a:gd name="T31" fmla="*/ 64 h 93"/>
              <a:gd name="T32" fmla="*/ 86 w 93"/>
              <a:gd name="T33" fmla="*/ 67 h 93"/>
              <a:gd name="T34" fmla="*/ 88 w 93"/>
              <a:gd name="T35" fmla="*/ 69 h 93"/>
              <a:gd name="T36" fmla="*/ 71 w 93"/>
              <a:gd name="T37" fmla="*/ 88 h 93"/>
              <a:gd name="T38" fmla="*/ 67 w 93"/>
              <a:gd name="T39" fmla="*/ 83 h 93"/>
              <a:gd name="T40" fmla="*/ 64 w 93"/>
              <a:gd name="T41" fmla="*/ 86 h 93"/>
              <a:gd name="T42" fmla="*/ 64 w 93"/>
              <a:gd name="T43" fmla="*/ 86 h 93"/>
              <a:gd name="T44" fmla="*/ 62 w 93"/>
              <a:gd name="T45" fmla="*/ 86 h 93"/>
              <a:gd name="T46" fmla="*/ 62 w 93"/>
              <a:gd name="T47" fmla="*/ 83 h 93"/>
              <a:gd name="T48" fmla="*/ 64 w 93"/>
              <a:gd name="T49" fmla="*/ 81 h 93"/>
              <a:gd name="T50" fmla="*/ 10 w 93"/>
              <a:gd name="T51" fmla="*/ 29 h 93"/>
              <a:gd name="T52" fmla="*/ 10 w 93"/>
              <a:gd name="T53" fmla="*/ 29 h 93"/>
              <a:gd name="T54" fmla="*/ 7 w 93"/>
              <a:gd name="T55" fmla="*/ 31 h 93"/>
              <a:gd name="T56" fmla="*/ 7 w 93"/>
              <a:gd name="T57" fmla="*/ 29 h 93"/>
              <a:gd name="T58" fmla="*/ 7 w 93"/>
              <a:gd name="T59" fmla="*/ 26 h 93"/>
              <a:gd name="T60" fmla="*/ 7 w 93"/>
              <a:gd name="T61" fmla="*/ 26 h 93"/>
              <a:gd name="T62" fmla="*/ 3 w 93"/>
              <a:gd name="T63" fmla="*/ 22 h 93"/>
              <a:gd name="T64" fmla="*/ 5 w 93"/>
              <a:gd name="T65" fmla="*/ 19 h 93"/>
              <a:gd name="T66" fmla="*/ 19 w 93"/>
              <a:gd name="T67" fmla="*/ 5 h 93"/>
              <a:gd name="T68" fmla="*/ 22 w 93"/>
              <a:gd name="T69" fmla="*/ 3 h 93"/>
              <a:gd name="T70" fmla="*/ 26 w 93"/>
              <a:gd name="T71" fmla="*/ 7 h 93"/>
              <a:gd name="T72" fmla="*/ 29 w 93"/>
              <a:gd name="T73" fmla="*/ 7 h 93"/>
              <a:gd name="T74" fmla="*/ 31 w 93"/>
              <a:gd name="T75" fmla="*/ 7 h 93"/>
              <a:gd name="T76" fmla="*/ 31 w 93"/>
              <a:gd name="T77" fmla="*/ 10 h 93"/>
              <a:gd name="T78" fmla="*/ 29 w 93"/>
              <a:gd name="T79" fmla="*/ 10 h 93"/>
              <a:gd name="T80" fmla="*/ 83 w 93"/>
              <a:gd name="T81" fmla="*/ 64 h 93"/>
              <a:gd name="T82" fmla="*/ 83 w 93"/>
              <a:gd name="T83" fmla="*/ 62 h 93"/>
              <a:gd name="T84" fmla="*/ 86 w 93"/>
              <a:gd name="T85" fmla="*/ 62 h 93"/>
              <a:gd name="T86" fmla="*/ 24 w 93"/>
              <a:gd name="T87" fmla="*/ 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3" h="93">
                <a:moveTo>
                  <a:pt x="24" y="0"/>
                </a:moveTo>
                <a:lnTo>
                  <a:pt x="22" y="0"/>
                </a:lnTo>
                <a:lnTo>
                  <a:pt x="19" y="0"/>
                </a:lnTo>
                <a:lnTo>
                  <a:pt x="17" y="3"/>
                </a:lnTo>
                <a:lnTo>
                  <a:pt x="5" y="17"/>
                </a:lnTo>
                <a:lnTo>
                  <a:pt x="3" y="19"/>
                </a:lnTo>
                <a:lnTo>
                  <a:pt x="0" y="19"/>
                </a:lnTo>
                <a:lnTo>
                  <a:pt x="0" y="22"/>
                </a:lnTo>
                <a:lnTo>
                  <a:pt x="0" y="24"/>
                </a:lnTo>
                <a:lnTo>
                  <a:pt x="69" y="93"/>
                </a:lnTo>
                <a:lnTo>
                  <a:pt x="71" y="93"/>
                </a:lnTo>
                <a:lnTo>
                  <a:pt x="71" y="93"/>
                </a:lnTo>
                <a:lnTo>
                  <a:pt x="93" y="71"/>
                </a:lnTo>
                <a:lnTo>
                  <a:pt x="93" y="69"/>
                </a:lnTo>
                <a:lnTo>
                  <a:pt x="86" y="62"/>
                </a:lnTo>
                <a:lnTo>
                  <a:pt x="86" y="64"/>
                </a:lnTo>
                <a:lnTo>
                  <a:pt x="86" y="67"/>
                </a:lnTo>
                <a:lnTo>
                  <a:pt x="88" y="69"/>
                </a:lnTo>
                <a:lnTo>
                  <a:pt x="71" y="88"/>
                </a:lnTo>
                <a:lnTo>
                  <a:pt x="67" y="83"/>
                </a:lnTo>
                <a:lnTo>
                  <a:pt x="64" y="86"/>
                </a:lnTo>
                <a:lnTo>
                  <a:pt x="64" y="86"/>
                </a:lnTo>
                <a:lnTo>
                  <a:pt x="62" y="86"/>
                </a:lnTo>
                <a:lnTo>
                  <a:pt x="62" y="83"/>
                </a:lnTo>
                <a:lnTo>
                  <a:pt x="64" y="81"/>
                </a:lnTo>
                <a:lnTo>
                  <a:pt x="10" y="29"/>
                </a:lnTo>
                <a:lnTo>
                  <a:pt x="10" y="29"/>
                </a:lnTo>
                <a:lnTo>
                  <a:pt x="7" y="31"/>
                </a:lnTo>
                <a:lnTo>
                  <a:pt x="7" y="29"/>
                </a:lnTo>
                <a:lnTo>
                  <a:pt x="7" y="26"/>
                </a:lnTo>
                <a:lnTo>
                  <a:pt x="7" y="26"/>
                </a:lnTo>
                <a:lnTo>
                  <a:pt x="3" y="22"/>
                </a:lnTo>
                <a:lnTo>
                  <a:pt x="5" y="19"/>
                </a:lnTo>
                <a:lnTo>
                  <a:pt x="19" y="5"/>
                </a:lnTo>
                <a:lnTo>
                  <a:pt x="22" y="3"/>
                </a:lnTo>
                <a:lnTo>
                  <a:pt x="26" y="7"/>
                </a:lnTo>
                <a:lnTo>
                  <a:pt x="29" y="7"/>
                </a:lnTo>
                <a:lnTo>
                  <a:pt x="31" y="7"/>
                </a:lnTo>
                <a:lnTo>
                  <a:pt x="31" y="10"/>
                </a:lnTo>
                <a:lnTo>
                  <a:pt x="29" y="10"/>
                </a:lnTo>
                <a:lnTo>
                  <a:pt x="83" y="64"/>
                </a:lnTo>
                <a:lnTo>
                  <a:pt x="83" y="62"/>
                </a:lnTo>
                <a:lnTo>
                  <a:pt x="86" y="62"/>
                </a:lnTo>
                <a:lnTo>
                  <a:pt x="24" y="0"/>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bg2">
                  <a:lumMod val="25000"/>
                </a:schemeClr>
              </a:solidFill>
              <a:cs typeface="+mn-ea"/>
              <a:sym typeface="+mn-lt"/>
            </a:endParaRPr>
          </a:p>
        </p:txBody>
      </p:sp>
      <p:sp>
        <p:nvSpPr>
          <p:cNvPr id="84" name="Freeform 60"/>
          <p:cNvSpPr/>
          <p:nvPr/>
        </p:nvSpPr>
        <p:spPr bwMode="auto">
          <a:xfrm>
            <a:off x="5508012" y="4854051"/>
            <a:ext cx="147638" cy="147638"/>
          </a:xfrm>
          <a:custGeom>
            <a:avLst/>
            <a:gdLst>
              <a:gd name="T0" fmla="*/ 24 w 93"/>
              <a:gd name="T1" fmla="*/ 0 h 93"/>
              <a:gd name="T2" fmla="*/ 22 w 93"/>
              <a:gd name="T3" fmla="*/ 0 h 93"/>
              <a:gd name="T4" fmla="*/ 19 w 93"/>
              <a:gd name="T5" fmla="*/ 0 h 93"/>
              <a:gd name="T6" fmla="*/ 17 w 93"/>
              <a:gd name="T7" fmla="*/ 3 h 93"/>
              <a:gd name="T8" fmla="*/ 5 w 93"/>
              <a:gd name="T9" fmla="*/ 17 h 93"/>
              <a:gd name="T10" fmla="*/ 3 w 93"/>
              <a:gd name="T11" fmla="*/ 19 h 93"/>
              <a:gd name="T12" fmla="*/ 0 w 93"/>
              <a:gd name="T13" fmla="*/ 19 h 93"/>
              <a:gd name="T14" fmla="*/ 0 w 93"/>
              <a:gd name="T15" fmla="*/ 22 h 93"/>
              <a:gd name="T16" fmla="*/ 0 w 93"/>
              <a:gd name="T17" fmla="*/ 24 h 93"/>
              <a:gd name="T18" fmla="*/ 69 w 93"/>
              <a:gd name="T19" fmla="*/ 93 h 93"/>
              <a:gd name="T20" fmla="*/ 71 w 93"/>
              <a:gd name="T21" fmla="*/ 93 h 93"/>
              <a:gd name="T22" fmla="*/ 71 w 93"/>
              <a:gd name="T23" fmla="*/ 93 h 93"/>
              <a:gd name="T24" fmla="*/ 93 w 93"/>
              <a:gd name="T25" fmla="*/ 71 h 93"/>
              <a:gd name="T26" fmla="*/ 93 w 93"/>
              <a:gd name="T27" fmla="*/ 69 h 93"/>
              <a:gd name="T28" fmla="*/ 86 w 93"/>
              <a:gd name="T29" fmla="*/ 62 h 93"/>
              <a:gd name="T30" fmla="*/ 86 w 93"/>
              <a:gd name="T31" fmla="*/ 64 h 93"/>
              <a:gd name="T32" fmla="*/ 86 w 93"/>
              <a:gd name="T33" fmla="*/ 67 h 93"/>
              <a:gd name="T34" fmla="*/ 88 w 93"/>
              <a:gd name="T35" fmla="*/ 69 h 93"/>
              <a:gd name="T36" fmla="*/ 71 w 93"/>
              <a:gd name="T37" fmla="*/ 88 h 93"/>
              <a:gd name="T38" fmla="*/ 67 w 93"/>
              <a:gd name="T39" fmla="*/ 83 h 93"/>
              <a:gd name="T40" fmla="*/ 64 w 93"/>
              <a:gd name="T41" fmla="*/ 86 h 93"/>
              <a:gd name="T42" fmla="*/ 64 w 93"/>
              <a:gd name="T43" fmla="*/ 86 h 93"/>
              <a:gd name="T44" fmla="*/ 62 w 93"/>
              <a:gd name="T45" fmla="*/ 86 h 93"/>
              <a:gd name="T46" fmla="*/ 62 w 93"/>
              <a:gd name="T47" fmla="*/ 83 h 93"/>
              <a:gd name="T48" fmla="*/ 64 w 93"/>
              <a:gd name="T49" fmla="*/ 81 h 93"/>
              <a:gd name="T50" fmla="*/ 10 w 93"/>
              <a:gd name="T51" fmla="*/ 29 h 93"/>
              <a:gd name="T52" fmla="*/ 10 w 93"/>
              <a:gd name="T53" fmla="*/ 29 h 93"/>
              <a:gd name="T54" fmla="*/ 7 w 93"/>
              <a:gd name="T55" fmla="*/ 31 h 93"/>
              <a:gd name="T56" fmla="*/ 7 w 93"/>
              <a:gd name="T57" fmla="*/ 29 h 93"/>
              <a:gd name="T58" fmla="*/ 7 w 93"/>
              <a:gd name="T59" fmla="*/ 26 h 93"/>
              <a:gd name="T60" fmla="*/ 7 w 93"/>
              <a:gd name="T61" fmla="*/ 26 h 93"/>
              <a:gd name="T62" fmla="*/ 3 w 93"/>
              <a:gd name="T63" fmla="*/ 22 h 93"/>
              <a:gd name="T64" fmla="*/ 5 w 93"/>
              <a:gd name="T65" fmla="*/ 19 h 93"/>
              <a:gd name="T66" fmla="*/ 19 w 93"/>
              <a:gd name="T67" fmla="*/ 5 h 93"/>
              <a:gd name="T68" fmla="*/ 22 w 93"/>
              <a:gd name="T69" fmla="*/ 3 h 93"/>
              <a:gd name="T70" fmla="*/ 26 w 93"/>
              <a:gd name="T71" fmla="*/ 7 h 93"/>
              <a:gd name="T72" fmla="*/ 29 w 93"/>
              <a:gd name="T73" fmla="*/ 7 h 93"/>
              <a:gd name="T74" fmla="*/ 31 w 93"/>
              <a:gd name="T75" fmla="*/ 7 h 93"/>
              <a:gd name="T76" fmla="*/ 31 w 93"/>
              <a:gd name="T77" fmla="*/ 10 h 93"/>
              <a:gd name="T78" fmla="*/ 29 w 93"/>
              <a:gd name="T79" fmla="*/ 10 h 93"/>
              <a:gd name="T80" fmla="*/ 83 w 93"/>
              <a:gd name="T81" fmla="*/ 64 h 93"/>
              <a:gd name="T82" fmla="*/ 83 w 93"/>
              <a:gd name="T83" fmla="*/ 62 h 93"/>
              <a:gd name="T84" fmla="*/ 86 w 93"/>
              <a:gd name="T85" fmla="*/ 62 h 93"/>
              <a:gd name="T86" fmla="*/ 24 w 93"/>
              <a:gd name="T87" fmla="*/ 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3" h="93">
                <a:moveTo>
                  <a:pt x="24" y="0"/>
                </a:moveTo>
                <a:lnTo>
                  <a:pt x="22" y="0"/>
                </a:lnTo>
                <a:lnTo>
                  <a:pt x="19" y="0"/>
                </a:lnTo>
                <a:lnTo>
                  <a:pt x="17" y="3"/>
                </a:lnTo>
                <a:lnTo>
                  <a:pt x="5" y="17"/>
                </a:lnTo>
                <a:lnTo>
                  <a:pt x="3" y="19"/>
                </a:lnTo>
                <a:lnTo>
                  <a:pt x="0" y="19"/>
                </a:lnTo>
                <a:lnTo>
                  <a:pt x="0" y="22"/>
                </a:lnTo>
                <a:lnTo>
                  <a:pt x="0" y="24"/>
                </a:lnTo>
                <a:lnTo>
                  <a:pt x="69" y="93"/>
                </a:lnTo>
                <a:lnTo>
                  <a:pt x="71" y="93"/>
                </a:lnTo>
                <a:lnTo>
                  <a:pt x="71" y="93"/>
                </a:lnTo>
                <a:lnTo>
                  <a:pt x="93" y="71"/>
                </a:lnTo>
                <a:lnTo>
                  <a:pt x="93" y="69"/>
                </a:lnTo>
                <a:lnTo>
                  <a:pt x="86" y="62"/>
                </a:lnTo>
                <a:lnTo>
                  <a:pt x="86" y="64"/>
                </a:lnTo>
                <a:lnTo>
                  <a:pt x="86" y="67"/>
                </a:lnTo>
                <a:lnTo>
                  <a:pt x="88" y="69"/>
                </a:lnTo>
                <a:lnTo>
                  <a:pt x="71" y="88"/>
                </a:lnTo>
                <a:lnTo>
                  <a:pt x="67" y="83"/>
                </a:lnTo>
                <a:lnTo>
                  <a:pt x="64" y="86"/>
                </a:lnTo>
                <a:lnTo>
                  <a:pt x="64" y="86"/>
                </a:lnTo>
                <a:lnTo>
                  <a:pt x="62" y="86"/>
                </a:lnTo>
                <a:lnTo>
                  <a:pt x="62" y="83"/>
                </a:lnTo>
                <a:lnTo>
                  <a:pt x="64" y="81"/>
                </a:lnTo>
                <a:lnTo>
                  <a:pt x="10" y="29"/>
                </a:lnTo>
                <a:lnTo>
                  <a:pt x="10" y="29"/>
                </a:lnTo>
                <a:lnTo>
                  <a:pt x="7" y="31"/>
                </a:lnTo>
                <a:lnTo>
                  <a:pt x="7" y="29"/>
                </a:lnTo>
                <a:lnTo>
                  <a:pt x="7" y="26"/>
                </a:lnTo>
                <a:lnTo>
                  <a:pt x="7" y="26"/>
                </a:lnTo>
                <a:lnTo>
                  <a:pt x="3" y="22"/>
                </a:lnTo>
                <a:lnTo>
                  <a:pt x="5" y="19"/>
                </a:lnTo>
                <a:lnTo>
                  <a:pt x="19" y="5"/>
                </a:lnTo>
                <a:lnTo>
                  <a:pt x="22" y="3"/>
                </a:lnTo>
                <a:lnTo>
                  <a:pt x="26" y="7"/>
                </a:lnTo>
                <a:lnTo>
                  <a:pt x="29" y="7"/>
                </a:lnTo>
                <a:lnTo>
                  <a:pt x="31" y="7"/>
                </a:lnTo>
                <a:lnTo>
                  <a:pt x="31" y="10"/>
                </a:lnTo>
                <a:lnTo>
                  <a:pt x="29" y="10"/>
                </a:lnTo>
                <a:lnTo>
                  <a:pt x="83" y="64"/>
                </a:lnTo>
                <a:lnTo>
                  <a:pt x="83" y="62"/>
                </a:lnTo>
                <a:lnTo>
                  <a:pt x="86" y="62"/>
                </a:lnTo>
                <a:lnTo>
                  <a:pt x="24" y="0"/>
                </a:lnTo>
              </a:path>
            </a:pathLst>
          </a:custGeom>
          <a:solidFill>
            <a:schemeClr val="bg1"/>
          </a:solidFill>
          <a:ln>
            <a:noFill/>
          </a:ln>
        </p:spPr>
        <p:txBody>
          <a:bodyPr vert="horz" wrap="square" lIns="91440" tIns="45720" rIns="91440" bIns="45720" numCol="1" anchor="t" anchorCtr="0" compatLnSpc="1"/>
          <a:lstStyle/>
          <a:p>
            <a:endParaRPr lang="zh-CN" altLang="en-US">
              <a:solidFill>
                <a:schemeClr val="bg2">
                  <a:lumMod val="25000"/>
                </a:schemeClr>
              </a:solidFill>
              <a:cs typeface="+mn-ea"/>
              <a:sym typeface="+mn-lt"/>
            </a:endParaRPr>
          </a:p>
        </p:txBody>
      </p:sp>
      <p:sp>
        <p:nvSpPr>
          <p:cNvPr id="85" name="Freeform 61"/>
          <p:cNvSpPr/>
          <p:nvPr/>
        </p:nvSpPr>
        <p:spPr bwMode="auto">
          <a:xfrm>
            <a:off x="5519124" y="4865163"/>
            <a:ext cx="38100" cy="38100"/>
          </a:xfrm>
          <a:custGeom>
            <a:avLst/>
            <a:gdLst>
              <a:gd name="T0" fmla="*/ 24 w 24"/>
              <a:gd name="T1" fmla="*/ 0 h 24"/>
              <a:gd name="T2" fmla="*/ 22 w 24"/>
              <a:gd name="T3" fmla="*/ 0 h 24"/>
              <a:gd name="T4" fmla="*/ 19 w 24"/>
              <a:gd name="T5" fmla="*/ 0 h 24"/>
              <a:gd name="T6" fmla="*/ 0 w 24"/>
              <a:gd name="T7" fmla="*/ 19 h 24"/>
              <a:gd name="T8" fmla="*/ 0 w 24"/>
              <a:gd name="T9" fmla="*/ 19 h 24"/>
              <a:gd name="T10" fmla="*/ 0 w 24"/>
              <a:gd name="T11" fmla="*/ 22 h 24"/>
              <a:gd name="T12" fmla="*/ 0 w 24"/>
              <a:gd name="T13" fmla="*/ 24 h 24"/>
              <a:gd name="T14" fmla="*/ 3 w 24"/>
              <a:gd name="T15" fmla="*/ 22 h 24"/>
              <a:gd name="T16" fmla="*/ 3 w 24"/>
              <a:gd name="T17" fmla="*/ 22 h 24"/>
              <a:gd name="T18" fmla="*/ 22 w 24"/>
              <a:gd name="T19" fmla="*/ 3 h 24"/>
              <a:gd name="T20" fmla="*/ 24 w 24"/>
              <a:gd name="T21" fmla="*/ 3 h 24"/>
              <a:gd name="T22" fmla="*/ 24 w 24"/>
              <a:gd name="T23"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 h="24">
                <a:moveTo>
                  <a:pt x="24" y="0"/>
                </a:moveTo>
                <a:lnTo>
                  <a:pt x="22" y="0"/>
                </a:lnTo>
                <a:lnTo>
                  <a:pt x="19" y="0"/>
                </a:lnTo>
                <a:lnTo>
                  <a:pt x="0" y="19"/>
                </a:lnTo>
                <a:lnTo>
                  <a:pt x="0" y="19"/>
                </a:lnTo>
                <a:lnTo>
                  <a:pt x="0" y="22"/>
                </a:lnTo>
                <a:lnTo>
                  <a:pt x="0" y="24"/>
                </a:lnTo>
                <a:lnTo>
                  <a:pt x="3" y="22"/>
                </a:lnTo>
                <a:lnTo>
                  <a:pt x="3" y="22"/>
                </a:lnTo>
                <a:lnTo>
                  <a:pt x="22" y="3"/>
                </a:lnTo>
                <a:lnTo>
                  <a:pt x="24" y="3"/>
                </a:lnTo>
                <a:lnTo>
                  <a:pt x="24" y="0"/>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bg2">
                  <a:lumMod val="25000"/>
                </a:schemeClr>
              </a:solidFill>
              <a:cs typeface="+mn-ea"/>
              <a:sym typeface="+mn-lt"/>
            </a:endParaRPr>
          </a:p>
        </p:txBody>
      </p:sp>
      <p:sp>
        <p:nvSpPr>
          <p:cNvPr id="86" name="Freeform 62"/>
          <p:cNvSpPr/>
          <p:nvPr/>
        </p:nvSpPr>
        <p:spPr bwMode="auto">
          <a:xfrm>
            <a:off x="5519124" y="4865163"/>
            <a:ext cx="38100" cy="38100"/>
          </a:xfrm>
          <a:custGeom>
            <a:avLst/>
            <a:gdLst>
              <a:gd name="T0" fmla="*/ 24 w 24"/>
              <a:gd name="T1" fmla="*/ 0 h 24"/>
              <a:gd name="T2" fmla="*/ 22 w 24"/>
              <a:gd name="T3" fmla="*/ 0 h 24"/>
              <a:gd name="T4" fmla="*/ 19 w 24"/>
              <a:gd name="T5" fmla="*/ 0 h 24"/>
              <a:gd name="T6" fmla="*/ 0 w 24"/>
              <a:gd name="T7" fmla="*/ 19 h 24"/>
              <a:gd name="T8" fmla="*/ 0 w 24"/>
              <a:gd name="T9" fmla="*/ 19 h 24"/>
              <a:gd name="T10" fmla="*/ 0 w 24"/>
              <a:gd name="T11" fmla="*/ 22 h 24"/>
              <a:gd name="T12" fmla="*/ 0 w 24"/>
              <a:gd name="T13" fmla="*/ 24 h 24"/>
              <a:gd name="T14" fmla="*/ 3 w 24"/>
              <a:gd name="T15" fmla="*/ 22 h 24"/>
              <a:gd name="T16" fmla="*/ 3 w 24"/>
              <a:gd name="T17" fmla="*/ 22 h 24"/>
              <a:gd name="T18" fmla="*/ 22 w 24"/>
              <a:gd name="T19" fmla="*/ 3 h 24"/>
              <a:gd name="T20" fmla="*/ 24 w 24"/>
              <a:gd name="T21" fmla="*/ 3 h 24"/>
              <a:gd name="T22" fmla="*/ 24 w 24"/>
              <a:gd name="T23"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 h="24">
                <a:moveTo>
                  <a:pt x="24" y="0"/>
                </a:moveTo>
                <a:lnTo>
                  <a:pt x="22" y="0"/>
                </a:lnTo>
                <a:lnTo>
                  <a:pt x="19" y="0"/>
                </a:lnTo>
                <a:lnTo>
                  <a:pt x="0" y="19"/>
                </a:lnTo>
                <a:lnTo>
                  <a:pt x="0" y="19"/>
                </a:lnTo>
                <a:lnTo>
                  <a:pt x="0" y="22"/>
                </a:lnTo>
                <a:lnTo>
                  <a:pt x="0" y="24"/>
                </a:lnTo>
                <a:lnTo>
                  <a:pt x="3" y="22"/>
                </a:lnTo>
                <a:lnTo>
                  <a:pt x="3" y="22"/>
                </a:lnTo>
                <a:lnTo>
                  <a:pt x="22" y="3"/>
                </a:lnTo>
                <a:lnTo>
                  <a:pt x="24" y="3"/>
                </a:lnTo>
                <a:lnTo>
                  <a:pt x="24" y="0"/>
                </a:lnTo>
              </a:path>
            </a:pathLst>
          </a:custGeom>
          <a:solidFill>
            <a:schemeClr val="bg1"/>
          </a:solidFill>
          <a:ln>
            <a:noFill/>
          </a:ln>
        </p:spPr>
        <p:txBody>
          <a:bodyPr vert="horz" wrap="square" lIns="91440" tIns="45720" rIns="91440" bIns="45720" numCol="1" anchor="t" anchorCtr="0" compatLnSpc="1"/>
          <a:lstStyle/>
          <a:p>
            <a:endParaRPr lang="zh-CN" altLang="en-US">
              <a:solidFill>
                <a:schemeClr val="bg2">
                  <a:lumMod val="25000"/>
                </a:schemeClr>
              </a:solidFill>
              <a:cs typeface="+mn-ea"/>
              <a:sym typeface="+mn-lt"/>
            </a:endParaRPr>
          </a:p>
        </p:txBody>
      </p:sp>
      <p:sp>
        <p:nvSpPr>
          <p:cNvPr id="87" name="Freeform 63"/>
          <p:cNvSpPr/>
          <p:nvPr/>
        </p:nvSpPr>
        <p:spPr bwMode="auto">
          <a:xfrm>
            <a:off x="5606437" y="4952476"/>
            <a:ext cx="38100" cy="38100"/>
          </a:xfrm>
          <a:custGeom>
            <a:avLst/>
            <a:gdLst>
              <a:gd name="T0" fmla="*/ 24 w 24"/>
              <a:gd name="T1" fmla="*/ 0 h 24"/>
              <a:gd name="T2" fmla="*/ 24 w 24"/>
              <a:gd name="T3" fmla="*/ 0 h 24"/>
              <a:gd name="T4" fmla="*/ 21 w 24"/>
              <a:gd name="T5" fmla="*/ 0 h 24"/>
              <a:gd name="T6" fmla="*/ 21 w 24"/>
              <a:gd name="T7" fmla="*/ 2 h 24"/>
              <a:gd name="T8" fmla="*/ 2 w 24"/>
              <a:gd name="T9" fmla="*/ 19 h 24"/>
              <a:gd name="T10" fmla="*/ 0 w 24"/>
              <a:gd name="T11" fmla="*/ 21 h 24"/>
              <a:gd name="T12" fmla="*/ 0 w 24"/>
              <a:gd name="T13" fmla="*/ 24 h 24"/>
              <a:gd name="T14" fmla="*/ 2 w 24"/>
              <a:gd name="T15" fmla="*/ 24 h 24"/>
              <a:gd name="T16" fmla="*/ 2 w 24"/>
              <a:gd name="T17" fmla="*/ 24 h 24"/>
              <a:gd name="T18" fmla="*/ 5 w 24"/>
              <a:gd name="T19" fmla="*/ 21 h 24"/>
              <a:gd name="T20" fmla="*/ 24 w 24"/>
              <a:gd name="T21" fmla="*/ 5 h 24"/>
              <a:gd name="T22" fmla="*/ 24 w 24"/>
              <a:gd name="T23" fmla="*/ 2 h 24"/>
              <a:gd name="T24" fmla="*/ 24 w 24"/>
              <a:gd name="T25" fmla="*/ 0 h 24"/>
              <a:gd name="T26" fmla="*/ 24 w 24"/>
              <a:gd name="T2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 h="24">
                <a:moveTo>
                  <a:pt x="24" y="0"/>
                </a:moveTo>
                <a:lnTo>
                  <a:pt x="24" y="0"/>
                </a:lnTo>
                <a:lnTo>
                  <a:pt x="21" y="0"/>
                </a:lnTo>
                <a:lnTo>
                  <a:pt x="21" y="2"/>
                </a:lnTo>
                <a:lnTo>
                  <a:pt x="2" y="19"/>
                </a:lnTo>
                <a:lnTo>
                  <a:pt x="0" y="21"/>
                </a:lnTo>
                <a:lnTo>
                  <a:pt x="0" y="24"/>
                </a:lnTo>
                <a:lnTo>
                  <a:pt x="2" y="24"/>
                </a:lnTo>
                <a:lnTo>
                  <a:pt x="2" y="24"/>
                </a:lnTo>
                <a:lnTo>
                  <a:pt x="5" y="21"/>
                </a:lnTo>
                <a:lnTo>
                  <a:pt x="24" y="5"/>
                </a:lnTo>
                <a:lnTo>
                  <a:pt x="24" y="2"/>
                </a:lnTo>
                <a:lnTo>
                  <a:pt x="24" y="0"/>
                </a:lnTo>
                <a:lnTo>
                  <a:pt x="24" y="0"/>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bg2">
                  <a:lumMod val="25000"/>
                </a:schemeClr>
              </a:solidFill>
              <a:cs typeface="+mn-ea"/>
              <a:sym typeface="+mn-lt"/>
            </a:endParaRPr>
          </a:p>
        </p:txBody>
      </p:sp>
      <p:sp>
        <p:nvSpPr>
          <p:cNvPr id="88" name="Freeform 64"/>
          <p:cNvSpPr/>
          <p:nvPr/>
        </p:nvSpPr>
        <p:spPr bwMode="auto">
          <a:xfrm>
            <a:off x="5606437" y="4952476"/>
            <a:ext cx="38100" cy="38100"/>
          </a:xfrm>
          <a:custGeom>
            <a:avLst/>
            <a:gdLst>
              <a:gd name="T0" fmla="*/ 24 w 24"/>
              <a:gd name="T1" fmla="*/ 0 h 24"/>
              <a:gd name="T2" fmla="*/ 24 w 24"/>
              <a:gd name="T3" fmla="*/ 0 h 24"/>
              <a:gd name="T4" fmla="*/ 21 w 24"/>
              <a:gd name="T5" fmla="*/ 0 h 24"/>
              <a:gd name="T6" fmla="*/ 21 w 24"/>
              <a:gd name="T7" fmla="*/ 2 h 24"/>
              <a:gd name="T8" fmla="*/ 2 w 24"/>
              <a:gd name="T9" fmla="*/ 19 h 24"/>
              <a:gd name="T10" fmla="*/ 0 w 24"/>
              <a:gd name="T11" fmla="*/ 21 h 24"/>
              <a:gd name="T12" fmla="*/ 0 w 24"/>
              <a:gd name="T13" fmla="*/ 24 h 24"/>
              <a:gd name="T14" fmla="*/ 2 w 24"/>
              <a:gd name="T15" fmla="*/ 24 h 24"/>
              <a:gd name="T16" fmla="*/ 2 w 24"/>
              <a:gd name="T17" fmla="*/ 24 h 24"/>
              <a:gd name="T18" fmla="*/ 5 w 24"/>
              <a:gd name="T19" fmla="*/ 21 h 24"/>
              <a:gd name="T20" fmla="*/ 24 w 24"/>
              <a:gd name="T21" fmla="*/ 5 h 24"/>
              <a:gd name="T22" fmla="*/ 24 w 24"/>
              <a:gd name="T23" fmla="*/ 2 h 24"/>
              <a:gd name="T24" fmla="*/ 24 w 24"/>
              <a:gd name="T25" fmla="*/ 0 h 24"/>
              <a:gd name="T26" fmla="*/ 24 w 24"/>
              <a:gd name="T2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 h="24">
                <a:moveTo>
                  <a:pt x="24" y="0"/>
                </a:moveTo>
                <a:lnTo>
                  <a:pt x="24" y="0"/>
                </a:lnTo>
                <a:lnTo>
                  <a:pt x="21" y="0"/>
                </a:lnTo>
                <a:lnTo>
                  <a:pt x="21" y="2"/>
                </a:lnTo>
                <a:lnTo>
                  <a:pt x="2" y="19"/>
                </a:lnTo>
                <a:lnTo>
                  <a:pt x="0" y="21"/>
                </a:lnTo>
                <a:lnTo>
                  <a:pt x="0" y="24"/>
                </a:lnTo>
                <a:lnTo>
                  <a:pt x="2" y="24"/>
                </a:lnTo>
                <a:lnTo>
                  <a:pt x="2" y="24"/>
                </a:lnTo>
                <a:lnTo>
                  <a:pt x="5" y="21"/>
                </a:lnTo>
                <a:lnTo>
                  <a:pt x="24" y="5"/>
                </a:lnTo>
                <a:lnTo>
                  <a:pt x="24" y="2"/>
                </a:lnTo>
                <a:lnTo>
                  <a:pt x="24" y="0"/>
                </a:lnTo>
                <a:lnTo>
                  <a:pt x="24" y="0"/>
                </a:lnTo>
              </a:path>
            </a:pathLst>
          </a:custGeom>
          <a:solidFill>
            <a:schemeClr val="bg1"/>
          </a:solidFill>
          <a:ln>
            <a:noFill/>
          </a:ln>
        </p:spPr>
        <p:txBody>
          <a:bodyPr vert="horz" wrap="square" lIns="91440" tIns="45720" rIns="91440" bIns="45720" numCol="1" anchor="t" anchorCtr="0" compatLnSpc="1"/>
          <a:lstStyle/>
          <a:p>
            <a:endParaRPr lang="zh-CN" altLang="en-US">
              <a:solidFill>
                <a:schemeClr val="bg2">
                  <a:lumMod val="25000"/>
                </a:schemeClr>
              </a:solidFill>
              <a:cs typeface="+mn-ea"/>
              <a:sym typeface="+mn-lt"/>
            </a:endParaRPr>
          </a:p>
        </p:txBody>
      </p:sp>
      <p:sp>
        <p:nvSpPr>
          <p:cNvPr id="89" name="Freeform 69"/>
          <p:cNvSpPr>
            <a:spLocks noEditPoints="1"/>
          </p:cNvSpPr>
          <p:nvPr/>
        </p:nvSpPr>
        <p:spPr bwMode="auto">
          <a:xfrm>
            <a:off x="7579699" y="3142726"/>
            <a:ext cx="106363" cy="150813"/>
          </a:xfrm>
          <a:custGeom>
            <a:avLst/>
            <a:gdLst>
              <a:gd name="T0" fmla="*/ 6 w 28"/>
              <a:gd name="T1" fmla="*/ 37 h 40"/>
              <a:gd name="T2" fmla="*/ 3 w 28"/>
              <a:gd name="T3" fmla="*/ 34 h 40"/>
              <a:gd name="T4" fmla="*/ 3 w 28"/>
              <a:gd name="T5" fmla="*/ 6 h 40"/>
              <a:gd name="T6" fmla="*/ 6 w 28"/>
              <a:gd name="T7" fmla="*/ 3 h 40"/>
              <a:gd name="T8" fmla="*/ 21 w 28"/>
              <a:gd name="T9" fmla="*/ 3 h 40"/>
              <a:gd name="T10" fmla="*/ 24 w 28"/>
              <a:gd name="T11" fmla="*/ 6 h 40"/>
              <a:gd name="T12" fmla="*/ 24 w 28"/>
              <a:gd name="T13" fmla="*/ 34 h 40"/>
              <a:gd name="T14" fmla="*/ 21 w 28"/>
              <a:gd name="T15" fmla="*/ 37 h 40"/>
              <a:gd name="T16" fmla="*/ 6 w 28"/>
              <a:gd name="T17" fmla="*/ 37 h 40"/>
              <a:gd name="T18" fmla="*/ 21 w 28"/>
              <a:gd name="T19" fmla="*/ 0 h 40"/>
              <a:gd name="T20" fmla="*/ 6 w 28"/>
              <a:gd name="T21" fmla="*/ 0 h 40"/>
              <a:gd name="T22" fmla="*/ 0 w 28"/>
              <a:gd name="T23" fmla="*/ 6 h 40"/>
              <a:gd name="T24" fmla="*/ 0 w 28"/>
              <a:gd name="T25" fmla="*/ 34 h 40"/>
              <a:gd name="T26" fmla="*/ 6 w 28"/>
              <a:gd name="T27" fmla="*/ 40 h 40"/>
              <a:gd name="T28" fmla="*/ 21 w 28"/>
              <a:gd name="T29" fmla="*/ 40 h 40"/>
              <a:gd name="T30" fmla="*/ 28 w 28"/>
              <a:gd name="T31" fmla="*/ 34 h 40"/>
              <a:gd name="T32" fmla="*/ 28 w 28"/>
              <a:gd name="T33" fmla="*/ 6 h 40"/>
              <a:gd name="T34" fmla="*/ 21 w 28"/>
              <a:gd name="T35"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 h="40">
                <a:moveTo>
                  <a:pt x="6" y="37"/>
                </a:moveTo>
                <a:cubicBezTo>
                  <a:pt x="4" y="37"/>
                  <a:pt x="3" y="36"/>
                  <a:pt x="3" y="34"/>
                </a:cubicBezTo>
                <a:cubicBezTo>
                  <a:pt x="3" y="6"/>
                  <a:pt x="3" y="6"/>
                  <a:pt x="3" y="6"/>
                </a:cubicBezTo>
                <a:cubicBezTo>
                  <a:pt x="3" y="4"/>
                  <a:pt x="4" y="3"/>
                  <a:pt x="6" y="3"/>
                </a:cubicBezTo>
                <a:cubicBezTo>
                  <a:pt x="21" y="3"/>
                  <a:pt x="21" y="3"/>
                  <a:pt x="21" y="3"/>
                </a:cubicBezTo>
                <a:cubicBezTo>
                  <a:pt x="23" y="3"/>
                  <a:pt x="24" y="4"/>
                  <a:pt x="24" y="6"/>
                </a:cubicBezTo>
                <a:cubicBezTo>
                  <a:pt x="24" y="34"/>
                  <a:pt x="24" y="34"/>
                  <a:pt x="24" y="34"/>
                </a:cubicBezTo>
                <a:cubicBezTo>
                  <a:pt x="24" y="36"/>
                  <a:pt x="23" y="37"/>
                  <a:pt x="21" y="37"/>
                </a:cubicBezTo>
                <a:cubicBezTo>
                  <a:pt x="6" y="37"/>
                  <a:pt x="6" y="37"/>
                  <a:pt x="6" y="37"/>
                </a:cubicBezTo>
                <a:moveTo>
                  <a:pt x="21" y="0"/>
                </a:moveTo>
                <a:cubicBezTo>
                  <a:pt x="6" y="0"/>
                  <a:pt x="6" y="0"/>
                  <a:pt x="6" y="0"/>
                </a:cubicBezTo>
                <a:cubicBezTo>
                  <a:pt x="1" y="0"/>
                  <a:pt x="0" y="1"/>
                  <a:pt x="0" y="6"/>
                </a:cubicBezTo>
                <a:cubicBezTo>
                  <a:pt x="0" y="34"/>
                  <a:pt x="0" y="34"/>
                  <a:pt x="0" y="34"/>
                </a:cubicBezTo>
                <a:cubicBezTo>
                  <a:pt x="0" y="39"/>
                  <a:pt x="1" y="40"/>
                  <a:pt x="6" y="40"/>
                </a:cubicBezTo>
                <a:cubicBezTo>
                  <a:pt x="21" y="40"/>
                  <a:pt x="21" y="40"/>
                  <a:pt x="21" y="40"/>
                </a:cubicBezTo>
                <a:cubicBezTo>
                  <a:pt x="26" y="40"/>
                  <a:pt x="28" y="39"/>
                  <a:pt x="28" y="34"/>
                </a:cubicBezTo>
                <a:cubicBezTo>
                  <a:pt x="28" y="6"/>
                  <a:pt x="28" y="6"/>
                  <a:pt x="28" y="6"/>
                </a:cubicBezTo>
                <a:cubicBezTo>
                  <a:pt x="28" y="1"/>
                  <a:pt x="26" y="0"/>
                  <a:pt x="21" y="0"/>
                </a:cubicBezTo>
              </a:path>
            </a:pathLst>
          </a:custGeom>
          <a:solidFill>
            <a:schemeClr val="bg1"/>
          </a:solidFill>
          <a:ln>
            <a:noFill/>
          </a:ln>
        </p:spPr>
        <p:txBody>
          <a:bodyPr vert="horz" wrap="square" lIns="91440" tIns="45720" rIns="91440" bIns="45720" numCol="1" anchor="t" anchorCtr="0" compatLnSpc="1"/>
          <a:lstStyle/>
          <a:p>
            <a:endParaRPr lang="zh-CN" altLang="en-US">
              <a:solidFill>
                <a:schemeClr val="bg2">
                  <a:lumMod val="25000"/>
                </a:schemeClr>
              </a:solidFill>
              <a:cs typeface="+mn-ea"/>
              <a:sym typeface="+mn-lt"/>
            </a:endParaRPr>
          </a:p>
        </p:txBody>
      </p:sp>
      <p:sp>
        <p:nvSpPr>
          <p:cNvPr id="90" name="Freeform 70"/>
          <p:cNvSpPr/>
          <p:nvPr/>
        </p:nvSpPr>
        <p:spPr bwMode="auto">
          <a:xfrm>
            <a:off x="7711462" y="3142726"/>
            <a:ext cx="106363" cy="150813"/>
          </a:xfrm>
          <a:custGeom>
            <a:avLst/>
            <a:gdLst>
              <a:gd name="T0" fmla="*/ 21 w 28"/>
              <a:gd name="T1" fmla="*/ 0 h 40"/>
              <a:gd name="T2" fmla="*/ 6 w 28"/>
              <a:gd name="T3" fmla="*/ 0 h 40"/>
              <a:gd name="T4" fmla="*/ 0 w 28"/>
              <a:gd name="T5" fmla="*/ 6 h 40"/>
              <a:gd name="T6" fmla="*/ 0 w 28"/>
              <a:gd name="T7" fmla="*/ 11 h 40"/>
              <a:gd name="T8" fmla="*/ 1 w 28"/>
              <a:gd name="T9" fmla="*/ 12 h 40"/>
              <a:gd name="T10" fmla="*/ 2 w 28"/>
              <a:gd name="T11" fmla="*/ 12 h 40"/>
              <a:gd name="T12" fmla="*/ 4 w 28"/>
              <a:gd name="T13" fmla="*/ 11 h 40"/>
              <a:gd name="T14" fmla="*/ 4 w 28"/>
              <a:gd name="T15" fmla="*/ 6 h 40"/>
              <a:gd name="T16" fmla="*/ 6 w 28"/>
              <a:gd name="T17" fmla="*/ 3 h 40"/>
              <a:gd name="T18" fmla="*/ 21 w 28"/>
              <a:gd name="T19" fmla="*/ 3 h 40"/>
              <a:gd name="T20" fmla="*/ 24 w 28"/>
              <a:gd name="T21" fmla="*/ 6 h 40"/>
              <a:gd name="T22" fmla="*/ 24 w 28"/>
              <a:gd name="T23" fmla="*/ 16 h 40"/>
              <a:gd name="T24" fmla="*/ 21 w 28"/>
              <a:gd name="T25" fmla="*/ 18 h 40"/>
              <a:gd name="T26" fmla="*/ 12 w 28"/>
              <a:gd name="T27" fmla="*/ 18 h 40"/>
              <a:gd name="T28" fmla="*/ 11 w 28"/>
              <a:gd name="T29" fmla="*/ 20 h 40"/>
              <a:gd name="T30" fmla="*/ 11 w 28"/>
              <a:gd name="T31" fmla="*/ 21 h 40"/>
              <a:gd name="T32" fmla="*/ 12 w 28"/>
              <a:gd name="T33" fmla="*/ 22 h 40"/>
              <a:gd name="T34" fmla="*/ 21 w 28"/>
              <a:gd name="T35" fmla="*/ 22 h 40"/>
              <a:gd name="T36" fmla="*/ 24 w 28"/>
              <a:gd name="T37" fmla="*/ 25 h 40"/>
              <a:gd name="T38" fmla="*/ 24 w 28"/>
              <a:gd name="T39" fmla="*/ 34 h 40"/>
              <a:gd name="T40" fmla="*/ 21 w 28"/>
              <a:gd name="T41" fmla="*/ 37 h 40"/>
              <a:gd name="T42" fmla="*/ 6 w 28"/>
              <a:gd name="T43" fmla="*/ 37 h 40"/>
              <a:gd name="T44" fmla="*/ 4 w 28"/>
              <a:gd name="T45" fmla="*/ 34 h 40"/>
              <a:gd name="T46" fmla="*/ 4 w 28"/>
              <a:gd name="T47" fmla="*/ 29 h 40"/>
              <a:gd name="T48" fmla="*/ 2 w 28"/>
              <a:gd name="T49" fmla="*/ 28 h 40"/>
              <a:gd name="T50" fmla="*/ 1 w 28"/>
              <a:gd name="T51" fmla="*/ 28 h 40"/>
              <a:gd name="T52" fmla="*/ 0 w 28"/>
              <a:gd name="T53" fmla="*/ 29 h 40"/>
              <a:gd name="T54" fmla="*/ 0 w 28"/>
              <a:gd name="T55" fmla="*/ 34 h 40"/>
              <a:gd name="T56" fmla="*/ 6 w 28"/>
              <a:gd name="T57" fmla="*/ 40 h 40"/>
              <a:gd name="T58" fmla="*/ 21 w 28"/>
              <a:gd name="T59" fmla="*/ 40 h 40"/>
              <a:gd name="T60" fmla="*/ 28 w 28"/>
              <a:gd name="T61" fmla="*/ 34 h 40"/>
              <a:gd name="T62" fmla="*/ 28 w 28"/>
              <a:gd name="T63" fmla="*/ 25 h 40"/>
              <a:gd name="T64" fmla="*/ 25 w 28"/>
              <a:gd name="T65" fmla="*/ 20 h 40"/>
              <a:gd name="T66" fmla="*/ 28 w 28"/>
              <a:gd name="T67" fmla="*/ 15 h 40"/>
              <a:gd name="T68" fmla="*/ 28 w 28"/>
              <a:gd name="T69" fmla="*/ 6 h 40"/>
              <a:gd name="T70" fmla="*/ 21 w 28"/>
              <a:gd name="T71"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8" h="40">
                <a:moveTo>
                  <a:pt x="21" y="0"/>
                </a:moveTo>
                <a:cubicBezTo>
                  <a:pt x="6" y="0"/>
                  <a:pt x="6" y="0"/>
                  <a:pt x="6" y="0"/>
                </a:cubicBezTo>
                <a:cubicBezTo>
                  <a:pt x="1" y="0"/>
                  <a:pt x="0" y="1"/>
                  <a:pt x="0" y="6"/>
                </a:cubicBezTo>
                <a:cubicBezTo>
                  <a:pt x="0" y="11"/>
                  <a:pt x="0" y="11"/>
                  <a:pt x="0" y="11"/>
                </a:cubicBezTo>
                <a:cubicBezTo>
                  <a:pt x="0" y="11"/>
                  <a:pt x="0" y="12"/>
                  <a:pt x="1" y="12"/>
                </a:cubicBezTo>
                <a:cubicBezTo>
                  <a:pt x="2" y="12"/>
                  <a:pt x="2" y="12"/>
                  <a:pt x="2" y="12"/>
                </a:cubicBezTo>
                <a:cubicBezTo>
                  <a:pt x="3" y="12"/>
                  <a:pt x="4" y="11"/>
                  <a:pt x="4" y="11"/>
                </a:cubicBezTo>
                <a:cubicBezTo>
                  <a:pt x="4" y="6"/>
                  <a:pt x="4" y="6"/>
                  <a:pt x="4" y="6"/>
                </a:cubicBezTo>
                <a:cubicBezTo>
                  <a:pt x="4" y="4"/>
                  <a:pt x="4" y="3"/>
                  <a:pt x="6" y="3"/>
                </a:cubicBezTo>
                <a:cubicBezTo>
                  <a:pt x="21" y="3"/>
                  <a:pt x="21" y="3"/>
                  <a:pt x="21" y="3"/>
                </a:cubicBezTo>
                <a:cubicBezTo>
                  <a:pt x="23" y="3"/>
                  <a:pt x="24" y="4"/>
                  <a:pt x="24" y="6"/>
                </a:cubicBezTo>
                <a:cubicBezTo>
                  <a:pt x="24" y="16"/>
                  <a:pt x="24" y="16"/>
                  <a:pt x="24" y="16"/>
                </a:cubicBezTo>
                <a:cubicBezTo>
                  <a:pt x="24" y="18"/>
                  <a:pt x="23" y="18"/>
                  <a:pt x="21" y="18"/>
                </a:cubicBezTo>
                <a:cubicBezTo>
                  <a:pt x="12" y="18"/>
                  <a:pt x="12" y="18"/>
                  <a:pt x="12" y="18"/>
                </a:cubicBezTo>
                <a:cubicBezTo>
                  <a:pt x="12" y="18"/>
                  <a:pt x="11" y="19"/>
                  <a:pt x="11" y="20"/>
                </a:cubicBezTo>
                <a:cubicBezTo>
                  <a:pt x="11" y="21"/>
                  <a:pt x="11" y="21"/>
                  <a:pt x="11" y="21"/>
                </a:cubicBezTo>
                <a:cubicBezTo>
                  <a:pt x="11" y="22"/>
                  <a:pt x="12" y="22"/>
                  <a:pt x="12" y="22"/>
                </a:cubicBezTo>
                <a:cubicBezTo>
                  <a:pt x="21" y="22"/>
                  <a:pt x="21" y="22"/>
                  <a:pt x="21" y="22"/>
                </a:cubicBezTo>
                <a:cubicBezTo>
                  <a:pt x="23" y="22"/>
                  <a:pt x="24" y="23"/>
                  <a:pt x="24" y="25"/>
                </a:cubicBezTo>
                <a:cubicBezTo>
                  <a:pt x="24" y="34"/>
                  <a:pt x="24" y="34"/>
                  <a:pt x="24" y="34"/>
                </a:cubicBezTo>
                <a:cubicBezTo>
                  <a:pt x="24" y="36"/>
                  <a:pt x="23" y="37"/>
                  <a:pt x="21" y="37"/>
                </a:cubicBezTo>
                <a:cubicBezTo>
                  <a:pt x="6" y="37"/>
                  <a:pt x="6" y="37"/>
                  <a:pt x="6" y="37"/>
                </a:cubicBezTo>
                <a:cubicBezTo>
                  <a:pt x="4" y="37"/>
                  <a:pt x="4" y="36"/>
                  <a:pt x="4" y="34"/>
                </a:cubicBezTo>
                <a:cubicBezTo>
                  <a:pt x="4" y="29"/>
                  <a:pt x="4" y="29"/>
                  <a:pt x="4" y="29"/>
                </a:cubicBezTo>
                <a:cubicBezTo>
                  <a:pt x="4" y="29"/>
                  <a:pt x="3" y="28"/>
                  <a:pt x="2" y="28"/>
                </a:cubicBezTo>
                <a:cubicBezTo>
                  <a:pt x="1" y="28"/>
                  <a:pt x="1" y="28"/>
                  <a:pt x="1" y="28"/>
                </a:cubicBezTo>
                <a:cubicBezTo>
                  <a:pt x="0" y="28"/>
                  <a:pt x="0" y="29"/>
                  <a:pt x="0" y="29"/>
                </a:cubicBezTo>
                <a:cubicBezTo>
                  <a:pt x="0" y="34"/>
                  <a:pt x="0" y="34"/>
                  <a:pt x="0" y="34"/>
                </a:cubicBezTo>
                <a:cubicBezTo>
                  <a:pt x="0" y="39"/>
                  <a:pt x="1" y="40"/>
                  <a:pt x="6" y="40"/>
                </a:cubicBezTo>
                <a:cubicBezTo>
                  <a:pt x="21" y="40"/>
                  <a:pt x="21" y="40"/>
                  <a:pt x="21" y="40"/>
                </a:cubicBezTo>
                <a:cubicBezTo>
                  <a:pt x="26" y="40"/>
                  <a:pt x="28" y="39"/>
                  <a:pt x="28" y="34"/>
                </a:cubicBezTo>
                <a:cubicBezTo>
                  <a:pt x="28" y="25"/>
                  <a:pt x="28" y="25"/>
                  <a:pt x="28" y="25"/>
                </a:cubicBezTo>
                <a:cubicBezTo>
                  <a:pt x="28" y="23"/>
                  <a:pt x="27" y="21"/>
                  <a:pt x="25" y="20"/>
                </a:cubicBezTo>
                <a:cubicBezTo>
                  <a:pt x="27" y="19"/>
                  <a:pt x="28" y="18"/>
                  <a:pt x="28" y="15"/>
                </a:cubicBezTo>
                <a:cubicBezTo>
                  <a:pt x="28" y="6"/>
                  <a:pt x="28" y="6"/>
                  <a:pt x="28" y="6"/>
                </a:cubicBezTo>
                <a:cubicBezTo>
                  <a:pt x="28" y="1"/>
                  <a:pt x="26" y="0"/>
                  <a:pt x="21" y="0"/>
                </a:cubicBezTo>
              </a:path>
            </a:pathLst>
          </a:custGeom>
          <a:solidFill>
            <a:schemeClr val="bg1"/>
          </a:solidFill>
          <a:ln>
            <a:noFill/>
          </a:ln>
        </p:spPr>
        <p:txBody>
          <a:bodyPr vert="horz" wrap="square" lIns="91440" tIns="45720" rIns="91440" bIns="45720" numCol="1" anchor="t" anchorCtr="0" compatLnSpc="1"/>
          <a:lstStyle/>
          <a:p>
            <a:endParaRPr lang="zh-CN" altLang="en-US">
              <a:solidFill>
                <a:schemeClr val="bg2">
                  <a:lumMod val="25000"/>
                </a:schemeClr>
              </a:solidFill>
              <a:cs typeface="+mn-ea"/>
              <a:sym typeface="+mn-lt"/>
            </a:endParaRPr>
          </a:p>
        </p:txBody>
      </p:sp>
      <p:sp>
        <p:nvSpPr>
          <p:cNvPr id="91" name="Freeform 71"/>
          <p:cNvSpPr>
            <a:spLocks noEditPoints="1"/>
          </p:cNvSpPr>
          <p:nvPr/>
        </p:nvSpPr>
        <p:spPr bwMode="auto">
          <a:xfrm>
            <a:off x="7603512" y="3463401"/>
            <a:ext cx="187325" cy="277813"/>
          </a:xfrm>
          <a:custGeom>
            <a:avLst/>
            <a:gdLst>
              <a:gd name="T0" fmla="*/ 25 w 50"/>
              <a:gd name="T1" fmla="*/ 73 h 74"/>
              <a:gd name="T2" fmla="*/ 24 w 50"/>
              <a:gd name="T3" fmla="*/ 72 h 74"/>
              <a:gd name="T4" fmla="*/ 11 w 50"/>
              <a:gd name="T5" fmla="*/ 52 h 74"/>
              <a:gd name="T6" fmla="*/ 2 w 50"/>
              <a:gd name="T7" fmla="*/ 25 h 74"/>
              <a:gd name="T8" fmla="*/ 25 w 50"/>
              <a:gd name="T9" fmla="*/ 1 h 74"/>
              <a:gd name="T10" fmla="*/ 49 w 50"/>
              <a:gd name="T11" fmla="*/ 25 h 74"/>
              <a:gd name="T12" fmla="*/ 39 w 50"/>
              <a:gd name="T13" fmla="*/ 52 h 74"/>
              <a:gd name="T14" fmla="*/ 26 w 50"/>
              <a:gd name="T15" fmla="*/ 72 h 74"/>
              <a:gd name="T16" fmla="*/ 25 w 50"/>
              <a:gd name="T17" fmla="*/ 73 h 74"/>
              <a:gd name="T18" fmla="*/ 25 w 50"/>
              <a:gd name="T19" fmla="*/ 0 h 74"/>
              <a:gd name="T20" fmla="*/ 0 w 50"/>
              <a:gd name="T21" fmla="*/ 25 h 74"/>
              <a:gd name="T22" fmla="*/ 23 w 50"/>
              <a:gd name="T23" fmla="*/ 73 h 74"/>
              <a:gd name="T24" fmla="*/ 25 w 50"/>
              <a:gd name="T25" fmla="*/ 74 h 74"/>
              <a:gd name="T26" fmla="*/ 27 w 50"/>
              <a:gd name="T27" fmla="*/ 73 h 74"/>
              <a:gd name="T28" fmla="*/ 50 w 50"/>
              <a:gd name="T29" fmla="*/ 25 h 74"/>
              <a:gd name="T30" fmla="*/ 25 w 50"/>
              <a:gd name="T31"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0" h="74">
                <a:moveTo>
                  <a:pt x="25" y="73"/>
                </a:moveTo>
                <a:cubicBezTo>
                  <a:pt x="24" y="72"/>
                  <a:pt x="24" y="72"/>
                  <a:pt x="24" y="72"/>
                </a:cubicBezTo>
                <a:cubicBezTo>
                  <a:pt x="22" y="69"/>
                  <a:pt x="16" y="61"/>
                  <a:pt x="11" y="52"/>
                </a:cubicBezTo>
                <a:cubicBezTo>
                  <a:pt x="5" y="41"/>
                  <a:pt x="2" y="32"/>
                  <a:pt x="2" y="25"/>
                </a:cubicBezTo>
                <a:cubicBezTo>
                  <a:pt x="2" y="12"/>
                  <a:pt x="12" y="1"/>
                  <a:pt x="25" y="1"/>
                </a:cubicBezTo>
                <a:cubicBezTo>
                  <a:pt x="38" y="1"/>
                  <a:pt x="49" y="12"/>
                  <a:pt x="49" y="25"/>
                </a:cubicBezTo>
                <a:cubicBezTo>
                  <a:pt x="49" y="32"/>
                  <a:pt x="45" y="41"/>
                  <a:pt x="39" y="52"/>
                </a:cubicBezTo>
                <a:cubicBezTo>
                  <a:pt x="34" y="61"/>
                  <a:pt x="28" y="69"/>
                  <a:pt x="26" y="72"/>
                </a:cubicBezTo>
                <a:cubicBezTo>
                  <a:pt x="25" y="73"/>
                  <a:pt x="25" y="73"/>
                  <a:pt x="25" y="73"/>
                </a:cubicBezTo>
                <a:moveTo>
                  <a:pt x="25" y="0"/>
                </a:moveTo>
                <a:cubicBezTo>
                  <a:pt x="11" y="0"/>
                  <a:pt x="0" y="11"/>
                  <a:pt x="0" y="25"/>
                </a:cubicBezTo>
                <a:cubicBezTo>
                  <a:pt x="0" y="41"/>
                  <a:pt x="18" y="66"/>
                  <a:pt x="23" y="73"/>
                </a:cubicBezTo>
                <a:cubicBezTo>
                  <a:pt x="24" y="74"/>
                  <a:pt x="24" y="74"/>
                  <a:pt x="25" y="74"/>
                </a:cubicBezTo>
                <a:cubicBezTo>
                  <a:pt x="26" y="74"/>
                  <a:pt x="26" y="74"/>
                  <a:pt x="27" y="73"/>
                </a:cubicBezTo>
                <a:cubicBezTo>
                  <a:pt x="32" y="66"/>
                  <a:pt x="50" y="41"/>
                  <a:pt x="50" y="25"/>
                </a:cubicBezTo>
                <a:cubicBezTo>
                  <a:pt x="50" y="11"/>
                  <a:pt x="39" y="0"/>
                  <a:pt x="25" y="0"/>
                </a:cubicBezTo>
              </a:path>
            </a:pathLst>
          </a:custGeom>
          <a:solidFill>
            <a:schemeClr val="bg1"/>
          </a:solidFill>
          <a:ln>
            <a:noFill/>
          </a:ln>
        </p:spPr>
        <p:txBody>
          <a:bodyPr vert="horz" wrap="square" lIns="91440" tIns="45720" rIns="91440" bIns="45720" numCol="1" anchor="t" anchorCtr="0" compatLnSpc="1"/>
          <a:lstStyle/>
          <a:p>
            <a:endParaRPr lang="zh-CN" altLang="en-US">
              <a:solidFill>
                <a:schemeClr val="bg2">
                  <a:lumMod val="25000"/>
                </a:schemeClr>
              </a:solidFill>
              <a:cs typeface="+mn-ea"/>
              <a:sym typeface="+mn-lt"/>
            </a:endParaRPr>
          </a:p>
        </p:txBody>
      </p:sp>
      <p:sp>
        <p:nvSpPr>
          <p:cNvPr id="92" name="Freeform 72"/>
          <p:cNvSpPr>
            <a:spLocks noEditPoints="1"/>
          </p:cNvSpPr>
          <p:nvPr/>
        </p:nvSpPr>
        <p:spPr bwMode="auto">
          <a:xfrm>
            <a:off x="7625737" y="3485626"/>
            <a:ext cx="142875" cy="142875"/>
          </a:xfrm>
          <a:custGeom>
            <a:avLst/>
            <a:gdLst>
              <a:gd name="T0" fmla="*/ 19 w 38"/>
              <a:gd name="T1" fmla="*/ 37 h 38"/>
              <a:gd name="T2" fmla="*/ 1 w 38"/>
              <a:gd name="T3" fmla="*/ 19 h 38"/>
              <a:gd name="T4" fmla="*/ 19 w 38"/>
              <a:gd name="T5" fmla="*/ 1 h 38"/>
              <a:gd name="T6" fmla="*/ 37 w 38"/>
              <a:gd name="T7" fmla="*/ 19 h 38"/>
              <a:gd name="T8" fmla="*/ 19 w 38"/>
              <a:gd name="T9" fmla="*/ 37 h 38"/>
              <a:gd name="T10" fmla="*/ 19 w 38"/>
              <a:gd name="T11" fmla="*/ 0 h 38"/>
              <a:gd name="T12" fmla="*/ 0 w 38"/>
              <a:gd name="T13" fmla="*/ 19 h 38"/>
              <a:gd name="T14" fmla="*/ 19 w 38"/>
              <a:gd name="T15" fmla="*/ 38 h 38"/>
              <a:gd name="T16" fmla="*/ 38 w 38"/>
              <a:gd name="T17" fmla="*/ 19 h 38"/>
              <a:gd name="T18" fmla="*/ 19 w 38"/>
              <a:gd name="T19"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38">
                <a:moveTo>
                  <a:pt x="19" y="37"/>
                </a:moveTo>
                <a:cubicBezTo>
                  <a:pt x="9" y="37"/>
                  <a:pt x="1" y="29"/>
                  <a:pt x="1" y="19"/>
                </a:cubicBezTo>
                <a:cubicBezTo>
                  <a:pt x="1" y="9"/>
                  <a:pt x="9" y="1"/>
                  <a:pt x="19" y="1"/>
                </a:cubicBezTo>
                <a:cubicBezTo>
                  <a:pt x="29" y="1"/>
                  <a:pt x="37" y="9"/>
                  <a:pt x="37" y="19"/>
                </a:cubicBezTo>
                <a:cubicBezTo>
                  <a:pt x="37" y="29"/>
                  <a:pt x="29" y="37"/>
                  <a:pt x="19" y="37"/>
                </a:cubicBezTo>
                <a:moveTo>
                  <a:pt x="19" y="0"/>
                </a:moveTo>
                <a:cubicBezTo>
                  <a:pt x="8" y="0"/>
                  <a:pt x="0" y="8"/>
                  <a:pt x="0" y="19"/>
                </a:cubicBezTo>
                <a:cubicBezTo>
                  <a:pt x="0" y="30"/>
                  <a:pt x="8" y="38"/>
                  <a:pt x="19" y="38"/>
                </a:cubicBezTo>
                <a:cubicBezTo>
                  <a:pt x="30" y="38"/>
                  <a:pt x="38" y="30"/>
                  <a:pt x="38" y="19"/>
                </a:cubicBezTo>
                <a:cubicBezTo>
                  <a:pt x="38" y="8"/>
                  <a:pt x="30" y="0"/>
                  <a:pt x="19" y="0"/>
                </a:cubicBezTo>
              </a:path>
            </a:pathLst>
          </a:custGeom>
          <a:solidFill>
            <a:schemeClr val="bg1"/>
          </a:solidFill>
          <a:ln>
            <a:noFill/>
          </a:ln>
        </p:spPr>
        <p:txBody>
          <a:bodyPr vert="horz" wrap="square" lIns="91440" tIns="45720" rIns="91440" bIns="45720" numCol="1" anchor="t" anchorCtr="0" compatLnSpc="1"/>
          <a:lstStyle/>
          <a:p>
            <a:endParaRPr lang="zh-CN" altLang="en-US">
              <a:solidFill>
                <a:schemeClr val="bg2">
                  <a:lumMod val="25000"/>
                </a:schemeClr>
              </a:solidFill>
              <a:cs typeface="+mn-ea"/>
              <a:sym typeface="+mn-lt"/>
            </a:endParaRPr>
          </a:p>
        </p:txBody>
      </p:sp>
      <p:sp>
        <p:nvSpPr>
          <p:cNvPr id="93" name="Freeform 77"/>
          <p:cNvSpPr>
            <a:spLocks noEditPoints="1"/>
          </p:cNvSpPr>
          <p:nvPr/>
        </p:nvSpPr>
        <p:spPr bwMode="auto">
          <a:xfrm>
            <a:off x="6858974" y="4400026"/>
            <a:ext cx="104775" cy="153988"/>
          </a:xfrm>
          <a:custGeom>
            <a:avLst/>
            <a:gdLst>
              <a:gd name="T0" fmla="*/ 7 w 28"/>
              <a:gd name="T1" fmla="*/ 38 h 41"/>
              <a:gd name="T2" fmla="*/ 4 w 28"/>
              <a:gd name="T3" fmla="*/ 35 h 41"/>
              <a:gd name="T4" fmla="*/ 4 w 28"/>
              <a:gd name="T5" fmla="*/ 7 h 41"/>
              <a:gd name="T6" fmla="*/ 7 w 28"/>
              <a:gd name="T7" fmla="*/ 4 h 41"/>
              <a:gd name="T8" fmla="*/ 22 w 28"/>
              <a:gd name="T9" fmla="*/ 4 h 41"/>
              <a:gd name="T10" fmla="*/ 24 w 28"/>
              <a:gd name="T11" fmla="*/ 7 h 41"/>
              <a:gd name="T12" fmla="*/ 24 w 28"/>
              <a:gd name="T13" fmla="*/ 35 h 41"/>
              <a:gd name="T14" fmla="*/ 22 w 28"/>
              <a:gd name="T15" fmla="*/ 38 h 41"/>
              <a:gd name="T16" fmla="*/ 7 w 28"/>
              <a:gd name="T17" fmla="*/ 38 h 41"/>
              <a:gd name="T18" fmla="*/ 22 w 28"/>
              <a:gd name="T19" fmla="*/ 0 h 41"/>
              <a:gd name="T20" fmla="*/ 6 w 28"/>
              <a:gd name="T21" fmla="*/ 0 h 41"/>
              <a:gd name="T22" fmla="*/ 0 w 28"/>
              <a:gd name="T23" fmla="*/ 6 h 41"/>
              <a:gd name="T24" fmla="*/ 0 w 28"/>
              <a:gd name="T25" fmla="*/ 35 h 41"/>
              <a:gd name="T26" fmla="*/ 6 w 28"/>
              <a:gd name="T27" fmla="*/ 41 h 41"/>
              <a:gd name="T28" fmla="*/ 22 w 28"/>
              <a:gd name="T29" fmla="*/ 41 h 41"/>
              <a:gd name="T30" fmla="*/ 28 w 28"/>
              <a:gd name="T31" fmla="*/ 35 h 41"/>
              <a:gd name="T32" fmla="*/ 28 w 28"/>
              <a:gd name="T33" fmla="*/ 6 h 41"/>
              <a:gd name="T34" fmla="*/ 22 w 28"/>
              <a:gd name="T35"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 h="41">
                <a:moveTo>
                  <a:pt x="7" y="38"/>
                </a:moveTo>
                <a:cubicBezTo>
                  <a:pt x="5" y="38"/>
                  <a:pt x="4" y="37"/>
                  <a:pt x="4" y="35"/>
                </a:cubicBezTo>
                <a:cubicBezTo>
                  <a:pt x="4" y="7"/>
                  <a:pt x="4" y="7"/>
                  <a:pt x="4" y="7"/>
                </a:cubicBezTo>
                <a:cubicBezTo>
                  <a:pt x="4" y="5"/>
                  <a:pt x="5" y="4"/>
                  <a:pt x="7" y="4"/>
                </a:cubicBezTo>
                <a:cubicBezTo>
                  <a:pt x="22" y="4"/>
                  <a:pt x="22" y="4"/>
                  <a:pt x="22" y="4"/>
                </a:cubicBezTo>
                <a:cubicBezTo>
                  <a:pt x="24" y="4"/>
                  <a:pt x="24" y="5"/>
                  <a:pt x="24" y="7"/>
                </a:cubicBezTo>
                <a:cubicBezTo>
                  <a:pt x="24" y="35"/>
                  <a:pt x="24" y="35"/>
                  <a:pt x="24" y="35"/>
                </a:cubicBezTo>
                <a:cubicBezTo>
                  <a:pt x="24" y="37"/>
                  <a:pt x="24" y="38"/>
                  <a:pt x="22" y="38"/>
                </a:cubicBezTo>
                <a:cubicBezTo>
                  <a:pt x="7" y="38"/>
                  <a:pt x="7" y="38"/>
                  <a:pt x="7" y="38"/>
                </a:cubicBezTo>
                <a:moveTo>
                  <a:pt x="22" y="0"/>
                </a:moveTo>
                <a:cubicBezTo>
                  <a:pt x="6" y="0"/>
                  <a:pt x="6" y="0"/>
                  <a:pt x="6" y="0"/>
                </a:cubicBezTo>
                <a:cubicBezTo>
                  <a:pt x="2" y="0"/>
                  <a:pt x="0" y="2"/>
                  <a:pt x="0" y="6"/>
                </a:cubicBezTo>
                <a:cubicBezTo>
                  <a:pt x="0" y="35"/>
                  <a:pt x="0" y="35"/>
                  <a:pt x="0" y="35"/>
                </a:cubicBezTo>
                <a:cubicBezTo>
                  <a:pt x="0" y="40"/>
                  <a:pt x="2" y="41"/>
                  <a:pt x="6" y="41"/>
                </a:cubicBezTo>
                <a:cubicBezTo>
                  <a:pt x="22" y="41"/>
                  <a:pt x="22" y="41"/>
                  <a:pt x="22" y="41"/>
                </a:cubicBezTo>
                <a:cubicBezTo>
                  <a:pt x="26" y="41"/>
                  <a:pt x="28" y="40"/>
                  <a:pt x="28" y="35"/>
                </a:cubicBezTo>
                <a:cubicBezTo>
                  <a:pt x="28" y="6"/>
                  <a:pt x="28" y="6"/>
                  <a:pt x="28" y="6"/>
                </a:cubicBezTo>
                <a:cubicBezTo>
                  <a:pt x="28" y="2"/>
                  <a:pt x="26" y="0"/>
                  <a:pt x="22" y="0"/>
                </a:cubicBezTo>
              </a:path>
            </a:pathLst>
          </a:custGeom>
          <a:solidFill>
            <a:schemeClr val="bg1"/>
          </a:solidFill>
          <a:ln>
            <a:noFill/>
          </a:ln>
        </p:spPr>
        <p:txBody>
          <a:bodyPr vert="horz" wrap="square" lIns="91440" tIns="45720" rIns="91440" bIns="45720" numCol="1" anchor="t" anchorCtr="0" compatLnSpc="1"/>
          <a:lstStyle/>
          <a:p>
            <a:endParaRPr lang="zh-CN" altLang="en-US">
              <a:solidFill>
                <a:schemeClr val="bg2">
                  <a:lumMod val="25000"/>
                </a:schemeClr>
              </a:solidFill>
              <a:cs typeface="+mn-ea"/>
              <a:sym typeface="+mn-lt"/>
            </a:endParaRPr>
          </a:p>
        </p:txBody>
      </p:sp>
      <p:sp>
        <p:nvSpPr>
          <p:cNvPr id="94" name="Freeform 78"/>
          <p:cNvSpPr/>
          <p:nvPr/>
        </p:nvSpPr>
        <p:spPr bwMode="auto">
          <a:xfrm>
            <a:off x="6985974" y="4400026"/>
            <a:ext cx="93663" cy="153988"/>
          </a:xfrm>
          <a:custGeom>
            <a:avLst/>
            <a:gdLst>
              <a:gd name="T0" fmla="*/ 18 w 25"/>
              <a:gd name="T1" fmla="*/ 0 h 41"/>
              <a:gd name="T2" fmla="*/ 15 w 25"/>
              <a:gd name="T3" fmla="*/ 0 h 41"/>
              <a:gd name="T4" fmla="*/ 14 w 25"/>
              <a:gd name="T5" fmla="*/ 1 h 41"/>
              <a:gd name="T6" fmla="*/ 0 w 25"/>
              <a:gd name="T7" fmla="*/ 26 h 41"/>
              <a:gd name="T8" fmla="*/ 0 w 25"/>
              <a:gd name="T9" fmla="*/ 29 h 41"/>
              <a:gd name="T10" fmla="*/ 0 w 25"/>
              <a:gd name="T11" fmla="*/ 30 h 41"/>
              <a:gd name="T12" fmla="*/ 1 w 25"/>
              <a:gd name="T13" fmla="*/ 31 h 41"/>
              <a:gd name="T14" fmla="*/ 21 w 25"/>
              <a:gd name="T15" fmla="*/ 31 h 41"/>
              <a:gd name="T16" fmla="*/ 21 w 25"/>
              <a:gd name="T17" fmla="*/ 40 h 41"/>
              <a:gd name="T18" fmla="*/ 23 w 25"/>
              <a:gd name="T19" fmla="*/ 41 h 41"/>
              <a:gd name="T20" fmla="*/ 24 w 25"/>
              <a:gd name="T21" fmla="*/ 41 h 41"/>
              <a:gd name="T22" fmla="*/ 25 w 25"/>
              <a:gd name="T23" fmla="*/ 40 h 41"/>
              <a:gd name="T24" fmla="*/ 25 w 25"/>
              <a:gd name="T25" fmla="*/ 11 h 41"/>
              <a:gd name="T26" fmla="*/ 24 w 25"/>
              <a:gd name="T27" fmla="*/ 10 h 41"/>
              <a:gd name="T28" fmla="*/ 23 w 25"/>
              <a:gd name="T29" fmla="*/ 10 h 41"/>
              <a:gd name="T30" fmla="*/ 21 w 25"/>
              <a:gd name="T31" fmla="*/ 11 h 41"/>
              <a:gd name="T32" fmla="*/ 21 w 25"/>
              <a:gd name="T33" fmla="*/ 28 h 41"/>
              <a:gd name="T34" fmla="*/ 4 w 25"/>
              <a:gd name="T35" fmla="*/ 28 h 41"/>
              <a:gd name="T36" fmla="*/ 18 w 25"/>
              <a:gd name="T37" fmla="*/ 1 h 41"/>
              <a:gd name="T38" fmla="*/ 18 w 25"/>
              <a:gd name="T39"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 h="41">
                <a:moveTo>
                  <a:pt x="18" y="0"/>
                </a:moveTo>
                <a:cubicBezTo>
                  <a:pt x="15" y="0"/>
                  <a:pt x="15" y="0"/>
                  <a:pt x="15" y="0"/>
                </a:cubicBezTo>
                <a:cubicBezTo>
                  <a:pt x="15" y="0"/>
                  <a:pt x="14" y="1"/>
                  <a:pt x="14" y="1"/>
                </a:cubicBezTo>
                <a:cubicBezTo>
                  <a:pt x="0" y="26"/>
                  <a:pt x="0" y="26"/>
                  <a:pt x="0" y="26"/>
                </a:cubicBezTo>
                <a:cubicBezTo>
                  <a:pt x="0" y="27"/>
                  <a:pt x="0" y="28"/>
                  <a:pt x="0" y="29"/>
                </a:cubicBezTo>
                <a:cubicBezTo>
                  <a:pt x="0" y="30"/>
                  <a:pt x="0" y="30"/>
                  <a:pt x="0" y="30"/>
                </a:cubicBezTo>
                <a:cubicBezTo>
                  <a:pt x="0" y="31"/>
                  <a:pt x="0" y="31"/>
                  <a:pt x="1" y="31"/>
                </a:cubicBezTo>
                <a:cubicBezTo>
                  <a:pt x="21" y="31"/>
                  <a:pt x="21" y="31"/>
                  <a:pt x="21" y="31"/>
                </a:cubicBezTo>
                <a:cubicBezTo>
                  <a:pt x="21" y="40"/>
                  <a:pt x="21" y="40"/>
                  <a:pt x="21" y="40"/>
                </a:cubicBezTo>
                <a:cubicBezTo>
                  <a:pt x="21" y="41"/>
                  <a:pt x="22" y="41"/>
                  <a:pt x="23" y="41"/>
                </a:cubicBezTo>
                <a:cubicBezTo>
                  <a:pt x="24" y="41"/>
                  <a:pt x="24" y="41"/>
                  <a:pt x="24" y="41"/>
                </a:cubicBezTo>
                <a:cubicBezTo>
                  <a:pt x="25" y="41"/>
                  <a:pt x="25" y="41"/>
                  <a:pt x="25" y="40"/>
                </a:cubicBezTo>
                <a:cubicBezTo>
                  <a:pt x="25" y="11"/>
                  <a:pt x="25" y="11"/>
                  <a:pt x="25" y="11"/>
                </a:cubicBezTo>
                <a:cubicBezTo>
                  <a:pt x="25" y="11"/>
                  <a:pt x="25" y="10"/>
                  <a:pt x="24" y="10"/>
                </a:cubicBezTo>
                <a:cubicBezTo>
                  <a:pt x="23" y="10"/>
                  <a:pt x="23" y="10"/>
                  <a:pt x="23" y="10"/>
                </a:cubicBezTo>
                <a:cubicBezTo>
                  <a:pt x="22" y="10"/>
                  <a:pt x="21" y="11"/>
                  <a:pt x="21" y="11"/>
                </a:cubicBezTo>
                <a:cubicBezTo>
                  <a:pt x="21" y="28"/>
                  <a:pt x="21" y="28"/>
                  <a:pt x="21" y="28"/>
                </a:cubicBezTo>
                <a:cubicBezTo>
                  <a:pt x="4" y="28"/>
                  <a:pt x="4" y="28"/>
                  <a:pt x="4" y="28"/>
                </a:cubicBezTo>
                <a:cubicBezTo>
                  <a:pt x="18" y="1"/>
                  <a:pt x="18" y="1"/>
                  <a:pt x="18" y="1"/>
                </a:cubicBezTo>
                <a:cubicBezTo>
                  <a:pt x="19" y="1"/>
                  <a:pt x="18" y="0"/>
                  <a:pt x="18" y="0"/>
                </a:cubicBezTo>
              </a:path>
            </a:pathLst>
          </a:custGeom>
          <a:solidFill>
            <a:schemeClr val="bg1"/>
          </a:solidFill>
          <a:ln>
            <a:noFill/>
          </a:ln>
        </p:spPr>
        <p:txBody>
          <a:bodyPr vert="horz" wrap="square" lIns="91440" tIns="45720" rIns="91440" bIns="45720" numCol="1" anchor="t" anchorCtr="0" compatLnSpc="1"/>
          <a:lstStyle/>
          <a:p>
            <a:endParaRPr lang="zh-CN" altLang="en-US">
              <a:solidFill>
                <a:schemeClr val="bg2">
                  <a:lumMod val="25000"/>
                </a:schemeClr>
              </a:solidFill>
              <a:cs typeface="+mn-ea"/>
              <a:sym typeface="+mn-lt"/>
            </a:endParaRPr>
          </a:p>
        </p:txBody>
      </p:sp>
      <p:sp>
        <p:nvSpPr>
          <p:cNvPr id="95" name="Freeform 79"/>
          <p:cNvSpPr>
            <a:spLocks noEditPoints="1"/>
          </p:cNvSpPr>
          <p:nvPr/>
        </p:nvSpPr>
        <p:spPr bwMode="auto">
          <a:xfrm>
            <a:off x="6870087" y="4722288"/>
            <a:ext cx="198438" cy="279400"/>
          </a:xfrm>
          <a:custGeom>
            <a:avLst/>
            <a:gdLst>
              <a:gd name="T0" fmla="*/ 37 w 53"/>
              <a:gd name="T1" fmla="*/ 2 h 74"/>
              <a:gd name="T2" fmla="*/ 37 w 53"/>
              <a:gd name="T3" fmla="*/ 2 h 74"/>
              <a:gd name="T4" fmla="*/ 51 w 53"/>
              <a:gd name="T5" fmla="*/ 16 h 74"/>
              <a:gd name="T6" fmla="*/ 51 w 53"/>
              <a:gd name="T7" fmla="*/ 16 h 74"/>
              <a:gd name="T8" fmla="*/ 37 w 53"/>
              <a:gd name="T9" fmla="*/ 2 h 74"/>
              <a:gd name="T10" fmla="*/ 36 w 53"/>
              <a:gd name="T11" fmla="*/ 0 h 74"/>
              <a:gd name="T12" fmla="*/ 1 w 53"/>
              <a:gd name="T13" fmla="*/ 0 h 74"/>
              <a:gd name="T14" fmla="*/ 0 w 53"/>
              <a:gd name="T15" fmla="*/ 1 h 74"/>
              <a:gd name="T16" fmla="*/ 0 w 53"/>
              <a:gd name="T17" fmla="*/ 73 h 74"/>
              <a:gd name="T18" fmla="*/ 1 w 53"/>
              <a:gd name="T19" fmla="*/ 74 h 74"/>
              <a:gd name="T20" fmla="*/ 52 w 53"/>
              <a:gd name="T21" fmla="*/ 74 h 74"/>
              <a:gd name="T22" fmla="*/ 53 w 53"/>
              <a:gd name="T23" fmla="*/ 73 h 74"/>
              <a:gd name="T24" fmla="*/ 53 w 53"/>
              <a:gd name="T25" fmla="*/ 17 h 74"/>
              <a:gd name="T26" fmla="*/ 53 w 53"/>
              <a:gd name="T27" fmla="*/ 17 h 74"/>
              <a:gd name="T28" fmla="*/ 53 w 53"/>
              <a:gd name="T29" fmla="*/ 17 h 74"/>
              <a:gd name="T30" fmla="*/ 52 w 53"/>
              <a:gd name="T31" fmla="*/ 18 h 74"/>
              <a:gd name="T32" fmla="*/ 52 w 53"/>
              <a:gd name="T33" fmla="*/ 18 h 74"/>
              <a:gd name="T34" fmla="*/ 52 w 53"/>
              <a:gd name="T35" fmla="*/ 72 h 74"/>
              <a:gd name="T36" fmla="*/ 31 w 53"/>
              <a:gd name="T37" fmla="*/ 72 h 74"/>
              <a:gd name="T38" fmla="*/ 31 w 53"/>
              <a:gd name="T39" fmla="*/ 73 h 74"/>
              <a:gd name="T40" fmla="*/ 30 w 53"/>
              <a:gd name="T41" fmla="*/ 74 h 74"/>
              <a:gd name="T42" fmla="*/ 23 w 53"/>
              <a:gd name="T43" fmla="*/ 74 h 74"/>
              <a:gd name="T44" fmla="*/ 22 w 53"/>
              <a:gd name="T45" fmla="*/ 73 h 74"/>
              <a:gd name="T46" fmla="*/ 22 w 53"/>
              <a:gd name="T47" fmla="*/ 72 h 74"/>
              <a:gd name="T48" fmla="*/ 2 w 53"/>
              <a:gd name="T49" fmla="*/ 72 h 74"/>
              <a:gd name="T50" fmla="*/ 2 w 53"/>
              <a:gd name="T51" fmla="*/ 1 h 74"/>
              <a:gd name="T52" fmla="*/ 35 w 53"/>
              <a:gd name="T53" fmla="*/ 1 h 74"/>
              <a:gd name="T54" fmla="*/ 35 w 53"/>
              <a:gd name="T55" fmla="*/ 1 h 74"/>
              <a:gd name="T56" fmla="*/ 36 w 53"/>
              <a:gd name="T57" fmla="*/ 0 h 74"/>
              <a:gd name="T58" fmla="*/ 36 w 53"/>
              <a:gd name="T59" fmla="*/ 0 h 74"/>
              <a:gd name="T60" fmla="*/ 36 w 53"/>
              <a:gd name="T61"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3" h="74">
                <a:moveTo>
                  <a:pt x="37" y="2"/>
                </a:moveTo>
                <a:cubicBezTo>
                  <a:pt x="37" y="2"/>
                  <a:pt x="37" y="2"/>
                  <a:pt x="37" y="2"/>
                </a:cubicBezTo>
                <a:cubicBezTo>
                  <a:pt x="51" y="16"/>
                  <a:pt x="51" y="16"/>
                  <a:pt x="51" y="16"/>
                </a:cubicBezTo>
                <a:cubicBezTo>
                  <a:pt x="51" y="16"/>
                  <a:pt x="51" y="16"/>
                  <a:pt x="51" y="16"/>
                </a:cubicBezTo>
                <a:cubicBezTo>
                  <a:pt x="37" y="2"/>
                  <a:pt x="37" y="2"/>
                  <a:pt x="37" y="2"/>
                </a:cubicBezTo>
                <a:moveTo>
                  <a:pt x="36" y="0"/>
                </a:moveTo>
                <a:cubicBezTo>
                  <a:pt x="1" y="0"/>
                  <a:pt x="1" y="0"/>
                  <a:pt x="1" y="0"/>
                </a:cubicBezTo>
                <a:cubicBezTo>
                  <a:pt x="1" y="0"/>
                  <a:pt x="0" y="0"/>
                  <a:pt x="0" y="1"/>
                </a:cubicBezTo>
                <a:cubicBezTo>
                  <a:pt x="0" y="73"/>
                  <a:pt x="0" y="73"/>
                  <a:pt x="0" y="73"/>
                </a:cubicBezTo>
                <a:cubicBezTo>
                  <a:pt x="0" y="74"/>
                  <a:pt x="1" y="74"/>
                  <a:pt x="1" y="74"/>
                </a:cubicBezTo>
                <a:cubicBezTo>
                  <a:pt x="52" y="74"/>
                  <a:pt x="52" y="74"/>
                  <a:pt x="52" y="74"/>
                </a:cubicBezTo>
                <a:cubicBezTo>
                  <a:pt x="53" y="74"/>
                  <a:pt x="53" y="74"/>
                  <a:pt x="53" y="73"/>
                </a:cubicBezTo>
                <a:cubicBezTo>
                  <a:pt x="53" y="17"/>
                  <a:pt x="53" y="17"/>
                  <a:pt x="53" y="17"/>
                </a:cubicBezTo>
                <a:cubicBezTo>
                  <a:pt x="53" y="17"/>
                  <a:pt x="53" y="17"/>
                  <a:pt x="53" y="17"/>
                </a:cubicBezTo>
                <a:cubicBezTo>
                  <a:pt x="53" y="17"/>
                  <a:pt x="53" y="17"/>
                  <a:pt x="53" y="17"/>
                </a:cubicBezTo>
                <a:cubicBezTo>
                  <a:pt x="52" y="18"/>
                  <a:pt x="52" y="18"/>
                  <a:pt x="52" y="18"/>
                </a:cubicBezTo>
                <a:cubicBezTo>
                  <a:pt x="52" y="18"/>
                  <a:pt x="52" y="18"/>
                  <a:pt x="52" y="18"/>
                </a:cubicBezTo>
                <a:cubicBezTo>
                  <a:pt x="52" y="72"/>
                  <a:pt x="52" y="72"/>
                  <a:pt x="52" y="72"/>
                </a:cubicBezTo>
                <a:cubicBezTo>
                  <a:pt x="31" y="72"/>
                  <a:pt x="31" y="72"/>
                  <a:pt x="31" y="72"/>
                </a:cubicBezTo>
                <a:cubicBezTo>
                  <a:pt x="31" y="73"/>
                  <a:pt x="31" y="73"/>
                  <a:pt x="31" y="73"/>
                </a:cubicBezTo>
                <a:cubicBezTo>
                  <a:pt x="31" y="74"/>
                  <a:pt x="31" y="74"/>
                  <a:pt x="30" y="74"/>
                </a:cubicBezTo>
                <a:cubicBezTo>
                  <a:pt x="23" y="74"/>
                  <a:pt x="23" y="74"/>
                  <a:pt x="23" y="74"/>
                </a:cubicBezTo>
                <a:cubicBezTo>
                  <a:pt x="23" y="74"/>
                  <a:pt x="22" y="74"/>
                  <a:pt x="22" y="73"/>
                </a:cubicBezTo>
                <a:cubicBezTo>
                  <a:pt x="22" y="72"/>
                  <a:pt x="22" y="72"/>
                  <a:pt x="22" y="72"/>
                </a:cubicBezTo>
                <a:cubicBezTo>
                  <a:pt x="2" y="72"/>
                  <a:pt x="2" y="72"/>
                  <a:pt x="2" y="72"/>
                </a:cubicBezTo>
                <a:cubicBezTo>
                  <a:pt x="2" y="1"/>
                  <a:pt x="2" y="1"/>
                  <a:pt x="2" y="1"/>
                </a:cubicBezTo>
                <a:cubicBezTo>
                  <a:pt x="35" y="1"/>
                  <a:pt x="35" y="1"/>
                  <a:pt x="35" y="1"/>
                </a:cubicBezTo>
                <a:cubicBezTo>
                  <a:pt x="35" y="1"/>
                  <a:pt x="35" y="1"/>
                  <a:pt x="35" y="1"/>
                </a:cubicBezTo>
                <a:cubicBezTo>
                  <a:pt x="36" y="0"/>
                  <a:pt x="36" y="0"/>
                  <a:pt x="36" y="0"/>
                </a:cubicBezTo>
                <a:cubicBezTo>
                  <a:pt x="36" y="0"/>
                  <a:pt x="36" y="0"/>
                  <a:pt x="36" y="0"/>
                </a:cubicBezTo>
                <a:cubicBezTo>
                  <a:pt x="36" y="0"/>
                  <a:pt x="36" y="0"/>
                  <a:pt x="36" y="0"/>
                </a:cubicBezTo>
              </a:path>
            </a:pathLst>
          </a:custGeom>
          <a:solidFill>
            <a:schemeClr val="bg1"/>
          </a:solidFill>
          <a:ln>
            <a:noFill/>
          </a:ln>
        </p:spPr>
        <p:txBody>
          <a:bodyPr vert="horz" wrap="square" lIns="91440" tIns="45720" rIns="91440" bIns="45720" numCol="1" anchor="t" anchorCtr="0" compatLnSpc="1"/>
          <a:lstStyle/>
          <a:p>
            <a:endParaRPr lang="zh-CN" altLang="en-US">
              <a:solidFill>
                <a:schemeClr val="bg2">
                  <a:lumMod val="25000"/>
                </a:schemeClr>
              </a:solidFill>
              <a:cs typeface="+mn-ea"/>
              <a:sym typeface="+mn-lt"/>
            </a:endParaRPr>
          </a:p>
        </p:txBody>
      </p:sp>
      <p:sp>
        <p:nvSpPr>
          <p:cNvPr id="96" name="Freeform 80"/>
          <p:cNvSpPr>
            <a:spLocks noEditPoints="1"/>
          </p:cNvSpPr>
          <p:nvPr/>
        </p:nvSpPr>
        <p:spPr bwMode="auto">
          <a:xfrm>
            <a:off x="7001849" y="4722288"/>
            <a:ext cx="66675" cy="68263"/>
          </a:xfrm>
          <a:custGeom>
            <a:avLst/>
            <a:gdLst>
              <a:gd name="T0" fmla="*/ 2 w 18"/>
              <a:gd name="T1" fmla="*/ 2 h 18"/>
              <a:gd name="T2" fmla="*/ 2 w 18"/>
              <a:gd name="T3" fmla="*/ 2 h 18"/>
              <a:gd name="T4" fmla="*/ 16 w 18"/>
              <a:gd name="T5" fmla="*/ 16 h 18"/>
              <a:gd name="T6" fmla="*/ 16 w 18"/>
              <a:gd name="T7" fmla="*/ 16 h 18"/>
              <a:gd name="T8" fmla="*/ 2 w 18"/>
              <a:gd name="T9" fmla="*/ 16 h 18"/>
              <a:gd name="T10" fmla="*/ 2 w 18"/>
              <a:gd name="T11" fmla="*/ 2 h 18"/>
              <a:gd name="T12" fmla="*/ 1 w 18"/>
              <a:gd name="T13" fmla="*/ 0 h 18"/>
              <a:gd name="T14" fmla="*/ 0 w 18"/>
              <a:gd name="T15" fmla="*/ 1 h 18"/>
              <a:gd name="T16" fmla="*/ 0 w 18"/>
              <a:gd name="T17" fmla="*/ 1 h 18"/>
              <a:gd name="T18" fmla="*/ 0 w 18"/>
              <a:gd name="T19" fmla="*/ 17 h 18"/>
              <a:gd name="T20" fmla="*/ 1 w 18"/>
              <a:gd name="T21" fmla="*/ 18 h 18"/>
              <a:gd name="T22" fmla="*/ 17 w 18"/>
              <a:gd name="T23" fmla="*/ 18 h 18"/>
              <a:gd name="T24" fmla="*/ 17 w 18"/>
              <a:gd name="T25" fmla="*/ 18 h 18"/>
              <a:gd name="T26" fmla="*/ 18 w 18"/>
              <a:gd name="T27" fmla="*/ 17 h 18"/>
              <a:gd name="T28" fmla="*/ 18 w 18"/>
              <a:gd name="T29" fmla="*/ 17 h 18"/>
              <a:gd name="T30" fmla="*/ 1 w 18"/>
              <a:gd name="T31" fmla="*/ 0 h 18"/>
              <a:gd name="T32" fmla="*/ 1 w 18"/>
              <a:gd name="T33"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 h="18">
                <a:moveTo>
                  <a:pt x="2" y="2"/>
                </a:moveTo>
                <a:cubicBezTo>
                  <a:pt x="2" y="2"/>
                  <a:pt x="2" y="2"/>
                  <a:pt x="2" y="2"/>
                </a:cubicBezTo>
                <a:cubicBezTo>
                  <a:pt x="16" y="16"/>
                  <a:pt x="16" y="16"/>
                  <a:pt x="16" y="16"/>
                </a:cubicBezTo>
                <a:cubicBezTo>
                  <a:pt x="16" y="16"/>
                  <a:pt x="16" y="16"/>
                  <a:pt x="16" y="16"/>
                </a:cubicBezTo>
                <a:cubicBezTo>
                  <a:pt x="2" y="16"/>
                  <a:pt x="2" y="16"/>
                  <a:pt x="2" y="16"/>
                </a:cubicBezTo>
                <a:cubicBezTo>
                  <a:pt x="2" y="2"/>
                  <a:pt x="2" y="2"/>
                  <a:pt x="2" y="2"/>
                </a:cubicBezTo>
                <a:moveTo>
                  <a:pt x="1" y="0"/>
                </a:moveTo>
                <a:cubicBezTo>
                  <a:pt x="0" y="1"/>
                  <a:pt x="0" y="1"/>
                  <a:pt x="0" y="1"/>
                </a:cubicBezTo>
                <a:cubicBezTo>
                  <a:pt x="0" y="1"/>
                  <a:pt x="0" y="1"/>
                  <a:pt x="0" y="1"/>
                </a:cubicBezTo>
                <a:cubicBezTo>
                  <a:pt x="0" y="17"/>
                  <a:pt x="0" y="17"/>
                  <a:pt x="0" y="17"/>
                </a:cubicBezTo>
                <a:cubicBezTo>
                  <a:pt x="0" y="17"/>
                  <a:pt x="1" y="18"/>
                  <a:pt x="1" y="18"/>
                </a:cubicBezTo>
                <a:cubicBezTo>
                  <a:pt x="17" y="18"/>
                  <a:pt x="17" y="18"/>
                  <a:pt x="17" y="18"/>
                </a:cubicBezTo>
                <a:cubicBezTo>
                  <a:pt x="17" y="18"/>
                  <a:pt x="17" y="18"/>
                  <a:pt x="17" y="18"/>
                </a:cubicBezTo>
                <a:cubicBezTo>
                  <a:pt x="18" y="17"/>
                  <a:pt x="18" y="17"/>
                  <a:pt x="18" y="17"/>
                </a:cubicBezTo>
                <a:cubicBezTo>
                  <a:pt x="18" y="17"/>
                  <a:pt x="18" y="17"/>
                  <a:pt x="18" y="17"/>
                </a:cubicBezTo>
                <a:cubicBezTo>
                  <a:pt x="1" y="0"/>
                  <a:pt x="1" y="0"/>
                  <a:pt x="1" y="0"/>
                </a:cubicBezTo>
                <a:cubicBezTo>
                  <a:pt x="1" y="0"/>
                  <a:pt x="1" y="0"/>
                  <a:pt x="1" y="0"/>
                </a:cubicBezTo>
              </a:path>
            </a:pathLst>
          </a:custGeom>
          <a:solidFill>
            <a:schemeClr val="bg1"/>
          </a:solidFill>
          <a:ln>
            <a:noFill/>
          </a:ln>
        </p:spPr>
        <p:txBody>
          <a:bodyPr vert="horz" wrap="square" lIns="91440" tIns="45720" rIns="91440" bIns="45720" numCol="1" anchor="t" anchorCtr="0" compatLnSpc="1"/>
          <a:lstStyle/>
          <a:p>
            <a:endParaRPr lang="zh-CN" altLang="en-US">
              <a:solidFill>
                <a:schemeClr val="bg2">
                  <a:lumMod val="25000"/>
                </a:schemeClr>
              </a:solidFill>
              <a:cs typeface="+mn-ea"/>
              <a:sym typeface="+mn-lt"/>
            </a:endParaRPr>
          </a:p>
        </p:txBody>
      </p:sp>
      <p:sp>
        <p:nvSpPr>
          <p:cNvPr id="97" name="Freeform 81"/>
          <p:cNvSpPr/>
          <p:nvPr/>
        </p:nvSpPr>
        <p:spPr bwMode="auto">
          <a:xfrm>
            <a:off x="6952637" y="4861988"/>
            <a:ext cx="33338" cy="139700"/>
          </a:xfrm>
          <a:custGeom>
            <a:avLst/>
            <a:gdLst>
              <a:gd name="T0" fmla="*/ 8 w 9"/>
              <a:gd name="T1" fmla="*/ 0 h 37"/>
              <a:gd name="T2" fmla="*/ 8 w 9"/>
              <a:gd name="T3" fmla="*/ 1 h 37"/>
              <a:gd name="T4" fmla="*/ 8 w 9"/>
              <a:gd name="T5" fmla="*/ 35 h 37"/>
              <a:gd name="T6" fmla="*/ 2 w 9"/>
              <a:gd name="T7" fmla="*/ 35 h 37"/>
              <a:gd name="T8" fmla="*/ 2 w 9"/>
              <a:gd name="T9" fmla="*/ 1 h 37"/>
              <a:gd name="T10" fmla="*/ 1 w 9"/>
              <a:gd name="T11" fmla="*/ 0 h 37"/>
              <a:gd name="T12" fmla="*/ 1 w 9"/>
              <a:gd name="T13" fmla="*/ 1 h 37"/>
              <a:gd name="T14" fmla="*/ 1 w 9"/>
              <a:gd name="T15" fmla="*/ 1 h 37"/>
              <a:gd name="T16" fmla="*/ 2 w 9"/>
              <a:gd name="T17" fmla="*/ 1 h 37"/>
              <a:gd name="T18" fmla="*/ 2 w 9"/>
              <a:gd name="T19" fmla="*/ 2 h 37"/>
              <a:gd name="T20" fmla="*/ 0 w 9"/>
              <a:gd name="T21" fmla="*/ 3 h 37"/>
              <a:gd name="T22" fmla="*/ 0 w 9"/>
              <a:gd name="T23" fmla="*/ 35 h 37"/>
              <a:gd name="T24" fmla="*/ 0 w 9"/>
              <a:gd name="T25" fmla="*/ 36 h 37"/>
              <a:gd name="T26" fmla="*/ 1 w 9"/>
              <a:gd name="T27" fmla="*/ 37 h 37"/>
              <a:gd name="T28" fmla="*/ 8 w 9"/>
              <a:gd name="T29" fmla="*/ 37 h 37"/>
              <a:gd name="T30" fmla="*/ 9 w 9"/>
              <a:gd name="T31" fmla="*/ 36 h 37"/>
              <a:gd name="T32" fmla="*/ 9 w 9"/>
              <a:gd name="T33" fmla="*/ 35 h 37"/>
              <a:gd name="T34" fmla="*/ 9 w 9"/>
              <a:gd name="T35" fmla="*/ 3 h 37"/>
              <a:gd name="T36" fmla="*/ 8 w 9"/>
              <a:gd name="T37" fmla="*/ 2 h 37"/>
              <a:gd name="T38" fmla="*/ 8 w 9"/>
              <a:gd name="T39" fmla="*/ 1 h 37"/>
              <a:gd name="T40" fmla="*/ 9 w 9"/>
              <a:gd name="T41" fmla="*/ 1 h 37"/>
              <a:gd name="T42" fmla="*/ 9 w 9"/>
              <a:gd name="T43" fmla="*/ 1 h 37"/>
              <a:gd name="T44" fmla="*/ 8 w 9"/>
              <a:gd name="T45"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 h="37">
                <a:moveTo>
                  <a:pt x="8" y="0"/>
                </a:moveTo>
                <a:cubicBezTo>
                  <a:pt x="8" y="0"/>
                  <a:pt x="8" y="1"/>
                  <a:pt x="8" y="1"/>
                </a:cubicBezTo>
                <a:cubicBezTo>
                  <a:pt x="8" y="35"/>
                  <a:pt x="8" y="35"/>
                  <a:pt x="8" y="35"/>
                </a:cubicBezTo>
                <a:cubicBezTo>
                  <a:pt x="2" y="35"/>
                  <a:pt x="2" y="35"/>
                  <a:pt x="2" y="35"/>
                </a:cubicBezTo>
                <a:cubicBezTo>
                  <a:pt x="2" y="1"/>
                  <a:pt x="2" y="1"/>
                  <a:pt x="2" y="1"/>
                </a:cubicBezTo>
                <a:cubicBezTo>
                  <a:pt x="2" y="1"/>
                  <a:pt x="2" y="0"/>
                  <a:pt x="1" y="0"/>
                </a:cubicBezTo>
                <a:cubicBezTo>
                  <a:pt x="1" y="0"/>
                  <a:pt x="1" y="0"/>
                  <a:pt x="1" y="1"/>
                </a:cubicBezTo>
                <a:cubicBezTo>
                  <a:pt x="1" y="1"/>
                  <a:pt x="1" y="1"/>
                  <a:pt x="1" y="1"/>
                </a:cubicBezTo>
                <a:cubicBezTo>
                  <a:pt x="2" y="1"/>
                  <a:pt x="2" y="1"/>
                  <a:pt x="2" y="1"/>
                </a:cubicBezTo>
                <a:cubicBezTo>
                  <a:pt x="2" y="2"/>
                  <a:pt x="2" y="2"/>
                  <a:pt x="2" y="2"/>
                </a:cubicBezTo>
                <a:cubicBezTo>
                  <a:pt x="0" y="3"/>
                  <a:pt x="0" y="3"/>
                  <a:pt x="0" y="3"/>
                </a:cubicBezTo>
                <a:cubicBezTo>
                  <a:pt x="0" y="35"/>
                  <a:pt x="0" y="35"/>
                  <a:pt x="0" y="35"/>
                </a:cubicBezTo>
                <a:cubicBezTo>
                  <a:pt x="0" y="36"/>
                  <a:pt x="0" y="36"/>
                  <a:pt x="0" y="36"/>
                </a:cubicBezTo>
                <a:cubicBezTo>
                  <a:pt x="0" y="37"/>
                  <a:pt x="1" y="37"/>
                  <a:pt x="1" y="37"/>
                </a:cubicBezTo>
                <a:cubicBezTo>
                  <a:pt x="8" y="37"/>
                  <a:pt x="8" y="37"/>
                  <a:pt x="8" y="37"/>
                </a:cubicBezTo>
                <a:cubicBezTo>
                  <a:pt x="9" y="37"/>
                  <a:pt x="9" y="37"/>
                  <a:pt x="9" y="36"/>
                </a:cubicBezTo>
                <a:cubicBezTo>
                  <a:pt x="9" y="35"/>
                  <a:pt x="9" y="35"/>
                  <a:pt x="9" y="35"/>
                </a:cubicBezTo>
                <a:cubicBezTo>
                  <a:pt x="9" y="3"/>
                  <a:pt x="9" y="3"/>
                  <a:pt x="9" y="3"/>
                </a:cubicBezTo>
                <a:cubicBezTo>
                  <a:pt x="8" y="2"/>
                  <a:pt x="8" y="2"/>
                  <a:pt x="8" y="2"/>
                </a:cubicBezTo>
                <a:cubicBezTo>
                  <a:pt x="8" y="1"/>
                  <a:pt x="8" y="1"/>
                  <a:pt x="8" y="1"/>
                </a:cubicBezTo>
                <a:cubicBezTo>
                  <a:pt x="9" y="1"/>
                  <a:pt x="9" y="1"/>
                  <a:pt x="9" y="1"/>
                </a:cubicBezTo>
                <a:cubicBezTo>
                  <a:pt x="9" y="1"/>
                  <a:pt x="9" y="1"/>
                  <a:pt x="9" y="1"/>
                </a:cubicBezTo>
                <a:cubicBezTo>
                  <a:pt x="9" y="1"/>
                  <a:pt x="9" y="0"/>
                  <a:pt x="8" y="0"/>
                </a:cubicBezTo>
              </a:path>
            </a:pathLst>
          </a:custGeom>
          <a:solidFill>
            <a:schemeClr val="bg1"/>
          </a:solidFill>
          <a:ln>
            <a:noFill/>
          </a:ln>
        </p:spPr>
        <p:txBody>
          <a:bodyPr vert="horz" wrap="square" lIns="91440" tIns="45720" rIns="91440" bIns="45720" numCol="1" anchor="t" anchorCtr="0" compatLnSpc="1"/>
          <a:lstStyle/>
          <a:p>
            <a:endParaRPr lang="zh-CN" altLang="en-US">
              <a:solidFill>
                <a:schemeClr val="bg2">
                  <a:lumMod val="25000"/>
                </a:schemeClr>
              </a:solidFill>
              <a:cs typeface="+mn-ea"/>
              <a:sym typeface="+mn-lt"/>
            </a:endParaRPr>
          </a:p>
        </p:txBody>
      </p:sp>
      <p:sp>
        <p:nvSpPr>
          <p:cNvPr id="98" name="Freeform 82"/>
          <p:cNvSpPr/>
          <p:nvPr/>
        </p:nvSpPr>
        <p:spPr bwMode="auto">
          <a:xfrm>
            <a:off x="6914537" y="4812776"/>
            <a:ext cx="112713" cy="79375"/>
          </a:xfrm>
          <a:custGeom>
            <a:avLst/>
            <a:gdLst>
              <a:gd name="T0" fmla="*/ 36 w 71"/>
              <a:gd name="T1" fmla="*/ 0 h 50"/>
              <a:gd name="T2" fmla="*/ 33 w 71"/>
              <a:gd name="T3" fmla="*/ 0 h 50"/>
              <a:gd name="T4" fmla="*/ 0 w 71"/>
              <a:gd name="T5" fmla="*/ 33 h 50"/>
              <a:gd name="T6" fmla="*/ 0 w 71"/>
              <a:gd name="T7" fmla="*/ 36 h 50"/>
              <a:gd name="T8" fmla="*/ 12 w 71"/>
              <a:gd name="T9" fmla="*/ 48 h 50"/>
              <a:gd name="T10" fmla="*/ 12 w 71"/>
              <a:gd name="T11" fmla="*/ 45 h 50"/>
              <a:gd name="T12" fmla="*/ 12 w 71"/>
              <a:gd name="T13" fmla="*/ 45 h 50"/>
              <a:gd name="T14" fmla="*/ 3 w 71"/>
              <a:gd name="T15" fmla="*/ 36 h 50"/>
              <a:gd name="T16" fmla="*/ 36 w 71"/>
              <a:gd name="T17" fmla="*/ 3 h 50"/>
              <a:gd name="T18" fmla="*/ 66 w 71"/>
              <a:gd name="T19" fmla="*/ 36 h 50"/>
              <a:gd name="T20" fmla="*/ 57 w 71"/>
              <a:gd name="T21" fmla="*/ 45 h 50"/>
              <a:gd name="T22" fmla="*/ 59 w 71"/>
              <a:gd name="T23" fmla="*/ 45 h 50"/>
              <a:gd name="T24" fmla="*/ 59 w 71"/>
              <a:gd name="T25" fmla="*/ 48 h 50"/>
              <a:gd name="T26" fmla="*/ 57 w 71"/>
              <a:gd name="T27" fmla="*/ 50 h 50"/>
              <a:gd name="T28" fmla="*/ 57 w 71"/>
              <a:gd name="T29" fmla="*/ 48 h 50"/>
              <a:gd name="T30" fmla="*/ 57 w 71"/>
              <a:gd name="T31" fmla="*/ 50 h 50"/>
              <a:gd name="T32" fmla="*/ 59 w 71"/>
              <a:gd name="T33" fmla="*/ 48 h 50"/>
              <a:gd name="T34" fmla="*/ 71 w 71"/>
              <a:gd name="T35" fmla="*/ 36 h 50"/>
              <a:gd name="T36" fmla="*/ 71 w 71"/>
              <a:gd name="T37" fmla="*/ 33 h 50"/>
              <a:gd name="T38" fmla="*/ 36 w 71"/>
              <a:gd name="T39"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1" h="50">
                <a:moveTo>
                  <a:pt x="36" y="0"/>
                </a:moveTo>
                <a:lnTo>
                  <a:pt x="33" y="0"/>
                </a:lnTo>
                <a:lnTo>
                  <a:pt x="0" y="33"/>
                </a:lnTo>
                <a:lnTo>
                  <a:pt x="0" y="36"/>
                </a:lnTo>
                <a:lnTo>
                  <a:pt x="12" y="48"/>
                </a:lnTo>
                <a:lnTo>
                  <a:pt x="12" y="45"/>
                </a:lnTo>
                <a:lnTo>
                  <a:pt x="12" y="45"/>
                </a:lnTo>
                <a:lnTo>
                  <a:pt x="3" y="36"/>
                </a:lnTo>
                <a:lnTo>
                  <a:pt x="36" y="3"/>
                </a:lnTo>
                <a:lnTo>
                  <a:pt x="66" y="36"/>
                </a:lnTo>
                <a:lnTo>
                  <a:pt x="57" y="45"/>
                </a:lnTo>
                <a:lnTo>
                  <a:pt x="59" y="45"/>
                </a:lnTo>
                <a:lnTo>
                  <a:pt x="59" y="48"/>
                </a:lnTo>
                <a:lnTo>
                  <a:pt x="57" y="50"/>
                </a:lnTo>
                <a:lnTo>
                  <a:pt x="57" y="48"/>
                </a:lnTo>
                <a:lnTo>
                  <a:pt x="57" y="50"/>
                </a:lnTo>
                <a:lnTo>
                  <a:pt x="59" y="48"/>
                </a:lnTo>
                <a:lnTo>
                  <a:pt x="71" y="36"/>
                </a:lnTo>
                <a:lnTo>
                  <a:pt x="71" y="33"/>
                </a:lnTo>
                <a:lnTo>
                  <a:pt x="36" y="0"/>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bg2">
                  <a:lumMod val="25000"/>
                </a:schemeClr>
              </a:solidFill>
              <a:cs typeface="+mn-ea"/>
              <a:sym typeface="+mn-lt"/>
            </a:endParaRPr>
          </a:p>
        </p:txBody>
      </p:sp>
      <p:sp>
        <p:nvSpPr>
          <p:cNvPr id="99" name="Freeform 83"/>
          <p:cNvSpPr/>
          <p:nvPr/>
        </p:nvSpPr>
        <p:spPr bwMode="auto">
          <a:xfrm>
            <a:off x="6914537" y="4812776"/>
            <a:ext cx="112713" cy="79375"/>
          </a:xfrm>
          <a:custGeom>
            <a:avLst/>
            <a:gdLst>
              <a:gd name="T0" fmla="*/ 36 w 71"/>
              <a:gd name="T1" fmla="*/ 0 h 50"/>
              <a:gd name="T2" fmla="*/ 33 w 71"/>
              <a:gd name="T3" fmla="*/ 0 h 50"/>
              <a:gd name="T4" fmla="*/ 0 w 71"/>
              <a:gd name="T5" fmla="*/ 33 h 50"/>
              <a:gd name="T6" fmla="*/ 0 w 71"/>
              <a:gd name="T7" fmla="*/ 36 h 50"/>
              <a:gd name="T8" fmla="*/ 12 w 71"/>
              <a:gd name="T9" fmla="*/ 48 h 50"/>
              <a:gd name="T10" fmla="*/ 12 w 71"/>
              <a:gd name="T11" fmla="*/ 45 h 50"/>
              <a:gd name="T12" fmla="*/ 12 w 71"/>
              <a:gd name="T13" fmla="*/ 45 h 50"/>
              <a:gd name="T14" fmla="*/ 3 w 71"/>
              <a:gd name="T15" fmla="*/ 36 h 50"/>
              <a:gd name="T16" fmla="*/ 36 w 71"/>
              <a:gd name="T17" fmla="*/ 3 h 50"/>
              <a:gd name="T18" fmla="*/ 66 w 71"/>
              <a:gd name="T19" fmla="*/ 36 h 50"/>
              <a:gd name="T20" fmla="*/ 57 w 71"/>
              <a:gd name="T21" fmla="*/ 45 h 50"/>
              <a:gd name="T22" fmla="*/ 59 w 71"/>
              <a:gd name="T23" fmla="*/ 45 h 50"/>
              <a:gd name="T24" fmla="*/ 59 w 71"/>
              <a:gd name="T25" fmla="*/ 48 h 50"/>
              <a:gd name="T26" fmla="*/ 57 w 71"/>
              <a:gd name="T27" fmla="*/ 50 h 50"/>
              <a:gd name="T28" fmla="*/ 57 w 71"/>
              <a:gd name="T29" fmla="*/ 48 h 50"/>
              <a:gd name="T30" fmla="*/ 57 w 71"/>
              <a:gd name="T31" fmla="*/ 50 h 50"/>
              <a:gd name="T32" fmla="*/ 59 w 71"/>
              <a:gd name="T33" fmla="*/ 48 h 50"/>
              <a:gd name="T34" fmla="*/ 71 w 71"/>
              <a:gd name="T35" fmla="*/ 36 h 50"/>
              <a:gd name="T36" fmla="*/ 71 w 71"/>
              <a:gd name="T37" fmla="*/ 33 h 50"/>
              <a:gd name="T38" fmla="*/ 36 w 71"/>
              <a:gd name="T39"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1" h="50">
                <a:moveTo>
                  <a:pt x="36" y="0"/>
                </a:moveTo>
                <a:lnTo>
                  <a:pt x="33" y="0"/>
                </a:lnTo>
                <a:lnTo>
                  <a:pt x="0" y="33"/>
                </a:lnTo>
                <a:lnTo>
                  <a:pt x="0" y="36"/>
                </a:lnTo>
                <a:lnTo>
                  <a:pt x="12" y="48"/>
                </a:lnTo>
                <a:lnTo>
                  <a:pt x="12" y="45"/>
                </a:lnTo>
                <a:lnTo>
                  <a:pt x="12" y="45"/>
                </a:lnTo>
                <a:lnTo>
                  <a:pt x="3" y="36"/>
                </a:lnTo>
                <a:lnTo>
                  <a:pt x="36" y="3"/>
                </a:lnTo>
                <a:lnTo>
                  <a:pt x="66" y="36"/>
                </a:lnTo>
                <a:lnTo>
                  <a:pt x="57" y="45"/>
                </a:lnTo>
                <a:lnTo>
                  <a:pt x="59" y="45"/>
                </a:lnTo>
                <a:lnTo>
                  <a:pt x="59" y="48"/>
                </a:lnTo>
                <a:lnTo>
                  <a:pt x="57" y="50"/>
                </a:lnTo>
                <a:lnTo>
                  <a:pt x="57" y="48"/>
                </a:lnTo>
                <a:lnTo>
                  <a:pt x="57" y="50"/>
                </a:lnTo>
                <a:lnTo>
                  <a:pt x="59" y="48"/>
                </a:lnTo>
                <a:lnTo>
                  <a:pt x="71" y="36"/>
                </a:lnTo>
                <a:lnTo>
                  <a:pt x="71" y="33"/>
                </a:lnTo>
                <a:lnTo>
                  <a:pt x="36" y="0"/>
                </a:lnTo>
              </a:path>
            </a:pathLst>
          </a:custGeom>
          <a:solidFill>
            <a:schemeClr val="bg1"/>
          </a:solidFill>
          <a:ln>
            <a:noFill/>
          </a:ln>
        </p:spPr>
        <p:txBody>
          <a:bodyPr vert="horz" wrap="square" lIns="91440" tIns="45720" rIns="91440" bIns="45720" numCol="1" anchor="t" anchorCtr="0" compatLnSpc="1"/>
          <a:lstStyle/>
          <a:p>
            <a:endParaRPr lang="zh-CN" altLang="en-US">
              <a:solidFill>
                <a:schemeClr val="bg2">
                  <a:lumMod val="25000"/>
                </a:schemeClr>
              </a:solidFill>
              <a:cs typeface="+mn-ea"/>
              <a:sym typeface="+mn-lt"/>
            </a:endParaRPr>
          </a:p>
        </p:txBody>
      </p:sp>
      <p:sp>
        <p:nvSpPr>
          <p:cNvPr id="100" name="Freeform 84"/>
          <p:cNvSpPr/>
          <p:nvPr/>
        </p:nvSpPr>
        <p:spPr bwMode="auto">
          <a:xfrm>
            <a:off x="6982799" y="4865163"/>
            <a:ext cx="25400" cy="26988"/>
          </a:xfrm>
          <a:custGeom>
            <a:avLst/>
            <a:gdLst>
              <a:gd name="T0" fmla="*/ 2 w 16"/>
              <a:gd name="T1" fmla="*/ 0 h 17"/>
              <a:gd name="T2" fmla="*/ 0 w 16"/>
              <a:gd name="T3" fmla="*/ 0 h 17"/>
              <a:gd name="T4" fmla="*/ 0 w 16"/>
              <a:gd name="T5" fmla="*/ 3 h 17"/>
              <a:gd name="T6" fmla="*/ 2 w 16"/>
              <a:gd name="T7" fmla="*/ 5 h 17"/>
              <a:gd name="T8" fmla="*/ 14 w 16"/>
              <a:gd name="T9" fmla="*/ 15 h 17"/>
              <a:gd name="T10" fmla="*/ 14 w 16"/>
              <a:gd name="T11" fmla="*/ 17 h 17"/>
              <a:gd name="T12" fmla="*/ 16 w 16"/>
              <a:gd name="T13" fmla="*/ 15 h 17"/>
              <a:gd name="T14" fmla="*/ 16 w 16"/>
              <a:gd name="T15" fmla="*/ 12 h 17"/>
              <a:gd name="T16" fmla="*/ 14 w 16"/>
              <a:gd name="T17" fmla="*/ 12 h 17"/>
              <a:gd name="T18" fmla="*/ 2 w 16"/>
              <a:gd name="T19" fmla="*/ 0 h 17"/>
              <a:gd name="T20" fmla="*/ 2 w 16"/>
              <a:gd name="T21"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17">
                <a:moveTo>
                  <a:pt x="2" y="0"/>
                </a:moveTo>
                <a:lnTo>
                  <a:pt x="0" y="0"/>
                </a:lnTo>
                <a:lnTo>
                  <a:pt x="0" y="3"/>
                </a:lnTo>
                <a:lnTo>
                  <a:pt x="2" y="5"/>
                </a:lnTo>
                <a:lnTo>
                  <a:pt x="14" y="15"/>
                </a:lnTo>
                <a:lnTo>
                  <a:pt x="14" y="17"/>
                </a:lnTo>
                <a:lnTo>
                  <a:pt x="16" y="15"/>
                </a:lnTo>
                <a:lnTo>
                  <a:pt x="16" y="12"/>
                </a:lnTo>
                <a:lnTo>
                  <a:pt x="14" y="12"/>
                </a:lnTo>
                <a:lnTo>
                  <a:pt x="2" y="0"/>
                </a:lnTo>
                <a:lnTo>
                  <a:pt x="2" y="0"/>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bg2">
                  <a:lumMod val="25000"/>
                </a:schemeClr>
              </a:solidFill>
              <a:cs typeface="+mn-ea"/>
              <a:sym typeface="+mn-lt"/>
            </a:endParaRPr>
          </a:p>
        </p:txBody>
      </p:sp>
      <p:sp>
        <p:nvSpPr>
          <p:cNvPr id="101" name="Freeform 85"/>
          <p:cNvSpPr/>
          <p:nvPr/>
        </p:nvSpPr>
        <p:spPr bwMode="auto">
          <a:xfrm>
            <a:off x="6982799" y="4865163"/>
            <a:ext cx="25400" cy="26988"/>
          </a:xfrm>
          <a:custGeom>
            <a:avLst/>
            <a:gdLst>
              <a:gd name="T0" fmla="*/ 2 w 16"/>
              <a:gd name="T1" fmla="*/ 0 h 17"/>
              <a:gd name="T2" fmla="*/ 0 w 16"/>
              <a:gd name="T3" fmla="*/ 0 h 17"/>
              <a:gd name="T4" fmla="*/ 0 w 16"/>
              <a:gd name="T5" fmla="*/ 3 h 17"/>
              <a:gd name="T6" fmla="*/ 2 w 16"/>
              <a:gd name="T7" fmla="*/ 5 h 17"/>
              <a:gd name="T8" fmla="*/ 14 w 16"/>
              <a:gd name="T9" fmla="*/ 15 h 17"/>
              <a:gd name="T10" fmla="*/ 14 w 16"/>
              <a:gd name="T11" fmla="*/ 17 h 17"/>
              <a:gd name="T12" fmla="*/ 16 w 16"/>
              <a:gd name="T13" fmla="*/ 15 h 17"/>
              <a:gd name="T14" fmla="*/ 16 w 16"/>
              <a:gd name="T15" fmla="*/ 12 h 17"/>
              <a:gd name="T16" fmla="*/ 14 w 16"/>
              <a:gd name="T17" fmla="*/ 12 h 17"/>
              <a:gd name="T18" fmla="*/ 2 w 16"/>
              <a:gd name="T19" fmla="*/ 0 h 17"/>
              <a:gd name="T20" fmla="*/ 2 w 16"/>
              <a:gd name="T21"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17">
                <a:moveTo>
                  <a:pt x="2" y="0"/>
                </a:moveTo>
                <a:lnTo>
                  <a:pt x="0" y="0"/>
                </a:lnTo>
                <a:lnTo>
                  <a:pt x="0" y="3"/>
                </a:lnTo>
                <a:lnTo>
                  <a:pt x="2" y="5"/>
                </a:lnTo>
                <a:lnTo>
                  <a:pt x="14" y="15"/>
                </a:lnTo>
                <a:lnTo>
                  <a:pt x="14" y="17"/>
                </a:lnTo>
                <a:lnTo>
                  <a:pt x="16" y="15"/>
                </a:lnTo>
                <a:lnTo>
                  <a:pt x="16" y="12"/>
                </a:lnTo>
                <a:lnTo>
                  <a:pt x="14" y="12"/>
                </a:lnTo>
                <a:lnTo>
                  <a:pt x="2" y="0"/>
                </a:lnTo>
                <a:lnTo>
                  <a:pt x="2" y="0"/>
                </a:lnTo>
              </a:path>
            </a:pathLst>
          </a:custGeom>
          <a:solidFill>
            <a:schemeClr val="bg1"/>
          </a:solidFill>
          <a:ln>
            <a:noFill/>
          </a:ln>
        </p:spPr>
        <p:txBody>
          <a:bodyPr vert="horz" wrap="square" lIns="91440" tIns="45720" rIns="91440" bIns="45720" numCol="1" anchor="t" anchorCtr="0" compatLnSpc="1"/>
          <a:lstStyle/>
          <a:p>
            <a:endParaRPr lang="zh-CN" altLang="en-US">
              <a:solidFill>
                <a:schemeClr val="bg2">
                  <a:lumMod val="25000"/>
                </a:schemeClr>
              </a:solidFill>
              <a:cs typeface="+mn-ea"/>
              <a:sym typeface="+mn-lt"/>
            </a:endParaRPr>
          </a:p>
        </p:txBody>
      </p:sp>
      <p:sp>
        <p:nvSpPr>
          <p:cNvPr id="102" name="Freeform 86"/>
          <p:cNvSpPr/>
          <p:nvPr/>
        </p:nvSpPr>
        <p:spPr bwMode="auto">
          <a:xfrm>
            <a:off x="6933587" y="4865163"/>
            <a:ext cx="26988" cy="26988"/>
          </a:xfrm>
          <a:custGeom>
            <a:avLst/>
            <a:gdLst>
              <a:gd name="T0" fmla="*/ 17 w 17"/>
              <a:gd name="T1" fmla="*/ 0 h 17"/>
              <a:gd name="T2" fmla="*/ 14 w 17"/>
              <a:gd name="T3" fmla="*/ 0 h 17"/>
              <a:gd name="T4" fmla="*/ 14 w 17"/>
              <a:gd name="T5" fmla="*/ 0 h 17"/>
              <a:gd name="T6" fmla="*/ 0 w 17"/>
              <a:gd name="T7" fmla="*/ 12 h 17"/>
              <a:gd name="T8" fmla="*/ 0 w 17"/>
              <a:gd name="T9" fmla="*/ 12 h 17"/>
              <a:gd name="T10" fmla="*/ 0 w 17"/>
              <a:gd name="T11" fmla="*/ 15 h 17"/>
              <a:gd name="T12" fmla="*/ 0 w 17"/>
              <a:gd name="T13" fmla="*/ 17 h 17"/>
              <a:gd name="T14" fmla="*/ 2 w 17"/>
              <a:gd name="T15" fmla="*/ 15 h 17"/>
              <a:gd name="T16" fmla="*/ 12 w 17"/>
              <a:gd name="T17" fmla="*/ 5 h 17"/>
              <a:gd name="T18" fmla="*/ 17 w 17"/>
              <a:gd name="T19" fmla="*/ 3 h 17"/>
              <a:gd name="T20" fmla="*/ 17 w 17"/>
              <a:gd name="T21"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17">
                <a:moveTo>
                  <a:pt x="17" y="0"/>
                </a:moveTo>
                <a:lnTo>
                  <a:pt x="14" y="0"/>
                </a:lnTo>
                <a:lnTo>
                  <a:pt x="14" y="0"/>
                </a:lnTo>
                <a:lnTo>
                  <a:pt x="0" y="12"/>
                </a:lnTo>
                <a:lnTo>
                  <a:pt x="0" y="12"/>
                </a:lnTo>
                <a:lnTo>
                  <a:pt x="0" y="15"/>
                </a:lnTo>
                <a:lnTo>
                  <a:pt x="0" y="17"/>
                </a:lnTo>
                <a:lnTo>
                  <a:pt x="2" y="15"/>
                </a:lnTo>
                <a:lnTo>
                  <a:pt x="12" y="5"/>
                </a:lnTo>
                <a:lnTo>
                  <a:pt x="17" y="3"/>
                </a:lnTo>
                <a:lnTo>
                  <a:pt x="17" y="0"/>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bg2">
                  <a:lumMod val="25000"/>
                </a:schemeClr>
              </a:solidFill>
              <a:cs typeface="+mn-ea"/>
              <a:sym typeface="+mn-lt"/>
            </a:endParaRPr>
          </a:p>
        </p:txBody>
      </p:sp>
      <p:sp>
        <p:nvSpPr>
          <p:cNvPr id="103" name="Freeform 87"/>
          <p:cNvSpPr/>
          <p:nvPr/>
        </p:nvSpPr>
        <p:spPr bwMode="auto">
          <a:xfrm>
            <a:off x="6933587" y="4865163"/>
            <a:ext cx="26988" cy="26988"/>
          </a:xfrm>
          <a:custGeom>
            <a:avLst/>
            <a:gdLst>
              <a:gd name="T0" fmla="*/ 17 w 17"/>
              <a:gd name="T1" fmla="*/ 0 h 17"/>
              <a:gd name="T2" fmla="*/ 14 w 17"/>
              <a:gd name="T3" fmla="*/ 0 h 17"/>
              <a:gd name="T4" fmla="*/ 14 w 17"/>
              <a:gd name="T5" fmla="*/ 0 h 17"/>
              <a:gd name="T6" fmla="*/ 0 w 17"/>
              <a:gd name="T7" fmla="*/ 12 h 17"/>
              <a:gd name="T8" fmla="*/ 0 w 17"/>
              <a:gd name="T9" fmla="*/ 12 h 17"/>
              <a:gd name="T10" fmla="*/ 0 w 17"/>
              <a:gd name="T11" fmla="*/ 15 h 17"/>
              <a:gd name="T12" fmla="*/ 0 w 17"/>
              <a:gd name="T13" fmla="*/ 17 h 17"/>
              <a:gd name="T14" fmla="*/ 2 w 17"/>
              <a:gd name="T15" fmla="*/ 15 h 17"/>
              <a:gd name="T16" fmla="*/ 12 w 17"/>
              <a:gd name="T17" fmla="*/ 5 h 17"/>
              <a:gd name="T18" fmla="*/ 17 w 17"/>
              <a:gd name="T19" fmla="*/ 3 h 17"/>
              <a:gd name="T20" fmla="*/ 17 w 17"/>
              <a:gd name="T21"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17">
                <a:moveTo>
                  <a:pt x="17" y="0"/>
                </a:moveTo>
                <a:lnTo>
                  <a:pt x="14" y="0"/>
                </a:lnTo>
                <a:lnTo>
                  <a:pt x="14" y="0"/>
                </a:lnTo>
                <a:lnTo>
                  <a:pt x="0" y="12"/>
                </a:lnTo>
                <a:lnTo>
                  <a:pt x="0" y="12"/>
                </a:lnTo>
                <a:lnTo>
                  <a:pt x="0" y="15"/>
                </a:lnTo>
                <a:lnTo>
                  <a:pt x="0" y="17"/>
                </a:lnTo>
                <a:lnTo>
                  <a:pt x="2" y="15"/>
                </a:lnTo>
                <a:lnTo>
                  <a:pt x="12" y="5"/>
                </a:lnTo>
                <a:lnTo>
                  <a:pt x="17" y="3"/>
                </a:lnTo>
                <a:lnTo>
                  <a:pt x="17" y="0"/>
                </a:lnTo>
              </a:path>
            </a:pathLst>
          </a:custGeom>
          <a:solidFill>
            <a:schemeClr val="bg1"/>
          </a:solidFill>
          <a:ln>
            <a:noFill/>
          </a:ln>
        </p:spPr>
        <p:txBody>
          <a:bodyPr vert="horz" wrap="square" lIns="91440" tIns="45720" rIns="91440" bIns="45720" numCol="1" anchor="t" anchorCtr="0" compatLnSpc="1"/>
          <a:lstStyle/>
          <a:p>
            <a:endParaRPr lang="zh-CN" altLang="en-US">
              <a:solidFill>
                <a:schemeClr val="bg2">
                  <a:lumMod val="25000"/>
                </a:schemeClr>
              </a:solidFill>
              <a:cs typeface="+mn-ea"/>
              <a:sym typeface="+mn-lt"/>
            </a:endParaRPr>
          </a:p>
        </p:txBody>
      </p:sp>
      <p:sp>
        <p:nvSpPr>
          <p:cNvPr id="104" name="TextBox 76"/>
          <p:cNvSpPr txBox="1"/>
          <p:nvPr/>
        </p:nvSpPr>
        <p:spPr>
          <a:xfrm>
            <a:off x="8905265" y="2781342"/>
            <a:ext cx="1098541" cy="338554"/>
          </a:xfrm>
          <a:prstGeom prst="rect">
            <a:avLst/>
          </a:prstGeom>
          <a:noFill/>
          <a:effectLst/>
        </p:spPr>
        <p:txBody>
          <a:bodyPr wrap="square" rtlCol="0">
            <a:spAutoFit/>
          </a:bodyPr>
          <a:lstStyle/>
          <a:p>
            <a:r>
              <a:rPr lang="zh-CN" altLang="en-US" sz="1600" b="1" dirty="0" smtClean="0">
                <a:solidFill>
                  <a:schemeClr val="bg2">
                    <a:lumMod val="25000"/>
                  </a:schemeClr>
                </a:solidFill>
                <a:cs typeface="+mn-ea"/>
                <a:sym typeface="+mn-lt"/>
              </a:rPr>
              <a:t>添加标题</a:t>
            </a:r>
            <a:endParaRPr lang="zh-CN" altLang="en-US" sz="1600" b="1" dirty="0">
              <a:solidFill>
                <a:schemeClr val="bg2">
                  <a:lumMod val="25000"/>
                </a:schemeClr>
              </a:solidFill>
              <a:cs typeface="+mn-ea"/>
              <a:sym typeface="+mn-lt"/>
            </a:endParaRPr>
          </a:p>
        </p:txBody>
      </p:sp>
      <p:sp>
        <p:nvSpPr>
          <p:cNvPr id="105" name="文本框 104"/>
          <p:cNvSpPr txBox="1"/>
          <p:nvPr/>
        </p:nvSpPr>
        <p:spPr>
          <a:xfrm>
            <a:off x="8905265" y="3087144"/>
            <a:ext cx="2328088" cy="932563"/>
          </a:xfrm>
          <a:prstGeom prst="rect">
            <a:avLst/>
          </a:prstGeom>
          <a:noFill/>
          <a:effectLst/>
        </p:spPr>
        <p:txBody>
          <a:bodyPr wrap="square" rtlCol="0">
            <a:spAutoFit/>
          </a:bodyPr>
          <a:lstStyle/>
          <a:p>
            <a:pPr>
              <a:lnSpc>
                <a:spcPct val="130000"/>
              </a:lnSpc>
            </a:pPr>
            <a:r>
              <a:rPr lang="en-US" altLang="zh-CN" sz="1050" dirty="0" smtClean="0">
                <a:solidFill>
                  <a:schemeClr val="tx1">
                    <a:lumMod val="75000"/>
                    <a:lumOff val="25000"/>
                  </a:schemeClr>
                </a:solidFill>
                <a:cs typeface="+mn-ea"/>
                <a:sym typeface="+mn-lt"/>
              </a:rPr>
              <a:t>Your content to play here, or through paste in this box, and select only the text. Your content to play here </a:t>
            </a:r>
            <a:r>
              <a:rPr lang="en-US" altLang="zh-CN" sz="1050" dirty="0" err="1">
                <a:solidFill>
                  <a:schemeClr val="tx1">
                    <a:lumMod val="75000"/>
                    <a:lumOff val="25000"/>
                  </a:schemeClr>
                </a:solidFill>
                <a:cs typeface="+mn-ea"/>
                <a:sym typeface="+mn-lt"/>
              </a:rPr>
              <a:t>adver</a:t>
            </a:r>
            <a:endParaRPr lang="en-US" altLang="zh-CN" sz="1050" dirty="0">
              <a:solidFill>
                <a:schemeClr val="tx1">
                  <a:lumMod val="75000"/>
                  <a:lumOff val="25000"/>
                </a:schemeClr>
              </a:solidFill>
              <a:cs typeface="+mn-ea"/>
              <a:sym typeface="+mn-lt"/>
            </a:endParaRPr>
          </a:p>
        </p:txBody>
      </p:sp>
      <p:sp>
        <p:nvSpPr>
          <p:cNvPr id="106" name="TextBox 76"/>
          <p:cNvSpPr txBox="1"/>
          <p:nvPr/>
        </p:nvSpPr>
        <p:spPr>
          <a:xfrm>
            <a:off x="2469546" y="2781342"/>
            <a:ext cx="1098541" cy="338554"/>
          </a:xfrm>
          <a:prstGeom prst="rect">
            <a:avLst/>
          </a:prstGeom>
          <a:noFill/>
          <a:effectLst/>
        </p:spPr>
        <p:txBody>
          <a:bodyPr wrap="square" rtlCol="0">
            <a:spAutoFit/>
          </a:bodyPr>
          <a:lstStyle/>
          <a:p>
            <a:pPr algn="r"/>
            <a:r>
              <a:rPr lang="zh-CN" altLang="en-US" sz="1600" b="1" dirty="0" smtClean="0">
                <a:solidFill>
                  <a:schemeClr val="bg2">
                    <a:lumMod val="25000"/>
                  </a:schemeClr>
                </a:solidFill>
                <a:cs typeface="+mn-ea"/>
                <a:sym typeface="+mn-lt"/>
              </a:rPr>
              <a:t>添加标题</a:t>
            </a:r>
            <a:endParaRPr lang="zh-CN" altLang="en-US" sz="1600" b="1" dirty="0">
              <a:solidFill>
                <a:schemeClr val="bg2">
                  <a:lumMod val="25000"/>
                </a:schemeClr>
              </a:solidFill>
              <a:cs typeface="+mn-ea"/>
              <a:sym typeface="+mn-lt"/>
            </a:endParaRPr>
          </a:p>
        </p:txBody>
      </p:sp>
      <p:sp>
        <p:nvSpPr>
          <p:cNvPr id="107" name="文本框 106"/>
          <p:cNvSpPr txBox="1"/>
          <p:nvPr/>
        </p:nvSpPr>
        <p:spPr>
          <a:xfrm>
            <a:off x="1239999" y="3087144"/>
            <a:ext cx="2328088" cy="932563"/>
          </a:xfrm>
          <a:prstGeom prst="rect">
            <a:avLst/>
          </a:prstGeom>
          <a:noFill/>
          <a:effectLst/>
        </p:spPr>
        <p:txBody>
          <a:bodyPr wrap="square" rtlCol="0">
            <a:spAutoFit/>
          </a:bodyPr>
          <a:lstStyle/>
          <a:p>
            <a:pPr algn="r">
              <a:lnSpc>
                <a:spcPct val="130000"/>
              </a:lnSpc>
            </a:pPr>
            <a:r>
              <a:rPr lang="en-US" altLang="zh-CN" sz="1050" dirty="0" smtClean="0">
                <a:solidFill>
                  <a:schemeClr val="tx1">
                    <a:lumMod val="75000"/>
                    <a:lumOff val="25000"/>
                  </a:schemeClr>
                </a:solidFill>
                <a:cs typeface="+mn-ea"/>
                <a:sym typeface="+mn-lt"/>
              </a:rPr>
              <a:t>Your content to play here, or through paste in this box, and select only the text. Your content to play here </a:t>
            </a:r>
            <a:r>
              <a:rPr lang="en-US" altLang="zh-CN" sz="1050" dirty="0" err="1">
                <a:solidFill>
                  <a:schemeClr val="tx1">
                    <a:lumMod val="75000"/>
                    <a:lumOff val="25000"/>
                  </a:schemeClr>
                </a:solidFill>
                <a:cs typeface="+mn-ea"/>
                <a:sym typeface="+mn-lt"/>
              </a:rPr>
              <a:t>adver</a:t>
            </a:r>
            <a:endParaRPr lang="en-US" altLang="zh-CN" sz="1050" dirty="0">
              <a:solidFill>
                <a:schemeClr val="tx1">
                  <a:lumMod val="75000"/>
                  <a:lumOff val="25000"/>
                </a:schemeClr>
              </a:solidFill>
              <a:cs typeface="+mn-ea"/>
              <a:sym typeface="+mn-lt"/>
            </a:endParaRPr>
          </a:p>
        </p:txBody>
      </p:sp>
      <p:sp>
        <p:nvSpPr>
          <p:cNvPr id="108" name="TextBox 76"/>
          <p:cNvSpPr txBox="1"/>
          <p:nvPr/>
        </p:nvSpPr>
        <p:spPr>
          <a:xfrm>
            <a:off x="8162792" y="1611355"/>
            <a:ext cx="1098541" cy="338554"/>
          </a:xfrm>
          <a:prstGeom prst="rect">
            <a:avLst/>
          </a:prstGeom>
          <a:noFill/>
          <a:effectLst/>
        </p:spPr>
        <p:txBody>
          <a:bodyPr wrap="square" rtlCol="0">
            <a:spAutoFit/>
          </a:bodyPr>
          <a:lstStyle/>
          <a:p>
            <a:r>
              <a:rPr lang="zh-CN" altLang="en-US" sz="1600" b="1" dirty="0" smtClean="0">
                <a:solidFill>
                  <a:schemeClr val="bg2">
                    <a:lumMod val="25000"/>
                  </a:schemeClr>
                </a:solidFill>
                <a:cs typeface="+mn-ea"/>
                <a:sym typeface="+mn-lt"/>
              </a:rPr>
              <a:t>添加标题</a:t>
            </a:r>
            <a:endParaRPr lang="zh-CN" altLang="en-US" sz="1600" b="1" dirty="0">
              <a:solidFill>
                <a:schemeClr val="bg2">
                  <a:lumMod val="25000"/>
                </a:schemeClr>
              </a:solidFill>
              <a:cs typeface="+mn-ea"/>
              <a:sym typeface="+mn-lt"/>
            </a:endParaRPr>
          </a:p>
        </p:txBody>
      </p:sp>
      <p:sp>
        <p:nvSpPr>
          <p:cNvPr id="109" name="文本框 108"/>
          <p:cNvSpPr txBox="1"/>
          <p:nvPr/>
        </p:nvSpPr>
        <p:spPr>
          <a:xfrm>
            <a:off x="8162792" y="1917157"/>
            <a:ext cx="2328088" cy="932563"/>
          </a:xfrm>
          <a:prstGeom prst="rect">
            <a:avLst/>
          </a:prstGeom>
          <a:noFill/>
          <a:effectLst/>
        </p:spPr>
        <p:txBody>
          <a:bodyPr wrap="square" rtlCol="0">
            <a:spAutoFit/>
          </a:bodyPr>
          <a:lstStyle/>
          <a:p>
            <a:pPr>
              <a:lnSpc>
                <a:spcPct val="130000"/>
              </a:lnSpc>
            </a:pPr>
            <a:r>
              <a:rPr lang="en-US" altLang="zh-CN" sz="1050" dirty="0" smtClean="0">
                <a:solidFill>
                  <a:schemeClr val="tx1">
                    <a:lumMod val="75000"/>
                    <a:lumOff val="25000"/>
                  </a:schemeClr>
                </a:solidFill>
                <a:cs typeface="+mn-ea"/>
                <a:sym typeface="+mn-lt"/>
              </a:rPr>
              <a:t>Your content to play here, or through paste in this box, and select only the text. Your content to play here </a:t>
            </a:r>
            <a:r>
              <a:rPr lang="en-US" altLang="zh-CN" sz="1050" dirty="0" err="1">
                <a:solidFill>
                  <a:schemeClr val="tx1">
                    <a:lumMod val="75000"/>
                    <a:lumOff val="25000"/>
                  </a:schemeClr>
                </a:solidFill>
                <a:cs typeface="+mn-ea"/>
                <a:sym typeface="+mn-lt"/>
              </a:rPr>
              <a:t>adver</a:t>
            </a:r>
            <a:endParaRPr lang="en-US" altLang="zh-CN" sz="1050" dirty="0">
              <a:solidFill>
                <a:schemeClr val="tx1">
                  <a:lumMod val="75000"/>
                  <a:lumOff val="25000"/>
                </a:schemeClr>
              </a:solidFill>
              <a:cs typeface="+mn-ea"/>
              <a:sym typeface="+mn-lt"/>
            </a:endParaRPr>
          </a:p>
        </p:txBody>
      </p:sp>
      <p:sp>
        <p:nvSpPr>
          <p:cNvPr id="110" name="TextBox 76"/>
          <p:cNvSpPr txBox="1"/>
          <p:nvPr/>
        </p:nvSpPr>
        <p:spPr>
          <a:xfrm>
            <a:off x="8162792" y="4138842"/>
            <a:ext cx="1098541" cy="338554"/>
          </a:xfrm>
          <a:prstGeom prst="rect">
            <a:avLst/>
          </a:prstGeom>
          <a:noFill/>
          <a:effectLst/>
        </p:spPr>
        <p:txBody>
          <a:bodyPr wrap="square" rtlCol="0">
            <a:spAutoFit/>
          </a:bodyPr>
          <a:lstStyle/>
          <a:p>
            <a:r>
              <a:rPr lang="zh-CN" altLang="en-US" sz="1600" b="1" dirty="0" smtClean="0">
                <a:solidFill>
                  <a:schemeClr val="bg2">
                    <a:lumMod val="25000"/>
                  </a:schemeClr>
                </a:solidFill>
                <a:cs typeface="+mn-ea"/>
                <a:sym typeface="+mn-lt"/>
              </a:rPr>
              <a:t>添加标题</a:t>
            </a:r>
            <a:endParaRPr lang="zh-CN" altLang="en-US" sz="1600" b="1" dirty="0">
              <a:solidFill>
                <a:schemeClr val="bg2">
                  <a:lumMod val="25000"/>
                </a:schemeClr>
              </a:solidFill>
              <a:cs typeface="+mn-ea"/>
              <a:sym typeface="+mn-lt"/>
            </a:endParaRPr>
          </a:p>
        </p:txBody>
      </p:sp>
      <p:sp>
        <p:nvSpPr>
          <p:cNvPr id="111" name="文本框 110"/>
          <p:cNvSpPr txBox="1"/>
          <p:nvPr/>
        </p:nvSpPr>
        <p:spPr>
          <a:xfrm>
            <a:off x="8162792" y="4444644"/>
            <a:ext cx="2328088" cy="932563"/>
          </a:xfrm>
          <a:prstGeom prst="rect">
            <a:avLst/>
          </a:prstGeom>
          <a:noFill/>
          <a:effectLst/>
        </p:spPr>
        <p:txBody>
          <a:bodyPr wrap="square" rtlCol="0">
            <a:spAutoFit/>
          </a:bodyPr>
          <a:lstStyle/>
          <a:p>
            <a:pPr>
              <a:lnSpc>
                <a:spcPct val="130000"/>
              </a:lnSpc>
            </a:pPr>
            <a:r>
              <a:rPr lang="en-US" altLang="zh-CN" sz="1050" dirty="0" smtClean="0">
                <a:solidFill>
                  <a:schemeClr val="tx1">
                    <a:lumMod val="75000"/>
                    <a:lumOff val="25000"/>
                  </a:schemeClr>
                </a:solidFill>
                <a:cs typeface="+mn-ea"/>
                <a:sym typeface="+mn-lt"/>
              </a:rPr>
              <a:t>Your content to play here, or through paste in this box, and select only the text. Your content to play here </a:t>
            </a:r>
            <a:r>
              <a:rPr lang="en-US" altLang="zh-CN" sz="1050" dirty="0" err="1">
                <a:solidFill>
                  <a:schemeClr val="tx1">
                    <a:lumMod val="75000"/>
                    <a:lumOff val="25000"/>
                  </a:schemeClr>
                </a:solidFill>
                <a:cs typeface="+mn-ea"/>
                <a:sym typeface="+mn-lt"/>
              </a:rPr>
              <a:t>adver</a:t>
            </a:r>
            <a:endParaRPr lang="en-US" altLang="zh-CN" sz="1050" dirty="0">
              <a:solidFill>
                <a:schemeClr val="tx1">
                  <a:lumMod val="75000"/>
                  <a:lumOff val="25000"/>
                </a:schemeClr>
              </a:solidFill>
              <a:cs typeface="+mn-ea"/>
              <a:sym typeface="+mn-lt"/>
            </a:endParaRPr>
          </a:p>
        </p:txBody>
      </p:sp>
      <p:sp>
        <p:nvSpPr>
          <p:cNvPr id="112" name="TextBox 76"/>
          <p:cNvSpPr txBox="1"/>
          <p:nvPr/>
        </p:nvSpPr>
        <p:spPr>
          <a:xfrm>
            <a:off x="3212017" y="1611355"/>
            <a:ext cx="1098541" cy="338554"/>
          </a:xfrm>
          <a:prstGeom prst="rect">
            <a:avLst/>
          </a:prstGeom>
          <a:noFill/>
          <a:effectLst/>
        </p:spPr>
        <p:txBody>
          <a:bodyPr wrap="square" rtlCol="0">
            <a:spAutoFit/>
          </a:bodyPr>
          <a:lstStyle/>
          <a:p>
            <a:pPr algn="r"/>
            <a:r>
              <a:rPr lang="zh-CN" altLang="en-US" sz="1600" b="1" dirty="0" smtClean="0">
                <a:solidFill>
                  <a:schemeClr val="bg2">
                    <a:lumMod val="25000"/>
                  </a:schemeClr>
                </a:solidFill>
                <a:cs typeface="+mn-ea"/>
                <a:sym typeface="+mn-lt"/>
              </a:rPr>
              <a:t>添加标题</a:t>
            </a:r>
            <a:endParaRPr lang="zh-CN" altLang="en-US" sz="1600" b="1" dirty="0">
              <a:solidFill>
                <a:schemeClr val="bg2">
                  <a:lumMod val="25000"/>
                </a:schemeClr>
              </a:solidFill>
              <a:cs typeface="+mn-ea"/>
              <a:sym typeface="+mn-lt"/>
            </a:endParaRPr>
          </a:p>
        </p:txBody>
      </p:sp>
      <p:sp>
        <p:nvSpPr>
          <p:cNvPr id="113" name="文本框 112"/>
          <p:cNvSpPr txBox="1"/>
          <p:nvPr/>
        </p:nvSpPr>
        <p:spPr>
          <a:xfrm>
            <a:off x="1982470" y="1917157"/>
            <a:ext cx="2328088" cy="932563"/>
          </a:xfrm>
          <a:prstGeom prst="rect">
            <a:avLst/>
          </a:prstGeom>
          <a:noFill/>
          <a:effectLst/>
        </p:spPr>
        <p:txBody>
          <a:bodyPr wrap="square" rtlCol="0">
            <a:spAutoFit/>
          </a:bodyPr>
          <a:lstStyle/>
          <a:p>
            <a:pPr algn="r">
              <a:lnSpc>
                <a:spcPct val="130000"/>
              </a:lnSpc>
            </a:pPr>
            <a:r>
              <a:rPr lang="en-US" altLang="zh-CN" sz="1050" dirty="0" smtClean="0">
                <a:solidFill>
                  <a:schemeClr val="tx1">
                    <a:lumMod val="75000"/>
                    <a:lumOff val="25000"/>
                  </a:schemeClr>
                </a:solidFill>
                <a:cs typeface="+mn-ea"/>
                <a:sym typeface="+mn-lt"/>
              </a:rPr>
              <a:t>Your content to play here, or through paste in this box, and select only the text. Your content to play here </a:t>
            </a:r>
            <a:r>
              <a:rPr lang="en-US" altLang="zh-CN" sz="1050" dirty="0" err="1">
                <a:solidFill>
                  <a:schemeClr val="tx1">
                    <a:lumMod val="75000"/>
                    <a:lumOff val="25000"/>
                  </a:schemeClr>
                </a:solidFill>
                <a:cs typeface="+mn-ea"/>
                <a:sym typeface="+mn-lt"/>
              </a:rPr>
              <a:t>adver</a:t>
            </a:r>
            <a:endParaRPr lang="en-US" altLang="zh-CN" sz="1050" dirty="0">
              <a:solidFill>
                <a:schemeClr val="tx1">
                  <a:lumMod val="75000"/>
                  <a:lumOff val="25000"/>
                </a:schemeClr>
              </a:solidFill>
              <a:cs typeface="+mn-ea"/>
              <a:sym typeface="+mn-lt"/>
            </a:endParaRPr>
          </a:p>
        </p:txBody>
      </p:sp>
      <p:sp>
        <p:nvSpPr>
          <p:cNvPr id="114" name="TextBox 76"/>
          <p:cNvSpPr txBox="1"/>
          <p:nvPr/>
        </p:nvSpPr>
        <p:spPr>
          <a:xfrm>
            <a:off x="3212017" y="4138842"/>
            <a:ext cx="1098541" cy="338554"/>
          </a:xfrm>
          <a:prstGeom prst="rect">
            <a:avLst/>
          </a:prstGeom>
          <a:noFill/>
          <a:effectLst/>
        </p:spPr>
        <p:txBody>
          <a:bodyPr wrap="square" rtlCol="0">
            <a:spAutoFit/>
          </a:bodyPr>
          <a:lstStyle/>
          <a:p>
            <a:pPr algn="r"/>
            <a:r>
              <a:rPr lang="zh-CN" altLang="en-US" sz="1600" b="1" dirty="0" smtClean="0">
                <a:solidFill>
                  <a:schemeClr val="bg2">
                    <a:lumMod val="25000"/>
                  </a:schemeClr>
                </a:solidFill>
                <a:cs typeface="+mn-ea"/>
                <a:sym typeface="+mn-lt"/>
              </a:rPr>
              <a:t>添加标题</a:t>
            </a:r>
            <a:endParaRPr lang="zh-CN" altLang="en-US" sz="1600" b="1" dirty="0">
              <a:solidFill>
                <a:schemeClr val="bg2">
                  <a:lumMod val="25000"/>
                </a:schemeClr>
              </a:solidFill>
              <a:cs typeface="+mn-ea"/>
              <a:sym typeface="+mn-lt"/>
            </a:endParaRPr>
          </a:p>
        </p:txBody>
      </p:sp>
      <p:sp>
        <p:nvSpPr>
          <p:cNvPr id="115" name="文本框 114"/>
          <p:cNvSpPr txBox="1"/>
          <p:nvPr/>
        </p:nvSpPr>
        <p:spPr>
          <a:xfrm>
            <a:off x="1982470" y="4444644"/>
            <a:ext cx="2328088" cy="932563"/>
          </a:xfrm>
          <a:prstGeom prst="rect">
            <a:avLst/>
          </a:prstGeom>
          <a:noFill/>
          <a:effectLst/>
        </p:spPr>
        <p:txBody>
          <a:bodyPr wrap="square" rtlCol="0">
            <a:spAutoFit/>
          </a:bodyPr>
          <a:lstStyle/>
          <a:p>
            <a:pPr algn="r">
              <a:lnSpc>
                <a:spcPct val="130000"/>
              </a:lnSpc>
            </a:pPr>
            <a:r>
              <a:rPr lang="en-US" altLang="zh-CN" sz="1050" dirty="0" smtClean="0">
                <a:solidFill>
                  <a:schemeClr val="tx1">
                    <a:lumMod val="75000"/>
                    <a:lumOff val="25000"/>
                  </a:schemeClr>
                </a:solidFill>
                <a:cs typeface="+mn-ea"/>
                <a:sym typeface="+mn-lt"/>
              </a:rPr>
              <a:t>Your content to play here, or through paste in this box, and select only the text. Your content to play here </a:t>
            </a:r>
            <a:r>
              <a:rPr lang="en-US" altLang="zh-CN" sz="1050" dirty="0" err="1">
                <a:solidFill>
                  <a:schemeClr val="tx1">
                    <a:lumMod val="75000"/>
                    <a:lumOff val="25000"/>
                  </a:schemeClr>
                </a:solidFill>
                <a:cs typeface="+mn-ea"/>
                <a:sym typeface="+mn-lt"/>
              </a:rPr>
              <a:t>adver</a:t>
            </a:r>
            <a:endParaRPr lang="en-US" altLang="zh-CN" sz="1050" dirty="0">
              <a:solidFill>
                <a:schemeClr val="tx1">
                  <a:lumMod val="75000"/>
                  <a:lumOff val="25000"/>
                </a:schemeClr>
              </a:solidFill>
              <a:cs typeface="+mn-ea"/>
              <a:sym typeface="+mn-lt"/>
            </a:endParaRPr>
          </a:p>
        </p:txBody>
      </p:sp>
      <p:sp>
        <p:nvSpPr>
          <p:cNvPr id="116" name="Freeform 21"/>
          <p:cNvSpPr/>
          <p:nvPr/>
        </p:nvSpPr>
        <p:spPr bwMode="auto">
          <a:xfrm>
            <a:off x="5681084" y="2785538"/>
            <a:ext cx="1093788" cy="1252538"/>
          </a:xfrm>
          <a:custGeom>
            <a:avLst/>
            <a:gdLst>
              <a:gd name="T0" fmla="*/ 146 w 291"/>
              <a:gd name="T1" fmla="*/ 333 h 333"/>
              <a:gd name="T2" fmla="*/ 140 w 291"/>
              <a:gd name="T3" fmla="*/ 332 h 333"/>
              <a:gd name="T4" fmla="*/ 5 w 291"/>
              <a:gd name="T5" fmla="*/ 254 h 333"/>
              <a:gd name="T6" fmla="*/ 0 w 291"/>
              <a:gd name="T7" fmla="*/ 245 h 333"/>
              <a:gd name="T8" fmla="*/ 0 w 291"/>
              <a:gd name="T9" fmla="*/ 89 h 333"/>
              <a:gd name="T10" fmla="*/ 5 w 291"/>
              <a:gd name="T11" fmla="*/ 80 h 333"/>
              <a:gd name="T12" fmla="*/ 140 w 291"/>
              <a:gd name="T13" fmla="*/ 2 h 333"/>
              <a:gd name="T14" fmla="*/ 146 w 291"/>
              <a:gd name="T15" fmla="*/ 0 h 333"/>
              <a:gd name="T16" fmla="*/ 151 w 291"/>
              <a:gd name="T17" fmla="*/ 2 h 333"/>
              <a:gd name="T18" fmla="*/ 286 w 291"/>
              <a:gd name="T19" fmla="*/ 80 h 333"/>
              <a:gd name="T20" fmla="*/ 291 w 291"/>
              <a:gd name="T21" fmla="*/ 89 h 333"/>
              <a:gd name="T22" fmla="*/ 291 w 291"/>
              <a:gd name="T23" fmla="*/ 245 h 333"/>
              <a:gd name="T24" fmla="*/ 286 w 291"/>
              <a:gd name="T25" fmla="*/ 254 h 333"/>
              <a:gd name="T26" fmla="*/ 151 w 291"/>
              <a:gd name="T27" fmla="*/ 332 h 333"/>
              <a:gd name="T28" fmla="*/ 146 w 291"/>
              <a:gd name="T29" fmla="*/ 333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1" h="333">
                <a:moveTo>
                  <a:pt x="146" y="333"/>
                </a:moveTo>
                <a:cubicBezTo>
                  <a:pt x="144" y="333"/>
                  <a:pt x="142" y="333"/>
                  <a:pt x="140" y="332"/>
                </a:cubicBezTo>
                <a:cubicBezTo>
                  <a:pt x="5" y="254"/>
                  <a:pt x="5" y="254"/>
                  <a:pt x="5" y="254"/>
                </a:cubicBezTo>
                <a:cubicBezTo>
                  <a:pt x="2" y="252"/>
                  <a:pt x="0" y="249"/>
                  <a:pt x="0" y="245"/>
                </a:cubicBezTo>
                <a:cubicBezTo>
                  <a:pt x="0" y="89"/>
                  <a:pt x="0" y="89"/>
                  <a:pt x="0" y="89"/>
                </a:cubicBezTo>
                <a:cubicBezTo>
                  <a:pt x="0" y="85"/>
                  <a:pt x="2" y="82"/>
                  <a:pt x="5" y="80"/>
                </a:cubicBezTo>
                <a:cubicBezTo>
                  <a:pt x="140" y="2"/>
                  <a:pt x="140" y="2"/>
                  <a:pt x="140" y="2"/>
                </a:cubicBezTo>
                <a:cubicBezTo>
                  <a:pt x="142" y="1"/>
                  <a:pt x="144" y="0"/>
                  <a:pt x="146" y="0"/>
                </a:cubicBezTo>
                <a:cubicBezTo>
                  <a:pt x="147" y="0"/>
                  <a:pt x="149" y="1"/>
                  <a:pt x="151" y="2"/>
                </a:cubicBezTo>
                <a:cubicBezTo>
                  <a:pt x="286" y="80"/>
                  <a:pt x="286" y="80"/>
                  <a:pt x="286" y="80"/>
                </a:cubicBezTo>
                <a:cubicBezTo>
                  <a:pt x="289" y="82"/>
                  <a:pt x="291" y="85"/>
                  <a:pt x="291" y="89"/>
                </a:cubicBezTo>
                <a:cubicBezTo>
                  <a:pt x="291" y="245"/>
                  <a:pt x="291" y="245"/>
                  <a:pt x="291" y="245"/>
                </a:cubicBezTo>
                <a:cubicBezTo>
                  <a:pt x="291" y="249"/>
                  <a:pt x="289" y="252"/>
                  <a:pt x="286" y="254"/>
                </a:cubicBezTo>
                <a:cubicBezTo>
                  <a:pt x="151" y="332"/>
                  <a:pt x="151" y="332"/>
                  <a:pt x="151" y="332"/>
                </a:cubicBezTo>
                <a:cubicBezTo>
                  <a:pt x="149" y="333"/>
                  <a:pt x="147" y="333"/>
                  <a:pt x="146" y="333"/>
                </a:cubicBezTo>
              </a:path>
            </a:pathLst>
          </a:custGeom>
          <a:solidFill>
            <a:srgbClr val="907D6D"/>
          </a:solidFill>
          <a:ln>
            <a:noFill/>
          </a:ln>
        </p:spPr>
        <p:txBody>
          <a:bodyPr vert="horz" wrap="square" lIns="91440" tIns="45720" rIns="91440" bIns="45720" numCol="1" anchor="t" anchorCtr="0" compatLnSpc="1"/>
          <a:lstStyle/>
          <a:p>
            <a:endParaRPr lang="zh-CN" altLang="en-US">
              <a:solidFill>
                <a:schemeClr val="bg2">
                  <a:lumMod val="25000"/>
                </a:schemeClr>
              </a:solidFill>
              <a:cs typeface="+mn-ea"/>
              <a:sym typeface="+mn-lt"/>
            </a:endParaRPr>
          </a:p>
        </p:txBody>
      </p:sp>
      <p:sp>
        <p:nvSpPr>
          <p:cNvPr id="117" name="TextBox 76"/>
          <p:cNvSpPr txBox="1"/>
          <p:nvPr/>
        </p:nvSpPr>
        <p:spPr>
          <a:xfrm>
            <a:off x="5678707" y="3087144"/>
            <a:ext cx="1098541" cy="646331"/>
          </a:xfrm>
          <a:prstGeom prst="rect">
            <a:avLst/>
          </a:prstGeom>
          <a:noFill/>
          <a:effectLst/>
        </p:spPr>
        <p:txBody>
          <a:bodyPr wrap="square" rtlCol="0">
            <a:spAutoFit/>
          </a:bodyPr>
          <a:lstStyle/>
          <a:p>
            <a:pPr algn="ctr"/>
            <a:r>
              <a:rPr lang="zh-CN" altLang="en-US" b="1" dirty="0" smtClean="0">
                <a:solidFill>
                  <a:schemeClr val="bg2">
                    <a:lumMod val="25000"/>
                  </a:schemeClr>
                </a:solidFill>
                <a:cs typeface="+mn-ea"/>
                <a:sym typeface="+mn-lt"/>
              </a:rPr>
              <a:t>添加</a:t>
            </a:r>
            <a:endParaRPr lang="en-US" altLang="zh-CN" b="1" dirty="0" smtClean="0">
              <a:solidFill>
                <a:schemeClr val="bg2">
                  <a:lumMod val="25000"/>
                </a:schemeClr>
              </a:solidFill>
              <a:cs typeface="+mn-ea"/>
              <a:sym typeface="+mn-lt"/>
            </a:endParaRPr>
          </a:p>
          <a:p>
            <a:pPr algn="ctr"/>
            <a:r>
              <a:rPr lang="zh-CN" altLang="en-US" b="1" dirty="0" smtClean="0">
                <a:solidFill>
                  <a:schemeClr val="bg2">
                    <a:lumMod val="25000"/>
                  </a:schemeClr>
                </a:solidFill>
                <a:cs typeface="+mn-ea"/>
                <a:sym typeface="+mn-lt"/>
              </a:rPr>
              <a:t>标题</a:t>
            </a:r>
            <a:endParaRPr lang="zh-CN" altLang="en-US" b="1" dirty="0">
              <a:solidFill>
                <a:schemeClr val="bg2">
                  <a:lumMod val="25000"/>
                </a:schemeClr>
              </a:solidFill>
              <a:cs typeface="+mn-ea"/>
              <a:sym typeface="+mn-lt"/>
            </a:endParaRPr>
          </a:p>
        </p:txBody>
      </p:sp>
      <p:sp>
        <p:nvSpPr>
          <p:cNvPr id="2" name="矩形 1"/>
          <p:cNvSpPr/>
          <p:nvPr/>
        </p:nvSpPr>
        <p:spPr>
          <a:xfrm>
            <a:off x="4081210" y="225474"/>
            <a:ext cx="4293534" cy="400110"/>
          </a:xfrm>
          <a:prstGeom prst="rect">
            <a:avLst/>
          </a:prstGeom>
        </p:spPr>
        <p:txBody>
          <a:bodyPr wrap="square">
            <a:spAutoFit/>
          </a:bodyPr>
          <a:lstStyle/>
          <a:p>
            <a:pPr algn="dist"/>
            <a:r>
              <a:rPr lang="zh-CN" altLang="en-US" sz="2000" dirty="0"/>
              <a:t>单击此处添加标题文本</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3"/>
          <p:cNvSpPr/>
          <p:nvPr/>
        </p:nvSpPr>
        <p:spPr bwMode="auto">
          <a:xfrm>
            <a:off x="5091611" y="1476537"/>
            <a:ext cx="1978506" cy="1937028"/>
          </a:xfrm>
          <a:custGeom>
            <a:avLst/>
            <a:gdLst>
              <a:gd name="T0" fmla="*/ 201 w 201"/>
              <a:gd name="T1" fmla="*/ 96 h 197"/>
              <a:gd name="T2" fmla="*/ 110 w 201"/>
              <a:gd name="T3" fmla="*/ 5 h 197"/>
              <a:gd name="T4" fmla="*/ 91 w 201"/>
              <a:gd name="T5" fmla="*/ 5 h 197"/>
              <a:gd name="T6" fmla="*/ 0 w 201"/>
              <a:gd name="T7" fmla="*/ 96 h 197"/>
              <a:gd name="T8" fmla="*/ 101 w 201"/>
              <a:gd name="T9" fmla="*/ 197 h 197"/>
              <a:gd name="T10" fmla="*/ 201 w 201"/>
              <a:gd name="T11" fmla="*/ 96 h 197"/>
            </a:gdLst>
            <a:ahLst/>
            <a:cxnLst>
              <a:cxn ang="0">
                <a:pos x="T0" y="T1"/>
              </a:cxn>
              <a:cxn ang="0">
                <a:pos x="T2" y="T3"/>
              </a:cxn>
              <a:cxn ang="0">
                <a:pos x="T4" y="T5"/>
              </a:cxn>
              <a:cxn ang="0">
                <a:pos x="T6" y="T7"/>
              </a:cxn>
              <a:cxn ang="0">
                <a:pos x="T8" y="T9"/>
              </a:cxn>
              <a:cxn ang="0">
                <a:pos x="T10" y="T11"/>
              </a:cxn>
            </a:cxnLst>
            <a:rect l="0" t="0" r="r" b="b"/>
            <a:pathLst>
              <a:path w="201" h="197">
                <a:moveTo>
                  <a:pt x="201" y="96"/>
                </a:moveTo>
                <a:cubicBezTo>
                  <a:pt x="110" y="5"/>
                  <a:pt x="110" y="5"/>
                  <a:pt x="110" y="5"/>
                </a:cubicBezTo>
                <a:cubicBezTo>
                  <a:pt x="105" y="0"/>
                  <a:pt x="97" y="0"/>
                  <a:pt x="91" y="5"/>
                </a:cubicBezTo>
                <a:cubicBezTo>
                  <a:pt x="0" y="96"/>
                  <a:pt x="0" y="96"/>
                  <a:pt x="0" y="96"/>
                </a:cubicBezTo>
                <a:cubicBezTo>
                  <a:pt x="101" y="197"/>
                  <a:pt x="101" y="197"/>
                  <a:pt x="101" y="197"/>
                </a:cubicBezTo>
                <a:lnTo>
                  <a:pt x="201" y="96"/>
                </a:lnTo>
                <a:close/>
              </a:path>
            </a:pathLst>
          </a:custGeom>
          <a:solidFill>
            <a:srgbClr val="E95775"/>
          </a:solidFill>
          <a:ln>
            <a:noFill/>
          </a:ln>
          <a:effectLst/>
        </p:spPr>
        <p:txBody>
          <a:bodyPr vert="horz" wrap="square" lIns="91440" tIns="45720" rIns="91440" bIns="45720" numCol="1" anchor="t" anchorCtr="0" compatLnSpc="1"/>
          <a:lstStyle/>
          <a:p>
            <a:endParaRPr lang="en-US" sz="2000">
              <a:solidFill>
                <a:schemeClr val="bg2">
                  <a:lumMod val="25000"/>
                </a:schemeClr>
              </a:solidFill>
              <a:cs typeface="+mn-ea"/>
              <a:sym typeface="+mn-lt"/>
            </a:endParaRPr>
          </a:p>
        </p:txBody>
      </p:sp>
      <p:sp>
        <p:nvSpPr>
          <p:cNvPr id="3" name="Freeform 14"/>
          <p:cNvSpPr/>
          <p:nvPr/>
        </p:nvSpPr>
        <p:spPr bwMode="auto">
          <a:xfrm>
            <a:off x="3997450" y="2484988"/>
            <a:ext cx="1941175" cy="1978506"/>
          </a:xfrm>
          <a:custGeom>
            <a:avLst/>
            <a:gdLst>
              <a:gd name="T0" fmla="*/ 96 w 197"/>
              <a:gd name="T1" fmla="*/ 0 h 201"/>
              <a:gd name="T2" fmla="*/ 5 w 197"/>
              <a:gd name="T3" fmla="*/ 91 h 201"/>
              <a:gd name="T4" fmla="*/ 5 w 197"/>
              <a:gd name="T5" fmla="*/ 110 h 201"/>
              <a:gd name="T6" fmla="*/ 96 w 197"/>
              <a:gd name="T7" fmla="*/ 201 h 201"/>
              <a:gd name="T8" fmla="*/ 197 w 197"/>
              <a:gd name="T9" fmla="*/ 101 h 201"/>
              <a:gd name="T10" fmla="*/ 96 w 197"/>
              <a:gd name="T11" fmla="*/ 0 h 201"/>
            </a:gdLst>
            <a:ahLst/>
            <a:cxnLst>
              <a:cxn ang="0">
                <a:pos x="T0" y="T1"/>
              </a:cxn>
              <a:cxn ang="0">
                <a:pos x="T2" y="T3"/>
              </a:cxn>
              <a:cxn ang="0">
                <a:pos x="T4" y="T5"/>
              </a:cxn>
              <a:cxn ang="0">
                <a:pos x="T6" y="T7"/>
              </a:cxn>
              <a:cxn ang="0">
                <a:pos x="T8" y="T9"/>
              </a:cxn>
              <a:cxn ang="0">
                <a:pos x="T10" y="T11"/>
              </a:cxn>
            </a:cxnLst>
            <a:rect l="0" t="0" r="r" b="b"/>
            <a:pathLst>
              <a:path w="197" h="201">
                <a:moveTo>
                  <a:pt x="96" y="0"/>
                </a:moveTo>
                <a:cubicBezTo>
                  <a:pt x="5" y="91"/>
                  <a:pt x="5" y="91"/>
                  <a:pt x="5" y="91"/>
                </a:cubicBezTo>
                <a:cubicBezTo>
                  <a:pt x="0" y="97"/>
                  <a:pt x="0" y="105"/>
                  <a:pt x="5" y="110"/>
                </a:cubicBezTo>
                <a:cubicBezTo>
                  <a:pt x="96" y="201"/>
                  <a:pt x="96" y="201"/>
                  <a:pt x="96" y="201"/>
                </a:cubicBezTo>
                <a:cubicBezTo>
                  <a:pt x="197" y="101"/>
                  <a:pt x="197" y="101"/>
                  <a:pt x="197" y="101"/>
                </a:cubicBezTo>
                <a:lnTo>
                  <a:pt x="96" y="0"/>
                </a:lnTo>
                <a:close/>
              </a:path>
            </a:pathLst>
          </a:custGeom>
          <a:solidFill>
            <a:srgbClr val="E59030"/>
          </a:solidFill>
          <a:ln>
            <a:noFill/>
          </a:ln>
          <a:effectLst/>
        </p:spPr>
        <p:txBody>
          <a:bodyPr vert="horz" wrap="square" lIns="91440" tIns="45720" rIns="91440" bIns="45720" numCol="1" anchor="t" anchorCtr="0" compatLnSpc="1"/>
          <a:lstStyle/>
          <a:p>
            <a:endParaRPr lang="en-US" sz="2000">
              <a:solidFill>
                <a:schemeClr val="bg2">
                  <a:lumMod val="25000"/>
                </a:schemeClr>
              </a:solidFill>
              <a:cs typeface="+mn-ea"/>
              <a:sym typeface="+mn-lt"/>
            </a:endParaRPr>
          </a:p>
        </p:txBody>
      </p:sp>
      <p:sp>
        <p:nvSpPr>
          <p:cNvPr id="4" name="Freeform 15"/>
          <p:cNvSpPr/>
          <p:nvPr/>
        </p:nvSpPr>
        <p:spPr bwMode="auto">
          <a:xfrm>
            <a:off x="5116742" y="3587542"/>
            <a:ext cx="1978506" cy="1932879"/>
          </a:xfrm>
          <a:custGeom>
            <a:avLst/>
            <a:gdLst>
              <a:gd name="T0" fmla="*/ 0 w 201"/>
              <a:gd name="T1" fmla="*/ 100 h 196"/>
              <a:gd name="T2" fmla="*/ 91 w 201"/>
              <a:gd name="T3" fmla="*/ 191 h 196"/>
              <a:gd name="T4" fmla="*/ 110 w 201"/>
              <a:gd name="T5" fmla="*/ 191 h 196"/>
              <a:gd name="T6" fmla="*/ 201 w 201"/>
              <a:gd name="T7" fmla="*/ 100 h 196"/>
              <a:gd name="T8" fmla="*/ 101 w 201"/>
              <a:gd name="T9" fmla="*/ 0 h 196"/>
              <a:gd name="T10" fmla="*/ 0 w 201"/>
              <a:gd name="T11" fmla="*/ 100 h 196"/>
            </a:gdLst>
            <a:ahLst/>
            <a:cxnLst>
              <a:cxn ang="0">
                <a:pos x="T0" y="T1"/>
              </a:cxn>
              <a:cxn ang="0">
                <a:pos x="T2" y="T3"/>
              </a:cxn>
              <a:cxn ang="0">
                <a:pos x="T4" y="T5"/>
              </a:cxn>
              <a:cxn ang="0">
                <a:pos x="T6" y="T7"/>
              </a:cxn>
              <a:cxn ang="0">
                <a:pos x="T8" y="T9"/>
              </a:cxn>
              <a:cxn ang="0">
                <a:pos x="T10" y="T11"/>
              </a:cxn>
            </a:cxnLst>
            <a:rect l="0" t="0" r="r" b="b"/>
            <a:pathLst>
              <a:path w="201" h="196">
                <a:moveTo>
                  <a:pt x="0" y="100"/>
                </a:moveTo>
                <a:cubicBezTo>
                  <a:pt x="91" y="191"/>
                  <a:pt x="91" y="191"/>
                  <a:pt x="91" y="191"/>
                </a:cubicBezTo>
                <a:cubicBezTo>
                  <a:pt x="97" y="196"/>
                  <a:pt x="105" y="196"/>
                  <a:pt x="110" y="191"/>
                </a:cubicBezTo>
                <a:cubicBezTo>
                  <a:pt x="201" y="100"/>
                  <a:pt x="201" y="100"/>
                  <a:pt x="201" y="100"/>
                </a:cubicBezTo>
                <a:cubicBezTo>
                  <a:pt x="101" y="0"/>
                  <a:pt x="101" y="0"/>
                  <a:pt x="101" y="0"/>
                </a:cubicBezTo>
                <a:lnTo>
                  <a:pt x="0" y="100"/>
                </a:lnTo>
                <a:close/>
              </a:path>
            </a:pathLst>
          </a:custGeom>
          <a:solidFill>
            <a:srgbClr val="6C8D77"/>
          </a:solidFill>
          <a:ln>
            <a:noFill/>
          </a:ln>
          <a:effectLst/>
        </p:spPr>
        <p:txBody>
          <a:bodyPr vert="horz" wrap="square" lIns="91440" tIns="45720" rIns="91440" bIns="45720" numCol="1" anchor="t" anchorCtr="0" compatLnSpc="1"/>
          <a:lstStyle/>
          <a:p>
            <a:endParaRPr lang="en-US" sz="2000">
              <a:solidFill>
                <a:schemeClr val="bg2">
                  <a:lumMod val="25000"/>
                </a:schemeClr>
              </a:solidFill>
              <a:cs typeface="+mn-ea"/>
              <a:sym typeface="+mn-lt"/>
            </a:endParaRPr>
          </a:p>
        </p:txBody>
      </p:sp>
      <p:sp>
        <p:nvSpPr>
          <p:cNvPr id="5" name="Freeform 16"/>
          <p:cNvSpPr/>
          <p:nvPr/>
        </p:nvSpPr>
        <p:spPr bwMode="auto">
          <a:xfrm>
            <a:off x="6190654" y="2484988"/>
            <a:ext cx="1928732" cy="1978506"/>
          </a:xfrm>
          <a:custGeom>
            <a:avLst/>
            <a:gdLst>
              <a:gd name="T0" fmla="*/ 0 w 196"/>
              <a:gd name="T1" fmla="*/ 101 h 201"/>
              <a:gd name="T2" fmla="*/ 100 w 196"/>
              <a:gd name="T3" fmla="*/ 201 h 201"/>
              <a:gd name="T4" fmla="*/ 191 w 196"/>
              <a:gd name="T5" fmla="*/ 110 h 201"/>
              <a:gd name="T6" fmla="*/ 191 w 196"/>
              <a:gd name="T7" fmla="*/ 91 h 201"/>
              <a:gd name="T8" fmla="*/ 100 w 196"/>
              <a:gd name="T9" fmla="*/ 0 h 201"/>
              <a:gd name="T10" fmla="*/ 0 w 196"/>
              <a:gd name="T11" fmla="*/ 101 h 201"/>
            </a:gdLst>
            <a:ahLst/>
            <a:cxnLst>
              <a:cxn ang="0">
                <a:pos x="T0" y="T1"/>
              </a:cxn>
              <a:cxn ang="0">
                <a:pos x="T2" y="T3"/>
              </a:cxn>
              <a:cxn ang="0">
                <a:pos x="T4" y="T5"/>
              </a:cxn>
              <a:cxn ang="0">
                <a:pos x="T6" y="T7"/>
              </a:cxn>
              <a:cxn ang="0">
                <a:pos x="T8" y="T9"/>
              </a:cxn>
              <a:cxn ang="0">
                <a:pos x="T10" y="T11"/>
              </a:cxn>
            </a:cxnLst>
            <a:rect l="0" t="0" r="r" b="b"/>
            <a:pathLst>
              <a:path w="196" h="201">
                <a:moveTo>
                  <a:pt x="0" y="101"/>
                </a:moveTo>
                <a:cubicBezTo>
                  <a:pt x="100" y="201"/>
                  <a:pt x="100" y="201"/>
                  <a:pt x="100" y="201"/>
                </a:cubicBezTo>
                <a:cubicBezTo>
                  <a:pt x="191" y="110"/>
                  <a:pt x="191" y="110"/>
                  <a:pt x="191" y="110"/>
                </a:cubicBezTo>
                <a:cubicBezTo>
                  <a:pt x="196" y="105"/>
                  <a:pt x="196" y="97"/>
                  <a:pt x="191" y="91"/>
                </a:cubicBezTo>
                <a:cubicBezTo>
                  <a:pt x="100" y="0"/>
                  <a:pt x="100" y="0"/>
                  <a:pt x="100" y="0"/>
                </a:cubicBezTo>
                <a:lnTo>
                  <a:pt x="0" y="101"/>
                </a:lnTo>
                <a:close/>
              </a:path>
            </a:pathLst>
          </a:custGeom>
          <a:solidFill>
            <a:srgbClr val="907D6D"/>
          </a:solidFill>
          <a:ln>
            <a:noFill/>
          </a:ln>
          <a:effectLst/>
        </p:spPr>
        <p:txBody>
          <a:bodyPr vert="horz" wrap="square" lIns="91440" tIns="45720" rIns="91440" bIns="45720" numCol="1" anchor="t" anchorCtr="0" compatLnSpc="1"/>
          <a:lstStyle/>
          <a:p>
            <a:endParaRPr lang="en-US" sz="2000">
              <a:solidFill>
                <a:schemeClr val="bg2">
                  <a:lumMod val="25000"/>
                </a:schemeClr>
              </a:solidFill>
              <a:cs typeface="+mn-ea"/>
              <a:sym typeface="+mn-lt"/>
            </a:endParaRPr>
          </a:p>
        </p:txBody>
      </p:sp>
      <p:grpSp>
        <p:nvGrpSpPr>
          <p:cNvPr id="6" name="Group 21"/>
          <p:cNvGrpSpPr/>
          <p:nvPr/>
        </p:nvGrpSpPr>
        <p:grpSpPr>
          <a:xfrm>
            <a:off x="5768510" y="2223421"/>
            <a:ext cx="702874" cy="617237"/>
            <a:chOff x="7399338" y="4675188"/>
            <a:chExt cx="581024" cy="490537"/>
          </a:xfrm>
          <a:solidFill>
            <a:schemeClr val="bg1"/>
          </a:solidFill>
          <a:effectLst/>
        </p:grpSpPr>
        <p:sp>
          <p:nvSpPr>
            <p:cNvPr id="7" name="Freeform 22"/>
            <p:cNvSpPr/>
            <p:nvPr/>
          </p:nvSpPr>
          <p:spPr bwMode="auto">
            <a:xfrm>
              <a:off x="7556500" y="4922838"/>
              <a:ext cx="231775" cy="198437"/>
            </a:xfrm>
            <a:custGeom>
              <a:avLst/>
              <a:gdLst>
                <a:gd name="T0" fmla="*/ 59 w 62"/>
                <a:gd name="T1" fmla="*/ 41 h 53"/>
                <a:gd name="T2" fmla="*/ 61 w 62"/>
                <a:gd name="T3" fmla="*/ 14 h 53"/>
                <a:gd name="T4" fmla="*/ 45 w 62"/>
                <a:gd name="T5" fmla="*/ 0 h 53"/>
                <a:gd name="T6" fmla="*/ 37 w 62"/>
                <a:gd name="T7" fmla="*/ 0 h 53"/>
                <a:gd name="T8" fmla="*/ 35 w 62"/>
                <a:gd name="T9" fmla="*/ 6 h 53"/>
                <a:gd name="T10" fmla="*/ 37 w 62"/>
                <a:gd name="T11" fmla="*/ 30 h 53"/>
                <a:gd name="T12" fmla="*/ 31 w 62"/>
                <a:gd name="T13" fmla="*/ 38 h 53"/>
                <a:gd name="T14" fmla="*/ 25 w 62"/>
                <a:gd name="T15" fmla="*/ 30 h 53"/>
                <a:gd name="T16" fmla="*/ 29 w 62"/>
                <a:gd name="T17" fmla="*/ 6 h 53"/>
                <a:gd name="T18" fmla="*/ 26 w 62"/>
                <a:gd name="T19" fmla="*/ 0 h 53"/>
                <a:gd name="T20" fmla="*/ 17 w 62"/>
                <a:gd name="T21" fmla="*/ 0 h 53"/>
                <a:gd name="T22" fmla="*/ 17 w 62"/>
                <a:gd name="T23" fmla="*/ 0 h 53"/>
                <a:gd name="T24" fmla="*/ 1 w 62"/>
                <a:gd name="T25" fmla="*/ 14 h 53"/>
                <a:gd name="T26" fmla="*/ 3 w 62"/>
                <a:gd name="T27" fmla="*/ 41 h 53"/>
                <a:gd name="T28" fmla="*/ 31 w 62"/>
                <a:gd name="T29" fmla="*/ 53 h 53"/>
                <a:gd name="T30" fmla="*/ 59 w 62"/>
                <a:gd name="T31" fmla="*/ 4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2" h="53">
                  <a:moveTo>
                    <a:pt x="59" y="41"/>
                  </a:moveTo>
                  <a:cubicBezTo>
                    <a:pt x="61" y="14"/>
                    <a:pt x="61" y="14"/>
                    <a:pt x="61" y="14"/>
                  </a:cubicBezTo>
                  <a:cubicBezTo>
                    <a:pt x="62" y="7"/>
                    <a:pt x="54" y="0"/>
                    <a:pt x="45" y="0"/>
                  </a:cubicBezTo>
                  <a:cubicBezTo>
                    <a:pt x="37" y="0"/>
                    <a:pt x="37" y="0"/>
                    <a:pt x="37" y="0"/>
                  </a:cubicBezTo>
                  <a:cubicBezTo>
                    <a:pt x="37" y="1"/>
                    <a:pt x="37" y="5"/>
                    <a:pt x="35" y="6"/>
                  </a:cubicBezTo>
                  <a:cubicBezTo>
                    <a:pt x="35" y="6"/>
                    <a:pt x="38" y="24"/>
                    <a:pt x="37" y="30"/>
                  </a:cubicBezTo>
                  <a:cubicBezTo>
                    <a:pt x="36" y="32"/>
                    <a:pt x="34" y="39"/>
                    <a:pt x="31" y="38"/>
                  </a:cubicBezTo>
                  <a:cubicBezTo>
                    <a:pt x="28" y="38"/>
                    <a:pt x="26" y="32"/>
                    <a:pt x="25" y="30"/>
                  </a:cubicBezTo>
                  <a:cubicBezTo>
                    <a:pt x="24" y="24"/>
                    <a:pt x="29" y="6"/>
                    <a:pt x="29" y="6"/>
                  </a:cubicBezTo>
                  <a:cubicBezTo>
                    <a:pt x="28" y="6"/>
                    <a:pt x="27" y="5"/>
                    <a:pt x="26" y="0"/>
                  </a:cubicBezTo>
                  <a:cubicBezTo>
                    <a:pt x="17" y="0"/>
                    <a:pt x="17" y="0"/>
                    <a:pt x="17" y="0"/>
                  </a:cubicBezTo>
                  <a:cubicBezTo>
                    <a:pt x="17" y="0"/>
                    <a:pt x="17" y="0"/>
                    <a:pt x="17" y="0"/>
                  </a:cubicBezTo>
                  <a:cubicBezTo>
                    <a:pt x="8" y="0"/>
                    <a:pt x="0" y="7"/>
                    <a:pt x="1" y="14"/>
                  </a:cubicBezTo>
                  <a:cubicBezTo>
                    <a:pt x="3" y="41"/>
                    <a:pt x="3" y="41"/>
                    <a:pt x="3" y="41"/>
                  </a:cubicBezTo>
                  <a:cubicBezTo>
                    <a:pt x="10" y="48"/>
                    <a:pt x="21" y="53"/>
                    <a:pt x="31" y="53"/>
                  </a:cubicBezTo>
                  <a:cubicBezTo>
                    <a:pt x="42" y="53"/>
                    <a:pt x="53" y="47"/>
                    <a:pt x="59" y="4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000">
                <a:solidFill>
                  <a:schemeClr val="bg2">
                    <a:lumMod val="25000"/>
                  </a:schemeClr>
                </a:solidFill>
                <a:cs typeface="+mn-ea"/>
                <a:sym typeface="+mn-lt"/>
              </a:endParaRPr>
            </a:p>
          </p:txBody>
        </p:sp>
        <p:sp>
          <p:nvSpPr>
            <p:cNvPr id="8" name="Oval 23"/>
            <p:cNvSpPr>
              <a:spLocks noChangeArrowheads="1"/>
            </p:cNvSpPr>
            <p:nvPr/>
          </p:nvSpPr>
          <p:spPr bwMode="auto">
            <a:xfrm>
              <a:off x="7612063" y="4783138"/>
              <a:ext cx="120650" cy="1206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000">
                <a:solidFill>
                  <a:schemeClr val="bg2">
                    <a:lumMod val="25000"/>
                  </a:schemeClr>
                </a:solidFill>
                <a:cs typeface="+mn-ea"/>
                <a:sym typeface="+mn-lt"/>
              </a:endParaRPr>
            </a:p>
          </p:txBody>
        </p:sp>
        <p:sp>
          <p:nvSpPr>
            <p:cNvPr id="9" name="Freeform 24"/>
            <p:cNvSpPr/>
            <p:nvPr/>
          </p:nvSpPr>
          <p:spPr bwMode="auto">
            <a:xfrm>
              <a:off x="7399338" y="4675188"/>
              <a:ext cx="581024" cy="490537"/>
            </a:xfrm>
            <a:custGeom>
              <a:avLst/>
              <a:gdLst>
                <a:gd name="T0" fmla="*/ 154 w 155"/>
                <a:gd name="T1" fmla="*/ 60 h 131"/>
                <a:gd name="T2" fmla="*/ 133 w 155"/>
                <a:gd name="T3" fmla="*/ 39 h 131"/>
                <a:gd name="T4" fmla="*/ 130 w 155"/>
                <a:gd name="T5" fmla="*/ 37 h 131"/>
                <a:gd name="T6" fmla="*/ 129 w 155"/>
                <a:gd name="T7" fmla="*/ 36 h 131"/>
                <a:gd name="T8" fmla="*/ 129 w 155"/>
                <a:gd name="T9" fmla="*/ 36 h 131"/>
                <a:gd name="T10" fmla="*/ 127 w 155"/>
                <a:gd name="T11" fmla="*/ 37 h 131"/>
                <a:gd name="T12" fmla="*/ 115 w 155"/>
                <a:gd name="T13" fmla="*/ 50 h 131"/>
                <a:gd name="T14" fmla="*/ 104 w 155"/>
                <a:gd name="T15" fmla="*/ 60 h 131"/>
                <a:gd name="T16" fmla="*/ 104 w 155"/>
                <a:gd name="T17" fmla="*/ 63 h 131"/>
                <a:gd name="T18" fmla="*/ 106 w 155"/>
                <a:gd name="T19" fmla="*/ 64 h 131"/>
                <a:gd name="T20" fmla="*/ 106 w 155"/>
                <a:gd name="T21" fmla="*/ 64 h 131"/>
                <a:gd name="T22" fmla="*/ 115 w 155"/>
                <a:gd name="T23" fmla="*/ 64 h 131"/>
                <a:gd name="T24" fmla="*/ 118 w 155"/>
                <a:gd name="T25" fmla="*/ 64 h 131"/>
                <a:gd name="T26" fmla="*/ 120 w 155"/>
                <a:gd name="T27" fmla="*/ 65 h 131"/>
                <a:gd name="T28" fmla="*/ 121 w 155"/>
                <a:gd name="T29" fmla="*/ 66 h 131"/>
                <a:gd name="T30" fmla="*/ 120 w 155"/>
                <a:gd name="T31" fmla="*/ 70 h 131"/>
                <a:gd name="T32" fmla="*/ 106 w 155"/>
                <a:gd name="T33" fmla="*/ 99 h 131"/>
                <a:gd name="T34" fmla="*/ 72 w 155"/>
                <a:gd name="T35" fmla="*/ 114 h 131"/>
                <a:gd name="T36" fmla="*/ 39 w 155"/>
                <a:gd name="T37" fmla="*/ 100 h 131"/>
                <a:gd name="T38" fmla="*/ 24 w 155"/>
                <a:gd name="T39" fmla="*/ 66 h 131"/>
                <a:gd name="T40" fmla="*/ 38 w 155"/>
                <a:gd name="T41" fmla="*/ 32 h 131"/>
                <a:gd name="T42" fmla="*/ 74 w 155"/>
                <a:gd name="T43" fmla="*/ 17 h 131"/>
                <a:gd name="T44" fmla="*/ 90 w 155"/>
                <a:gd name="T45" fmla="*/ 20 h 131"/>
                <a:gd name="T46" fmla="*/ 93 w 155"/>
                <a:gd name="T47" fmla="*/ 20 h 131"/>
                <a:gd name="T48" fmla="*/ 99 w 155"/>
                <a:gd name="T49" fmla="*/ 18 h 131"/>
                <a:gd name="T50" fmla="*/ 101 w 155"/>
                <a:gd name="T51" fmla="*/ 14 h 131"/>
                <a:gd name="T52" fmla="*/ 96 w 155"/>
                <a:gd name="T53" fmla="*/ 3 h 131"/>
                <a:gd name="T54" fmla="*/ 74 w 155"/>
                <a:gd name="T55" fmla="*/ 0 h 131"/>
                <a:gd name="T56" fmla="*/ 26 w 155"/>
                <a:gd name="T57" fmla="*/ 20 h 131"/>
                <a:gd name="T58" fmla="*/ 26 w 155"/>
                <a:gd name="T59" fmla="*/ 112 h 131"/>
                <a:gd name="T60" fmla="*/ 72 w 155"/>
                <a:gd name="T61" fmla="*/ 131 h 131"/>
                <a:gd name="T62" fmla="*/ 73 w 155"/>
                <a:gd name="T63" fmla="*/ 131 h 131"/>
                <a:gd name="T64" fmla="*/ 119 w 155"/>
                <a:gd name="T65" fmla="*/ 111 h 131"/>
                <a:gd name="T66" fmla="*/ 130 w 155"/>
                <a:gd name="T67" fmla="*/ 97 h 131"/>
                <a:gd name="T68" fmla="*/ 136 w 155"/>
                <a:gd name="T69" fmla="*/ 81 h 131"/>
                <a:gd name="T70" fmla="*/ 138 w 155"/>
                <a:gd name="T71" fmla="*/ 69 h 131"/>
                <a:gd name="T72" fmla="*/ 138 w 155"/>
                <a:gd name="T73" fmla="*/ 66 h 131"/>
                <a:gd name="T74" fmla="*/ 140 w 155"/>
                <a:gd name="T75" fmla="*/ 64 h 131"/>
                <a:gd name="T76" fmla="*/ 143 w 155"/>
                <a:gd name="T77" fmla="*/ 64 h 131"/>
                <a:gd name="T78" fmla="*/ 152 w 155"/>
                <a:gd name="T79" fmla="*/ 64 h 131"/>
                <a:gd name="T80" fmla="*/ 152 w 155"/>
                <a:gd name="T81" fmla="*/ 64 h 131"/>
                <a:gd name="T82" fmla="*/ 154 w 155"/>
                <a:gd name="T83" fmla="*/ 62 h 131"/>
                <a:gd name="T84" fmla="*/ 154 w 155"/>
                <a:gd name="T85" fmla="*/ 6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55" h="131">
                  <a:moveTo>
                    <a:pt x="154" y="60"/>
                  </a:moveTo>
                  <a:cubicBezTo>
                    <a:pt x="133" y="39"/>
                    <a:pt x="133" y="39"/>
                    <a:pt x="133" y="39"/>
                  </a:cubicBezTo>
                  <a:cubicBezTo>
                    <a:pt x="130" y="37"/>
                    <a:pt x="130" y="37"/>
                    <a:pt x="130" y="37"/>
                  </a:cubicBezTo>
                  <a:cubicBezTo>
                    <a:pt x="130" y="36"/>
                    <a:pt x="130" y="36"/>
                    <a:pt x="129" y="36"/>
                  </a:cubicBezTo>
                  <a:cubicBezTo>
                    <a:pt x="129" y="36"/>
                    <a:pt x="129" y="36"/>
                    <a:pt x="129" y="36"/>
                  </a:cubicBezTo>
                  <a:cubicBezTo>
                    <a:pt x="128" y="36"/>
                    <a:pt x="128" y="36"/>
                    <a:pt x="127" y="37"/>
                  </a:cubicBezTo>
                  <a:cubicBezTo>
                    <a:pt x="115" y="50"/>
                    <a:pt x="115" y="50"/>
                    <a:pt x="115" y="50"/>
                  </a:cubicBezTo>
                  <a:cubicBezTo>
                    <a:pt x="104" y="60"/>
                    <a:pt x="104" y="60"/>
                    <a:pt x="104" y="60"/>
                  </a:cubicBezTo>
                  <a:cubicBezTo>
                    <a:pt x="104" y="61"/>
                    <a:pt x="103" y="62"/>
                    <a:pt x="104" y="63"/>
                  </a:cubicBezTo>
                  <a:cubicBezTo>
                    <a:pt x="104" y="63"/>
                    <a:pt x="105" y="64"/>
                    <a:pt x="106" y="64"/>
                  </a:cubicBezTo>
                  <a:cubicBezTo>
                    <a:pt x="106" y="64"/>
                    <a:pt x="106" y="64"/>
                    <a:pt x="106" y="64"/>
                  </a:cubicBezTo>
                  <a:cubicBezTo>
                    <a:pt x="115" y="64"/>
                    <a:pt x="115" y="64"/>
                    <a:pt x="115" y="64"/>
                  </a:cubicBezTo>
                  <a:cubicBezTo>
                    <a:pt x="118" y="64"/>
                    <a:pt x="118" y="64"/>
                    <a:pt x="118" y="64"/>
                  </a:cubicBezTo>
                  <a:cubicBezTo>
                    <a:pt x="119" y="64"/>
                    <a:pt x="120" y="64"/>
                    <a:pt x="120" y="65"/>
                  </a:cubicBezTo>
                  <a:cubicBezTo>
                    <a:pt x="120" y="65"/>
                    <a:pt x="121" y="66"/>
                    <a:pt x="121" y="66"/>
                  </a:cubicBezTo>
                  <a:cubicBezTo>
                    <a:pt x="120" y="70"/>
                    <a:pt x="120" y="70"/>
                    <a:pt x="120" y="70"/>
                  </a:cubicBezTo>
                  <a:cubicBezTo>
                    <a:pt x="119" y="81"/>
                    <a:pt x="114" y="91"/>
                    <a:pt x="106" y="99"/>
                  </a:cubicBezTo>
                  <a:cubicBezTo>
                    <a:pt x="97" y="109"/>
                    <a:pt x="85" y="114"/>
                    <a:pt x="72" y="114"/>
                  </a:cubicBezTo>
                  <a:cubicBezTo>
                    <a:pt x="59" y="114"/>
                    <a:pt x="48" y="109"/>
                    <a:pt x="39" y="100"/>
                  </a:cubicBezTo>
                  <a:cubicBezTo>
                    <a:pt x="29" y="91"/>
                    <a:pt x="24" y="79"/>
                    <a:pt x="24" y="66"/>
                  </a:cubicBezTo>
                  <a:cubicBezTo>
                    <a:pt x="24" y="53"/>
                    <a:pt x="29" y="41"/>
                    <a:pt x="38" y="32"/>
                  </a:cubicBezTo>
                  <a:cubicBezTo>
                    <a:pt x="48" y="22"/>
                    <a:pt x="61" y="17"/>
                    <a:pt x="74" y="17"/>
                  </a:cubicBezTo>
                  <a:cubicBezTo>
                    <a:pt x="80" y="17"/>
                    <a:pt x="85" y="18"/>
                    <a:pt x="90" y="20"/>
                  </a:cubicBezTo>
                  <a:cubicBezTo>
                    <a:pt x="91" y="20"/>
                    <a:pt x="92" y="20"/>
                    <a:pt x="93" y="20"/>
                  </a:cubicBezTo>
                  <a:cubicBezTo>
                    <a:pt x="95" y="20"/>
                    <a:pt x="97" y="19"/>
                    <a:pt x="99" y="18"/>
                  </a:cubicBezTo>
                  <a:cubicBezTo>
                    <a:pt x="100" y="17"/>
                    <a:pt x="100" y="16"/>
                    <a:pt x="101" y="14"/>
                  </a:cubicBezTo>
                  <a:cubicBezTo>
                    <a:pt x="103" y="10"/>
                    <a:pt x="100" y="5"/>
                    <a:pt x="96" y="3"/>
                  </a:cubicBezTo>
                  <a:cubicBezTo>
                    <a:pt x="89" y="1"/>
                    <a:pt x="82" y="0"/>
                    <a:pt x="74" y="0"/>
                  </a:cubicBezTo>
                  <a:cubicBezTo>
                    <a:pt x="56" y="0"/>
                    <a:pt x="39" y="7"/>
                    <a:pt x="26" y="20"/>
                  </a:cubicBezTo>
                  <a:cubicBezTo>
                    <a:pt x="0" y="45"/>
                    <a:pt x="1" y="87"/>
                    <a:pt x="26" y="112"/>
                  </a:cubicBezTo>
                  <a:cubicBezTo>
                    <a:pt x="39" y="125"/>
                    <a:pt x="55" y="131"/>
                    <a:pt x="72" y="131"/>
                  </a:cubicBezTo>
                  <a:cubicBezTo>
                    <a:pt x="72" y="131"/>
                    <a:pt x="72" y="131"/>
                    <a:pt x="73" y="131"/>
                  </a:cubicBezTo>
                  <a:cubicBezTo>
                    <a:pt x="90" y="131"/>
                    <a:pt x="106" y="124"/>
                    <a:pt x="119" y="111"/>
                  </a:cubicBezTo>
                  <a:cubicBezTo>
                    <a:pt x="123" y="107"/>
                    <a:pt x="127" y="102"/>
                    <a:pt x="130" y="97"/>
                  </a:cubicBezTo>
                  <a:cubicBezTo>
                    <a:pt x="133" y="92"/>
                    <a:pt x="135" y="87"/>
                    <a:pt x="136" y="81"/>
                  </a:cubicBezTo>
                  <a:cubicBezTo>
                    <a:pt x="137" y="77"/>
                    <a:pt x="138" y="73"/>
                    <a:pt x="138" y="69"/>
                  </a:cubicBezTo>
                  <a:cubicBezTo>
                    <a:pt x="138" y="66"/>
                    <a:pt x="138" y="66"/>
                    <a:pt x="138" y="66"/>
                  </a:cubicBezTo>
                  <a:cubicBezTo>
                    <a:pt x="138" y="64"/>
                    <a:pt x="139" y="64"/>
                    <a:pt x="140" y="64"/>
                  </a:cubicBezTo>
                  <a:cubicBezTo>
                    <a:pt x="143" y="64"/>
                    <a:pt x="143" y="64"/>
                    <a:pt x="143" y="64"/>
                  </a:cubicBezTo>
                  <a:cubicBezTo>
                    <a:pt x="152" y="64"/>
                    <a:pt x="152" y="64"/>
                    <a:pt x="152" y="64"/>
                  </a:cubicBezTo>
                  <a:cubicBezTo>
                    <a:pt x="152" y="64"/>
                    <a:pt x="152" y="64"/>
                    <a:pt x="152" y="64"/>
                  </a:cubicBezTo>
                  <a:cubicBezTo>
                    <a:pt x="153" y="64"/>
                    <a:pt x="154" y="63"/>
                    <a:pt x="154" y="62"/>
                  </a:cubicBezTo>
                  <a:cubicBezTo>
                    <a:pt x="155" y="61"/>
                    <a:pt x="155" y="60"/>
                    <a:pt x="154" y="6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000">
                <a:solidFill>
                  <a:schemeClr val="bg2">
                    <a:lumMod val="25000"/>
                  </a:schemeClr>
                </a:solidFill>
                <a:cs typeface="+mn-ea"/>
                <a:sym typeface="+mn-lt"/>
              </a:endParaRPr>
            </a:p>
          </p:txBody>
        </p:sp>
      </p:grpSp>
      <p:grpSp>
        <p:nvGrpSpPr>
          <p:cNvPr id="10" name="Group 25"/>
          <p:cNvGrpSpPr/>
          <p:nvPr/>
        </p:nvGrpSpPr>
        <p:grpSpPr>
          <a:xfrm>
            <a:off x="6932258" y="3238611"/>
            <a:ext cx="482854" cy="509273"/>
            <a:chOff x="8804275" y="3135313"/>
            <a:chExt cx="449263" cy="476250"/>
          </a:xfrm>
          <a:solidFill>
            <a:schemeClr val="bg1"/>
          </a:solidFill>
          <a:effectLst/>
        </p:grpSpPr>
        <p:sp>
          <p:nvSpPr>
            <p:cNvPr id="11" name="Freeform 26"/>
            <p:cNvSpPr>
              <a:spLocks noEditPoints="1"/>
            </p:cNvSpPr>
            <p:nvPr/>
          </p:nvSpPr>
          <p:spPr bwMode="auto">
            <a:xfrm>
              <a:off x="9040813" y="3322638"/>
              <a:ext cx="212725" cy="288925"/>
            </a:xfrm>
            <a:custGeom>
              <a:avLst/>
              <a:gdLst>
                <a:gd name="T0" fmla="*/ 43 w 57"/>
                <a:gd name="T1" fmla="*/ 0 h 77"/>
                <a:gd name="T2" fmla="*/ 14 w 57"/>
                <a:gd name="T3" fmla="*/ 0 h 77"/>
                <a:gd name="T4" fmla="*/ 0 w 57"/>
                <a:gd name="T5" fmla="*/ 13 h 77"/>
                <a:gd name="T6" fmla="*/ 0 w 57"/>
                <a:gd name="T7" fmla="*/ 63 h 77"/>
                <a:gd name="T8" fmla="*/ 14 w 57"/>
                <a:gd name="T9" fmla="*/ 77 h 77"/>
                <a:gd name="T10" fmla="*/ 43 w 57"/>
                <a:gd name="T11" fmla="*/ 77 h 77"/>
                <a:gd name="T12" fmla="*/ 57 w 57"/>
                <a:gd name="T13" fmla="*/ 63 h 77"/>
                <a:gd name="T14" fmla="*/ 57 w 57"/>
                <a:gd name="T15" fmla="*/ 13 h 77"/>
                <a:gd name="T16" fmla="*/ 43 w 57"/>
                <a:gd name="T17" fmla="*/ 0 h 77"/>
                <a:gd name="T18" fmla="*/ 28 w 57"/>
                <a:gd name="T19" fmla="*/ 72 h 77"/>
                <a:gd name="T20" fmla="*/ 25 w 57"/>
                <a:gd name="T21" fmla="*/ 69 h 77"/>
                <a:gd name="T22" fmla="*/ 28 w 57"/>
                <a:gd name="T23" fmla="*/ 66 h 77"/>
                <a:gd name="T24" fmla="*/ 31 w 57"/>
                <a:gd name="T25" fmla="*/ 69 h 77"/>
                <a:gd name="T26" fmla="*/ 28 w 57"/>
                <a:gd name="T27" fmla="*/ 72 h 77"/>
                <a:gd name="T28" fmla="*/ 46 w 57"/>
                <a:gd name="T29" fmla="*/ 61 h 77"/>
                <a:gd name="T30" fmla="*/ 11 w 57"/>
                <a:gd name="T31" fmla="*/ 61 h 77"/>
                <a:gd name="T32" fmla="*/ 11 w 57"/>
                <a:gd name="T33" fmla="*/ 10 h 77"/>
                <a:gd name="T34" fmla="*/ 46 w 57"/>
                <a:gd name="T35" fmla="*/ 10 h 77"/>
                <a:gd name="T36" fmla="*/ 46 w 57"/>
                <a:gd name="T37" fmla="*/ 61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7" h="77">
                  <a:moveTo>
                    <a:pt x="43" y="0"/>
                  </a:moveTo>
                  <a:cubicBezTo>
                    <a:pt x="14" y="0"/>
                    <a:pt x="14" y="0"/>
                    <a:pt x="14" y="0"/>
                  </a:cubicBezTo>
                  <a:cubicBezTo>
                    <a:pt x="6" y="0"/>
                    <a:pt x="0" y="6"/>
                    <a:pt x="0" y="13"/>
                  </a:cubicBezTo>
                  <a:cubicBezTo>
                    <a:pt x="0" y="63"/>
                    <a:pt x="0" y="63"/>
                    <a:pt x="0" y="63"/>
                  </a:cubicBezTo>
                  <a:cubicBezTo>
                    <a:pt x="0" y="71"/>
                    <a:pt x="6" y="77"/>
                    <a:pt x="14" y="77"/>
                  </a:cubicBezTo>
                  <a:cubicBezTo>
                    <a:pt x="43" y="77"/>
                    <a:pt x="43" y="77"/>
                    <a:pt x="43" y="77"/>
                  </a:cubicBezTo>
                  <a:cubicBezTo>
                    <a:pt x="51" y="77"/>
                    <a:pt x="57" y="71"/>
                    <a:pt x="57" y="63"/>
                  </a:cubicBezTo>
                  <a:cubicBezTo>
                    <a:pt x="57" y="13"/>
                    <a:pt x="57" y="13"/>
                    <a:pt x="57" y="13"/>
                  </a:cubicBezTo>
                  <a:cubicBezTo>
                    <a:pt x="57" y="6"/>
                    <a:pt x="51" y="0"/>
                    <a:pt x="43" y="0"/>
                  </a:cubicBezTo>
                  <a:close/>
                  <a:moveTo>
                    <a:pt x="28" y="72"/>
                  </a:moveTo>
                  <a:cubicBezTo>
                    <a:pt x="27" y="72"/>
                    <a:pt x="25" y="70"/>
                    <a:pt x="25" y="69"/>
                  </a:cubicBezTo>
                  <a:cubicBezTo>
                    <a:pt x="25" y="67"/>
                    <a:pt x="27" y="66"/>
                    <a:pt x="28" y="66"/>
                  </a:cubicBezTo>
                  <a:cubicBezTo>
                    <a:pt x="30" y="66"/>
                    <a:pt x="31" y="67"/>
                    <a:pt x="31" y="69"/>
                  </a:cubicBezTo>
                  <a:cubicBezTo>
                    <a:pt x="31" y="70"/>
                    <a:pt x="30" y="72"/>
                    <a:pt x="28" y="72"/>
                  </a:cubicBezTo>
                  <a:close/>
                  <a:moveTo>
                    <a:pt x="46" y="61"/>
                  </a:moveTo>
                  <a:cubicBezTo>
                    <a:pt x="11" y="61"/>
                    <a:pt x="11" y="61"/>
                    <a:pt x="11" y="61"/>
                  </a:cubicBezTo>
                  <a:cubicBezTo>
                    <a:pt x="11" y="10"/>
                    <a:pt x="11" y="10"/>
                    <a:pt x="11" y="10"/>
                  </a:cubicBezTo>
                  <a:cubicBezTo>
                    <a:pt x="46" y="10"/>
                    <a:pt x="46" y="10"/>
                    <a:pt x="46" y="10"/>
                  </a:cubicBezTo>
                  <a:lnTo>
                    <a:pt x="46" y="6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000">
                <a:solidFill>
                  <a:schemeClr val="bg2">
                    <a:lumMod val="25000"/>
                  </a:schemeClr>
                </a:solidFill>
                <a:cs typeface="+mn-ea"/>
                <a:sym typeface="+mn-lt"/>
              </a:endParaRPr>
            </a:p>
          </p:txBody>
        </p:sp>
        <p:sp>
          <p:nvSpPr>
            <p:cNvPr id="12" name="Freeform 27"/>
            <p:cNvSpPr/>
            <p:nvPr/>
          </p:nvSpPr>
          <p:spPr bwMode="auto">
            <a:xfrm>
              <a:off x="8804275" y="3135313"/>
              <a:ext cx="412750" cy="461963"/>
            </a:xfrm>
            <a:custGeom>
              <a:avLst/>
              <a:gdLst>
                <a:gd name="T0" fmla="*/ 37 w 110"/>
                <a:gd name="T1" fmla="*/ 61 h 123"/>
                <a:gd name="T2" fmla="*/ 76 w 110"/>
                <a:gd name="T3" fmla="*/ 42 h 123"/>
                <a:gd name="T4" fmla="*/ 100 w 110"/>
                <a:gd name="T5" fmla="*/ 42 h 123"/>
                <a:gd name="T6" fmla="*/ 102 w 110"/>
                <a:gd name="T7" fmla="*/ 37 h 123"/>
                <a:gd name="T8" fmla="*/ 106 w 110"/>
                <a:gd name="T9" fmla="*/ 33 h 123"/>
                <a:gd name="T10" fmla="*/ 107 w 110"/>
                <a:gd name="T11" fmla="*/ 20 h 123"/>
                <a:gd name="T12" fmla="*/ 91 w 110"/>
                <a:gd name="T13" fmla="*/ 15 h 123"/>
                <a:gd name="T14" fmla="*/ 85 w 110"/>
                <a:gd name="T15" fmla="*/ 21 h 123"/>
                <a:gd name="T16" fmla="*/ 85 w 110"/>
                <a:gd name="T17" fmla="*/ 21 h 123"/>
                <a:gd name="T18" fmla="*/ 75 w 110"/>
                <a:gd name="T19" fmla="*/ 21 h 123"/>
                <a:gd name="T20" fmla="*/ 73 w 110"/>
                <a:gd name="T21" fmla="*/ 14 h 123"/>
                <a:gd name="T22" fmla="*/ 73 w 110"/>
                <a:gd name="T23" fmla="*/ 8 h 123"/>
                <a:gd name="T24" fmla="*/ 58 w 110"/>
                <a:gd name="T25" fmla="*/ 0 h 123"/>
                <a:gd name="T26" fmla="*/ 50 w 110"/>
                <a:gd name="T27" fmla="*/ 10 h 123"/>
                <a:gd name="T28" fmla="*/ 50 w 110"/>
                <a:gd name="T29" fmla="*/ 16 h 123"/>
                <a:gd name="T30" fmla="*/ 50 w 110"/>
                <a:gd name="T31" fmla="*/ 16 h 123"/>
                <a:gd name="T32" fmla="*/ 50 w 110"/>
                <a:gd name="T33" fmla="*/ 17 h 123"/>
                <a:gd name="T34" fmla="*/ 50 w 110"/>
                <a:gd name="T35" fmla="*/ 17 h 123"/>
                <a:gd name="T36" fmla="*/ 49 w 110"/>
                <a:gd name="T37" fmla="*/ 18 h 123"/>
                <a:gd name="T38" fmla="*/ 49 w 110"/>
                <a:gd name="T39" fmla="*/ 19 h 123"/>
                <a:gd name="T40" fmla="*/ 42 w 110"/>
                <a:gd name="T41" fmla="*/ 23 h 123"/>
                <a:gd name="T42" fmla="*/ 36 w 110"/>
                <a:gd name="T43" fmla="*/ 20 h 123"/>
                <a:gd name="T44" fmla="*/ 32 w 110"/>
                <a:gd name="T45" fmla="*/ 15 h 123"/>
                <a:gd name="T46" fmla="*/ 15 w 110"/>
                <a:gd name="T47" fmla="*/ 20 h 123"/>
                <a:gd name="T48" fmla="*/ 17 w 110"/>
                <a:gd name="T49" fmla="*/ 33 h 123"/>
                <a:gd name="T50" fmla="*/ 21 w 110"/>
                <a:gd name="T51" fmla="*/ 37 h 123"/>
                <a:gd name="T52" fmla="*/ 22 w 110"/>
                <a:gd name="T53" fmla="*/ 38 h 123"/>
                <a:gd name="T54" fmla="*/ 22 w 110"/>
                <a:gd name="T55" fmla="*/ 39 h 123"/>
                <a:gd name="T56" fmla="*/ 22 w 110"/>
                <a:gd name="T57" fmla="*/ 39 h 123"/>
                <a:gd name="T58" fmla="*/ 22 w 110"/>
                <a:gd name="T59" fmla="*/ 40 h 123"/>
                <a:gd name="T60" fmla="*/ 23 w 110"/>
                <a:gd name="T61" fmla="*/ 41 h 123"/>
                <a:gd name="T62" fmla="*/ 23 w 110"/>
                <a:gd name="T63" fmla="*/ 41 h 123"/>
                <a:gd name="T64" fmla="*/ 21 w 110"/>
                <a:gd name="T65" fmla="*/ 48 h 123"/>
                <a:gd name="T66" fmla="*/ 14 w 110"/>
                <a:gd name="T67" fmla="*/ 50 h 123"/>
                <a:gd name="T68" fmla="*/ 8 w 110"/>
                <a:gd name="T69" fmla="*/ 50 h 123"/>
                <a:gd name="T70" fmla="*/ 0 w 110"/>
                <a:gd name="T71" fmla="*/ 65 h 123"/>
                <a:gd name="T72" fmla="*/ 10 w 110"/>
                <a:gd name="T73" fmla="*/ 73 h 123"/>
                <a:gd name="T74" fmla="*/ 17 w 110"/>
                <a:gd name="T75" fmla="*/ 73 h 123"/>
                <a:gd name="T76" fmla="*/ 17 w 110"/>
                <a:gd name="T77" fmla="*/ 73 h 123"/>
                <a:gd name="T78" fmla="*/ 23 w 110"/>
                <a:gd name="T79" fmla="*/ 81 h 123"/>
                <a:gd name="T80" fmla="*/ 20 w 110"/>
                <a:gd name="T81" fmla="*/ 87 h 123"/>
                <a:gd name="T82" fmla="*/ 17 w 110"/>
                <a:gd name="T83" fmla="*/ 89 h 123"/>
                <a:gd name="T84" fmla="*/ 15 w 110"/>
                <a:gd name="T85" fmla="*/ 102 h 123"/>
                <a:gd name="T86" fmla="*/ 32 w 110"/>
                <a:gd name="T87" fmla="*/ 107 h 123"/>
                <a:gd name="T88" fmla="*/ 37 w 110"/>
                <a:gd name="T89" fmla="*/ 102 h 123"/>
                <a:gd name="T90" fmla="*/ 38 w 110"/>
                <a:gd name="T91" fmla="*/ 102 h 123"/>
                <a:gd name="T92" fmla="*/ 38 w 110"/>
                <a:gd name="T93" fmla="*/ 101 h 123"/>
                <a:gd name="T94" fmla="*/ 39 w 110"/>
                <a:gd name="T95" fmla="*/ 101 h 123"/>
                <a:gd name="T96" fmla="*/ 40 w 110"/>
                <a:gd name="T97" fmla="*/ 100 h 123"/>
                <a:gd name="T98" fmla="*/ 40 w 110"/>
                <a:gd name="T99" fmla="*/ 100 h 123"/>
                <a:gd name="T100" fmla="*/ 41 w 110"/>
                <a:gd name="T101" fmla="*/ 100 h 123"/>
                <a:gd name="T102" fmla="*/ 41 w 110"/>
                <a:gd name="T103" fmla="*/ 100 h 123"/>
                <a:gd name="T104" fmla="*/ 48 w 110"/>
                <a:gd name="T105" fmla="*/ 102 h 123"/>
                <a:gd name="T106" fmla="*/ 50 w 110"/>
                <a:gd name="T107" fmla="*/ 109 h 123"/>
                <a:gd name="T108" fmla="*/ 50 w 110"/>
                <a:gd name="T109" fmla="*/ 115 h 123"/>
                <a:gd name="T110" fmla="*/ 58 w 110"/>
                <a:gd name="T111" fmla="*/ 123 h 123"/>
                <a:gd name="T112" fmla="*/ 56 w 110"/>
                <a:gd name="T113" fmla="*/ 85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0" h="123">
                  <a:moveTo>
                    <a:pt x="56" y="85"/>
                  </a:moveTo>
                  <a:cubicBezTo>
                    <a:pt x="45" y="82"/>
                    <a:pt x="37" y="73"/>
                    <a:pt x="37" y="61"/>
                  </a:cubicBezTo>
                  <a:cubicBezTo>
                    <a:pt x="37" y="48"/>
                    <a:pt x="48" y="37"/>
                    <a:pt x="61" y="37"/>
                  </a:cubicBezTo>
                  <a:cubicBezTo>
                    <a:pt x="67" y="37"/>
                    <a:pt x="72" y="39"/>
                    <a:pt x="76" y="42"/>
                  </a:cubicBezTo>
                  <a:cubicBezTo>
                    <a:pt x="76" y="42"/>
                    <a:pt x="77" y="42"/>
                    <a:pt x="77" y="42"/>
                  </a:cubicBezTo>
                  <a:cubicBezTo>
                    <a:pt x="100" y="42"/>
                    <a:pt x="100" y="42"/>
                    <a:pt x="100" y="42"/>
                  </a:cubicBezTo>
                  <a:cubicBezTo>
                    <a:pt x="100" y="41"/>
                    <a:pt x="100" y="40"/>
                    <a:pt x="100" y="40"/>
                  </a:cubicBezTo>
                  <a:cubicBezTo>
                    <a:pt x="101" y="39"/>
                    <a:pt x="101" y="38"/>
                    <a:pt x="102" y="37"/>
                  </a:cubicBezTo>
                  <a:cubicBezTo>
                    <a:pt x="103" y="36"/>
                    <a:pt x="103" y="36"/>
                    <a:pt x="103" y="36"/>
                  </a:cubicBezTo>
                  <a:cubicBezTo>
                    <a:pt x="106" y="33"/>
                    <a:pt x="106" y="33"/>
                    <a:pt x="106" y="33"/>
                  </a:cubicBezTo>
                  <a:cubicBezTo>
                    <a:pt x="108" y="32"/>
                    <a:pt x="108" y="32"/>
                    <a:pt x="108" y="32"/>
                  </a:cubicBezTo>
                  <a:cubicBezTo>
                    <a:pt x="110" y="28"/>
                    <a:pt x="110" y="24"/>
                    <a:pt x="107" y="20"/>
                  </a:cubicBezTo>
                  <a:cubicBezTo>
                    <a:pt x="102" y="15"/>
                    <a:pt x="102" y="15"/>
                    <a:pt x="102" y="15"/>
                  </a:cubicBezTo>
                  <a:cubicBezTo>
                    <a:pt x="99" y="13"/>
                    <a:pt x="95" y="13"/>
                    <a:pt x="91" y="15"/>
                  </a:cubicBezTo>
                  <a:cubicBezTo>
                    <a:pt x="89" y="17"/>
                    <a:pt x="89" y="17"/>
                    <a:pt x="89" y="17"/>
                  </a:cubicBezTo>
                  <a:cubicBezTo>
                    <a:pt x="85" y="21"/>
                    <a:pt x="85" y="21"/>
                    <a:pt x="85" y="21"/>
                  </a:cubicBezTo>
                  <a:cubicBezTo>
                    <a:pt x="85" y="21"/>
                    <a:pt x="85" y="21"/>
                    <a:pt x="85" y="21"/>
                  </a:cubicBezTo>
                  <a:cubicBezTo>
                    <a:pt x="85" y="21"/>
                    <a:pt x="85" y="21"/>
                    <a:pt x="85" y="21"/>
                  </a:cubicBezTo>
                  <a:cubicBezTo>
                    <a:pt x="83" y="23"/>
                    <a:pt x="80" y="23"/>
                    <a:pt x="77" y="22"/>
                  </a:cubicBezTo>
                  <a:cubicBezTo>
                    <a:pt x="77" y="22"/>
                    <a:pt x="76" y="21"/>
                    <a:pt x="75" y="21"/>
                  </a:cubicBezTo>
                  <a:cubicBezTo>
                    <a:pt x="74" y="19"/>
                    <a:pt x="73" y="18"/>
                    <a:pt x="73" y="16"/>
                  </a:cubicBezTo>
                  <a:cubicBezTo>
                    <a:pt x="73" y="14"/>
                    <a:pt x="73" y="14"/>
                    <a:pt x="73" y="14"/>
                  </a:cubicBezTo>
                  <a:cubicBezTo>
                    <a:pt x="73" y="10"/>
                    <a:pt x="73" y="10"/>
                    <a:pt x="73" y="10"/>
                  </a:cubicBezTo>
                  <a:cubicBezTo>
                    <a:pt x="73" y="8"/>
                    <a:pt x="73" y="8"/>
                    <a:pt x="73" y="8"/>
                  </a:cubicBezTo>
                  <a:cubicBezTo>
                    <a:pt x="72" y="4"/>
                    <a:pt x="69" y="0"/>
                    <a:pt x="65" y="0"/>
                  </a:cubicBezTo>
                  <a:cubicBezTo>
                    <a:pt x="58" y="0"/>
                    <a:pt x="58" y="0"/>
                    <a:pt x="58" y="0"/>
                  </a:cubicBezTo>
                  <a:cubicBezTo>
                    <a:pt x="54" y="0"/>
                    <a:pt x="50" y="4"/>
                    <a:pt x="50" y="8"/>
                  </a:cubicBezTo>
                  <a:cubicBezTo>
                    <a:pt x="50" y="10"/>
                    <a:pt x="50" y="10"/>
                    <a:pt x="50" y="10"/>
                  </a:cubicBezTo>
                  <a:cubicBezTo>
                    <a:pt x="50" y="14"/>
                    <a:pt x="50" y="14"/>
                    <a:pt x="50" y="14"/>
                  </a:cubicBezTo>
                  <a:cubicBezTo>
                    <a:pt x="50" y="16"/>
                    <a:pt x="50" y="16"/>
                    <a:pt x="50" y="16"/>
                  </a:cubicBezTo>
                  <a:cubicBezTo>
                    <a:pt x="50" y="16"/>
                    <a:pt x="50" y="16"/>
                    <a:pt x="50" y="16"/>
                  </a:cubicBezTo>
                  <a:cubicBezTo>
                    <a:pt x="50" y="16"/>
                    <a:pt x="50" y="16"/>
                    <a:pt x="50" y="16"/>
                  </a:cubicBezTo>
                  <a:cubicBezTo>
                    <a:pt x="50" y="16"/>
                    <a:pt x="50" y="16"/>
                    <a:pt x="50" y="17"/>
                  </a:cubicBezTo>
                  <a:cubicBezTo>
                    <a:pt x="50" y="17"/>
                    <a:pt x="50" y="17"/>
                    <a:pt x="50" y="17"/>
                  </a:cubicBezTo>
                  <a:cubicBezTo>
                    <a:pt x="50" y="17"/>
                    <a:pt x="50" y="17"/>
                    <a:pt x="50" y="17"/>
                  </a:cubicBezTo>
                  <a:cubicBezTo>
                    <a:pt x="50" y="17"/>
                    <a:pt x="50" y="17"/>
                    <a:pt x="50" y="17"/>
                  </a:cubicBezTo>
                  <a:cubicBezTo>
                    <a:pt x="50" y="18"/>
                    <a:pt x="49" y="18"/>
                    <a:pt x="49" y="18"/>
                  </a:cubicBezTo>
                  <a:cubicBezTo>
                    <a:pt x="49" y="18"/>
                    <a:pt x="49" y="18"/>
                    <a:pt x="49" y="18"/>
                  </a:cubicBezTo>
                  <a:cubicBezTo>
                    <a:pt x="49" y="18"/>
                    <a:pt x="49" y="18"/>
                    <a:pt x="49" y="19"/>
                  </a:cubicBezTo>
                  <a:cubicBezTo>
                    <a:pt x="49" y="19"/>
                    <a:pt x="49" y="19"/>
                    <a:pt x="49" y="19"/>
                  </a:cubicBezTo>
                  <a:cubicBezTo>
                    <a:pt x="49" y="20"/>
                    <a:pt x="48" y="20"/>
                    <a:pt x="47" y="21"/>
                  </a:cubicBezTo>
                  <a:cubicBezTo>
                    <a:pt x="46" y="22"/>
                    <a:pt x="44" y="23"/>
                    <a:pt x="42" y="23"/>
                  </a:cubicBezTo>
                  <a:cubicBezTo>
                    <a:pt x="40" y="23"/>
                    <a:pt x="39" y="22"/>
                    <a:pt x="37" y="21"/>
                  </a:cubicBezTo>
                  <a:cubicBezTo>
                    <a:pt x="36" y="20"/>
                    <a:pt x="36" y="20"/>
                    <a:pt x="36" y="20"/>
                  </a:cubicBezTo>
                  <a:cubicBezTo>
                    <a:pt x="33" y="17"/>
                    <a:pt x="33" y="17"/>
                    <a:pt x="33" y="17"/>
                  </a:cubicBezTo>
                  <a:cubicBezTo>
                    <a:pt x="32" y="15"/>
                    <a:pt x="32" y="15"/>
                    <a:pt x="32" y="15"/>
                  </a:cubicBezTo>
                  <a:cubicBezTo>
                    <a:pt x="28" y="13"/>
                    <a:pt x="24" y="13"/>
                    <a:pt x="20" y="15"/>
                  </a:cubicBezTo>
                  <a:cubicBezTo>
                    <a:pt x="15" y="20"/>
                    <a:pt x="15" y="20"/>
                    <a:pt x="15" y="20"/>
                  </a:cubicBezTo>
                  <a:cubicBezTo>
                    <a:pt x="13" y="24"/>
                    <a:pt x="13" y="28"/>
                    <a:pt x="15" y="32"/>
                  </a:cubicBezTo>
                  <a:cubicBezTo>
                    <a:pt x="17" y="33"/>
                    <a:pt x="17" y="33"/>
                    <a:pt x="17" y="33"/>
                  </a:cubicBezTo>
                  <a:cubicBezTo>
                    <a:pt x="21" y="37"/>
                    <a:pt x="21" y="37"/>
                    <a:pt x="21" y="37"/>
                  </a:cubicBezTo>
                  <a:cubicBezTo>
                    <a:pt x="21" y="37"/>
                    <a:pt x="21" y="37"/>
                    <a:pt x="21" y="37"/>
                  </a:cubicBezTo>
                  <a:cubicBezTo>
                    <a:pt x="21" y="38"/>
                    <a:pt x="21" y="38"/>
                    <a:pt x="21" y="38"/>
                  </a:cubicBezTo>
                  <a:cubicBezTo>
                    <a:pt x="21" y="38"/>
                    <a:pt x="21" y="38"/>
                    <a:pt x="22" y="38"/>
                  </a:cubicBezTo>
                  <a:cubicBezTo>
                    <a:pt x="22" y="38"/>
                    <a:pt x="22" y="38"/>
                    <a:pt x="22" y="38"/>
                  </a:cubicBezTo>
                  <a:cubicBezTo>
                    <a:pt x="22" y="38"/>
                    <a:pt x="22" y="38"/>
                    <a:pt x="22" y="39"/>
                  </a:cubicBezTo>
                  <a:cubicBezTo>
                    <a:pt x="22" y="39"/>
                    <a:pt x="22" y="39"/>
                    <a:pt x="22" y="39"/>
                  </a:cubicBezTo>
                  <a:cubicBezTo>
                    <a:pt x="22" y="39"/>
                    <a:pt x="22" y="39"/>
                    <a:pt x="22" y="39"/>
                  </a:cubicBezTo>
                  <a:cubicBezTo>
                    <a:pt x="22" y="39"/>
                    <a:pt x="22" y="40"/>
                    <a:pt x="22" y="40"/>
                  </a:cubicBezTo>
                  <a:cubicBezTo>
                    <a:pt x="22" y="40"/>
                    <a:pt x="22" y="40"/>
                    <a:pt x="22" y="40"/>
                  </a:cubicBezTo>
                  <a:cubicBezTo>
                    <a:pt x="22" y="40"/>
                    <a:pt x="23" y="40"/>
                    <a:pt x="23" y="40"/>
                  </a:cubicBezTo>
                  <a:cubicBezTo>
                    <a:pt x="23" y="40"/>
                    <a:pt x="23" y="41"/>
                    <a:pt x="23" y="41"/>
                  </a:cubicBezTo>
                  <a:cubicBezTo>
                    <a:pt x="23" y="41"/>
                    <a:pt x="23" y="41"/>
                    <a:pt x="23" y="41"/>
                  </a:cubicBezTo>
                  <a:cubicBezTo>
                    <a:pt x="23" y="41"/>
                    <a:pt x="23" y="41"/>
                    <a:pt x="23" y="41"/>
                  </a:cubicBezTo>
                  <a:cubicBezTo>
                    <a:pt x="23" y="44"/>
                    <a:pt x="22" y="46"/>
                    <a:pt x="21" y="48"/>
                  </a:cubicBezTo>
                  <a:cubicBezTo>
                    <a:pt x="21" y="48"/>
                    <a:pt x="21" y="48"/>
                    <a:pt x="21" y="48"/>
                  </a:cubicBezTo>
                  <a:cubicBezTo>
                    <a:pt x="19" y="49"/>
                    <a:pt x="18" y="50"/>
                    <a:pt x="16" y="50"/>
                  </a:cubicBezTo>
                  <a:cubicBezTo>
                    <a:pt x="14" y="50"/>
                    <a:pt x="14" y="50"/>
                    <a:pt x="14" y="50"/>
                  </a:cubicBezTo>
                  <a:cubicBezTo>
                    <a:pt x="10" y="50"/>
                    <a:pt x="10" y="50"/>
                    <a:pt x="10" y="50"/>
                  </a:cubicBezTo>
                  <a:cubicBezTo>
                    <a:pt x="8" y="50"/>
                    <a:pt x="8" y="50"/>
                    <a:pt x="8" y="50"/>
                  </a:cubicBezTo>
                  <a:cubicBezTo>
                    <a:pt x="4" y="50"/>
                    <a:pt x="0" y="54"/>
                    <a:pt x="0" y="58"/>
                  </a:cubicBezTo>
                  <a:cubicBezTo>
                    <a:pt x="0" y="65"/>
                    <a:pt x="0" y="65"/>
                    <a:pt x="0" y="65"/>
                  </a:cubicBezTo>
                  <a:cubicBezTo>
                    <a:pt x="0" y="69"/>
                    <a:pt x="4" y="72"/>
                    <a:pt x="8" y="73"/>
                  </a:cubicBezTo>
                  <a:cubicBezTo>
                    <a:pt x="10" y="73"/>
                    <a:pt x="10" y="73"/>
                    <a:pt x="10" y="73"/>
                  </a:cubicBezTo>
                  <a:cubicBezTo>
                    <a:pt x="16" y="73"/>
                    <a:pt x="16" y="73"/>
                    <a:pt x="16" y="73"/>
                  </a:cubicBezTo>
                  <a:cubicBezTo>
                    <a:pt x="16" y="73"/>
                    <a:pt x="16" y="73"/>
                    <a:pt x="17" y="73"/>
                  </a:cubicBezTo>
                  <a:cubicBezTo>
                    <a:pt x="17" y="73"/>
                    <a:pt x="17" y="73"/>
                    <a:pt x="17" y="73"/>
                  </a:cubicBezTo>
                  <a:cubicBezTo>
                    <a:pt x="17" y="73"/>
                    <a:pt x="17" y="73"/>
                    <a:pt x="17" y="73"/>
                  </a:cubicBezTo>
                  <a:cubicBezTo>
                    <a:pt x="21" y="74"/>
                    <a:pt x="23" y="77"/>
                    <a:pt x="23" y="81"/>
                  </a:cubicBezTo>
                  <a:cubicBezTo>
                    <a:pt x="23" y="81"/>
                    <a:pt x="23" y="81"/>
                    <a:pt x="23" y="81"/>
                  </a:cubicBezTo>
                  <a:cubicBezTo>
                    <a:pt x="23" y="82"/>
                    <a:pt x="22" y="84"/>
                    <a:pt x="21" y="85"/>
                  </a:cubicBezTo>
                  <a:cubicBezTo>
                    <a:pt x="20" y="87"/>
                    <a:pt x="20" y="87"/>
                    <a:pt x="20" y="87"/>
                  </a:cubicBezTo>
                  <a:cubicBezTo>
                    <a:pt x="20" y="87"/>
                    <a:pt x="20" y="87"/>
                    <a:pt x="20" y="87"/>
                  </a:cubicBezTo>
                  <a:cubicBezTo>
                    <a:pt x="17" y="89"/>
                    <a:pt x="17" y="89"/>
                    <a:pt x="17" y="89"/>
                  </a:cubicBezTo>
                  <a:cubicBezTo>
                    <a:pt x="15" y="91"/>
                    <a:pt x="15" y="91"/>
                    <a:pt x="15" y="91"/>
                  </a:cubicBezTo>
                  <a:cubicBezTo>
                    <a:pt x="13" y="94"/>
                    <a:pt x="13" y="99"/>
                    <a:pt x="15" y="102"/>
                  </a:cubicBezTo>
                  <a:cubicBezTo>
                    <a:pt x="20" y="107"/>
                    <a:pt x="20" y="107"/>
                    <a:pt x="20" y="107"/>
                  </a:cubicBezTo>
                  <a:cubicBezTo>
                    <a:pt x="24" y="110"/>
                    <a:pt x="28" y="110"/>
                    <a:pt x="32" y="107"/>
                  </a:cubicBezTo>
                  <a:cubicBezTo>
                    <a:pt x="33" y="106"/>
                    <a:pt x="33" y="106"/>
                    <a:pt x="33" y="106"/>
                  </a:cubicBezTo>
                  <a:cubicBezTo>
                    <a:pt x="37" y="102"/>
                    <a:pt x="37" y="102"/>
                    <a:pt x="37" y="102"/>
                  </a:cubicBezTo>
                  <a:cubicBezTo>
                    <a:pt x="37" y="102"/>
                    <a:pt x="37" y="102"/>
                    <a:pt x="37" y="102"/>
                  </a:cubicBezTo>
                  <a:cubicBezTo>
                    <a:pt x="37" y="102"/>
                    <a:pt x="38" y="102"/>
                    <a:pt x="38" y="102"/>
                  </a:cubicBezTo>
                  <a:cubicBezTo>
                    <a:pt x="38" y="101"/>
                    <a:pt x="38" y="101"/>
                    <a:pt x="38" y="101"/>
                  </a:cubicBezTo>
                  <a:cubicBezTo>
                    <a:pt x="38" y="101"/>
                    <a:pt x="38" y="101"/>
                    <a:pt x="38" y="101"/>
                  </a:cubicBezTo>
                  <a:cubicBezTo>
                    <a:pt x="38" y="101"/>
                    <a:pt x="38" y="101"/>
                    <a:pt x="39" y="101"/>
                  </a:cubicBezTo>
                  <a:cubicBezTo>
                    <a:pt x="39" y="101"/>
                    <a:pt x="39" y="101"/>
                    <a:pt x="39" y="101"/>
                  </a:cubicBezTo>
                  <a:cubicBezTo>
                    <a:pt x="39" y="101"/>
                    <a:pt x="39" y="101"/>
                    <a:pt x="39" y="101"/>
                  </a:cubicBezTo>
                  <a:cubicBezTo>
                    <a:pt x="39" y="100"/>
                    <a:pt x="40" y="100"/>
                    <a:pt x="40" y="100"/>
                  </a:cubicBezTo>
                  <a:cubicBezTo>
                    <a:pt x="40" y="100"/>
                    <a:pt x="40" y="100"/>
                    <a:pt x="40" y="100"/>
                  </a:cubicBezTo>
                  <a:cubicBezTo>
                    <a:pt x="40" y="100"/>
                    <a:pt x="40" y="100"/>
                    <a:pt x="40" y="100"/>
                  </a:cubicBezTo>
                  <a:cubicBezTo>
                    <a:pt x="40" y="100"/>
                    <a:pt x="40" y="100"/>
                    <a:pt x="41" y="100"/>
                  </a:cubicBezTo>
                  <a:cubicBezTo>
                    <a:pt x="41" y="100"/>
                    <a:pt x="41" y="100"/>
                    <a:pt x="41" y="100"/>
                  </a:cubicBezTo>
                  <a:cubicBezTo>
                    <a:pt x="41" y="100"/>
                    <a:pt x="41" y="100"/>
                    <a:pt x="41" y="100"/>
                  </a:cubicBezTo>
                  <a:cubicBezTo>
                    <a:pt x="41" y="100"/>
                    <a:pt x="41" y="100"/>
                    <a:pt x="41" y="100"/>
                  </a:cubicBezTo>
                  <a:cubicBezTo>
                    <a:pt x="41" y="100"/>
                    <a:pt x="42" y="100"/>
                    <a:pt x="42" y="100"/>
                  </a:cubicBezTo>
                  <a:cubicBezTo>
                    <a:pt x="44" y="100"/>
                    <a:pt x="46" y="101"/>
                    <a:pt x="48" y="102"/>
                  </a:cubicBezTo>
                  <a:cubicBezTo>
                    <a:pt x="49" y="103"/>
                    <a:pt x="50" y="105"/>
                    <a:pt x="50" y="107"/>
                  </a:cubicBezTo>
                  <a:cubicBezTo>
                    <a:pt x="50" y="109"/>
                    <a:pt x="50" y="109"/>
                    <a:pt x="50" y="109"/>
                  </a:cubicBezTo>
                  <a:cubicBezTo>
                    <a:pt x="50" y="113"/>
                    <a:pt x="50" y="113"/>
                    <a:pt x="50" y="113"/>
                  </a:cubicBezTo>
                  <a:cubicBezTo>
                    <a:pt x="50" y="115"/>
                    <a:pt x="50" y="115"/>
                    <a:pt x="50" y="115"/>
                  </a:cubicBezTo>
                  <a:cubicBezTo>
                    <a:pt x="50" y="119"/>
                    <a:pt x="54" y="122"/>
                    <a:pt x="58" y="123"/>
                  </a:cubicBezTo>
                  <a:cubicBezTo>
                    <a:pt x="58" y="123"/>
                    <a:pt x="58" y="123"/>
                    <a:pt x="58" y="123"/>
                  </a:cubicBezTo>
                  <a:cubicBezTo>
                    <a:pt x="56" y="120"/>
                    <a:pt x="56" y="117"/>
                    <a:pt x="56" y="113"/>
                  </a:cubicBezTo>
                  <a:lnTo>
                    <a:pt x="56" y="8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000">
                <a:solidFill>
                  <a:schemeClr val="bg2">
                    <a:lumMod val="25000"/>
                  </a:schemeClr>
                </a:solidFill>
                <a:cs typeface="+mn-ea"/>
                <a:sym typeface="+mn-lt"/>
              </a:endParaRPr>
            </a:p>
          </p:txBody>
        </p:sp>
      </p:grpSp>
      <p:grpSp>
        <p:nvGrpSpPr>
          <p:cNvPr id="13" name="Group 28"/>
          <p:cNvGrpSpPr/>
          <p:nvPr/>
        </p:nvGrpSpPr>
        <p:grpSpPr>
          <a:xfrm>
            <a:off x="5857181" y="4359695"/>
            <a:ext cx="424719" cy="444286"/>
            <a:chOff x="8385175" y="3870325"/>
            <a:chExt cx="473075" cy="473075"/>
          </a:xfrm>
          <a:solidFill>
            <a:schemeClr val="bg1"/>
          </a:solidFill>
          <a:effectLst/>
        </p:grpSpPr>
        <p:sp>
          <p:nvSpPr>
            <p:cNvPr id="14" name="Freeform 29"/>
            <p:cNvSpPr/>
            <p:nvPr/>
          </p:nvSpPr>
          <p:spPr bwMode="auto">
            <a:xfrm>
              <a:off x="8561388" y="3870325"/>
              <a:ext cx="288925" cy="241300"/>
            </a:xfrm>
            <a:custGeom>
              <a:avLst/>
              <a:gdLst>
                <a:gd name="T0" fmla="*/ 12 w 77"/>
                <a:gd name="T1" fmla="*/ 0 h 64"/>
                <a:gd name="T2" fmla="*/ 19 w 77"/>
                <a:gd name="T3" fmla="*/ 0 h 64"/>
                <a:gd name="T4" fmla="*/ 58 w 77"/>
                <a:gd name="T5" fmla="*/ 0 h 64"/>
                <a:gd name="T6" fmla="*/ 65 w 77"/>
                <a:gd name="T7" fmla="*/ 0 h 64"/>
                <a:gd name="T8" fmla="*/ 77 w 77"/>
                <a:gd name="T9" fmla="*/ 11 h 64"/>
                <a:gd name="T10" fmla="*/ 77 w 77"/>
                <a:gd name="T11" fmla="*/ 25 h 64"/>
                <a:gd name="T12" fmla="*/ 77 w 77"/>
                <a:gd name="T13" fmla="*/ 39 h 64"/>
                <a:gd name="T14" fmla="*/ 65 w 77"/>
                <a:gd name="T15" fmla="*/ 51 h 64"/>
                <a:gd name="T16" fmla="*/ 55 w 77"/>
                <a:gd name="T17" fmla="*/ 51 h 64"/>
                <a:gd name="T18" fmla="*/ 55 w 77"/>
                <a:gd name="T19" fmla="*/ 60 h 64"/>
                <a:gd name="T20" fmla="*/ 52 w 77"/>
                <a:gd name="T21" fmla="*/ 64 h 64"/>
                <a:gd name="T22" fmla="*/ 51 w 77"/>
                <a:gd name="T23" fmla="*/ 64 h 64"/>
                <a:gd name="T24" fmla="*/ 47 w 77"/>
                <a:gd name="T25" fmla="*/ 63 h 64"/>
                <a:gd name="T26" fmla="*/ 35 w 77"/>
                <a:gd name="T27" fmla="*/ 51 h 64"/>
                <a:gd name="T28" fmla="*/ 12 w 77"/>
                <a:gd name="T29" fmla="*/ 51 h 64"/>
                <a:gd name="T30" fmla="*/ 0 w 77"/>
                <a:gd name="T31" fmla="*/ 39 h 64"/>
                <a:gd name="T32" fmla="*/ 0 w 77"/>
                <a:gd name="T33" fmla="*/ 25 h 64"/>
                <a:gd name="T34" fmla="*/ 0 w 77"/>
                <a:gd name="T35" fmla="*/ 11 h 64"/>
                <a:gd name="T36" fmla="*/ 12 w 77"/>
                <a:gd name="T37"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7" h="64">
                  <a:moveTo>
                    <a:pt x="12" y="0"/>
                  </a:moveTo>
                  <a:cubicBezTo>
                    <a:pt x="19" y="0"/>
                    <a:pt x="19" y="0"/>
                    <a:pt x="19" y="0"/>
                  </a:cubicBezTo>
                  <a:cubicBezTo>
                    <a:pt x="58" y="0"/>
                    <a:pt x="58" y="0"/>
                    <a:pt x="58" y="0"/>
                  </a:cubicBezTo>
                  <a:cubicBezTo>
                    <a:pt x="65" y="0"/>
                    <a:pt x="65" y="0"/>
                    <a:pt x="65" y="0"/>
                  </a:cubicBezTo>
                  <a:cubicBezTo>
                    <a:pt x="72" y="0"/>
                    <a:pt x="77" y="5"/>
                    <a:pt x="77" y="11"/>
                  </a:cubicBezTo>
                  <a:cubicBezTo>
                    <a:pt x="77" y="25"/>
                    <a:pt x="77" y="25"/>
                    <a:pt x="77" y="25"/>
                  </a:cubicBezTo>
                  <a:cubicBezTo>
                    <a:pt x="77" y="39"/>
                    <a:pt x="77" y="39"/>
                    <a:pt x="77" y="39"/>
                  </a:cubicBezTo>
                  <a:cubicBezTo>
                    <a:pt x="77" y="46"/>
                    <a:pt x="72" y="51"/>
                    <a:pt x="65" y="51"/>
                  </a:cubicBezTo>
                  <a:cubicBezTo>
                    <a:pt x="55" y="51"/>
                    <a:pt x="55" y="51"/>
                    <a:pt x="55" y="51"/>
                  </a:cubicBezTo>
                  <a:cubicBezTo>
                    <a:pt x="55" y="60"/>
                    <a:pt x="55" y="60"/>
                    <a:pt x="55" y="60"/>
                  </a:cubicBezTo>
                  <a:cubicBezTo>
                    <a:pt x="55" y="62"/>
                    <a:pt x="54" y="63"/>
                    <a:pt x="52" y="64"/>
                  </a:cubicBezTo>
                  <a:cubicBezTo>
                    <a:pt x="52" y="64"/>
                    <a:pt x="51" y="64"/>
                    <a:pt x="51" y="64"/>
                  </a:cubicBezTo>
                  <a:cubicBezTo>
                    <a:pt x="49" y="64"/>
                    <a:pt x="48" y="64"/>
                    <a:pt x="47" y="63"/>
                  </a:cubicBezTo>
                  <a:cubicBezTo>
                    <a:pt x="35" y="51"/>
                    <a:pt x="35" y="51"/>
                    <a:pt x="35" y="51"/>
                  </a:cubicBezTo>
                  <a:cubicBezTo>
                    <a:pt x="12" y="51"/>
                    <a:pt x="12" y="51"/>
                    <a:pt x="12" y="51"/>
                  </a:cubicBezTo>
                  <a:cubicBezTo>
                    <a:pt x="5" y="51"/>
                    <a:pt x="0" y="46"/>
                    <a:pt x="0" y="39"/>
                  </a:cubicBezTo>
                  <a:cubicBezTo>
                    <a:pt x="0" y="25"/>
                    <a:pt x="0" y="25"/>
                    <a:pt x="0" y="25"/>
                  </a:cubicBezTo>
                  <a:cubicBezTo>
                    <a:pt x="0" y="11"/>
                    <a:pt x="0" y="11"/>
                    <a:pt x="0" y="11"/>
                  </a:cubicBezTo>
                  <a:cubicBezTo>
                    <a:pt x="0" y="5"/>
                    <a:pt x="5" y="0"/>
                    <a:pt x="1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000">
                <a:solidFill>
                  <a:schemeClr val="bg2">
                    <a:lumMod val="25000"/>
                  </a:schemeClr>
                </a:solidFill>
                <a:cs typeface="+mn-ea"/>
                <a:sym typeface="+mn-lt"/>
              </a:endParaRPr>
            </a:p>
          </p:txBody>
        </p:sp>
        <p:sp>
          <p:nvSpPr>
            <p:cNvPr id="15" name="Freeform 30"/>
            <p:cNvSpPr/>
            <p:nvPr/>
          </p:nvSpPr>
          <p:spPr bwMode="auto">
            <a:xfrm>
              <a:off x="8385175" y="4010025"/>
              <a:ext cx="473075" cy="333375"/>
            </a:xfrm>
            <a:custGeom>
              <a:avLst/>
              <a:gdLst>
                <a:gd name="T0" fmla="*/ 107 w 126"/>
                <a:gd name="T1" fmla="*/ 25 h 89"/>
                <a:gd name="T2" fmla="*/ 107 w 126"/>
                <a:gd name="T3" fmla="*/ 35 h 89"/>
                <a:gd name="T4" fmla="*/ 104 w 126"/>
                <a:gd name="T5" fmla="*/ 40 h 89"/>
                <a:gd name="T6" fmla="*/ 102 w 126"/>
                <a:gd name="T7" fmla="*/ 41 h 89"/>
                <a:gd name="T8" fmla="*/ 97 w 126"/>
                <a:gd name="T9" fmla="*/ 39 h 89"/>
                <a:gd name="T10" fmla="*/ 82 w 126"/>
                <a:gd name="T11" fmla="*/ 25 h 89"/>
                <a:gd name="T12" fmla="*/ 47 w 126"/>
                <a:gd name="T13" fmla="*/ 25 h 89"/>
                <a:gd name="T14" fmla="*/ 33 w 126"/>
                <a:gd name="T15" fmla="*/ 11 h 89"/>
                <a:gd name="T16" fmla="*/ 33 w 126"/>
                <a:gd name="T17" fmla="*/ 0 h 89"/>
                <a:gd name="T18" fmla="*/ 25 w 126"/>
                <a:gd name="T19" fmla="*/ 0 h 89"/>
                <a:gd name="T20" fmla="*/ 16 w 126"/>
                <a:gd name="T21" fmla="*/ 0 h 89"/>
                <a:gd name="T22" fmla="*/ 0 w 126"/>
                <a:gd name="T23" fmla="*/ 16 h 89"/>
                <a:gd name="T24" fmla="*/ 0 w 126"/>
                <a:gd name="T25" fmla="*/ 34 h 89"/>
                <a:gd name="T26" fmla="*/ 0 w 126"/>
                <a:gd name="T27" fmla="*/ 55 h 89"/>
                <a:gd name="T28" fmla="*/ 16 w 126"/>
                <a:gd name="T29" fmla="*/ 71 h 89"/>
                <a:gd name="T30" fmla="*/ 28 w 126"/>
                <a:gd name="T31" fmla="*/ 71 h 89"/>
                <a:gd name="T32" fmla="*/ 28 w 126"/>
                <a:gd name="T33" fmla="*/ 82 h 89"/>
                <a:gd name="T34" fmla="*/ 32 w 126"/>
                <a:gd name="T35" fmla="*/ 88 h 89"/>
                <a:gd name="T36" fmla="*/ 35 w 126"/>
                <a:gd name="T37" fmla="*/ 89 h 89"/>
                <a:gd name="T38" fmla="*/ 39 w 126"/>
                <a:gd name="T39" fmla="*/ 87 h 89"/>
                <a:gd name="T40" fmla="*/ 56 w 126"/>
                <a:gd name="T41" fmla="*/ 71 h 89"/>
                <a:gd name="T42" fmla="*/ 110 w 126"/>
                <a:gd name="T43" fmla="*/ 71 h 89"/>
                <a:gd name="T44" fmla="*/ 126 w 126"/>
                <a:gd name="T45" fmla="*/ 55 h 89"/>
                <a:gd name="T46" fmla="*/ 126 w 126"/>
                <a:gd name="T47" fmla="*/ 34 h 89"/>
                <a:gd name="T48" fmla="*/ 126 w 126"/>
                <a:gd name="T49" fmla="*/ 23 h 89"/>
                <a:gd name="T50" fmla="*/ 119 w 126"/>
                <a:gd name="T51" fmla="*/ 25 h 89"/>
                <a:gd name="T52" fmla="*/ 107 w 126"/>
                <a:gd name="T53" fmla="*/ 25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6" h="89">
                  <a:moveTo>
                    <a:pt x="107" y="25"/>
                  </a:moveTo>
                  <a:cubicBezTo>
                    <a:pt x="107" y="35"/>
                    <a:pt x="107" y="35"/>
                    <a:pt x="107" y="35"/>
                  </a:cubicBezTo>
                  <a:cubicBezTo>
                    <a:pt x="107" y="37"/>
                    <a:pt x="106" y="39"/>
                    <a:pt x="104" y="40"/>
                  </a:cubicBezTo>
                  <a:cubicBezTo>
                    <a:pt x="103" y="40"/>
                    <a:pt x="102" y="41"/>
                    <a:pt x="102" y="41"/>
                  </a:cubicBezTo>
                  <a:cubicBezTo>
                    <a:pt x="100" y="41"/>
                    <a:pt x="99" y="40"/>
                    <a:pt x="97" y="39"/>
                  </a:cubicBezTo>
                  <a:cubicBezTo>
                    <a:pt x="82" y="25"/>
                    <a:pt x="82" y="25"/>
                    <a:pt x="82" y="25"/>
                  </a:cubicBezTo>
                  <a:cubicBezTo>
                    <a:pt x="47" y="25"/>
                    <a:pt x="47" y="25"/>
                    <a:pt x="47" y="25"/>
                  </a:cubicBezTo>
                  <a:cubicBezTo>
                    <a:pt x="39" y="25"/>
                    <a:pt x="33" y="18"/>
                    <a:pt x="33" y="11"/>
                  </a:cubicBezTo>
                  <a:cubicBezTo>
                    <a:pt x="33" y="0"/>
                    <a:pt x="33" y="0"/>
                    <a:pt x="33" y="0"/>
                  </a:cubicBezTo>
                  <a:cubicBezTo>
                    <a:pt x="25" y="0"/>
                    <a:pt x="25" y="0"/>
                    <a:pt x="25" y="0"/>
                  </a:cubicBezTo>
                  <a:cubicBezTo>
                    <a:pt x="16" y="0"/>
                    <a:pt x="16" y="0"/>
                    <a:pt x="16" y="0"/>
                  </a:cubicBezTo>
                  <a:cubicBezTo>
                    <a:pt x="7" y="0"/>
                    <a:pt x="0" y="8"/>
                    <a:pt x="0" y="16"/>
                  </a:cubicBezTo>
                  <a:cubicBezTo>
                    <a:pt x="0" y="34"/>
                    <a:pt x="0" y="34"/>
                    <a:pt x="0" y="34"/>
                  </a:cubicBezTo>
                  <a:cubicBezTo>
                    <a:pt x="0" y="55"/>
                    <a:pt x="0" y="55"/>
                    <a:pt x="0" y="55"/>
                  </a:cubicBezTo>
                  <a:cubicBezTo>
                    <a:pt x="0" y="64"/>
                    <a:pt x="7" y="71"/>
                    <a:pt x="16" y="71"/>
                  </a:cubicBezTo>
                  <a:cubicBezTo>
                    <a:pt x="28" y="71"/>
                    <a:pt x="28" y="71"/>
                    <a:pt x="28" y="71"/>
                  </a:cubicBezTo>
                  <a:cubicBezTo>
                    <a:pt x="28" y="82"/>
                    <a:pt x="28" y="82"/>
                    <a:pt x="28" y="82"/>
                  </a:cubicBezTo>
                  <a:cubicBezTo>
                    <a:pt x="28" y="85"/>
                    <a:pt x="30" y="87"/>
                    <a:pt x="32" y="88"/>
                  </a:cubicBezTo>
                  <a:cubicBezTo>
                    <a:pt x="33" y="89"/>
                    <a:pt x="34" y="89"/>
                    <a:pt x="35" y="89"/>
                  </a:cubicBezTo>
                  <a:cubicBezTo>
                    <a:pt x="36" y="89"/>
                    <a:pt x="38" y="88"/>
                    <a:pt x="39" y="87"/>
                  </a:cubicBezTo>
                  <a:cubicBezTo>
                    <a:pt x="56" y="71"/>
                    <a:pt x="56" y="71"/>
                    <a:pt x="56" y="71"/>
                  </a:cubicBezTo>
                  <a:cubicBezTo>
                    <a:pt x="110" y="71"/>
                    <a:pt x="110" y="71"/>
                    <a:pt x="110" y="71"/>
                  </a:cubicBezTo>
                  <a:cubicBezTo>
                    <a:pt x="119" y="71"/>
                    <a:pt x="126" y="64"/>
                    <a:pt x="126" y="55"/>
                  </a:cubicBezTo>
                  <a:cubicBezTo>
                    <a:pt x="126" y="34"/>
                    <a:pt x="126" y="34"/>
                    <a:pt x="126" y="34"/>
                  </a:cubicBezTo>
                  <a:cubicBezTo>
                    <a:pt x="126" y="23"/>
                    <a:pt x="126" y="23"/>
                    <a:pt x="126" y="23"/>
                  </a:cubicBezTo>
                  <a:cubicBezTo>
                    <a:pt x="124" y="24"/>
                    <a:pt x="121" y="25"/>
                    <a:pt x="119" y="25"/>
                  </a:cubicBezTo>
                  <a:lnTo>
                    <a:pt x="107" y="2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000">
                <a:solidFill>
                  <a:schemeClr val="bg2">
                    <a:lumMod val="25000"/>
                  </a:schemeClr>
                </a:solidFill>
                <a:cs typeface="+mn-ea"/>
                <a:sym typeface="+mn-lt"/>
              </a:endParaRPr>
            </a:p>
          </p:txBody>
        </p:sp>
      </p:grpSp>
      <p:grpSp>
        <p:nvGrpSpPr>
          <p:cNvPr id="16" name="Group 31"/>
          <p:cNvGrpSpPr/>
          <p:nvPr/>
        </p:nvGrpSpPr>
        <p:grpSpPr>
          <a:xfrm>
            <a:off x="4701069" y="3141596"/>
            <a:ext cx="446164" cy="508551"/>
            <a:chOff x="8356600" y="3611563"/>
            <a:chExt cx="374650" cy="427037"/>
          </a:xfrm>
          <a:solidFill>
            <a:schemeClr val="bg1"/>
          </a:solidFill>
          <a:effectLst/>
        </p:grpSpPr>
        <p:sp>
          <p:nvSpPr>
            <p:cNvPr id="17" name="Freeform 32"/>
            <p:cNvSpPr>
              <a:spLocks noEditPoints="1"/>
            </p:cNvSpPr>
            <p:nvPr/>
          </p:nvSpPr>
          <p:spPr bwMode="auto">
            <a:xfrm>
              <a:off x="8356600" y="3773488"/>
              <a:ext cx="374650" cy="265112"/>
            </a:xfrm>
            <a:custGeom>
              <a:avLst/>
              <a:gdLst>
                <a:gd name="T0" fmla="*/ 18 w 100"/>
                <a:gd name="T1" fmla="*/ 0 h 71"/>
                <a:gd name="T2" fmla="*/ 0 w 100"/>
                <a:gd name="T3" fmla="*/ 0 h 71"/>
                <a:gd name="T4" fmla="*/ 0 w 100"/>
                <a:gd name="T5" fmla="*/ 52 h 71"/>
                <a:gd name="T6" fmla="*/ 19 w 100"/>
                <a:gd name="T7" fmla="*/ 71 h 71"/>
                <a:gd name="T8" fmla="*/ 81 w 100"/>
                <a:gd name="T9" fmla="*/ 71 h 71"/>
                <a:gd name="T10" fmla="*/ 100 w 100"/>
                <a:gd name="T11" fmla="*/ 52 h 71"/>
                <a:gd name="T12" fmla="*/ 100 w 100"/>
                <a:gd name="T13" fmla="*/ 0 h 71"/>
                <a:gd name="T14" fmla="*/ 82 w 100"/>
                <a:gd name="T15" fmla="*/ 0 h 71"/>
                <a:gd name="T16" fmla="*/ 18 w 100"/>
                <a:gd name="T17" fmla="*/ 0 h 71"/>
                <a:gd name="T18" fmla="*/ 60 w 100"/>
                <a:gd name="T19" fmla="*/ 50 h 71"/>
                <a:gd name="T20" fmla="*/ 53 w 100"/>
                <a:gd name="T21" fmla="*/ 57 h 71"/>
                <a:gd name="T22" fmla="*/ 46 w 100"/>
                <a:gd name="T23" fmla="*/ 50 h 71"/>
                <a:gd name="T24" fmla="*/ 46 w 100"/>
                <a:gd name="T25" fmla="*/ 38 h 71"/>
                <a:gd name="T26" fmla="*/ 37 w 100"/>
                <a:gd name="T27" fmla="*/ 35 h 71"/>
                <a:gd name="T28" fmla="*/ 38 w 100"/>
                <a:gd name="T29" fmla="*/ 26 h 71"/>
                <a:gd name="T30" fmla="*/ 48 w 100"/>
                <a:gd name="T31" fmla="*/ 16 h 71"/>
                <a:gd name="T32" fmla="*/ 60 w 100"/>
                <a:gd name="T33" fmla="*/ 20 h 71"/>
                <a:gd name="T34" fmla="*/ 60 w 100"/>
                <a:gd name="T35" fmla="*/ 20 h 71"/>
                <a:gd name="T36" fmla="*/ 60 w 100"/>
                <a:gd name="T37" fmla="*/ 21 h 71"/>
                <a:gd name="T38" fmla="*/ 60 w 100"/>
                <a:gd name="T39" fmla="*/ 5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0" h="71">
                  <a:moveTo>
                    <a:pt x="18" y="0"/>
                  </a:moveTo>
                  <a:cubicBezTo>
                    <a:pt x="0" y="0"/>
                    <a:pt x="0" y="0"/>
                    <a:pt x="0" y="0"/>
                  </a:cubicBezTo>
                  <a:cubicBezTo>
                    <a:pt x="0" y="52"/>
                    <a:pt x="0" y="52"/>
                    <a:pt x="0" y="52"/>
                  </a:cubicBezTo>
                  <a:cubicBezTo>
                    <a:pt x="0" y="63"/>
                    <a:pt x="8" y="71"/>
                    <a:pt x="19" y="71"/>
                  </a:cubicBezTo>
                  <a:cubicBezTo>
                    <a:pt x="81" y="71"/>
                    <a:pt x="81" y="71"/>
                    <a:pt x="81" y="71"/>
                  </a:cubicBezTo>
                  <a:cubicBezTo>
                    <a:pt x="91" y="71"/>
                    <a:pt x="100" y="63"/>
                    <a:pt x="100" y="52"/>
                  </a:cubicBezTo>
                  <a:cubicBezTo>
                    <a:pt x="100" y="0"/>
                    <a:pt x="100" y="0"/>
                    <a:pt x="100" y="0"/>
                  </a:cubicBezTo>
                  <a:cubicBezTo>
                    <a:pt x="82" y="0"/>
                    <a:pt x="82" y="0"/>
                    <a:pt x="82" y="0"/>
                  </a:cubicBezTo>
                  <a:lnTo>
                    <a:pt x="18" y="0"/>
                  </a:lnTo>
                  <a:close/>
                  <a:moveTo>
                    <a:pt x="60" y="50"/>
                  </a:moveTo>
                  <a:cubicBezTo>
                    <a:pt x="60" y="54"/>
                    <a:pt x="57" y="57"/>
                    <a:pt x="53" y="57"/>
                  </a:cubicBezTo>
                  <a:cubicBezTo>
                    <a:pt x="49" y="57"/>
                    <a:pt x="46" y="54"/>
                    <a:pt x="46" y="50"/>
                  </a:cubicBezTo>
                  <a:cubicBezTo>
                    <a:pt x="46" y="38"/>
                    <a:pt x="46" y="38"/>
                    <a:pt x="46" y="38"/>
                  </a:cubicBezTo>
                  <a:cubicBezTo>
                    <a:pt x="43" y="39"/>
                    <a:pt x="39" y="38"/>
                    <a:pt x="37" y="35"/>
                  </a:cubicBezTo>
                  <a:cubicBezTo>
                    <a:pt x="35" y="32"/>
                    <a:pt x="35" y="29"/>
                    <a:pt x="38" y="26"/>
                  </a:cubicBezTo>
                  <a:cubicBezTo>
                    <a:pt x="48" y="16"/>
                    <a:pt x="48" y="16"/>
                    <a:pt x="48" y="16"/>
                  </a:cubicBezTo>
                  <a:cubicBezTo>
                    <a:pt x="52" y="12"/>
                    <a:pt x="59" y="15"/>
                    <a:pt x="60" y="20"/>
                  </a:cubicBezTo>
                  <a:cubicBezTo>
                    <a:pt x="60" y="20"/>
                    <a:pt x="60" y="21"/>
                    <a:pt x="60" y="20"/>
                  </a:cubicBezTo>
                  <a:cubicBezTo>
                    <a:pt x="60" y="21"/>
                    <a:pt x="60" y="21"/>
                    <a:pt x="60" y="21"/>
                  </a:cubicBezTo>
                  <a:lnTo>
                    <a:pt x="60" y="5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000">
                <a:solidFill>
                  <a:schemeClr val="bg2">
                    <a:lumMod val="25000"/>
                  </a:schemeClr>
                </a:solidFill>
                <a:cs typeface="+mn-ea"/>
                <a:sym typeface="+mn-lt"/>
              </a:endParaRPr>
            </a:p>
          </p:txBody>
        </p:sp>
        <p:sp>
          <p:nvSpPr>
            <p:cNvPr id="18" name="Freeform 33"/>
            <p:cNvSpPr/>
            <p:nvPr/>
          </p:nvSpPr>
          <p:spPr bwMode="auto">
            <a:xfrm>
              <a:off x="8356600" y="3611563"/>
              <a:ext cx="374650" cy="134937"/>
            </a:xfrm>
            <a:custGeom>
              <a:avLst/>
              <a:gdLst>
                <a:gd name="T0" fmla="*/ 81 w 100"/>
                <a:gd name="T1" fmla="*/ 14 h 36"/>
                <a:gd name="T2" fmla="*/ 78 w 100"/>
                <a:gd name="T3" fmla="*/ 14 h 36"/>
                <a:gd name="T4" fmla="*/ 78 w 100"/>
                <a:gd name="T5" fmla="*/ 7 h 36"/>
                <a:gd name="T6" fmla="*/ 71 w 100"/>
                <a:gd name="T7" fmla="*/ 0 h 36"/>
                <a:gd name="T8" fmla="*/ 64 w 100"/>
                <a:gd name="T9" fmla="*/ 7 h 36"/>
                <a:gd name="T10" fmla="*/ 64 w 100"/>
                <a:gd name="T11" fmla="*/ 14 h 36"/>
                <a:gd name="T12" fmla="*/ 36 w 100"/>
                <a:gd name="T13" fmla="*/ 14 h 36"/>
                <a:gd name="T14" fmla="*/ 36 w 100"/>
                <a:gd name="T15" fmla="*/ 7 h 36"/>
                <a:gd name="T16" fmla="*/ 29 w 100"/>
                <a:gd name="T17" fmla="*/ 0 h 36"/>
                <a:gd name="T18" fmla="*/ 21 w 100"/>
                <a:gd name="T19" fmla="*/ 7 h 36"/>
                <a:gd name="T20" fmla="*/ 21 w 100"/>
                <a:gd name="T21" fmla="*/ 14 h 36"/>
                <a:gd name="T22" fmla="*/ 19 w 100"/>
                <a:gd name="T23" fmla="*/ 14 h 36"/>
                <a:gd name="T24" fmla="*/ 0 w 100"/>
                <a:gd name="T25" fmla="*/ 33 h 36"/>
                <a:gd name="T26" fmla="*/ 0 w 100"/>
                <a:gd name="T27" fmla="*/ 36 h 36"/>
                <a:gd name="T28" fmla="*/ 100 w 100"/>
                <a:gd name="T29" fmla="*/ 36 h 36"/>
                <a:gd name="T30" fmla="*/ 100 w 100"/>
                <a:gd name="T31" fmla="*/ 33 h 36"/>
                <a:gd name="T32" fmla="*/ 81 w 100"/>
                <a:gd name="T33" fmla="*/ 1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0" h="36">
                  <a:moveTo>
                    <a:pt x="81" y="14"/>
                  </a:moveTo>
                  <a:cubicBezTo>
                    <a:pt x="78" y="14"/>
                    <a:pt x="78" y="14"/>
                    <a:pt x="78" y="14"/>
                  </a:cubicBezTo>
                  <a:cubicBezTo>
                    <a:pt x="78" y="7"/>
                    <a:pt x="78" y="7"/>
                    <a:pt x="78" y="7"/>
                  </a:cubicBezTo>
                  <a:cubicBezTo>
                    <a:pt x="78" y="3"/>
                    <a:pt x="75" y="0"/>
                    <a:pt x="71" y="0"/>
                  </a:cubicBezTo>
                  <a:cubicBezTo>
                    <a:pt x="67" y="0"/>
                    <a:pt x="64" y="3"/>
                    <a:pt x="64" y="7"/>
                  </a:cubicBezTo>
                  <a:cubicBezTo>
                    <a:pt x="64" y="14"/>
                    <a:pt x="64" y="14"/>
                    <a:pt x="64" y="14"/>
                  </a:cubicBezTo>
                  <a:cubicBezTo>
                    <a:pt x="36" y="14"/>
                    <a:pt x="36" y="14"/>
                    <a:pt x="36" y="14"/>
                  </a:cubicBezTo>
                  <a:cubicBezTo>
                    <a:pt x="36" y="7"/>
                    <a:pt x="36" y="7"/>
                    <a:pt x="36" y="7"/>
                  </a:cubicBezTo>
                  <a:cubicBezTo>
                    <a:pt x="36" y="3"/>
                    <a:pt x="33" y="0"/>
                    <a:pt x="29" y="0"/>
                  </a:cubicBezTo>
                  <a:cubicBezTo>
                    <a:pt x="25" y="0"/>
                    <a:pt x="21" y="3"/>
                    <a:pt x="21" y="7"/>
                  </a:cubicBezTo>
                  <a:cubicBezTo>
                    <a:pt x="21" y="14"/>
                    <a:pt x="21" y="14"/>
                    <a:pt x="21" y="14"/>
                  </a:cubicBezTo>
                  <a:cubicBezTo>
                    <a:pt x="19" y="14"/>
                    <a:pt x="19" y="14"/>
                    <a:pt x="19" y="14"/>
                  </a:cubicBezTo>
                  <a:cubicBezTo>
                    <a:pt x="8" y="14"/>
                    <a:pt x="0" y="23"/>
                    <a:pt x="0" y="33"/>
                  </a:cubicBezTo>
                  <a:cubicBezTo>
                    <a:pt x="0" y="36"/>
                    <a:pt x="0" y="36"/>
                    <a:pt x="0" y="36"/>
                  </a:cubicBezTo>
                  <a:cubicBezTo>
                    <a:pt x="100" y="36"/>
                    <a:pt x="100" y="36"/>
                    <a:pt x="100" y="36"/>
                  </a:cubicBezTo>
                  <a:cubicBezTo>
                    <a:pt x="100" y="33"/>
                    <a:pt x="100" y="33"/>
                    <a:pt x="100" y="33"/>
                  </a:cubicBezTo>
                  <a:cubicBezTo>
                    <a:pt x="100" y="23"/>
                    <a:pt x="91" y="14"/>
                    <a:pt x="81"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000">
                <a:solidFill>
                  <a:schemeClr val="bg2">
                    <a:lumMod val="25000"/>
                  </a:schemeClr>
                </a:solidFill>
                <a:cs typeface="+mn-ea"/>
                <a:sym typeface="+mn-lt"/>
              </a:endParaRPr>
            </a:p>
          </p:txBody>
        </p:sp>
      </p:grpSp>
      <p:sp>
        <p:nvSpPr>
          <p:cNvPr id="19" name="TextBox 76"/>
          <p:cNvSpPr txBox="1"/>
          <p:nvPr/>
        </p:nvSpPr>
        <p:spPr>
          <a:xfrm>
            <a:off x="8192947" y="1717050"/>
            <a:ext cx="1611101" cy="374571"/>
          </a:xfrm>
          <a:prstGeom prst="roundRect">
            <a:avLst/>
          </a:prstGeom>
          <a:noFill/>
          <a:effectLst/>
        </p:spPr>
        <p:txBody>
          <a:bodyPr wrap="square" rtlCol="0">
            <a:spAutoFit/>
          </a:bodyPr>
          <a:lstStyle/>
          <a:p>
            <a:r>
              <a:rPr lang="zh-CN" altLang="en-US" sz="1600" b="1" dirty="0" smtClean="0">
                <a:solidFill>
                  <a:schemeClr val="bg2">
                    <a:lumMod val="25000"/>
                  </a:schemeClr>
                </a:solidFill>
                <a:cs typeface="+mn-ea"/>
                <a:sym typeface="+mn-lt"/>
              </a:rPr>
              <a:t>添加标题</a:t>
            </a:r>
            <a:endParaRPr lang="zh-CN" altLang="en-US" sz="1600" b="1" dirty="0">
              <a:solidFill>
                <a:schemeClr val="bg2">
                  <a:lumMod val="25000"/>
                </a:schemeClr>
              </a:solidFill>
              <a:cs typeface="+mn-ea"/>
              <a:sym typeface="+mn-lt"/>
            </a:endParaRPr>
          </a:p>
        </p:txBody>
      </p:sp>
      <p:sp>
        <p:nvSpPr>
          <p:cNvPr id="20" name="文本框 19"/>
          <p:cNvSpPr txBox="1"/>
          <p:nvPr/>
        </p:nvSpPr>
        <p:spPr>
          <a:xfrm>
            <a:off x="8192947" y="2053709"/>
            <a:ext cx="2717182" cy="1164574"/>
          </a:xfrm>
          <a:prstGeom prst="roundRect">
            <a:avLst/>
          </a:prstGeom>
          <a:noFill/>
          <a:effectLst/>
        </p:spPr>
        <p:txBody>
          <a:bodyPr wrap="square" rtlCol="0">
            <a:spAutoFit/>
          </a:bodyPr>
          <a:lstStyle/>
          <a:p>
            <a:pPr>
              <a:lnSpc>
                <a:spcPct val="130000"/>
              </a:lnSpc>
            </a:pPr>
            <a:r>
              <a:rPr lang="en-US" altLang="zh-CN" sz="1200" dirty="0" smtClean="0">
                <a:solidFill>
                  <a:schemeClr val="tx1">
                    <a:lumMod val="75000"/>
                    <a:lumOff val="25000"/>
                  </a:schemeClr>
                </a:solidFill>
                <a:cs typeface="+mn-ea"/>
                <a:sym typeface="+mn-lt"/>
              </a:rPr>
              <a:t>Your content to play here, or through paste in this box, and select only the text. Your content to play here </a:t>
            </a:r>
            <a:r>
              <a:rPr lang="en-US" altLang="zh-CN" sz="1200" dirty="0" err="1">
                <a:solidFill>
                  <a:schemeClr val="tx1">
                    <a:lumMod val="75000"/>
                    <a:lumOff val="25000"/>
                  </a:schemeClr>
                </a:solidFill>
                <a:cs typeface="+mn-ea"/>
                <a:sym typeface="+mn-lt"/>
              </a:rPr>
              <a:t>adver</a:t>
            </a:r>
            <a:endParaRPr lang="en-US" altLang="zh-CN" sz="1200" dirty="0">
              <a:solidFill>
                <a:schemeClr val="tx1">
                  <a:lumMod val="75000"/>
                  <a:lumOff val="25000"/>
                </a:schemeClr>
              </a:solidFill>
              <a:cs typeface="+mn-ea"/>
              <a:sym typeface="+mn-lt"/>
            </a:endParaRPr>
          </a:p>
        </p:txBody>
      </p:sp>
      <p:sp>
        <p:nvSpPr>
          <p:cNvPr id="21" name="TextBox 76"/>
          <p:cNvSpPr txBox="1"/>
          <p:nvPr/>
        </p:nvSpPr>
        <p:spPr>
          <a:xfrm>
            <a:off x="8192947" y="4138971"/>
            <a:ext cx="1611101" cy="374571"/>
          </a:xfrm>
          <a:prstGeom prst="roundRect">
            <a:avLst/>
          </a:prstGeom>
          <a:noFill/>
          <a:effectLst/>
        </p:spPr>
        <p:txBody>
          <a:bodyPr wrap="square" rtlCol="0">
            <a:spAutoFit/>
          </a:bodyPr>
          <a:lstStyle/>
          <a:p>
            <a:r>
              <a:rPr lang="zh-CN" altLang="en-US" sz="1600" b="1" dirty="0" smtClean="0">
                <a:solidFill>
                  <a:schemeClr val="bg2">
                    <a:lumMod val="25000"/>
                  </a:schemeClr>
                </a:solidFill>
                <a:cs typeface="+mn-ea"/>
                <a:sym typeface="+mn-lt"/>
              </a:rPr>
              <a:t>添加标题</a:t>
            </a:r>
            <a:endParaRPr lang="zh-CN" altLang="en-US" sz="1600" b="1" dirty="0">
              <a:solidFill>
                <a:schemeClr val="bg2">
                  <a:lumMod val="25000"/>
                </a:schemeClr>
              </a:solidFill>
              <a:cs typeface="+mn-ea"/>
              <a:sym typeface="+mn-lt"/>
            </a:endParaRPr>
          </a:p>
        </p:txBody>
      </p:sp>
      <p:sp>
        <p:nvSpPr>
          <p:cNvPr id="22" name="文本框 21"/>
          <p:cNvSpPr txBox="1"/>
          <p:nvPr/>
        </p:nvSpPr>
        <p:spPr>
          <a:xfrm>
            <a:off x="8192947" y="4475630"/>
            <a:ext cx="2717182" cy="1164574"/>
          </a:xfrm>
          <a:prstGeom prst="roundRect">
            <a:avLst/>
          </a:prstGeom>
          <a:noFill/>
          <a:effectLst/>
        </p:spPr>
        <p:txBody>
          <a:bodyPr wrap="square" rtlCol="0">
            <a:spAutoFit/>
          </a:bodyPr>
          <a:lstStyle/>
          <a:p>
            <a:pPr>
              <a:lnSpc>
                <a:spcPct val="130000"/>
              </a:lnSpc>
            </a:pPr>
            <a:r>
              <a:rPr lang="en-US" altLang="zh-CN" sz="1200" dirty="0" smtClean="0">
                <a:solidFill>
                  <a:schemeClr val="tx1">
                    <a:lumMod val="75000"/>
                    <a:lumOff val="25000"/>
                  </a:schemeClr>
                </a:solidFill>
                <a:cs typeface="+mn-ea"/>
                <a:sym typeface="+mn-lt"/>
              </a:rPr>
              <a:t>Your content to play here, or through paste in this box, and select only the text. Your content to play here </a:t>
            </a:r>
            <a:r>
              <a:rPr lang="en-US" altLang="zh-CN" sz="1200" dirty="0" err="1">
                <a:solidFill>
                  <a:schemeClr val="tx1">
                    <a:lumMod val="75000"/>
                    <a:lumOff val="25000"/>
                  </a:schemeClr>
                </a:solidFill>
                <a:cs typeface="+mn-ea"/>
                <a:sym typeface="+mn-lt"/>
              </a:rPr>
              <a:t>adver</a:t>
            </a:r>
            <a:endParaRPr lang="en-US" altLang="zh-CN" sz="1200" dirty="0">
              <a:solidFill>
                <a:schemeClr val="tx1">
                  <a:lumMod val="75000"/>
                  <a:lumOff val="25000"/>
                </a:schemeClr>
              </a:solidFill>
              <a:cs typeface="+mn-ea"/>
              <a:sym typeface="+mn-lt"/>
            </a:endParaRPr>
          </a:p>
        </p:txBody>
      </p:sp>
      <p:sp>
        <p:nvSpPr>
          <p:cNvPr id="23" name="TextBox 76"/>
          <p:cNvSpPr txBox="1"/>
          <p:nvPr/>
        </p:nvSpPr>
        <p:spPr>
          <a:xfrm>
            <a:off x="2386349" y="1717050"/>
            <a:ext cx="1611101" cy="374571"/>
          </a:xfrm>
          <a:prstGeom prst="roundRect">
            <a:avLst/>
          </a:prstGeom>
          <a:noFill/>
          <a:effectLst/>
        </p:spPr>
        <p:txBody>
          <a:bodyPr wrap="square" rtlCol="0">
            <a:spAutoFit/>
          </a:bodyPr>
          <a:lstStyle/>
          <a:p>
            <a:pPr algn="r"/>
            <a:r>
              <a:rPr lang="zh-CN" altLang="en-US" sz="1600" b="1" dirty="0" smtClean="0">
                <a:solidFill>
                  <a:schemeClr val="bg2">
                    <a:lumMod val="25000"/>
                  </a:schemeClr>
                </a:solidFill>
                <a:cs typeface="+mn-ea"/>
                <a:sym typeface="+mn-lt"/>
              </a:rPr>
              <a:t>添加标题</a:t>
            </a:r>
            <a:endParaRPr lang="zh-CN" altLang="en-US" sz="1600" b="1" dirty="0">
              <a:solidFill>
                <a:schemeClr val="bg2">
                  <a:lumMod val="25000"/>
                </a:schemeClr>
              </a:solidFill>
              <a:cs typeface="+mn-ea"/>
              <a:sym typeface="+mn-lt"/>
            </a:endParaRPr>
          </a:p>
        </p:txBody>
      </p:sp>
      <p:sp>
        <p:nvSpPr>
          <p:cNvPr id="24" name="文本框 23"/>
          <p:cNvSpPr txBox="1"/>
          <p:nvPr/>
        </p:nvSpPr>
        <p:spPr>
          <a:xfrm>
            <a:off x="1280268" y="2053709"/>
            <a:ext cx="2717182" cy="1164574"/>
          </a:xfrm>
          <a:prstGeom prst="roundRect">
            <a:avLst/>
          </a:prstGeom>
          <a:noFill/>
          <a:effectLst/>
        </p:spPr>
        <p:txBody>
          <a:bodyPr wrap="square" rtlCol="0">
            <a:spAutoFit/>
          </a:bodyPr>
          <a:lstStyle/>
          <a:p>
            <a:pPr algn="r">
              <a:lnSpc>
                <a:spcPct val="130000"/>
              </a:lnSpc>
            </a:pPr>
            <a:r>
              <a:rPr lang="en-US" altLang="zh-CN" sz="1200" dirty="0" smtClean="0">
                <a:solidFill>
                  <a:schemeClr val="tx1">
                    <a:lumMod val="75000"/>
                    <a:lumOff val="25000"/>
                  </a:schemeClr>
                </a:solidFill>
                <a:cs typeface="+mn-ea"/>
                <a:sym typeface="+mn-lt"/>
              </a:rPr>
              <a:t>Your content to play here, or through paste in this box, and select only the text. Your content to play here </a:t>
            </a:r>
            <a:r>
              <a:rPr lang="en-US" altLang="zh-CN" sz="1200" dirty="0" err="1">
                <a:solidFill>
                  <a:schemeClr val="tx1">
                    <a:lumMod val="75000"/>
                    <a:lumOff val="25000"/>
                  </a:schemeClr>
                </a:solidFill>
                <a:cs typeface="+mn-ea"/>
                <a:sym typeface="+mn-lt"/>
              </a:rPr>
              <a:t>adver</a:t>
            </a:r>
            <a:endParaRPr lang="en-US" altLang="zh-CN" sz="1200" dirty="0">
              <a:solidFill>
                <a:schemeClr val="tx1">
                  <a:lumMod val="75000"/>
                  <a:lumOff val="25000"/>
                </a:schemeClr>
              </a:solidFill>
              <a:cs typeface="+mn-ea"/>
              <a:sym typeface="+mn-lt"/>
            </a:endParaRPr>
          </a:p>
        </p:txBody>
      </p:sp>
      <p:sp>
        <p:nvSpPr>
          <p:cNvPr id="25" name="TextBox 76"/>
          <p:cNvSpPr txBox="1"/>
          <p:nvPr/>
        </p:nvSpPr>
        <p:spPr>
          <a:xfrm>
            <a:off x="2386349" y="4138971"/>
            <a:ext cx="1611101" cy="374571"/>
          </a:xfrm>
          <a:prstGeom prst="roundRect">
            <a:avLst/>
          </a:prstGeom>
          <a:noFill/>
          <a:effectLst/>
        </p:spPr>
        <p:txBody>
          <a:bodyPr wrap="square" rtlCol="0">
            <a:spAutoFit/>
          </a:bodyPr>
          <a:lstStyle/>
          <a:p>
            <a:pPr algn="r"/>
            <a:r>
              <a:rPr lang="zh-CN" altLang="en-US" sz="1600" b="1" dirty="0" smtClean="0">
                <a:solidFill>
                  <a:schemeClr val="bg2">
                    <a:lumMod val="25000"/>
                  </a:schemeClr>
                </a:solidFill>
                <a:cs typeface="+mn-ea"/>
                <a:sym typeface="+mn-lt"/>
              </a:rPr>
              <a:t>添加标题</a:t>
            </a:r>
            <a:endParaRPr lang="zh-CN" altLang="en-US" sz="1600" b="1" dirty="0">
              <a:solidFill>
                <a:schemeClr val="bg2">
                  <a:lumMod val="25000"/>
                </a:schemeClr>
              </a:solidFill>
              <a:cs typeface="+mn-ea"/>
              <a:sym typeface="+mn-lt"/>
            </a:endParaRPr>
          </a:p>
        </p:txBody>
      </p:sp>
      <p:sp>
        <p:nvSpPr>
          <p:cNvPr id="26" name="文本框 25"/>
          <p:cNvSpPr txBox="1"/>
          <p:nvPr/>
        </p:nvSpPr>
        <p:spPr>
          <a:xfrm>
            <a:off x="1280268" y="4475630"/>
            <a:ext cx="2717182" cy="1164574"/>
          </a:xfrm>
          <a:prstGeom prst="roundRect">
            <a:avLst/>
          </a:prstGeom>
          <a:noFill/>
          <a:effectLst/>
        </p:spPr>
        <p:txBody>
          <a:bodyPr wrap="square" rtlCol="0">
            <a:spAutoFit/>
          </a:bodyPr>
          <a:lstStyle/>
          <a:p>
            <a:pPr algn="r">
              <a:lnSpc>
                <a:spcPct val="130000"/>
              </a:lnSpc>
            </a:pPr>
            <a:r>
              <a:rPr lang="en-US" altLang="zh-CN" sz="1200" dirty="0" smtClean="0">
                <a:solidFill>
                  <a:schemeClr val="tx1">
                    <a:lumMod val="75000"/>
                    <a:lumOff val="25000"/>
                  </a:schemeClr>
                </a:solidFill>
                <a:cs typeface="+mn-ea"/>
                <a:sym typeface="+mn-lt"/>
              </a:rPr>
              <a:t>Your content to play here, or through paste in this box, and select only the text. Your content to play here </a:t>
            </a:r>
            <a:r>
              <a:rPr lang="en-US" altLang="zh-CN" sz="1200" dirty="0" err="1">
                <a:solidFill>
                  <a:schemeClr val="tx1">
                    <a:lumMod val="75000"/>
                    <a:lumOff val="25000"/>
                  </a:schemeClr>
                </a:solidFill>
                <a:cs typeface="+mn-ea"/>
                <a:sym typeface="+mn-lt"/>
              </a:rPr>
              <a:t>adver</a:t>
            </a:r>
            <a:endParaRPr lang="en-US" altLang="zh-CN" sz="1200" dirty="0">
              <a:solidFill>
                <a:schemeClr val="tx1">
                  <a:lumMod val="75000"/>
                  <a:lumOff val="25000"/>
                </a:schemeClr>
              </a:solidFill>
              <a:cs typeface="+mn-ea"/>
              <a:sym typeface="+mn-lt"/>
            </a:endParaRPr>
          </a:p>
        </p:txBody>
      </p:sp>
      <p:sp>
        <p:nvSpPr>
          <p:cNvPr id="27" name="矩形 26"/>
          <p:cNvSpPr/>
          <p:nvPr/>
        </p:nvSpPr>
        <p:spPr>
          <a:xfrm>
            <a:off x="4081210" y="225474"/>
            <a:ext cx="4293534" cy="400110"/>
          </a:xfrm>
          <a:prstGeom prst="rect">
            <a:avLst/>
          </a:prstGeom>
        </p:spPr>
        <p:txBody>
          <a:bodyPr wrap="square">
            <a:spAutoFit/>
          </a:bodyPr>
          <a:lstStyle/>
          <a:p>
            <a:pPr algn="dist"/>
            <a:r>
              <a:rPr lang="zh-CN" altLang="en-US" sz="2000" dirty="0"/>
              <a:t>单击此处添加标题文本</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46"/>
          <p:cNvSpPr>
            <a:spLocks noChangeArrowheads="1"/>
          </p:cNvSpPr>
          <p:nvPr/>
        </p:nvSpPr>
        <p:spPr bwMode="auto">
          <a:xfrm>
            <a:off x="1602828" y="3028319"/>
            <a:ext cx="2227688" cy="999202"/>
          </a:xfrm>
          <a:prstGeom prst="snip2DiagRect">
            <a:avLst>
              <a:gd name="adj1" fmla="val 0"/>
              <a:gd name="adj2" fmla="val 50000"/>
            </a:avLst>
          </a:prstGeom>
          <a:solidFill>
            <a:srgbClr val="E59030"/>
          </a:solidFill>
          <a:ln w="28575">
            <a:noFill/>
          </a:ln>
          <a:effec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sz="1600">
              <a:solidFill>
                <a:schemeClr val="bg2">
                  <a:lumMod val="25000"/>
                </a:schemeClr>
              </a:solidFill>
              <a:latin typeface="+mn-lt"/>
              <a:ea typeface="+mn-ea"/>
              <a:cs typeface="+mn-ea"/>
              <a:sym typeface="+mn-lt"/>
            </a:endParaRPr>
          </a:p>
        </p:txBody>
      </p:sp>
      <p:sp>
        <p:nvSpPr>
          <p:cNvPr id="3" name="矩形 58"/>
          <p:cNvSpPr>
            <a:spLocks noChangeArrowheads="1"/>
          </p:cNvSpPr>
          <p:nvPr/>
        </p:nvSpPr>
        <p:spPr bwMode="auto">
          <a:xfrm>
            <a:off x="3903689" y="4011414"/>
            <a:ext cx="2226061" cy="999202"/>
          </a:xfrm>
          <a:prstGeom prst="snip2DiagRect">
            <a:avLst>
              <a:gd name="adj1" fmla="val 0"/>
              <a:gd name="adj2" fmla="val 50000"/>
            </a:avLst>
          </a:prstGeom>
          <a:solidFill>
            <a:srgbClr val="907D6D"/>
          </a:solidFill>
          <a:ln w="28575">
            <a:noFill/>
          </a:ln>
          <a:effec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sz="1600">
              <a:solidFill>
                <a:schemeClr val="bg2">
                  <a:lumMod val="25000"/>
                </a:schemeClr>
              </a:solidFill>
              <a:latin typeface="+mn-lt"/>
              <a:ea typeface="+mn-ea"/>
              <a:cs typeface="+mn-ea"/>
              <a:sym typeface="+mn-lt"/>
            </a:endParaRPr>
          </a:p>
        </p:txBody>
      </p:sp>
      <p:sp>
        <p:nvSpPr>
          <p:cNvPr id="4" name="矩形 68"/>
          <p:cNvSpPr>
            <a:spLocks noChangeArrowheads="1"/>
          </p:cNvSpPr>
          <p:nvPr/>
        </p:nvSpPr>
        <p:spPr bwMode="auto">
          <a:xfrm>
            <a:off x="8502159" y="4011414"/>
            <a:ext cx="2227688" cy="999202"/>
          </a:xfrm>
          <a:prstGeom prst="snip2DiagRect">
            <a:avLst>
              <a:gd name="adj1" fmla="val 0"/>
              <a:gd name="adj2" fmla="val 50000"/>
            </a:avLst>
          </a:prstGeom>
          <a:solidFill>
            <a:srgbClr val="E95775"/>
          </a:solidFill>
          <a:ln w="28575">
            <a:noFill/>
          </a:ln>
          <a:effec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sz="1600">
              <a:solidFill>
                <a:schemeClr val="bg2">
                  <a:lumMod val="25000"/>
                </a:schemeClr>
              </a:solidFill>
              <a:latin typeface="+mn-lt"/>
              <a:ea typeface="+mn-ea"/>
              <a:cs typeface="+mn-ea"/>
              <a:sym typeface="+mn-lt"/>
            </a:endParaRPr>
          </a:p>
        </p:txBody>
      </p:sp>
      <p:sp>
        <p:nvSpPr>
          <p:cNvPr id="5" name="矩形 80"/>
          <p:cNvSpPr>
            <a:spLocks noChangeArrowheads="1"/>
          </p:cNvSpPr>
          <p:nvPr/>
        </p:nvSpPr>
        <p:spPr bwMode="auto">
          <a:xfrm>
            <a:off x="6203266" y="3028319"/>
            <a:ext cx="2227347" cy="999202"/>
          </a:xfrm>
          <a:prstGeom prst="snip2DiagRect">
            <a:avLst>
              <a:gd name="adj1" fmla="val 0"/>
              <a:gd name="adj2" fmla="val 50000"/>
            </a:avLst>
          </a:prstGeom>
          <a:solidFill>
            <a:srgbClr val="6C8D77"/>
          </a:solidFill>
          <a:ln w="28575">
            <a:noFill/>
          </a:ln>
          <a:effec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sz="1600">
              <a:solidFill>
                <a:schemeClr val="bg2">
                  <a:lumMod val="25000"/>
                </a:schemeClr>
              </a:solidFill>
              <a:latin typeface="+mn-lt"/>
              <a:ea typeface="+mn-ea"/>
              <a:cs typeface="+mn-ea"/>
              <a:sym typeface="+mn-lt"/>
            </a:endParaRPr>
          </a:p>
        </p:txBody>
      </p:sp>
      <p:sp>
        <p:nvSpPr>
          <p:cNvPr id="6" name="Freeform 5"/>
          <p:cNvSpPr>
            <a:spLocks noEditPoints="1"/>
          </p:cNvSpPr>
          <p:nvPr/>
        </p:nvSpPr>
        <p:spPr bwMode="auto">
          <a:xfrm>
            <a:off x="2302730" y="3270254"/>
            <a:ext cx="827885" cy="568158"/>
          </a:xfrm>
          <a:custGeom>
            <a:avLst/>
            <a:gdLst>
              <a:gd name="T0" fmla="*/ 134 w 256"/>
              <a:gd name="T1" fmla="*/ 1 h 174"/>
              <a:gd name="T2" fmla="*/ 121 w 256"/>
              <a:gd name="T3" fmla="*/ 1 h 174"/>
              <a:gd name="T4" fmla="*/ 0 w 256"/>
              <a:gd name="T5" fmla="*/ 66 h 174"/>
              <a:gd name="T6" fmla="*/ 12 w 256"/>
              <a:gd name="T7" fmla="*/ 84 h 174"/>
              <a:gd name="T8" fmla="*/ 12 w 256"/>
              <a:gd name="T9" fmla="*/ 93 h 174"/>
              <a:gd name="T10" fmla="*/ 12 w 256"/>
              <a:gd name="T11" fmla="*/ 120 h 174"/>
              <a:gd name="T12" fmla="*/ 6 w 256"/>
              <a:gd name="T13" fmla="*/ 133 h 174"/>
              <a:gd name="T14" fmla="*/ 6 w 256"/>
              <a:gd name="T15" fmla="*/ 163 h 174"/>
              <a:gd name="T16" fmla="*/ 29 w 256"/>
              <a:gd name="T17" fmla="*/ 167 h 174"/>
              <a:gd name="T18" fmla="*/ 40 w 256"/>
              <a:gd name="T19" fmla="*/ 155 h 174"/>
              <a:gd name="T20" fmla="*/ 27 w 256"/>
              <a:gd name="T21" fmla="*/ 124 h 174"/>
              <a:gd name="T22" fmla="*/ 15 w 256"/>
              <a:gd name="T23" fmla="*/ 107 h 174"/>
              <a:gd name="T24" fmla="*/ 27 w 256"/>
              <a:gd name="T25" fmla="*/ 89 h 174"/>
              <a:gd name="T26" fmla="*/ 46 w 256"/>
              <a:gd name="T27" fmla="*/ 97 h 174"/>
              <a:gd name="T28" fmla="*/ 45 w 256"/>
              <a:gd name="T29" fmla="*/ 141 h 174"/>
              <a:gd name="T30" fmla="*/ 212 w 256"/>
              <a:gd name="T31" fmla="*/ 141 h 174"/>
              <a:gd name="T32" fmla="*/ 212 w 256"/>
              <a:gd name="T33" fmla="*/ 96 h 174"/>
              <a:gd name="T34" fmla="*/ 256 w 256"/>
              <a:gd name="T35" fmla="*/ 66 h 174"/>
              <a:gd name="T36" fmla="*/ 14 w 256"/>
              <a:gd name="T37" fmla="*/ 156 h 174"/>
              <a:gd name="T38" fmla="*/ 26 w 256"/>
              <a:gd name="T39" fmla="*/ 134 h 174"/>
              <a:gd name="T40" fmla="*/ 14 w 256"/>
              <a:gd name="T41" fmla="*/ 156 h 174"/>
              <a:gd name="T42" fmla="*/ 174 w 256"/>
              <a:gd name="T43" fmla="*/ 134 h 174"/>
              <a:gd name="T44" fmla="*/ 164 w 256"/>
              <a:gd name="T45" fmla="*/ 142 h 174"/>
              <a:gd name="T46" fmla="*/ 170 w 256"/>
              <a:gd name="T47" fmla="*/ 146 h 174"/>
              <a:gd name="T48" fmla="*/ 196 w 256"/>
              <a:gd name="T49" fmla="*/ 137 h 174"/>
              <a:gd name="T50" fmla="*/ 129 w 256"/>
              <a:gd name="T51" fmla="*/ 158 h 174"/>
              <a:gd name="T52" fmla="*/ 61 w 256"/>
              <a:gd name="T53" fmla="*/ 136 h 174"/>
              <a:gd name="T54" fmla="*/ 147 w 256"/>
              <a:gd name="T55" fmla="*/ 150 h 174"/>
              <a:gd name="T56" fmla="*/ 146 w 256"/>
              <a:gd name="T57" fmla="*/ 139 h 174"/>
              <a:gd name="T58" fmla="*/ 61 w 256"/>
              <a:gd name="T59" fmla="*/ 122 h 174"/>
              <a:gd name="T60" fmla="*/ 121 w 256"/>
              <a:gd name="T61" fmla="*/ 130 h 174"/>
              <a:gd name="T62" fmla="*/ 134 w 256"/>
              <a:gd name="T63" fmla="*/ 130 h 174"/>
              <a:gd name="T64" fmla="*/ 196 w 256"/>
              <a:gd name="T65" fmla="*/ 123 h 174"/>
              <a:gd name="T66" fmla="*/ 16 w 256"/>
              <a:gd name="T67" fmla="*/ 66 h 174"/>
              <a:gd name="T68" fmla="*/ 240 w 256"/>
              <a:gd name="T69" fmla="*/ 66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56" h="174">
                <a:moveTo>
                  <a:pt x="246" y="51"/>
                </a:moveTo>
                <a:cubicBezTo>
                  <a:pt x="134" y="1"/>
                  <a:pt x="134" y="1"/>
                  <a:pt x="134" y="1"/>
                </a:cubicBezTo>
                <a:cubicBezTo>
                  <a:pt x="132" y="0"/>
                  <a:pt x="130" y="0"/>
                  <a:pt x="128" y="0"/>
                </a:cubicBezTo>
                <a:cubicBezTo>
                  <a:pt x="125" y="0"/>
                  <a:pt x="123" y="0"/>
                  <a:pt x="121" y="1"/>
                </a:cubicBezTo>
                <a:cubicBezTo>
                  <a:pt x="9" y="51"/>
                  <a:pt x="9" y="51"/>
                  <a:pt x="9" y="51"/>
                </a:cubicBezTo>
                <a:cubicBezTo>
                  <a:pt x="3" y="54"/>
                  <a:pt x="0" y="60"/>
                  <a:pt x="0" y="66"/>
                </a:cubicBezTo>
                <a:cubicBezTo>
                  <a:pt x="0" y="72"/>
                  <a:pt x="3" y="77"/>
                  <a:pt x="8" y="80"/>
                </a:cubicBezTo>
                <a:cubicBezTo>
                  <a:pt x="9" y="81"/>
                  <a:pt x="11" y="83"/>
                  <a:pt x="12" y="84"/>
                </a:cubicBezTo>
                <a:cubicBezTo>
                  <a:pt x="15" y="86"/>
                  <a:pt x="16" y="87"/>
                  <a:pt x="16" y="89"/>
                </a:cubicBezTo>
                <a:cubicBezTo>
                  <a:pt x="16" y="90"/>
                  <a:pt x="15" y="91"/>
                  <a:pt x="12" y="93"/>
                </a:cubicBezTo>
                <a:cubicBezTo>
                  <a:pt x="9" y="96"/>
                  <a:pt x="4" y="99"/>
                  <a:pt x="4" y="107"/>
                </a:cubicBezTo>
                <a:cubicBezTo>
                  <a:pt x="4" y="114"/>
                  <a:pt x="9" y="118"/>
                  <a:pt x="12" y="120"/>
                </a:cubicBezTo>
                <a:cubicBezTo>
                  <a:pt x="14" y="122"/>
                  <a:pt x="15" y="123"/>
                  <a:pt x="16" y="124"/>
                </a:cubicBezTo>
                <a:cubicBezTo>
                  <a:pt x="11" y="124"/>
                  <a:pt x="7" y="128"/>
                  <a:pt x="6" y="133"/>
                </a:cubicBezTo>
                <a:cubicBezTo>
                  <a:pt x="3" y="155"/>
                  <a:pt x="3" y="155"/>
                  <a:pt x="3" y="155"/>
                </a:cubicBezTo>
                <a:cubicBezTo>
                  <a:pt x="3" y="158"/>
                  <a:pt x="4" y="161"/>
                  <a:pt x="6" y="163"/>
                </a:cubicBezTo>
                <a:cubicBezTo>
                  <a:pt x="8" y="166"/>
                  <a:pt x="11" y="167"/>
                  <a:pt x="14" y="167"/>
                </a:cubicBezTo>
                <a:cubicBezTo>
                  <a:pt x="29" y="167"/>
                  <a:pt x="29" y="167"/>
                  <a:pt x="29" y="167"/>
                </a:cubicBezTo>
                <a:cubicBezTo>
                  <a:pt x="32" y="167"/>
                  <a:pt x="35" y="166"/>
                  <a:pt x="37" y="163"/>
                </a:cubicBezTo>
                <a:cubicBezTo>
                  <a:pt x="39" y="161"/>
                  <a:pt x="40" y="158"/>
                  <a:pt x="40" y="155"/>
                </a:cubicBezTo>
                <a:cubicBezTo>
                  <a:pt x="37" y="133"/>
                  <a:pt x="37" y="133"/>
                  <a:pt x="37" y="133"/>
                </a:cubicBezTo>
                <a:cubicBezTo>
                  <a:pt x="36" y="128"/>
                  <a:pt x="32" y="124"/>
                  <a:pt x="27" y="124"/>
                </a:cubicBezTo>
                <a:cubicBezTo>
                  <a:pt x="26" y="117"/>
                  <a:pt x="22" y="114"/>
                  <a:pt x="19" y="111"/>
                </a:cubicBezTo>
                <a:cubicBezTo>
                  <a:pt x="16" y="109"/>
                  <a:pt x="15" y="108"/>
                  <a:pt x="15" y="107"/>
                </a:cubicBezTo>
                <a:cubicBezTo>
                  <a:pt x="15" y="105"/>
                  <a:pt x="16" y="104"/>
                  <a:pt x="19" y="102"/>
                </a:cubicBezTo>
                <a:cubicBezTo>
                  <a:pt x="22" y="99"/>
                  <a:pt x="27" y="96"/>
                  <a:pt x="27" y="89"/>
                </a:cubicBezTo>
                <a:cubicBezTo>
                  <a:pt x="27" y="88"/>
                  <a:pt x="27" y="88"/>
                  <a:pt x="27" y="88"/>
                </a:cubicBezTo>
                <a:cubicBezTo>
                  <a:pt x="46" y="97"/>
                  <a:pt x="46" y="97"/>
                  <a:pt x="46" y="97"/>
                </a:cubicBezTo>
                <a:cubicBezTo>
                  <a:pt x="46" y="97"/>
                  <a:pt x="45" y="98"/>
                  <a:pt x="45" y="99"/>
                </a:cubicBezTo>
                <a:cubicBezTo>
                  <a:pt x="45" y="141"/>
                  <a:pt x="45" y="141"/>
                  <a:pt x="45" y="141"/>
                </a:cubicBezTo>
                <a:cubicBezTo>
                  <a:pt x="45" y="171"/>
                  <a:pt x="104" y="174"/>
                  <a:pt x="129" y="174"/>
                </a:cubicBezTo>
                <a:cubicBezTo>
                  <a:pt x="154" y="174"/>
                  <a:pt x="212" y="171"/>
                  <a:pt x="212" y="141"/>
                </a:cubicBezTo>
                <a:cubicBezTo>
                  <a:pt x="212" y="98"/>
                  <a:pt x="212" y="98"/>
                  <a:pt x="212" y="98"/>
                </a:cubicBezTo>
                <a:cubicBezTo>
                  <a:pt x="212" y="97"/>
                  <a:pt x="212" y="96"/>
                  <a:pt x="212" y="96"/>
                </a:cubicBezTo>
                <a:cubicBezTo>
                  <a:pt x="246" y="80"/>
                  <a:pt x="246" y="80"/>
                  <a:pt x="246" y="80"/>
                </a:cubicBezTo>
                <a:cubicBezTo>
                  <a:pt x="252" y="78"/>
                  <a:pt x="256" y="72"/>
                  <a:pt x="256" y="66"/>
                </a:cubicBezTo>
                <a:cubicBezTo>
                  <a:pt x="256" y="60"/>
                  <a:pt x="252" y="54"/>
                  <a:pt x="246" y="51"/>
                </a:cubicBezTo>
                <a:close/>
                <a:moveTo>
                  <a:pt x="14" y="156"/>
                </a:moveTo>
                <a:cubicBezTo>
                  <a:pt x="17" y="134"/>
                  <a:pt x="17" y="134"/>
                  <a:pt x="17" y="134"/>
                </a:cubicBezTo>
                <a:cubicBezTo>
                  <a:pt x="26" y="134"/>
                  <a:pt x="26" y="134"/>
                  <a:pt x="26" y="134"/>
                </a:cubicBezTo>
                <a:cubicBezTo>
                  <a:pt x="29" y="156"/>
                  <a:pt x="29" y="156"/>
                  <a:pt x="29" y="156"/>
                </a:cubicBezTo>
                <a:lnTo>
                  <a:pt x="14" y="156"/>
                </a:lnTo>
                <a:close/>
                <a:moveTo>
                  <a:pt x="196" y="123"/>
                </a:moveTo>
                <a:cubicBezTo>
                  <a:pt x="193" y="127"/>
                  <a:pt x="186" y="131"/>
                  <a:pt x="174" y="134"/>
                </a:cubicBezTo>
                <a:cubicBezTo>
                  <a:pt x="172" y="135"/>
                  <a:pt x="170" y="135"/>
                  <a:pt x="168" y="136"/>
                </a:cubicBezTo>
                <a:cubicBezTo>
                  <a:pt x="165" y="136"/>
                  <a:pt x="163" y="139"/>
                  <a:pt x="164" y="142"/>
                </a:cubicBezTo>
                <a:cubicBezTo>
                  <a:pt x="164" y="145"/>
                  <a:pt x="166" y="146"/>
                  <a:pt x="169" y="146"/>
                </a:cubicBezTo>
                <a:cubicBezTo>
                  <a:pt x="169" y="146"/>
                  <a:pt x="170" y="146"/>
                  <a:pt x="170" y="146"/>
                </a:cubicBezTo>
                <a:cubicBezTo>
                  <a:pt x="173" y="146"/>
                  <a:pt x="175" y="145"/>
                  <a:pt x="177" y="144"/>
                </a:cubicBezTo>
                <a:cubicBezTo>
                  <a:pt x="185" y="142"/>
                  <a:pt x="191" y="140"/>
                  <a:pt x="196" y="137"/>
                </a:cubicBezTo>
                <a:cubicBezTo>
                  <a:pt x="196" y="141"/>
                  <a:pt x="196" y="141"/>
                  <a:pt x="196" y="141"/>
                </a:cubicBezTo>
                <a:cubicBezTo>
                  <a:pt x="196" y="150"/>
                  <a:pt x="166" y="158"/>
                  <a:pt x="129" y="158"/>
                </a:cubicBezTo>
                <a:cubicBezTo>
                  <a:pt x="92" y="158"/>
                  <a:pt x="61" y="150"/>
                  <a:pt x="61" y="141"/>
                </a:cubicBezTo>
                <a:cubicBezTo>
                  <a:pt x="61" y="136"/>
                  <a:pt x="61" y="136"/>
                  <a:pt x="61" y="136"/>
                </a:cubicBezTo>
                <a:cubicBezTo>
                  <a:pt x="76" y="146"/>
                  <a:pt x="103" y="150"/>
                  <a:pt x="129" y="150"/>
                </a:cubicBezTo>
                <a:cubicBezTo>
                  <a:pt x="135" y="150"/>
                  <a:pt x="141" y="150"/>
                  <a:pt x="147" y="150"/>
                </a:cubicBezTo>
                <a:cubicBezTo>
                  <a:pt x="150" y="149"/>
                  <a:pt x="152" y="147"/>
                  <a:pt x="152" y="144"/>
                </a:cubicBezTo>
                <a:cubicBezTo>
                  <a:pt x="152" y="141"/>
                  <a:pt x="149" y="139"/>
                  <a:pt x="146" y="139"/>
                </a:cubicBezTo>
                <a:cubicBezTo>
                  <a:pt x="141" y="139"/>
                  <a:pt x="135" y="140"/>
                  <a:pt x="129" y="140"/>
                </a:cubicBezTo>
                <a:cubicBezTo>
                  <a:pt x="92" y="140"/>
                  <a:pt x="66" y="130"/>
                  <a:pt x="61" y="122"/>
                </a:cubicBezTo>
                <a:cubicBezTo>
                  <a:pt x="61" y="104"/>
                  <a:pt x="61" y="104"/>
                  <a:pt x="61" y="104"/>
                </a:cubicBezTo>
                <a:cubicBezTo>
                  <a:pt x="121" y="130"/>
                  <a:pt x="121" y="130"/>
                  <a:pt x="121" y="130"/>
                </a:cubicBezTo>
                <a:cubicBezTo>
                  <a:pt x="123" y="131"/>
                  <a:pt x="125" y="132"/>
                  <a:pt x="128" y="132"/>
                </a:cubicBezTo>
                <a:cubicBezTo>
                  <a:pt x="130" y="132"/>
                  <a:pt x="132" y="131"/>
                  <a:pt x="134" y="130"/>
                </a:cubicBezTo>
                <a:cubicBezTo>
                  <a:pt x="196" y="103"/>
                  <a:pt x="196" y="103"/>
                  <a:pt x="196" y="103"/>
                </a:cubicBezTo>
                <a:lnTo>
                  <a:pt x="196" y="123"/>
                </a:lnTo>
                <a:close/>
                <a:moveTo>
                  <a:pt x="128" y="116"/>
                </a:moveTo>
                <a:cubicBezTo>
                  <a:pt x="16" y="66"/>
                  <a:pt x="16" y="66"/>
                  <a:pt x="16" y="66"/>
                </a:cubicBezTo>
                <a:cubicBezTo>
                  <a:pt x="128" y="16"/>
                  <a:pt x="128" y="16"/>
                  <a:pt x="128" y="16"/>
                </a:cubicBezTo>
                <a:cubicBezTo>
                  <a:pt x="240" y="66"/>
                  <a:pt x="240" y="66"/>
                  <a:pt x="240" y="66"/>
                </a:cubicBezTo>
                <a:lnTo>
                  <a:pt x="128" y="116"/>
                </a:lnTo>
                <a:close/>
              </a:path>
            </a:pathLst>
          </a:custGeom>
          <a:solidFill>
            <a:schemeClr val="bg1"/>
          </a:solidFill>
          <a:ln>
            <a:noFill/>
          </a:ln>
          <a:effectLst/>
        </p:spPr>
        <p:txBody>
          <a:bodyPr vert="horz" wrap="square" lIns="91440" tIns="45720" rIns="91440" bIns="45720" numCol="1" anchor="t" anchorCtr="0" compatLnSpc="1"/>
          <a:lstStyle/>
          <a:p>
            <a:endParaRPr lang="zh-CN" altLang="en-US" sz="1600">
              <a:solidFill>
                <a:schemeClr val="bg2">
                  <a:lumMod val="25000"/>
                </a:schemeClr>
              </a:solidFill>
              <a:cs typeface="+mn-ea"/>
              <a:sym typeface="+mn-lt"/>
            </a:endParaRPr>
          </a:p>
        </p:txBody>
      </p:sp>
      <p:sp>
        <p:nvSpPr>
          <p:cNvPr id="7" name="Freeform 9"/>
          <p:cNvSpPr>
            <a:spLocks noEditPoints="1"/>
          </p:cNvSpPr>
          <p:nvPr/>
        </p:nvSpPr>
        <p:spPr bwMode="auto">
          <a:xfrm>
            <a:off x="4630665" y="4290065"/>
            <a:ext cx="772110" cy="480369"/>
          </a:xfrm>
          <a:custGeom>
            <a:avLst/>
            <a:gdLst>
              <a:gd name="T0" fmla="*/ 253 w 257"/>
              <a:gd name="T1" fmla="*/ 41 h 159"/>
              <a:gd name="T2" fmla="*/ 224 w 257"/>
              <a:gd name="T3" fmla="*/ 24 h 159"/>
              <a:gd name="T4" fmla="*/ 220 w 257"/>
              <a:gd name="T5" fmla="*/ 25 h 159"/>
              <a:gd name="T6" fmla="*/ 220 w 257"/>
              <a:gd name="T7" fmla="*/ 12 h 159"/>
              <a:gd name="T8" fmla="*/ 220 w 257"/>
              <a:gd name="T9" fmla="*/ 8 h 159"/>
              <a:gd name="T10" fmla="*/ 212 w 257"/>
              <a:gd name="T11" fmla="*/ 0 h 159"/>
              <a:gd name="T12" fmla="*/ 8 w 257"/>
              <a:gd name="T13" fmla="*/ 0 h 159"/>
              <a:gd name="T14" fmla="*/ 0 w 257"/>
              <a:gd name="T15" fmla="*/ 8 h 159"/>
              <a:gd name="T16" fmla="*/ 0 w 257"/>
              <a:gd name="T17" fmla="*/ 12 h 159"/>
              <a:gd name="T18" fmla="*/ 51 w 257"/>
              <a:gd name="T19" fmla="*/ 134 h 159"/>
              <a:gd name="T20" fmla="*/ 51 w 257"/>
              <a:gd name="T21" fmla="*/ 151 h 159"/>
              <a:gd name="T22" fmla="*/ 59 w 257"/>
              <a:gd name="T23" fmla="*/ 159 h 159"/>
              <a:gd name="T24" fmla="*/ 161 w 257"/>
              <a:gd name="T25" fmla="*/ 159 h 159"/>
              <a:gd name="T26" fmla="*/ 169 w 257"/>
              <a:gd name="T27" fmla="*/ 151 h 159"/>
              <a:gd name="T28" fmla="*/ 169 w 257"/>
              <a:gd name="T29" fmla="*/ 134 h 159"/>
              <a:gd name="T30" fmla="*/ 195 w 257"/>
              <a:gd name="T31" fmla="*/ 114 h 159"/>
              <a:gd name="T32" fmla="*/ 252 w 257"/>
              <a:gd name="T33" fmla="*/ 73 h 159"/>
              <a:gd name="T34" fmla="*/ 253 w 257"/>
              <a:gd name="T35" fmla="*/ 41 h 159"/>
              <a:gd name="T36" fmla="*/ 158 w 257"/>
              <a:gd name="T37" fmla="*/ 121 h 159"/>
              <a:gd name="T38" fmla="*/ 157 w 257"/>
              <a:gd name="T39" fmla="*/ 122 h 159"/>
              <a:gd name="T40" fmla="*/ 146 w 257"/>
              <a:gd name="T41" fmla="*/ 122 h 159"/>
              <a:gd name="T42" fmla="*/ 141 w 257"/>
              <a:gd name="T43" fmla="*/ 127 h 159"/>
              <a:gd name="T44" fmla="*/ 146 w 257"/>
              <a:gd name="T45" fmla="*/ 132 h 159"/>
              <a:gd name="T46" fmla="*/ 153 w 257"/>
              <a:gd name="T47" fmla="*/ 132 h 159"/>
              <a:gd name="T48" fmla="*/ 153 w 257"/>
              <a:gd name="T49" fmla="*/ 143 h 159"/>
              <a:gd name="T50" fmla="*/ 67 w 257"/>
              <a:gd name="T51" fmla="*/ 143 h 159"/>
              <a:gd name="T52" fmla="*/ 67 w 257"/>
              <a:gd name="T53" fmla="*/ 132 h 159"/>
              <a:gd name="T54" fmla="*/ 119 w 257"/>
              <a:gd name="T55" fmla="*/ 132 h 159"/>
              <a:gd name="T56" fmla="*/ 125 w 257"/>
              <a:gd name="T57" fmla="*/ 127 h 159"/>
              <a:gd name="T58" fmla="*/ 119 w 257"/>
              <a:gd name="T59" fmla="*/ 122 h 159"/>
              <a:gd name="T60" fmla="*/ 63 w 257"/>
              <a:gd name="T61" fmla="*/ 122 h 159"/>
              <a:gd name="T62" fmla="*/ 62 w 257"/>
              <a:gd name="T63" fmla="*/ 121 h 159"/>
              <a:gd name="T64" fmla="*/ 16 w 257"/>
              <a:gd name="T65" fmla="*/ 39 h 159"/>
              <a:gd name="T66" fmla="*/ 145 w 257"/>
              <a:gd name="T67" fmla="*/ 39 h 159"/>
              <a:gd name="T68" fmla="*/ 150 w 257"/>
              <a:gd name="T69" fmla="*/ 34 h 159"/>
              <a:gd name="T70" fmla="*/ 145 w 257"/>
              <a:gd name="T71" fmla="*/ 28 h 159"/>
              <a:gd name="T72" fmla="*/ 16 w 257"/>
              <a:gd name="T73" fmla="*/ 28 h 159"/>
              <a:gd name="T74" fmla="*/ 16 w 257"/>
              <a:gd name="T75" fmla="*/ 16 h 159"/>
              <a:gd name="T76" fmla="*/ 204 w 257"/>
              <a:gd name="T77" fmla="*/ 16 h 159"/>
              <a:gd name="T78" fmla="*/ 204 w 257"/>
              <a:gd name="T79" fmla="*/ 28 h 159"/>
              <a:gd name="T80" fmla="*/ 174 w 257"/>
              <a:gd name="T81" fmla="*/ 28 h 159"/>
              <a:gd name="T82" fmla="*/ 169 w 257"/>
              <a:gd name="T83" fmla="*/ 34 h 159"/>
              <a:gd name="T84" fmla="*/ 174 w 257"/>
              <a:gd name="T85" fmla="*/ 39 h 159"/>
              <a:gd name="T86" fmla="*/ 203 w 257"/>
              <a:gd name="T87" fmla="*/ 39 h 159"/>
              <a:gd name="T88" fmla="*/ 158 w 257"/>
              <a:gd name="T89" fmla="*/ 121 h 159"/>
              <a:gd name="T90" fmla="*/ 238 w 257"/>
              <a:gd name="T91" fmla="*/ 66 h 159"/>
              <a:gd name="T92" fmla="*/ 211 w 257"/>
              <a:gd name="T93" fmla="*/ 90 h 159"/>
              <a:gd name="T94" fmla="*/ 220 w 257"/>
              <a:gd name="T95" fmla="*/ 41 h 159"/>
              <a:gd name="T96" fmla="*/ 224 w 257"/>
              <a:gd name="T97" fmla="*/ 40 h 159"/>
              <a:gd name="T98" fmla="*/ 238 w 257"/>
              <a:gd name="T99" fmla="*/ 48 h 159"/>
              <a:gd name="T100" fmla="*/ 238 w 257"/>
              <a:gd name="T101" fmla="*/ 66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57" h="159">
                <a:moveTo>
                  <a:pt x="253" y="41"/>
                </a:moveTo>
                <a:cubicBezTo>
                  <a:pt x="248" y="31"/>
                  <a:pt x="237" y="24"/>
                  <a:pt x="224" y="24"/>
                </a:cubicBezTo>
                <a:cubicBezTo>
                  <a:pt x="223" y="24"/>
                  <a:pt x="221" y="24"/>
                  <a:pt x="220" y="25"/>
                </a:cubicBezTo>
                <a:cubicBezTo>
                  <a:pt x="220" y="20"/>
                  <a:pt x="220" y="16"/>
                  <a:pt x="220" y="12"/>
                </a:cubicBezTo>
                <a:cubicBezTo>
                  <a:pt x="220" y="8"/>
                  <a:pt x="220" y="8"/>
                  <a:pt x="220" y="8"/>
                </a:cubicBezTo>
                <a:cubicBezTo>
                  <a:pt x="220" y="3"/>
                  <a:pt x="216" y="0"/>
                  <a:pt x="212" y="0"/>
                </a:cubicBezTo>
                <a:cubicBezTo>
                  <a:pt x="8" y="0"/>
                  <a:pt x="8" y="0"/>
                  <a:pt x="8" y="0"/>
                </a:cubicBezTo>
                <a:cubicBezTo>
                  <a:pt x="4" y="0"/>
                  <a:pt x="0" y="3"/>
                  <a:pt x="0" y="8"/>
                </a:cubicBezTo>
                <a:cubicBezTo>
                  <a:pt x="0" y="12"/>
                  <a:pt x="0" y="12"/>
                  <a:pt x="0" y="12"/>
                </a:cubicBezTo>
                <a:cubicBezTo>
                  <a:pt x="0" y="57"/>
                  <a:pt x="0" y="108"/>
                  <a:pt x="51" y="134"/>
                </a:cubicBezTo>
                <a:cubicBezTo>
                  <a:pt x="51" y="151"/>
                  <a:pt x="51" y="151"/>
                  <a:pt x="51" y="151"/>
                </a:cubicBezTo>
                <a:cubicBezTo>
                  <a:pt x="51" y="155"/>
                  <a:pt x="54" y="159"/>
                  <a:pt x="59" y="159"/>
                </a:cubicBezTo>
                <a:cubicBezTo>
                  <a:pt x="161" y="159"/>
                  <a:pt x="161" y="159"/>
                  <a:pt x="161" y="159"/>
                </a:cubicBezTo>
                <a:cubicBezTo>
                  <a:pt x="165" y="159"/>
                  <a:pt x="169" y="155"/>
                  <a:pt x="169" y="151"/>
                </a:cubicBezTo>
                <a:cubicBezTo>
                  <a:pt x="169" y="134"/>
                  <a:pt x="169" y="134"/>
                  <a:pt x="169" y="134"/>
                </a:cubicBezTo>
                <a:cubicBezTo>
                  <a:pt x="180" y="128"/>
                  <a:pt x="189" y="121"/>
                  <a:pt x="195" y="114"/>
                </a:cubicBezTo>
                <a:cubicBezTo>
                  <a:pt x="225" y="104"/>
                  <a:pt x="245" y="91"/>
                  <a:pt x="252" y="73"/>
                </a:cubicBezTo>
                <a:cubicBezTo>
                  <a:pt x="257" y="62"/>
                  <a:pt x="257" y="50"/>
                  <a:pt x="253" y="41"/>
                </a:cubicBezTo>
                <a:close/>
                <a:moveTo>
                  <a:pt x="158" y="121"/>
                </a:moveTo>
                <a:cubicBezTo>
                  <a:pt x="157" y="121"/>
                  <a:pt x="157" y="122"/>
                  <a:pt x="157" y="122"/>
                </a:cubicBezTo>
                <a:cubicBezTo>
                  <a:pt x="146" y="122"/>
                  <a:pt x="146" y="122"/>
                  <a:pt x="146" y="122"/>
                </a:cubicBezTo>
                <a:cubicBezTo>
                  <a:pt x="143" y="122"/>
                  <a:pt x="141" y="124"/>
                  <a:pt x="141" y="127"/>
                </a:cubicBezTo>
                <a:cubicBezTo>
                  <a:pt x="141" y="130"/>
                  <a:pt x="143" y="132"/>
                  <a:pt x="146" y="132"/>
                </a:cubicBezTo>
                <a:cubicBezTo>
                  <a:pt x="153" y="132"/>
                  <a:pt x="153" y="132"/>
                  <a:pt x="153" y="132"/>
                </a:cubicBezTo>
                <a:cubicBezTo>
                  <a:pt x="153" y="143"/>
                  <a:pt x="153" y="143"/>
                  <a:pt x="153" y="143"/>
                </a:cubicBezTo>
                <a:cubicBezTo>
                  <a:pt x="67" y="143"/>
                  <a:pt x="67" y="143"/>
                  <a:pt x="67" y="143"/>
                </a:cubicBezTo>
                <a:cubicBezTo>
                  <a:pt x="67" y="132"/>
                  <a:pt x="67" y="132"/>
                  <a:pt x="67" y="132"/>
                </a:cubicBezTo>
                <a:cubicBezTo>
                  <a:pt x="119" y="132"/>
                  <a:pt x="119" y="132"/>
                  <a:pt x="119" y="132"/>
                </a:cubicBezTo>
                <a:cubicBezTo>
                  <a:pt x="122" y="132"/>
                  <a:pt x="125" y="130"/>
                  <a:pt x="125" y="127"/>
                </a:cubicBezTo>
                <a:cubicBezTo>
                  <a:pt x="125" y="124"/>
                  <a:pt x="122" y="122"/>
                  <a:pt x="119" y="122"/>
                </a:cubicBezTo>
                <a:cubicBezTo>
                  <a:pt x="63" y="122"/>
                  <a:pt x="63" y="122"/>
                  <a:pt x="63" y="122"/>
                </a:cubicBezTo>
                <a:cubicBezTo>
                  <a:pt x="63" y="122"/>
                  <a:pt x="62" y="121"/>
                  <a:pt x="62" y="121"/>
                </a:cubicBezTo>
                <a:cubicBezTo>
                  <a:pt x="25" y="105"/>
                  <a:pt x="18" y="74"/>
                  <a:pt x="16" y="39"/>
                </a:cubicBezTo>
                <a:cubicBezTo>
                  <a:pt x="145" y="39"/>
                  <a:pt x="145" y="39"/>
                  <a:pt x="145" y="39"/>
                </a:cubicBezTo>
                <a:cubicBezTo>
                  <a:pt x="148" y="39"/>
                  <a:pt x="150" y="37"/>
                  <a:pt x="150" y="34"/>
                </a:cubicBezTo>
                <a:cubicBezTo>
                  <a:pt x="150" y="31"/>
                  <a:pt x="148" y="28"/>
                  <a:pt x="145" y="28"/>
                </a:cubicBezTo>
                <a:cubicBezTo>
                  <a:pt x="16" y="28"/>
                  <a:pt x="16" y="28"/>
                  <a:pt x="16" y="28"/>
                </a:cubicBezTo>
                <a:cubicBezTo>
                  <a:pt x="16" y="24"/>
                  <a:pt x="16" y="20"/>
                  <a:pt x="16" y="16"/>
                </a:cubicBezTo>
                <a:cubicBezTo>
                  <a:pt x="204" y="16"/>
                  <a:pt x="204" y="16"/>
                  <a:pt x="204" y="16"/>
                </a:cubicBezTo>
                <a:cubicBezTo>
                  <a:pt x="204" y="20"/>
                  <a:pt x="204" y="24"/>
                  <a:pt x="204" y="28"/>
                </a:cubicBezTo>
                <a:cubicBezTo>
                  <a:pt x="174" y="28"/>
                  <a:pt x="174" y="28"/>
                  <a:pt x="174" y="28"/>
                </a:cubicBezTo>
                <a:cubicBezTo>
                  <a:pt x="171" y="28"/>
                  <a:pt x="169" y="31"/>
                  <a:pt x="169" y="34"/>
                </a:cubicBezTo>
                <a:cubicBezTo>
                  <a:pt x="169" y="37"/>
                  <a:pt x="171" y="39"/>
                  <a:pt x="174" y="39"/>
                </a:cubicBezTo>
                <a:cubicBezTo>
                  <a:pt x="203" y="39"/>
                  <a:pt x="203" y="39"/>
                  <a:pt x="203" y="39"/>
                </a:cubicBezTo>
                <a:cubicBezTo>
                  <a:pt x="202" y="74"/>
                  <a:pt x="195" y="105"/>
                  <a:pt x="158" y="121"/>
                </a:cubicBezTo>
                <a:close/>
                <a:moveTo>
                  <a:pt x="238" y="66"/>
                </a:moveTo>
                <a:cubicBezTo>
                  <a:pt x="235" y="73"/>
                  <a:pt x="228" y="82"/>
                  <a:pt x="211" y="90"/>
                </a:cubicBezTo>
                <a:cubicBezTo>
                  <a:pt x="218" y="74"/>
                  <a:pt x="219" y="57"/>
                  <a:pt x="220" y="41"/>
                </a:cubicBezTo>
                <a:cubicBezTo>
                  <a:pt x="221" y="40"/>
                  <a:pt x="223" y="40"/>
                  <a:pt x="224" y="40"/>
                </a:cubicBezTo>
                <a:cubicBezTo>
                  <a:pt x="234" y="40"/>
                  <a:pt x="237" y="46"/>
                  <a:pt x="238" y="48"/>
                </a:cubicBezTo>
                <a:cubicBezTo>
                  <a:pt x="240" y="52"/>
                  <a:pt x="241" y="59"/>
                  <a:pt x="238" y="66"/>
                </a:cubicBezTo>
                <a:close/>
              </a:path>
            </a:pathLst>
          </a:custGeom>
          <a:solidFill>
            <a:schemeClr val="bg1"/>
          </a:solidFill>
          <a:ln>
            <a:noFill/>
          </a:ln>
          <a:effectLst/>
        </p:spPr>
        <p:txBody>
          <a:bodyPr vert="horz" wrap="square" lIns="91440" tIns="45720" rIns="91440" bIns="45720" numCol="1" anchor="t" anchorCtr="0" compatLnSpc="1"/>
          <a:lstStyle/>
          <a:p>
            <a:endParaRPr lang="zh-CN" altLang="en-US" sz="1600">
              <a:solidFill>
                <a:schemeClr val="bg2">
                  <a:lumMod val="25000"/>
                </a:schemeClr>
              </a:solidFill>
              <a:cs typeface="+mn-ea"/>
              <a:sym typeface="+mn-lt"/>
            </a:endParaRPr>
          </a:p>
        </p:txBody>
      </p:sp>
      <p:sp>
        <p:nvSpPr>
          <p:cNvPr id="8" name="Freeform 13"/>
          <p:cNvSpPr>
            <a:spLocks noEditPoints="1"/>
          </p:cNvSpPr>
          <p:nvPr/>
        </p:nvSpPr>
        <p:spPr bwMode="auto">
          <a:xfrm>
            <a:off x="6911890" y="3236087"/>
            <a:ext cx="810098" cy="622134"/>
          </a:xfrm>
          <a:custGeom>
            <a:avLst/>
            <a:gdLst>
              <a:gd name="T0" fmla="*/ 181 w 256"/>
              <a:gd name="T1" fmla="*/ 27 h 196"/>
              <a:gd name="T2" fmla="*/ 156 w 256"/>
              <a:gd name="T3" fmla="*/ 0 h 196"/>
              <a:gd name="T4" fmla="*/ 75 w 256"/>
              <a:gd name="T5" fmla="*/ 25 h 196"/>
              <a:gd name="T6" fmla="*/ 25 w 256"/>
              <a:gd name="T7" fmla="*/ 27 h 196"/>
              <a:gd name="T8" fmla="*/ 0 w 256"/>
              <a:gd name="T9" fmla="*/ 171 h 196"/>
              <a:gd name="T10" fmla="*/ 231 w 256"/>
              <a:gd name="T11" fmla="*/ 196 h 196"/>
              <a:gd name="T12" fmla="*/ 256 w 256"/>
              <a:gd name="T13" fmla="*/ 52 h 196"/>
              <a:gd name="T14" fmla="*/ 91 w 256"/>
              <a:gd name="T15" fmla="*/ 25 h 196"/>
              <a:gd name="T16" fmla="*/ 156 w 256"/>
              <a:gd name="T17" fmla="*/ 16 h 196"/>
              <a:gd name="T18" fmla="*/ 165 w 256"/>
              <a:gd name="T19" fmla="*/ 27 h 196"/>
              <a:gd name="T20" fmla="*/ 91 w 256"/>
              <a:gd name="T21" fmla="*/ 25 h 196"/>
              <a:gd name="T22" fmla="*/ 231 w 256"/>
              <a:gd name="T23" fmla="*/ 43 h 196"/>
              <a:gd name="T24" fmla="*/ 240 w 256"/>
              <a:gd name="T25" fmla="*/ 69 h 196"/>
              <a:gd name="T26" fmla="*/ 227 w 256"/>
              <a:gd name="T27" fmla="*/ 84 h 196"/>
              <a:gd name="T28" fmla="*/ 148 w 256"/>
              <a:gd name="T29" fmla="*/ 85 h 196"/>
              <a:gd name="T30" fmla="*/ 90 w 256"/>
              <a:gd name="T31" fmla="*/ 100 h 196"/>
              <a:gd name="T32" fmla="*/ 16 w 256"/>
              <a:gd name="T33" fmla="*/ 72 h 196"/>
              <a:gd name="T34" fmla="*/ 25 w 256"/>
              <a:gd name="T35" fmla="*/ 43 h 196"/>
              <a:gd name="T36" fmla="*/ 155 w 256"/>
              <a:gd name="T37" fmla="*/ 112 h 196"/>
              <a:gd name="T38" fmla="*/ 108 w 256"/>
              <a:gd name="T39" fmla="*/ 117 h 196"/>
              <a:gd name="T40" fmla="*/ 101 w 256"/>
              <a:gd name="T41" fmla="*/ 101 h 196"/>
              <a:gd name="T42" fmla="*/ 148 w 256"/>
              <a:gd name="T43" fmla="*/ 96 h 196"/>
              <a:gd name="T44" fmla="*/ 231 w 256"/>
              <a:gd name="T45" fmla="*/ 180 h 196"/>
              <a:gd name="T46" fmla="*/ 16 w 256"/>
              <a:gd name="T47" fmla="*/ 171 h 196"/>
              <a:gd name="T48" fmla="*/ 27 w 256"/>
              <a:gd name="T49" fmla="*/ 172 h 196"/>
              <a:gd name="T50" fmla="*/ 183 w 256"/>
              <a:gd name="T51" fmla="*/ 167 h 196"/>
              <a:gd name="T52" fmla="*/ 27 w 256"/>
              <a:gd name="T53" fmla="*/ 161 h 196"/>
              <a:gd name="T54" fmla="*/ 16 w 256"/>
              <a:gd name="T55" fmla="*/ 90 h 196"/>
              <a:gd name="T56" fmla="*/ 25 w 256"/>
              <a:gd name="T57" fmla="*/ 94 h 196"/>
              <a:gd name="T58" fmla="*/ 90 w 256"/>
              <a:gd name="T59" fmla="*/ 112 h 196"/>
              <a:gd name="T60" fmla="*/ 148 w 256"/>
              <a:gd name="T61" fmla="*/ 128 h 196"/>
              <a:gd name="T62" fmla="*/ 166 w 256"/>
              <a:gd name="T63" fmla="*/ 111 h 196"/>
              <a:gd name="T64" fmla="*/ 231 w 256"/>
              <a:gd name="T65" fmla="*/ 94 h 196"/>
              <a:gd name="T66" fmla="*/ 240 w 256"/>
              <a:gd name="T67" fmla="*/ 152 h 196"/>
              <a:gd name="T68" fmla="*/ 203 w 256"/>
              <a:gd name="T69" fmla="*/ 161 h 196"/>
              <a:gd name="T70" fmla="*/ 203 w 256"/>
              <a:gd name="T71" fmla="*/ 172 h 196"/>
              <a:gd name="T72" fmla="*/ 240 w 256"/>
              <a:gd name="T73" fmla="*/ 169 h 196"/>
              <a:gd name="T74" fmla="*/ 231 w 256"/>
              <a:gd name="T75" fmla="*/ 180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56" h="196">
                <a:moveTo>
                  <a:pt x="231" y="27"/>
                </a:moveTo>
                <a:cubicBezTo>
                  <a:pt x="181" y="27"/>
                  <a:pt x="181" y="27"/>
                  <a:pt x="181" y="27"/>
                </a:cubicBezTo>
                <a:cubicBezTo>
                  <a:pt x="181" y="25"/>
                  <a:pt x="181" y="25"/>
                  <a:pt x="181" y="25"/>
                </a:cubicBezTo>
                <a:cubicBezTo>
                  <a:pt x="181" y="12"/>
                  <a:pt x="170" y="0"/>
                  <a:pt x="156" y="0"/>
                </a:cubicBezTo>
                <a:cubicBezTo>
                  <a:pt x="100" y="0"/>
                  <a:pt x="100" y="0"/>
                  <a:pt x="100" y="0"/>
                </a:cubicBezTo>
                <a:cubicBezTo>
                  <a:pt x="86" y="0"/>
                  <a:pt x="75" y="12"/>
                  <a:pt x="75" y="25"/>
                </a:cubicBezTo>
                <a:cubicBezTo>
                  <a:pt x="75" y="27"/>
                  <a:pt x="75" y="27"/>
                  <a:pt x="75" y="27"/>
                </a:cubicBezTo>
                <a:cubicBezTo>
                  <a:pt x="25" y="27"/>
                  <a:pt x="25" y="27"/>
                  <a:pt x="25" y="27"/>
                </a:cubicBezTo>
                <a:cubicBezTo>
                  <a:pt x="11" y="27"/>
                  <a:pt x="0" y="38"/>
                  <a:pt x="0" y="52"/>
                </a:cubicBezTo>
                <a:cubicBezTo>
                  <a:pt x="0" y="171"/>
                  <a:pt x="0" y="171"/>
                  <a:pt x="0" y="171"/>
                </a:cubicBezTo>
                <a:cubicBezTo>
                  <a:pt x="0" y="185"/>
                  <a:pt x="11" y="196"/>
                  <a:pt x="25" y="196"/>
                </a:cubicBezTo>
                <a:cubicBezTo>
                  <a:pt x="231" y="196"/>
                  <a:pt x="231" y="196"/>
                  <a:pt x="231" y="196"/>
                </a:cubicBezTo>
                <a:cubicBezTo>
                  <a:pt x="245" y="196"/>
                  <a:pt x="256" y="185"/>
                  <a:pt x="256" y="171"/>
                </a:cubicBezTo>
                <a:cubicBezTo>
                  <a:pt x="256" y="52"/>
                  <a:pt x="256" y="52"/>
                  <a:pt x="256" y="52"/>
                </a:cubicBezTo>
                <a:cubicBezTo>
                  <a:pt x="256" y="38"/>
                  <a:pt x="245" y="27"/>
                  <a:pt x="231" y="27"/>
                </a:cubicBezTo>
                <a:close/>
                <a:moveTo>
                  <a:pt x="91" y="25"/>
                </a:moveTo>
                <a:cubicBezTo>
                  <a:pt x="91" y="20"/>
                  <a:pt x="95" y="16"/>
                  <a:pt x="100" y="16"/>
                </a:cubicBezTo>
                <a:cubicBezTo>
                  <a:pt x="156" y="16"/>
                  <a:pt x="156" y="16"/>
                  <a:pt x="156" y="16"/>
                </a:cubicBezTo>
                <a:cubicBezTo>
                  <a:pt x="161" y="16"/>
                  <a:pt x="165" y="20"/>
                  <a:pt x="165" y="25"/>
                </a:cubicBezTo>
                <a:cubicBezTo>
                  <a:pt x="165" y="27"/>
                  <a:pt x="165" y="27"/>
                  <a:pt x="165" y="27"/>
                </a:cubicBezTo>
                <a:cubicBezTo>
                  <a:pt x="91" y="27"/>
                  <a:pt x="91" y="27"/>
                  <a:pt x="91" y="27"/>
                </a:cubicBezTo>
                <a:lnTo>
                  <a:pt x="91" y="25"/>
                </a:lnTo>
                <a:close/>
                <a:moveTo>
                  <a:pt x="25" y="43"/>
                </a:moveTo>
                <a:cubicBezTo>
                  <a:pt x="231" y="43"/>
                  <a:pt x="231" y="43"/>
                  <a:pt x="231" y="43"/>
                </a:cubicBezTo>
                <a:cubicBezTo>
                  <a:pt x="236" y="43"/>
                  <a:pt x="240" y="47"/>
                  <a:pt x="240" y="52"/>
                </a:cubicBezTo>
                <a:cubicBezTo>
                  <a:pt x="240" y="69"/>
                  <a:pt x="240" y="69"/>
                  <a:pt x="240" y="69"/>
                </a:cubicBezTo>
                <a:cubicBezTo>
                  <a:pt x="240" y="69"/>
                  <a:pt x="240" y="70"/>
                  <a:pt x="240" y="70"/>
                </a:cubicBezTo>
                <a:cubicBezTo>
                  <a:pt x="240" y="75"/>
                  <a:pt x="238" y="80"/>
                  <a:pt x="227" y="84"/>
                </a:cubicBezTo>
                <a:cubicBezTo>
                  <a:pt x="166" y="100"/>
                  <a:pt x="166" y="100"/>
                  <a:pt x="166" y="100"/>
                </a:cubicBezTo>
                <a:cubicBezTo>
                  <a:pt x="165" y="91"/>
                  <a:pt x="157" y="85"/>
                  <a:pt x="148" y="85"/>
                </a:cubicBezTo>
                <a:cubicBezTo>
                  <a:pt x="108" y="85"/>
                  <a:pt x="108" y="85"/>
                  <a:pt x="108" y="85"/>
                </a:cubicBezTo>
                <a:cubicBezTo>
                  <a:pt x="99" y="85"/>
                  <a:pt x="91" y="91"/>
                  <a:pt x="90" y="100"/>
                </a:cubicBezTo>
                <a:cubicBezTo>
                  <a:pt x="28" y="84"/>
                  <a:pt x="28" y="84"/>
                  <a:pt x="28" y="84"/>
                </a:cubicBezTo>
                <a:cubicBezTo>
                  <a:pt x="19" y="81"/>
                  <a:pt x="16" y="76"/>
                  <a:pt x="16" y="72"/>
                </a:cubicBezTo>
                <a:cubicBezTo>
                  <a:pt x="16" y="52"/>
                  <a:pt x="16" y="52"/>
                  <a:pt x="16" y="52"/>
                </a:cubicBezTo>
                <a:cubicBezTo>
                  <a:pt x="16" y="47"/>
                  <a:pt x="20" y="43"/>
                  <a:pt x="25" y="43"/>
                </a:cubicBezTo>
                <a:close/>
                <a:moveTo>
                  <a:pt x="155" y="101"/>
                </a:moveTo>
                <a:cubicBezTo>
                  <a:pt x="155" y="112"/>
                  <a:pt x="155" y="112"/>
                  <a:pt x="155" y="112"/>
                </a:cubicBezTo>
                <a:cubicBezTo>
                  <a:pt x="155" y="115"/>
                  <a:pt x="152" y="117"/>
                  <a:pt x="148" y="117"/>
                </a:cubicBezTo>
                <a:cubicBezTo>
                  <a:pt x="108" y="117"/>
                  <a:pt x="108" y="117"/>
                  <a:pt x="108" y="117"/>
                </a:cubicBezTo>
                <a:cubicBezTo>
                  <a:pt x="104" y="117"/>
                  <a:pt x="101" y="115"/>
                  <a:pt x="101" y="112"/>
                </a:cubicBezTo>
                <a:cubicBezTo>
                  <a:pt x="101" y="101"/>
                  <a:pt x="101" y="101"/>
                  <a:pt x="101" y="101"/>
                </a:cubicBezTo>
                <a:cubicBezTo>
                  <a:pt x="101" y="98"/>
                  <a:pt x="104" y="96"/>
                  <a:pt x="108" y="96"/>
                </a:cubicBezTo>
                <a:cubicBezTo>
                  <a:pt x="148" y="96"/>
                  <a:pt x="148" y="96"/>
                  <a:pt x="148" y="96"/>
                </a:cubicBezTo>
                <a:cubicBezTo>
                  <a:pt x="152" y="96"/>
                  <a:pt x="155" y="98"/>
                  <a:pt x="155" y="101"/>
                </a:cubicBezTo>
                <a:close/>
                <a:moveTo>
                  <a:pt x="231" y="180"/>
                </a:moveTo>
                <a:cubicBezTo>
                  <a:pt x="25" y="180"/>
                  <a:pt x="25" y="180"/>
                  <a:pt x="25" y="180"/>
                </a:cubicBezTo>
                <a:cubicBezTo>
                  <a:pt x="20" y="180"/>
                  <a:pt x="16" y="176"/>
                  <a:pt x="16" y="171"/>
                </a:cubicBezTo>
                <a:cubicBezTo>
                  <a:pt x="16" y="169"/>
                  <a:pt x="16" y="169"/>
                  <a:pt x="16" y="169"/>
                </a:cubicBezTo>
                <a:cubicBezTo>
                  <a:pt x="19" y="171"/>
                  <a:pt x="23" y="172"/>
                  <a:pt x="27" y="172"/>
                </a:cubicBezTo>
                <a:cubicBezTo>
                  <a:pt x="177" y="172"/>
                  <a:pt x="177" y="172"/>
                  <a:pt x="177" y="172"/>
                </a:cubicBezTo>
                <a:cubicBezTo>
                  <a:pt x="180" y="172"/>
                  <a:pt x="183" y="169"/>
                  <a:pt x="183" y="167"/>
                </a:cubicBezTo>
                <a:cubicBezTo>
                  <a:pt x="183" y="164"/>
                  <a:pt x="180" y="161"/>
                  <a:pt x="177" y="161"/>
                </a:cubicBezTo>
                <a:cubicBezTo>
                  <a:pt x="27" y="161"/>
                  <a:pt x="27" y="161"/>
                  <a:pt x="27" y="161"/>
                </a:cubicBezTo>
                <a:cubicBezTo>
                  <a:pt x="22" y="161"/>
                  <a:pt x="17" y="157"/>
                  <a:pt x="16" y="152"/>
                </a:cubicBezTo>
                <a:cubicBezTo>
                  <a:pt x="16" y="90"/>
                  <a:pt x="16" y="90"/>
                  <a:pt x="16" y="90"/>
                </a:cubicBezTo>
                <a:cubicBezTo>
                  <a:pt x="18" y="91"/>
                  <a:pt x="21" y="93"/>
                  <a:pt x="25" y="94"/>
                </a:cubicBezTo>
                <a:cubicBezTo>
                  <a:pt x="25" y="94"/>
                  <a:pt x="25" y="94"/>
                  <a:pt x="25" y="94"/>
                </a:cubicBezTo>
                <a:cubicBezTo>
                  <a:pt x="90" y="111"/>
                  <a:pt x="90" y="111"/>
                  <a:pt x="90" y="111"/>
                </a:cubicBezTo>
                <a:cubicBezTo>
                  <a:pt x="90" y="112"/>
                  <a:pt x="90" y="112"/>
                  <a:pt x="90" y="112"/>
                </a:cubicBezTo>
                <a:cubicBezTo>
                  <a:pt x="90" y="121"/>
                  <a:pt x="98" y="128"/>
                  <a:pt x="108" y="128"/>
                </a:cubicBezTo>
                <a:cubicBezTo>
                  <a:pt x="148" y="128"/>
                  <a:pt x="148" y="128"/>
                  <a:pt x="148" y="128"/>
                </a:cubicBezTo>
                <a:cubicBezTo>
                  <a:pt x="158" y="128"/>
                  <a:pt x="166" y="121"/>
                  <a:pt x="166" y="112"/>
                </a:cubicBezTo>
                <a:cubicBezTo>
                  <a:pt x="166" y="111"/>
                  <a:pt x="166" y="111"/>
                  <a:pt x="166" y="111"/>
                </a:cubicBezTo>
                <a:cubicBezTo>
                  <a:pt x="230" y="94"/>
                  <a:pt x="230" y="94"/>
                  <a:pt x="230" y="94"/>
                </a:cubicBezTo>
                <a:cubicBezTo>
                  <a:pt x="230" y="94"/>
                  <a:pt x="231" y="94"/>
                  <a:pt x="231" y="94"/>
                </a:cubicBezTo>
                <a:cubicBezTo>
                  <a:pt x="234" y="93"/>
                  <a:pt x="237" y="91"/>
                  <a:pt x="240" y="90"/>
                </a:cubicBezTo>
                <a:cubicBezTo>
                  <a:pt x="240" y="152"/>
                  <a:pt x="240" y="152"/>
                  <a:pt x="240" y="152"/>
                </a:cubicBezTo>
                <a:cubicBezTo>
                  <a:pt x="239" y="157"/>
                  <a:pt x="234" y="161"/>
                  <a:pt x="229" y="161"/>
                </a:cubicBezTo>
                <a:cubicBezTo>
                  <a:pt x="203" y="161"/>
                  <a:pt x="203" y="161"/>
                  <a:pt x="203" y="161"/>
                </a:cubicBezTo>
                <a:cubicBezTo>
                  <a:pt x="200" y="161"/>
                  <a:pt x="198" y="164"/>
                  <a:pt x="198" y="167"/>
                </a:cubicBezTo>
                <a:cubicBezTo>
                  <a:pt x="198" y="169"/>
                  <a:pt x="200" y="172"/>
                  <a:pt x="203" y="172"/>
                </a:cubicBezTo>
                <a:cubicBezTo>
                  <a:pt x="229" y="172"/>
                  <a:pt x="229" y="172"/>
                  <a:pt x="229" y="172"/>
                </a:cubicBezTo>
                <a:cubicBezTo>
                  <a:pt x="233" y="172"/>
                  <a:pt x="237" y="171"/>
                  <a:pt x="240" y="169"/>
                </a:cubicBezTo>
                <a:cubicBezTo>
                  <a:pt x="240" y="171"/>
                  <a:pt x="240" y="171"/>
                  <a:pt x="240" y="171"/>
                </a:cubicBezTo>
                <a:cubicBezTo>
                  <a:pt x="240" y="176"/>
                  <a:pt x="236" y="180"/>
                  <a:pt x="231" y="180"/>
                </a:cubicBezTo>
                <a:close/>
              </a:path>
            </a:pathLst>
          </a:custGeom>
          <a:solidFill>
            <a:schemeClr val="bg1"/>
          </a:solidFill>
          <a:ln>
            <a:noFill/>
          </a:ln>
          <a:effectLst/>
        </p:spPr>
        <p:txBody>
          <a:bodyPr vert="horz" wrap="square" lIns="91440" tIns="45720" rIns="91440" bIns="45720" numCol="1" anchor="t" anchorCtr="0" compatLnSpc="1"/>
          <a:lstStyle/>
          <a:p>
            <a:endParaRPr lang="zh-CN" altLang="en-US" sz="1600">
              <a:solidFill>
                <a:schemeClr val="bg2">
                  <a:lumMod val="25000"/>
                </a:schemeClr>
              </a:solidFill>
              <a:cs typeface="+mn-ea"/>
              <a:sym typeface="+mn-lt"/>
            </a:endParaRPr>
          </a:p>
        </p:txBody>
      </p:sp>
      <p:grpSp>
        <p:nvGrpSpPr>
          <p:cNvPr id="9" name="Group 16"/>
          <p:cNvGrpSpPr>
            <a:grpSpLocks noChangeAspect="1"/>
          </p:cNvGrpSpPr>
          <p:nvPr/>
        </p:nvGrpSpPr>
        <p:grpSpPr bwMode="auto">
          <a:xfrm>
            <a:off x="9305413" y="4153874"/>
            <a:ext cx="621181" cy="715404"/>
            <a:chOff x="4720" y="688"/>
            <a:chExt cx="534" cy="615"/>
          </a:xfrm>
          <a:solidFill>
            <a:schemeClr val="bg1"/>
          </a:solidFill>
          <a:effectLst/>
        </p:grpSpPr>
        <p:sp>
          <p:nvSpPr>
            <p:cNvPr id="10" name="Freeform 17"/>
            <p:cNvSpPr>
              <a:spLocks noEditPoints="1"/>
            </p:cNvSpPr>
            <p:nvPr/>
          </p:nvSpPr>
          <p:spPr bwMode="auto">
            <a:xfrm>
              <a:off x="4737" y="970"/>
              <a:ext cx="517" cy="218"/>
            </a:xfrm>
            <a:custGeom>
              <a:avLst/>
              <a:gdLst>
                <a:gd name="T0" fmla="*/ 208 w 216"/>
                <a:gd name="T1" fmla="*/ 14 h 91"/>
                <a:gd name="T2" fmla="*/ 185 w 216"/>
                <a:gd name="T3" fmla="*/ 14 h 91"/>
                <a:gd name="T4" fmla="*/ 181 w 216"/>
                <a:gd name="T5" fmla="*/ 14 h 91"/>
                <a:gd name="T6" fmla="*/ 163 w 216"/>
                <a:gd name="T7" fmla="*/ 23 h 91"/>
                <a:gd name="T8" fmla="*/ 163 w 216"/>
                <a:gd name="T9" fmla="*/ 8 h 91"/>
                <a:gd name="T10" fmla="*/ 155 w 216"/>
                <a:gd name="T11" fmla="*/ 0 h 91"/>
                <a:gd name="T12" fmla="*/ 8 w 216"/>
                <a:gd name="T13" fmla="*/ 0 h 91"/>
                <a:gd name="T14" fmla="*/ 0 w 216"/>
                <a:gd name="T15" fmla="*/ 8 h 91"/>
                <a:gd name="T16" fmla="*/ 0 w 216"/>
                <a:gd name="T17" fmla="*/ 35 h 91"/>
                <a:gd name="T18" fmla="*/ 8 w 216"/>
                <a:gd name="T19" fmla="*/ 43 h 91"/>
                <a:gd name="T20" fmla="*/ 24 w 216"/>
                <a:gd name="T21" fmla="*/ 43 h 91"/>
                <a:gd name="T22" fmla="*/ 24 w 216"/>
                <a:gd name="T23" fmla="*/ 83 h 91"/>
                <a:gd name="T24" fmla="*/ 32 w 216"/>
                <a:gd name="T25" fmla="*/ 91 h 91"/>
                <a:gd name="T26" fmla="*/ 155 w 216"/>
                <a:gd name="T27" fmla="*/ 91 h 91"/>
                <a:gd name="T28" fmla="*/ 163 w 216"/>
                <a:gd name="T29" fmla="*/ 83 h 91"/>
                <a:gd name="T30" fmla="*/ 163 w 216"/>
                <a:gd name="T31" fmla="*/ 72 h 91"/>
                <a:gd name="T32" fmla="*/ 181 w 216"/>
                <a:gd name="T33" fmla="*/ 80 h 91"/>
                <a:gd name="T34" fmla="*/ 185 w 216"/>
                <a:gd name="T35" fmla="*/ 81 h 91"/>
                <a:gd name="T36" fmla="*/ 208 w 216"/>
                <a:gd name="T37" fmla="*/ 81 h 91"/>
                <a:gd name="T38" fmla="*/ 216 w 216"/>
                <a:gd name="T39" fmla="*/ 73 h 91"/>
                <a:gd name="T40" fmla="*/ 216 w 216"/>
                <a:gd name="T41" fmla="*/ 22 h 91"/>
                <a:gd name="T42" fmla="*/ 208 w 216"/>
                <a:gd name="T43" fmla="*/ 14 h 91"/>
                <a:gd name="T44" fmla="*/ 40 w 216"/>
                <a:gd name="T45" fmla="*/ 75 h 91"/>
                <a:gd name="T46" fmla="*/ 40 w 216"/>
                <a:gd name="T47" fmla="*/ 37 h 91"/>
                <a:gd name="T48" fmla="*/ 106 w 216"/>
                <a:gd name="T49" fmla="*/ 37 h 91"/>
                <a:gd name="T50" fmla="*/ 112 w 216"/>
                <a:gd name="T51" fmla="*/ 32 h 91"/>
                <a:gd name="T52" fmla="*/ 106 w 216"/>
                <a:gd name="T53" fmla="*/ 27 h 91"/>
                <a:gd name="T54" fmla="*/ 16 w 216"/>
                <a:gd name="T55" fmla="*/ 27 h 91"/>
                <a:gd name="T56" fmla="*/ 16 w 216"/>
                <a:gd name="T57" fmla="*/ 16 h 91"/>
                <a:gd name="T58" fmla="*/ 147 w 216"/>
                <a:gd name="T59" fmla="*/ 16 h 91"/>
                <a:gd name="T60" fmla="*/ 147 w 216"/>
                <a:gd name="T61" fmla="*/ 27 h 91"/>
                <a:gd name="T62" fmla="*/ 131 w 216"/>
                <a:gd name="T63" fmla="*/ 27 h 91"/>
                <a:gd name="T64" fmla="*/ 125 w 216"/>
                <a:gd name="T65" fmla="*/ 32 h 91"/>
                <a:gd name="T66" fmla="*/ 131 w 216"/>
                <a:gd name="T67" fmla="*/ 37 h 91"/>
                <a:gd name="T68" fmla="*/ 147 w 216"/>
                <a:gd name="T69" fmla="*/ 37 h 91"/>
                <a:gd name="T70" fmla="*/ 147 w 216"/>
                <a:gd name="T71" fmla="*/ 75 h 91"/>
                <a:gd name="T72" fmla="*/ 40 w 216"/>
                <a:gd name="T73" fmla="*/ 75 h 91"/>
                <a:gd name="T74" fmla="*/ 200 w 216"/>
                <a:gd name="T75" fmla="*/ 65 h 91"/>
                <a:gd name="T76" fmla="*/ 189 w 216"/>
                <a:gd name="T77" fmla="*/ 65 h 91"/>
                <a:gd name="T78" fmla="*/ 189 w 216"/>
                <a:gd name="T79" fmla="*/ 45 h 91"/>
                <a:gd name="T80" fmla="*/ 184 w 216"/>
                <a:gd name="T81" fmla="*/ 40 h 91"/>
                <a:gd name="T82" fmla="*/ 178 w 216"/>
                <a:gd name="T83" fmla="*/ 45 h 91"/>
                <a:gd name="T84" fmla="*/ 178 w 216"/>
                <a:gd name="T85" fmla="*/ 61 h 91"/>
                <a:gd name="T86" fmla="*/ 166 w 216"/>
                <a:gd name="T87" fmla="*/ 56 h 91"/>
                <a:gd name="T88" fmla="*/ 166 w 216"/>
                <a:gd name="T89" fmla="*/ 39 h 91"/>
                <a:gd name="T90" fmla="*/ 187 w 216"/>
                <a:gd name="T91" fmla="*/ 30 h 91"/>
                <a:gd name="T92" fmla="*/ 200 w 216"/>
                <a:gd name="T93" fmla="*/ 30 h 91"/>
                <a:gd name="T94" fmla="*/ 200 w 216"/>
                <a:gd name="T95" fmla="*/ 6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6" h="91">
                  <a:moveTo>
                    <a:pt x="208" y="14"/>
                  </a:moveTo>
                  <a:cubicBezTo>
                    <a:pt x="185" y="14"/>
                    <a:pt x="185" y="14"/>
                    <a:pt x="185" y="14"/>
                  </a:cubicBezTo>
                  <a:cubicBezTo>
                    <a:pt x="184" y="14"/>
                    <a:pt x="183" y="14"/>
                    <a:pt x="181" y="14"/>
                  </a:cubicBezTo>
                  <a:cubicBezTo>
                    <a:pt x="163" y="23"/>
                    <a:pt x="163" y="23"/>
                    <a:pt x="163" y="23"/>
                  </a:cubicBezTo>
                  <a:cubicBezTo>
                    <a:pt x="163" y="8"/>
                    <a:pt x="163" y="8"/>
                    <a:pt x="163" y="8"/>
                  </a:cubicBezTo>
                  <a:cubicBezTo>
                    <a:pt x="163" y="4"/>
                    <a:pt x="159" y="0"/>
                    <a:pt x="155" y="0"/>
                  </a:cubicBezTo>
                  <a:cubicBezTo>
                    <a:pt x="8" y="0"/>
                    <a:pt x="8" y="0"/>
                    <a:pt x="8" y="0"/>
                  </a:cubicBezTo>
                  <a:cubicBezTo>
                    <a:pt x="3" y="0"/>
                    <a:pt x="0" y="4"/>
                    <a:pt x="0" y="8"/>
                  </a:cubicBezTo>
                  <a:cubicBezTo>
                    <a:pt x="0" y="35"/>
                    <a:pt x="0" y="35"/>
                    <a:pt x="0" y="35"/>
                  </a:cubicBezTo>
                  <a:cubicBezTo>
                    <a:pt x="0" y="40"/>
                    <a:pt x="3" y="43"/>
                    <a:pt x="8" y="43"/>
                  </a:cubicBezTo>
                  <a:cubicBezTo>
                    <a:pt x="24" y="43"/>
                    <a:pt x="24" y="43"/>
                    <a:pt x="24" y="43"/>
                  </a:cubicBezTo>
                  <a:cubicBezTo>
                    <a:pt x="24" y="83"/>
                    <a:pt x="24" y="83"/>
                    <a:pt x="24" y="83"/>
                  </a:cubicBezTo>
                  <a:cubicBezTo>
                    <a:pt x="24" y="87"/>
                    <a:pt x="28" y="91"/>
                    <a:pt x="32" y="91"/>
                  </a:cubicBezTo>
                  <a:cubicBezTo>
                    <a:pt x="155" y="91"/>
                    <a:pt x="155" y="91"/>
                    <a:pt x="155" y="91"/>
                  </a:cubicBezTo>
                  <a:cubicBezTo>
                    <a:pt x="159" y="91"/>
                    <a:pt x="163" y="87"/>
                    <a:pt x="163" y="83"/>
                  </a:cubicBezTo>
                  <a:cubicBezTo>
                    <a:pt x="163" y="72"/>
                    <a:pt x="163" y="72"/>
                    <a:pt x="163" y="72"/>
                  </a:cubicBezTo>
                  <a:cubicBezTo>
                    <a:pt x="181" y="80"/>
                    <a:pt x="181" y="80"/>
                    <a:pt x="181" y="80"/>
                  </a:cubicBezTo>
                  <a:cubicBezTo>
                    <a:pt x="183" y="81"/>
                    <a:pt x="184" y="81"/>
                    <a:pt x="185" y="81"/>
                  </a:cubicBezTo>
                  <a:cubicBezTo>
                    <a:pt x="208" y="81"/>
                    <a:pt x="208" y="81"/>
                    <a:pt x="208" y="81"/>
                  </a:cubicBezTo>
                  <a:cubicBezTo>
                    <a:pt x="213" y="81"/>
                    <a:pt x="216" y="78"/>
                    <a:pt x="216" y="73"/>
                  </a:cubicBezTo>
                  <a:cubicBezTo>
                    <a:pt x="216" y="22"/>
                    <a:pt x="216" y="22"/>
                    <a:pt x="216" y="22"/>
                  </a:cubicBezTo>
                  <a:cubicBezTo>
                    <a:pt x="216" y="17"/>
                    <a:pt x="213" y="14"/>
                    <a:pt x="208" y="14"/>
                  </a:cubicBezTo>
                  <a:close/>
                  <a:moveTo>
                    <a:pt x="40" y="75"/>
                  </a:moveTo>
                  <a:cubicBezTo>
                    <a:pt x="40" y="37"/>
                    <a:pt x="40" y="37"/>
                    <a:pt x="40" y="37"/>
                  </a:cubicBezTo>
                  <a:cubicBezTo>
                    <a:pt x="106" y="37"/>
                    <a:pt x="106" y="37"/>
                    <a:pt x="106" y="37"/>
                  </a:cubicBezTo>
                  <a:cubicBezTo>
                    <a:pt x="109" y="37"/>
                    <a:pt x="112" y="35"/>
                    <a:pt x="112" y="32"/>
                  </a:cubicBezTo>
                  <a:cubicBezTo>
                    <a:pt x="112" y="29"/>
                    <a:pt x="109" y="27"/>
                    <a:pt x="106" y="27"/>
                  </a:cubicBezTo>
                  <a:cubicBezTo>
                    <a:pt x="16" y="27"/>
                    <a:pt x="16" y="27"/>
                    <a:pt x="16" y="27"/>
                  </a:cubicBezTo>
                  <a:cubicBezTo>
                    <a:pt x="16" y="16"/>
                    <a:pt x="16" y="16"/>
                    <a:pt x="16" y="16"/>
                  </a:cubicBezTo>
                  <a:cubicBezTo>
                    <a:pt x="147" y="16"/>
                    <a:pt x="147" y="16"/>
                    <a:pt x="147" y="16"/>
                  </a:cubicBezTo>
                  <a:cubicBezTo>
                    <a:pt x="147" y="27"/>
                    <a:pt x="147" y="27"/>
                    <a:pt x="147" y="27"/>
                  </a:cubicBezTo>
                  <a:cubicBezTo>
                    <a:pt x="131" y="27"/>
                    <a:pt x="131" y="27"/>
                    <a:pt x="131" y="27"/>
                  </a:cubicBezTo>
                  <a:cubicBezTo>
                    <a:pt x="128" y="27"/>
                    <a:pt x="125" y="29"/>
                    <a:pt x="125" y="32"/>
                  </a:cubicBezTo>
                  <a:cubicBezTo>
                    <a:pt x="125" y="35"/>
                    <a:pt x="128" y="37"/>
                    <a:pt x="131" y="37"/>
                  </a:cubicBezTo>
                  <a:cubicBezTo>
                    <a:pt x="147" y="37"/>
                    <a:pt x="147" y="37"/>
                    <a:pt x="147" y="37"/>
                  </a:cubicBezTo>
                  <a:cubicBezTo>
                    <a:pt x="147" y="75"/>
                    <a:pt x="147" y="75"/>
                    <a:pt x="147" y="75"/>
                  </a:cubicBezTo>
                  <a:lnTo>
                    <a:pt x="40" y="75"/>
                  </a:lnTo>
                  <a:close/>
                  <a:moveTo>
                    <a:pt x="200" y="65"/>
                  </a:moveTo>
                  <a:cubicBezTo>
                    <a:pt x="189" y="65"/>
                    <a:pt x="189" y="65"/>
                    <a:pt x="189" y="65"/>
                  </a:cubicBezTo>
                  <a:cubicBezTo>
                    <a:pt x="189" y="45"/>
                    <a:pt x="189" y="45"/>
                    <a:pt x="189" y="45"/>
                  </a:cubicBezTo>
                  <a:cubicBezTo>
                    <a:pt x="189" y="43"/>
                    <a:pt x="187" y="40"/>
                    <a:pt x="184" y="40"/>
                  </a:cubicBezTo>
                  <a:cubicBezTo>
                    <a:pt x="181" y="40"/>
                    <a:pt x="178" y="43"/>
                    <a:pt x="178" y="45"/>
                  </a:cubicBezTo>
                  <a:cubicBezTo>
                    <a:pt x="178" y="61"/>
                    <a:pt x="178" y="61"/>
                    <a:pt x="178" y="61"/>
                  </a:cubicBezTo>
                  <a:cubicBezTo>
                    <a:pt x="166" y="56"/>
                    <a:pt x="166" y="56"/>
                    <a:pt x="166" y="56"/>
                  </a:cubicBezTo>
                  <a:cubicBezTo>
                    <a:pt x="166" y="39"/>
                    <a:pt x="166" y="39"/>
                    <a:pt x="166" y="39"/>
                  </a:cubicBezTo>
                  <a:cubicBezTo>
                    <a:pt x="187" y="30"/>
                    <a:pt x="187" y="30"/>
                    <a:pt x="187" y="30"/>
                  </a:cubicBezTo>
                  <a:cubicBezTo>
                    <a:pt x="200" y="30"/>
                    <a:pt x="200" y="30"/>
                    <a:pt x="200" y="30"/>
                  </a:cubicBezTo>
                  <a:lnTo>
                    <a:pt x="200" y="6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solidFill>
                  <a:schemeClr val="bg2">
                    <a:lumMod val="25000"/>
                  </a:schemeClr>
                </a:solidFill>
                <a:cs typeface="+mn-ea"/>
                <a:sym typeface="+mn-lt"/>
              </a:endParaRPr>
            </a:p>
          </p:txBody>
        </p:sp>
        <p:sp>
          <p:nvSpPr>
            <p:cNvPr id="11" name="Freeform 18"/>
            <p:cNvSpPr/>
            <p:nvPr/>
          </p:nvSpPr>
          <p:spPr bwMode="auto">
            <a:xfrm>
              <a:off x="4881" y="1210"/>
              <a:ext cx="160" cy="93"/>
            </a:xfrm>
            <a:custGeom>
              <a:avLst/>
              <a:gdLst>
                <a:gd name="T0" fmla="*/ 39 w 67"/>
                <a:gd name="T1" fmla="*/ 3 h 39"/>
                <a:gd name="T2" fmla="*/ 28 w 67"/>
                <a:gd name="T3" fmla="*/ 3 h 39"/>
                <a:gd name="T4" fmla="*/ 4 w 67"/>
                <a:gd name="T5" fmla="*/ 24 h 39"/>
                <a:gd name="T6" fmla="*/ 3 w 67"/>
                <a:gd name="T7" fmla="*/ 35 h 39"/>
                <a:gd name="T8" fmla="*/ 14 w 67"/>
                <a:gd name="T9" fmla="*/ 36 h 39"/>
                <a:gd name="T10" fmla="*/ 33 w 67"/>
                <a:gd name="T11" fmla="*/ 19 h 39"/>
                <a:gd name="T12" fmla="*/ 53 w 67"/>
                <a:gd name="T13" fmla="*/ 36 h 39"/>
                <a:gd name="T14" fmla="*/ 58 w 67"/>
                <a:gd name="T15" fmla="*/ 38 h 39"/>
                <a:gd name="T16" fmla="*/ 64 w 67"/>
                <a:gd name="T17" fmla="*/ 35 h 39"/>
                <a:gd name="T18" fmla="*/ 63 w 67"/>
                <a:gd name="T19" fmla="*/ 24 h 39"/>
                <a:gd name="T20" fmla="*/ 39 w 67"/>
                <a:gd name="T21" fmla="*/ 3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7" h="39">
                  <a:moveTo>
                    <a:pt x="39" y="3"/>
                  </a:moveTo>
                  <a:cubicBezTo>
                    <a:pt x="36" y="0"/>
                    <a:pt x="31" y="0"/>
                    <a:pt x="28" y="3"/>
                  </a:cubicBezTo>
                  <a:cubicBezTo>
                    <a:pt x="4" y="24"/>
                    <a:pt x="4" y="24"/>
                    <a:pt x="4" y="24"/>
                  </a:cubicBezTo>
                  <a:cubicBezTo>
                    <a:pt x="0" y="27"/>
                    <a:pt x="0" y="32"/>
                    <a:pt x="3" y="35"/>
                  </a:cubicBezTo>
                  <a:cubicBezTo>
                    <a:pt x="6" y="39"/>
                    <a:pt x="11" y="39"/>
                    <a:pt x="14" y="36"/>
                  </a:cubicBezTo>
                  <a:cubicBezTo>
                    <a:pt x="33" y="19"/>
                    <a:pt x="33" y="19"/>
                    <a:pt x="33" y="19"/>
                  </a:cubicBezTo>
                  <a:cubicBezTo>
                    <a:pt x="53" y="36"/>
                    <a:pt x="53" y="36"/>
                    <a:pt x="53" y="36"/>
                  </a:cubicBezTo>
                  <a:cubicBezTo>
                    <a:pt x="55" y="37"/>
                    <a:pt x="56" y="38"/>
                    <a:pt x="58" y="38"/>
                  </a:cubicBezTo>
                  <a:cubicBezTo>
                    <a:pt x="60" y="38"/>
                    <a:pt x="63" y="37"/>
                    <a:pt x="64" y="35"/>
                  </a:cubicBezTo>
                  <a:cubicBezTo>
                    <a:pt x="67" y="32"/>
                    <a:pt x="67" y="27"/>
                    <a:pt x="63" y="24"/>
                  </a:cubicBezTo>
                  <a:lnTo>
                    <a:pt x="39"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solidFill>
                  <a:schemeClr val="bg2">
                    <a:lumMod val="25000"/>
                  </a:schemeClr>
                </a:solidFill>
                <a:cs typeface="+mn-ea"/>
                <a:sym typeface="+mn-lt"/>
              </a:endParaRPr>
            </a:p>
          </p:txBody>
        </p:sp>
        <p:sp>
          <p:nvSpPr>
            <p:cNvPr id="12" name="Freeform 19"/>
            <p:cNvSpPr>
              <a:spLocks noEditPoints="1"/>
            </p:cNvSpPr>
            <p:nvPr/>
          </p:nvSpPr>
          <p:spPr bwMode="auto">
            <a:xfrm>
              <a:off x="4720" y="688"/>
              <a:ext cx="482" cy="258"/>
            </a:xfrm>
            <a:custGeom>
              <a:avLst/>
              <a:gdLst>
                <a:gd name="T0" fmla="*/ 54 w 201"/>
                <a:gd name="T1" fmla="*/ 108 h 108"/>
                <a:gd name="T2" fmla="*/ 100 w 201"/>
                <a:gd name="T3" fmla="*/ 82 h 108"/>
                <a:gd name="T4" fmla="*/ 147 w 201"/>
                <a:gd name="T5" fmla="*/ 108 h 108"/>
                <a:gd name="T6" fmla="*/ 201 w 201"/>
                <a:gd name="T7" fmla="*/ 54 h 108"/>
                <a:gd name="T8" fmla="*/ 147 w 201"/>
                <a:gd name="T9" fmla="*/ 0 h 108"/>
                <a:gd name="T10" fmla="*/ 100 w 201"/>
                <a:gd name="T11" fmla="*/ 26 h 108"/>
                <a:gd name="T12" fmla="*/ 54 w 201"/>
                <a:gd name="T13" fmla="*/ 0 h 108"/>
                <a:gd name="T14" fmla="*/ 0 w 201"/>
                <a:gd name="T15" fmla="*/ 54 h 108"/>
                <a:gd name="T16" fmla="*/ 54 w 201"/>
                <a:gd name="T17" fmla="*/ 108 h 108"/>
                <a:gd name="T18" fmla="*/ 147 w 201"/>
                <a:gd name="T19" fmla="*/ 16 h 108"/>
                <a:gd name="T20" fmla="*/ 185 w 201"/>
                <a:gd name="T21" fmla="*/ 54 h 108"/>
                <a:gd name="T22" fmla="*/ 147 w 201"/>
                <a:gd name="T23" fmla="*/ 92 h 108"/>
                <a:gd name="T24" fmla="*/ 108 w 201"/>
                <a:gd name="T25" fmla="*/ 54 h 108"/>
                <a:gd name="T26" fmla="*/ 147 w 201"/>
                <a:gd name="T27" fmla="*/ 16 h 108"/>
                <a:gd name="T28" fmla="*/ 54 w 201"/>
                <a:gd name="T29" fmla="*/ 16 h 108"/>
                <a:gd name="T30" fmla="*/ 92 w 201"/>
                <a:gd name="T31" fmla="*/ 54 h 108"/>
                <a:gd name="T32" fmla="*/ 54 w 201"/>
                <a:gd name="T33" fmla="*/ 92 h 108"/>
                <a:gd name="T34" fmla="*/ 16 w 201"/>
                <a:gd name="T35" fmla="*/ 54 h 108"/>
                <a:gd name="T36" fmla="*/ 54 w 201"/>
                <a:gd name="T37" fmla="*/ 1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1" h="108">
                  <a:moveTo>
                    <a:pt x="54" y="108"/>
                  </a:moveTo>
                  <a:cubicBezTo>
                    <a:pt x="74" y="108"/>
                    <a:pt x="91" y="98"/>
                    <a:pt x="100" y="82"/>
                  </a:cubicBezTo>
                  <a:cubicBezTo>
                    <a:pt x="110" y="98"/>
                    <a:pt x="127" y="108"/>
                    <a:pt x="147" y="108"/>
                  </a:cubicBezTo>
                  <a:cubicBezTo>
                    <a:pt x="176" y="108"/>
                    <a:pt x="201" y="84"/>
                    <a:pt x="201" y="54"/>
                  </a:cubicBezTo>
                  <a:cubicBezTo>
                    <a:pt x="201" y="24"/>
                    <a:pt x="176" y="0"/>
                    <a:pt x="147" y="0"/>
                  </a:cubicBezTo>
                  <a:cubicBezTo>
                    <a:pt x="127" y="0"/>
                    <a:pt x="110" y="10"/>
                    <a:pt x="100" y="26"/>
                  </a:cubicBezTo>
                  <a:cubicBezTo>
                    <a:pt x="91" y="10"/>
                    <a:pt x="74" y="0"/>
                    <a:pt x="54" y="0"/>
                  </a:cubicBezTo>
                  <a:cubicBezTo>
                    <a:pt x="24" y="0"/>
                    <a:pt x="0" y="24"/>
                    <a:pt x="0" y="54"/>
                  </a:cubicBezTo>
                  <a:cubicBezTo>
                    <a:pt x="0" y="84"/>
                    <a:pt x="24" y="108"/>
                    <a:pt x="54" y="108"/>
                  </a:cubicBezTo>
                  <a:close/>
                  <a:moveTo>
                    <a:pt x="147" y="16"/>
                  </a:moveTo>
                  <a:cubicBezTo>
                    <a:pt x="168" y="16"/>
                    <a:pt x="185" y="33"/>
                    <a:pt x="185" y="54"/>
                  </a:cubicBezTo>
                  <a:cubicBezTo>
                    <a:pt x="185" y="75"/>
                    <a:pt x="168" y="92"/>
                    <a:pt x="147" y="92"/>
                  </a:cubicBezTo>
                  <a:cubicBezTo>
                    <a:pt x="126" y="92"/>
                    <a:pt x="108" y="75"/>
                    <a:pt x="108" y="54"/>
                  </a:cubicBezTo>
                  <a:cubicBezTo>
                    <a:pt x="108" y="33"/>
                    <a:pt x="126" y="16"/>
                    <a:pt x="147" y="16"/>
                  </a:cubicBezTo>
                  <a:close/>
                  <a:moveTo>
                    <a:pt x="54" y="16"/>
                  </a:moveTo>
                  <a:cubicBezTo>
                    <a:pt x="75" y="16"/>
                    <a:pt x="92" y="33"/>
                    <a:pt x="92" y="54"/>
                  </a:cubicBezTo>
                  <a:cubicBezTo>
                    <a:pt x="92" y="75"/>
                    <a:pt x="75" y="92"/>
                    <a:pt x="54" y="92"/>
                  </a:cubicBezTo>
                  <a:cubicBezTo>
                    <a:pt x="33" y="92"/>
                    <a:pt x="16" y="75"/>
                    <a:pt x="16" y="54"/>
                  </a:cubicBezTo>
                  <a:cubicBezTo>
                    <a:pt x="16" y="33"/>
                    <a:pt x="33" y="16"/>
                    <a:pt x="54"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solidFill>
                  <a:schemeClr val="bg2">
                    <a:lumMod val="25000"/>
                  </a:schemeClr>
                </a:solidFill>
                <a:cs typeface="+mn-ea"/>
                <a:sym typeface="+mn-lt"/>
              </a:endParaRPr>
            </a:p>
          </p:txBody>
        </p:sp>
        <p:sp>
          <p:nvSpPr>
            <p:cNvPr id="13" name="Freeform 20"/>
            <p:cNvSpPr>
              <a:spLocks noEditPoints="1"/>
            </p:cNvSpPr>
            <p:nvPr/>
          </p:nvSpPr>
          <p:spPr bwMode="auto">
            <a:xfrm>
              <a:off x="4809" y="777"/>
              <a:ext cx="81" cy="81"/>
            </a:xfrm>
            <a:custGeom>
              <a:avLst/>
              <a:gdLst>
                <a:gd name="T0" fmla="*/ 17 w 34"/>
                <a:gd name="T1" fmla="*/ 34 h 34"/>
                <a:gd name="T2" fmla="*/ 34 w 34"/>
                <a:gd name="T3" fmla="*/ 17 h 34"/>
                <a:gd name="T4" fmla="*/ 17 w 34"/>
                <a:gd name="T5" fmla="*/ 0 h 34"/>
                <a:gd name="T6" fmla="*/ 0 w 34"/>
                <a:gd name="T7" fmla="*/ 17 h 34"/>
                <a:gd name="T8" fmla="*/ 17 w 34"/>
                <a:gd name="T9" fmla="*/ 34 h 34"/>
                <a:gd name="T10" fmla="*/ 17 w 34"/>
                <a:gd name="T11" fmla="*/ 11 h 34"/>
                <a:gd name="T12" fmla="*/ 24 w 34"/>
                <a:gd name="T13" fmla="*/ 17 h 34"/>
                <a:gd name="T14" fmla="*/ 17 w 34"/>
                <a:gd name="T15" fmla="*/ 24 h 34"/>
                <a:gd name="T16" fmla="*/ 11 w 34"/>
                <a:gd name="T17" fmla="*/ 17 h 34"/>
                <a:gd name="T18" fmla="*/ 17 w 34"/>
                <a:gd name="T19" fmla="*/ 1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34">
                  <a:moveTo>
                    <a:pt x="17" y="34"/>
                  </a:moveTo>
                  <a:cubicBezTo>
                    <a:pt x="27" y="34"/>
                    <a:pt x="34" y="27"/>
                    <a:pt x="34" y="17"/>
                  </a:cubicBezTo>
                  <a:cubicBezTo>
                    <a:pt x="34" y="8"/>
                    <a:pt x="27" y="0"/>
                    <a:pt x="17" y="0"/>
                  </a:cubicBezTo>
                  <a:cubicBezTo>
                    <a:pt x="8" y="0"/>
                    <a:pt x="0" y="8"/>
                    <a:pt x="0" y="17"/>
                  </a:cubicBezTo>
                  <a:cubicBezTo>
                    <a:pt x="0" y="27"/>
                    <a:pt x="8" y="34"/>
                    <a:pt x="17" y="34"/>
                  </a:cubicBezTo>
                  <a:close/>
                  <a:moveTo>
                    <a:pt x="17" y="11"/>
                  </a:moveTo>
                  <a:cubicBezTo>
                    <a:pt x="21" y="11"/>
                    <a:pt x="24" y="14"/>
                    <a:pt x="24" y="17"/>
                  </a:cubicBezTo>
                  <a:cubicBezTo>
                    <a:pt x="24" y="21"/>
                    <a:pt x="21" y="24"/>
                    <a:pt x="17" y="24"/>
                  </a:cubicBezTo>
                  <a:cubicBezTo>
                    <a:pt x="14" y="24"/>
                    <a:pt x="11" y="21"/>
                    <a:pt x="11" y="17"/>
                  </a:cubicBezTo>
                  <a:cubicBezTo>
                    <a:pt x="11" y="14"/>
                    <a:pt x="14" y="11"/>
                    <a:pt x="17"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solidFill>
                  <a:schemeClr val="bg2">
                    <a:lumMod val="25000"/>
                  </a:schemeClr>
                </a:solidFill>
                <a:cs typeface="+mn-ea"/>
                <a:sym typeface="+mn-lt"/>
              </a:endParaRPr>
            </a:p>
          </p:txBody>
        </p:sp>
        <p:sp>
          <p:nvSpPr>
            <p:cNvPr id="14" name="Freeform 21"/>
            <p:cNvSpPr>
              <a:spLocks noEditPoints="1"/>
            </p:cNvSpPr>
            <p:nvPr/>
          </p:nvSpPr>
          <p:spPr bwMode="auto">
            <a:xfrm>
              <a:off x="5029" y="777"/>
              <a:ext cx="84" cy="81"/>
            </a:xfrm>
            <a:custGeom>
              <a:avLst/>
              <a:gdLst>
                <a:gd name="T0" fmla="*/ 18 w 35"/>
                <a:gd name="T1" fmla="*/ 34 h 34"/>
                <a:gd name="T2" fmla="*/ 35 w 35"/>
                <a:gd name="T3" fmla="*/ 17 h 34"/>
                <a:gd name="T4" fmla="*/ 18 w 35"/>
                <a:gd name="T5" fmla="*/ 0 h 34"/>
                <a:gd name="T6" fmla="*/ 0 w 35"/>
                <a:gd name="T7" fmla="*/ 17 h 34"/>
                <a:gd name="T8" fmla="*/ 18 w 35"/>
                <a:gd name="T9" fmla="*/ 34 h 34"/>
                <a:gd name="T10" fmla="*/ 18 w 35"/>
                <a:gd name="T11" fmla="*/ 11 h 34"/>
                <a:gd name="T12" fmla="*/ 24 w 35"/>
                <a:gd name="T13" fmla="*/ 17 h 34"/>
                <a:gd name="T14" fmla="*/ 18 w 35"/>
                <a:gd name="T15" fmla="*/ 24 h 34"/>
                <a:gd name="T16" fmla="*/ 11 w 35"/>
                <a:gd name="T17" fmla="*/ 17 h 34"/>
                <a:gd name="T18" fmla="*/ 18 w 35"/>
                <a:gd name="T19" fmla="*/ 1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 h="34">
                  <a:moveTo>
                    <a:pt x="18" y="34"/>
                  </a:moveTo>
                  <a:cubicBezTo>
                    <a:pt x="27" y="34"/>
                    <a:pt x="35" y="27"/>
                    <a:pt x="35" y="17"/>
                  </a:cubicBezTo>
                  <a:cubicBezTo>
                    <a:pt x="35" y="8"/>
                    <a:pt x="27" y="0"/>
                    <a:pt x="18" y="0"/>
                  </a:cubicBezTo>
                  <a:cubicBezTo>
                    <a:pt x="8" y="0"/>
                    <a:pt x="0" y="8"/>
                    <a:pt x="0" y="17"/>
                  </a:cubicBezTo>
                  <a:cubicBezTo>
                    <a:pt x="0" y="27"/>
                    <a:pt x="8" y="34"/>
                    <a:pt x="18" y="34"/>
                  </a:cubicBezTo>
                  <a:close/>
                  <a:moveTo>
                    <a:pt x="18" y="11"/>
                  </a:moveTo>
                  <a:cubicBezTo>
                    <a:pt x="21" y="11"/>
                    <a:pt x="24" y="14"/>
                    <a:pt x="24" y="17"/>
                  </a:cubicBezTo>
                  <a:cubicBezTo>
                    <a:pt x="24" y="21"/>
                    <a:pt x="21" y="24"/>
                    <a:pt x="18" y="24"/>
                  </a:cubicBezTo>
                  <a:cubicBezTo>
                    <a:pt x="14" y="24"/>
                    <a:pt x="11" y="21"/>
                    <a:pt x="11" y="17"/>
                  </a:cubicBezTo>
                  <a:cubicBezTo>
                    <a:pt x="11" y="14"/>
                    <a:pt x="14" y="11"/>
                    <a:pt x="18"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solidFill>
                  <a:schemeClr val="bg2">
                    <a:lumMod val="25000"/>
                  </a:schemeClr>
                </a:solidFill>
                <a:cs typeface="+mn-ea"/>
                <a:sym typeface="+mn-lt"/>
              </a:endParaRPr>
            </a:p>
          </p:txBody>
        </p:sp>
      </p:grpSp>
      <p:sp>
        <p:nvSpPr>
          <p:cNvPr id="15" name="文本框 50"/>
          <p:cNvSpPr txBox="1">
            <a:spLocks noChangeArrowheads="1"/>
          </p:cNvSpPr>
          <p:nvPr/>
        </p:nvSpPr>
        <p:spPr bwMode="auto">
          <a:xfrm>
            <a:off x="2082982" y="1629184"/>
            <a:ext cx="1267382" cy="397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000" dirty="0">
                <a:solidFill>
                  <a:srgbClr val="E59030"/>
                </a:solidFill>
                <a:latin typeface="+mn-lt"/>
                <a:ea typeface="+mn-ea"/>
                <a:cs typeface="+mn-ea"/>
                <a:sym typeface="+mn-lt"/>
              </a:rPr>
              <a:t>您的标题</a:t>
            </a:r>
          </a:p>
        </p:txBody>
      </p:sp>
      <p:sp>
        <p:nvSpPr>
          <p:cNvPr id="16" name="文本框 15"/>
          <p:cNvSpPr txBox="1"/>
          <p:nvPr/>
        </p:nvSpPr>
        <p:spPr>
          <a:xfrm>
            <a:off x="1694231" y="2023611"/>
            <a:ext cx="2044881" cy="812530"/>
          </a:xfrm>
          <a:prstGeom prst="rect">
            <a:avLst/>
          </a:prstGeom>
          <a:noFill/>
        </p:spPr>
        <p:txBody>
          <a:bodyPr wrap="square" rtlCol="0">
            <a:spAutoFit/>
          </a:bodyPr>
          <a:lstStyle/>
          <a:p>
            <a:pPr algn="ctr">
              <a:lnSpc>
                <a:spcPct val="130000"/>
              </a:lnSpc>
            </a:pPr>
            <a:r>
              <a:rPr lang="en-US" altLang="zh-CN" sz="900" dirty="0" smtClean="0">
                <a:solidFill>
                  <a:schemeClr val="tx1">
                    <a:lumMod val="75000"/>
                    <a:lumOff val="25000"/>
                  </a:schemeClr>
                </a:solidFill>
                <a:cs typeface="+mn-ea"/>
                <a:sym typeface="+mn-lt"/>
              </a:rPr>
              <a:t>Your content to play here, or through paste in this box, and select only the text. Your content to play here </a:t>
            </a:r>
            <a:r>
              <a:rPr lang="en-US" altLang="zh-CN" sz="900" dirty="0" err="1">
                <a:solidFill>
                  <a:schemeClr val="tx1">
                    <a:lumMod val="75000"/>
                    <a:lumOff val="25000"/>
                  </a:schemeClr>
                </a:solidFill>
                <a:cs typeface="+mn-ea"/>
                <a:sym typeface="+mn-lt"/>
              </a:rPr>
              <a:t>adver</a:t>
            </a:r>
            <a:endParaRPr lang="en-US" altLang="zh-CN" sz="900" dirty="0">
              <a:solidFill>
                <a:schemeClr val="tx1">
                  <a:lumMod val="75000"/>
                  <a:lumOff val="25000"/>
                </a:schemeClr>
              </a:solidFill>
              <a:cs typeface="+mn-ea"/>
              <a:sym typeface="+mn-lt"/>
            </a:endParaRPr>
          </a:p>
        </p:txBody>
      </p:sp>
      <p:sp>
        <p:nvSpPr>
          <p:cNvPr id="17" name="文本框 50"/>
          <p:cNvSpPr txBox="1">
            <a:spLocks noChangeArrowheads="1"/>
          </p:cNvSpPr>
          <p:nvPr/>
        </p:nvSpPr>
        <p:spPr bwMode="auto">
          <a:xfrm>
            <a:off x="4383029" y="2612280"/>
            <a:ext cx="1267382" cy="397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000" dirty="0">
                <a:solidFill>
                  <a:srgbClr val="907D6D"/>
                </a:solidFill>
                <a:latin typeface="+mn-lt"/>
                <a:ea typeface="+mn-ea"/>
                <a:cs typeface="+mn-ea"/>
                <a:sym typeface="+mn-lt"/>
              </a:rPr>
              <a:t>您的标题</a:t>
            </a:r>
          </a:p>
        </p:txBody>
      </p:sp>
      <p:sp>
        <p:nvSpPr>
          <p:cNvPr id="18" name="文本框 17"/>
          <p:cNvSpPr txBox="1"/>
          <p:nvPr/>
        </p:nvSpPr>
        <p:spPr>
          <a:xfrm>
            <a:off x="3994279" y="3006707"/>
            <a:ext cx="2044881" cy="812530"/>
          </a:xfrm>
          <a:prstGeom prst="rect">
            <a:avLst/>
          </a:prstGeom>
          <a:noFill/>
        </p:spPr>
        <p:txBody>
          <a:bodyPr wrap="square" rtlCol="0">
            <a:spAutoFit/>
          </a:bodyPr>
          <a:lstStyle/>
          <a:p>
            <a:pPr algn="ctr">
              <a:lnSpc>
                <a:spcPct val="130000"/>
              </a:lnSpc>
            </a:pPr>
            <a:r>
              <a:rPr lang="en-US" altLang="zh-CN" sz="900" dirty="0" smtClean="0">
                <a:solidFill>
                  <a:schemeClr val="tx1">
                    <a:lumMod val="75000"/>
                    <a:lumOff val="25000"/>
                  </a:schemeClr>
                </a:solidFill>
                <a:cs typeface="+mn-ea"/>
                <a:sym typeface="+mn-lt"/>
              </a:rPr>
              <a:t>Your content to play here, or through paste in this box, and select only the text. Your content to play here </a:t>
            </a:r>
            <a:r>
              <a:rPr lang="en-US" altLang="zh-CN" sz="900" dirty="0" err="1">
                <a:solidFill>
                  <a:schemeClr val="tx1">
                    <a:lumMod val="75000"/>
                    <a:lumOff val="25000"/>
                  </a:schemeClr>
                </a:solidFill>
                <a:cs typeface="+mn-ea"/>
                <a:sym typeface="+mn-lt"/>
              </a:rPr>
              <a:t>adver</a:t>
            </a:r>
            <a:endParaRPr lang="en-US" altLang="zh-CN" sz="900" dirty="0">
              <a:solidFill>
                <a:schemeClr val="tx1">
                  <a:lumMod val="75000"/>
                  <a:lumOff val="25000"/>
                </a:schemeClr>
              </a:solidFill>
              <a:cs typeface="+mn-ea"/>
              <a:sym typeface="+mn-lt"/>
            </a:endParaRPr>
          </a:p>
        </p:txBody>
      </p:sp>
      <p:sp>
        <p:nvSpPr>
          <p:cNvPr id="19" name="文本框 50"/>
          <p:cNvSpPr txBox="1">
            <a:spLocks noChangeArrowheads="1"/>
          </p:cNvSpPr>
          <p:nvPr/>
        </p:nvSpPr>
        <p:spPr bwMode="auto">
          <a:xfrm>
            <a:off x="6683247" y="1629184"/>
            <a:ext cx="1267382" cy="397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000" dirty="0">
                <a:solidFill>
                  <a:srgbClr val="6C8D77"/>
                </a:solidFill>
                <a:latin typeface="+mn-lt"/>
                <a:ea typeface="+mn-ea"/>
                <a:cs typeface="+mn-ea"/>
                <a:sym typeface="+mn-lt"/>
              </a:rPr>
              <a:t>您的标题</a:t>
            </a:r>
          </a:p>
        </p:txBody>
      </p:sp>
      <p:sp>
        <p:nvSpPr>
          <p:cNvPr id="20" name="文本框 19"/>
          <p:cNvSpPr txBox="1"/>
          <p:nvPr/>
        </p:nvSpPr>
        <p:spPr>
          <a:xfrm>
            <a:off x="6294498" y="2023611"/>
            <a:ext cx="2044881" cy="812530"/>
          </a:xfrm>
          <a:prstGeom prst="rect">
            <a:avLst/>
          </a:prstGeom>
          <a:noFill/>
        </p:spPr>
        <p:txBody>
          <a:bodyPr wrap="square" rtlCol="0">
            <a:spAutoFit/>
          </a:bodyPr>
          <a:lstStyle/>
          <a:p>
            <a:pPr algn="ctr">
              <a:lnSpc>
                <a:spcPct val="130000"/>
              </a:lnSpc>
            </a:pPr>
            <a:r>
              <a:rPr lang="en-US" altLang="zh-CN" sz="900" dirty="0" smtClean="0">
                <a:solidFill>
                  <a:schemeClr val="tx1">
                    <a:lumMod val="75000"/>
                    <a:lumOff val="25000"/>
                  </a:schemeClr>
                </a:solidFill>
                <a:cs typeface="+mn-ea"/>
                <a:sym typeface="+mn-lt"/>
              </a:rPr>
              <a:t>Your content to play here, or through paste in this box, and select only the text. Your content to play here </a:t>
            </a:r>
            <a:r>
              <a:rPr lang="en-US" altLang="zh-CN" sz="900" dirty="0" err="1">
                <a:solidFill>
                  <a:schemeClr val="tx1">
                    <a:lumMod val="75000"/>
                    <a:lumOff val="25000"/>
                  </a:schemeClr>
                </a:solidFill>
                <a:cs typeface="+mn-ea"/>
                <a:sym typeface="+mn-lt"/>
              </a:rPr>
              <a:t>adver</a:t>
            </a:r>
            <a:endParaRPr lang="en-US" altLang="zh-CN" sz="900" dirty="0">
              <a:solidFill>
                <a:schemeClr val="tx1">
                  <a:lumMod val="75000"/>
                  <a:lumOff val="25000"/>
                </a:schemeClr>
              </a:solidFill>
              <a:cs typeface="+mn-ea"/>
              <a:sym typeface="+mn-lt"/>
            </a:endParaRPr>
          </a:p>
        </p:txBody>
      </p:sp>
      <p:sp>
        <p:nvSpPr>
          <p:cNvPr id="21" name="文本框 50"/>
          <p:cNvSpPr txBox="1">
            <a:spLocks noChangeArrowheads="1"/>
          </p:cNvSpPr>
          <p:nvPr/>
        </p:nvSpPr>
        <p:spPr bwMode="auto">
          <a:xfrm>
            <a:off x="8982313" y="2612280"/>
            <a:ext cx="1267382" cy="397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000" dirty="0">
                <a:solidFill>
                  <a:srgbClr val="E95775"/>
                </a:solidFill>
                <a:latin typeface="+mn-lt"/>
                <a:ea typeface="+mn-ea"/>
                <a:cs typeface="+mn-ea"/>
                <a:sym typeface="+mn-lt"/>
              </a:rPr>
              <a:t>您的标题</a:t>
            </a:r>
          </a:p>
        </p:txBody>
      </p:sp>
      <p:sp>
        <p:nvSpPr>
          <p:cNvPr id="22" name="文本框 21"/>
          <p:cNvSpPr txBox="1"/>
          <p:nvPr/>
        </p:nvSpPr>
        <p:spPr>
          <a:xfrm>
            <a:off x="8593562" y="3006707"/>
            <a:ext cx="2044881" cy="812530"/>
          </a:xfrm>
          <a:prstGeom prst="rect">
            <a:avLst/>
          </a:prstGeom>
          <a:noFill/>
        </p:spPr>
        <p:txBody>
          <a:bodyPr wrap="square" rtlCol="0">
            <a:spAutoFit/>
          </a:bodyPr>
          <a:lstStyle/>
          <a:p>
            <a:pPr algn="ctr">
              <a:lnSpc>
                <a:spcPct val="130000"/>
              </a:lnSpc>
            </a:pPr>
            <a:r>
              <a:rPr lang="en-US" altLang="zh-CN" sz="900" dirty="0" smtClean="0">
                <a:solidFill>
                  <a:schemeClr val="tx1">
                    <a:lumMod val="75000"/>
                    <a:lumOff val="25000"/>
                  </a:schemeClr>
                </a:solidFill>
                <a:cs typeface="+mn-ea"/>
                <a:sym typeface="+mn-lt"/>
              </a:rPr>
              <a:t>Your content to play here, or through paste in this box, and select only the text. Your content to play here </a:t>
            </a:r>
            <a:r>
              <a:rPr lang="en-US" altLang="zh-CN" sz="900" dirty="0" err="1">
                <a:solidFill>
                  <a:schemeClr val="tx1">
                    <a:lumMod val="75000"/>
                    <a:lumOff val="25000"/>
                  </a:schemeClr>
                </a:solidFill>
                <a:cs typeface="+mn-ea"/>
                <a:sym typeface="+mn-lt"/>
              </a:rPr>
              <a:t>adver</a:t>
            </a:r>
            <a:endParaRPr lang="en-US" altLang="zh-CN" sz="900" dirty="0">
              <a:solidFill>
                <a:schemeClr val="tx1">
                  <a:lumMod val="75000"/>
                  <a:lumOff val="25000"/>
                </a:schemeClr>
              </a:solidFill>
              <a:cs typeface="+mn-ea"/>
              <a:sym typeface="+mn-lt"/>
            </a:endParaRPr>
          </a:p>
        </p:txBody>
      </p:sp>
      <p:sp>
        <p:nvSpPr>
          <p:cNvPr id="23" name="矩形 22"/>
          <p:cNvSpPr/>
          <p:nvPr/>
        </p:nvSpPr>
        <p:spPr>
          <a:xfrm>
            <a:off x="4081210" y="225474"/>
            <a:ext cx="4293534" cy="400110"/>
          </a:xfrm>
          <a:prstGeom prst="rect">
            <a:avLst/>
          </a:prstGeom>
        </p:spPr>
        <p:txBody>
          <a:bodyPr wrap="square">
            <a:spAutoFit/>
          </a:bodyPr>
          <a:lstStyle/>
          <a:p>
            <a:pPr algn="dist"/>
            <a:r>
              <a:rPr lang="zh-CN" altLang="en-US" sz="2000" dirty="0"/>
              <a:t>单击此处添加标题文本</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6"/>
          <p:cNvSpPr/>
          <p:nvPr/>
        </p:nvSpPr>
        <p:spPr>
          <a:xfrm flipH="1" flipV="1">
            <a:off x="6320339" y="3226002"/>
            <a:ext cx="1639889" cy="1888738"/>
          </a:xfrm>
          <a:custGeom>
            <a:avLst/>
            <a:gdLst/>
            <a:ahLst/>
            <a:cxnLst/>
            <a:rect l="l" t="t" r="r" b="b"/>
            <a:pathLst>
              <a:path w="1352978" h="1558290">
                <a:moveTo>
                  <a:pt x="779145" y="0"/>
                </a:moveTo>
                <a:cubicBezTo>
                  <a:pt x="1007226" y="0"/>
                  <a:pt x="1212417" y="98002"/>
                  <a:pt x="1352978" y="255954"/>
                </a:cubicBezTo>
                <a:cubicBezTo>
                  <a:pt x="1230457" y="395537"/>
                  <a:pt x="1158327" y="578918"/>
                  <a:pt x="1158327" y="779145"/>
                </a:cubicBezTo>
                <a:cubicBezTo>
                  <a:pt x="1158327" y="979373"/>
                  <a:pt x="1230457" y="1162753"/>
                  <a:pt x="1352978" y="1302337"/>
                </a:cubicBezTo>
                <a:cubicBezTo>
                  <a:pt x="1212417" y="1460288"/>
                  <a:pt x="1007226" y="1558290"/>
                  <a:pt x="779145" y="1558290"/>
                </a:cubicBezTo>
                <a:cubicBezTo>
                  <a:pt x="348835" y="1558290"/>
                  <a:pt x="0" y="1209455"/>
                  <a:pt x="0" y="779145"/>
                </a:cubicBezTo>
                <a:cubicBezTo>
                  <a:pt x="0" y="611543"/>
                  <a:pt x="52919" y="456302"/>
                  <a:pt x="144162" y="330069"/>
                </a:cubicBezTo>
                <a:lnTo>
                  <a:pt x="109784" y="108908"/>
                </a:lnTo>
                <a:lnTo>
                  <a:pt x="331101" y="143310"/>
                </a:lnTo>
                <a:cubicBezTo>
                  <a:pt x="457190" y="52617"/>
                  <a:pt x="612023" y="0"/>
                  <a:pt x="779145" y="0"/>
                </a:cubicBezTo>
                <a:close/>
              </a:path>
            </a:pathLst>
          </a:custGeom>
          <a:solidFill>
            <a:srgbClr val="6C8D77"/>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600" i="0" u="none" strike="noStrike" kern="0" cap="none" spc="0" normalizeH="0" baseline="0" noProof="0">
              <a:ln>
                <a:noFill/>
              </a:ln>
              <a:solidFill>
                <a:schemeClr val="bg1"/>
              </a:solidFill>
              <a:effectLst/>
              <a:uLnTx/>
              <a:uFillTx/>
              <a:cs typeface="+mn-ea"/>
              <a:sym typeface="+mn-lt"/>
            </a:endParaRPr>
          </a:p>
        </p:txBody>
      </p:sp>
      <p:sp>
        <p:nvSpPr>
          <p:cNvPr id="3" name="椭圆 61"/>
          <p:cNvSpPr/>
          <p:nvPr/>
        </p:nvSpPr>
        <p:spPr>
          <a:xfrm flipH="1" flipV="1">
            <a:off x="4541259" y="3474626"/>
            <a:ext cx="1888738" cy="1640112"/>
          </a:xfrm>
          <a:custGeom>
            <a:avLst/>
            <a:gdLst/>
            <a:ahLst/>
            <a:cxnLst/>
            <a:rect l="l" t="t" r="r" b="b"/>
            <a:pathLst>
              <a:path w="1558290" h="1353163">
                <a:moveTo>
                  <a:pt x="779145" y="0"/>
                </a:moveTo>
                <a:cubicBezTo>
                  <a:pt x="946584" y="0"/>
                  <a:pt x="1101686" y="52816"/>
                  <a:pt x="1227870" y="143872"/>
                </a:cubicBezTo>
                <a:lnTo>
                  <a:pt x="1452805" y="108907"/>
                </a:lnTo>
                <a:lnTo>
                  <a:pt x="1417746" y="334454"/>
                </a:lnTo>
                <a:cubicBezTo>
                  <a:pt x="1506649" y="460075"/>
                  <a:pt x="1558290" y="613579"/>
                  <a:pt x="1558290" y="779145"/>
                </a:cubicBezTo>
                <a:cubicBezTo>
                  <a:pt x="1558290" y="1007122"/>
                  <a:pt x="1460378" y="1212230"/>
                  <a:pt x="1302560" y="1352794"/>
                </a:cubicBezTo>
                <a:cubicBezTo>
                  <a:pt x="1163008" y="1230383"/>
                  <a:pt x="979715" y="1158329"/>
                  <a:pt x="779593" y="1158329"/>
                </a:cubicBezTo>
                <a:cubicBezTo>
                  <a:pt x="579261" y="1158329"/>
                  <a:pt x="395794" y="1230534"/>
                  <a:pt x="256179" y="1353163"/>
                </a:cubicBezTo>
                <a:cubicBezTo>
                  <a:pt x="98093" y="1212607"/>
                  <a:pt x="0" y="1007331"/>
                  <a:pt x="0" y="779145"/>
                </a:cubicBezTo>
                <a:cubicBezTo>
                  <a:pt x="0" y="348835"/>
                  <a:pt x="348835" y="0"/>
                  <a:pt x="779145" y="0"/>
                </a:cubicBezTo>
                <a:close/>
              </a:path>
            </a:pathLst>
          </a:custGeom>
          <a:solidFill>
            <a:srgbClr val="907D6D"/>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600" i="0" u="none" strike="noStrike" kern="0" cap="none" spc="0" normalizeH="0" baseline="0" noProof="0">
              <a:ln>
                <a:noFill/>
              </a:ln>
              <a:solidFill>
                <a:schemeClr val="bg1"/>
              </a:solidFill>
              <a:effectLst/>
              <a:uLnTx/>
              <a:uFillTx/>
              <a:cs typeface="+mn-ea"/>
              <a:sym typeface="+mn-lt"/>
            </a:endParaRPr>
          </a:p>
        </p:txBody>
      </p:sp>
      <p:sp>
        <p:nvSpPr>
          <p:cNvPr id="4" name="椭圆 6"/>
          <p:cNvSpPr/>
          <p:nvPr/>
        </p:nvSpPr>
        <p:spPr>
          <a:xfrm>
            <a:off x="4541259" y="1707275"/>
            <a:ext cx="1639889" cy="1888738"/>
          </a:xfrm>
          <a:custGeom>
            <a:avLst/>
            <a:gdLst/>
            <a:ahLst/>
            <a:cxnLst/>
            <a:rect l="l" t="t" r="r" b="b"/>
            <a:pathLst>
              <a:path w="1352978" h="1558290">
                <a:moveTo>
                  <a:pt x="779145" y="0"/>
                </a:moveTo>
                <a:cubicBezTo>
                  <a:pt x="1007226" y="0"/>
                  <a:pt x="1212417" y="98002"/>
                  <a:pt x="1352978" y="255954"/>
                </a:cubicBezTo>
                <a:cubicBezTo>
                  <a:pt x="1230457" y="395537"/>
                  <a:pt x="1158327" y="578918"/>
                  <a:pt x="1158327" y="779145"/>
                </a:cubicBezTo>
                <a:cubicBezTo>
                  <a:pt x="1158327" y="979373"/>
                  <a:pt x="1230457" y="1162753"/>
                  <a:pt x="1352978" y="1302337"/>
                </a:cubicBezTo>
                <a:cubicBezTo>
                  <a:pt x="1212417" y="1460288"/>
                  <a:pt x="1007226" y="1558290"/>
                  <a:pt x="779145" y="1558290"/>
                </a:cubicBezTo>
                <a:cubicBezTo>
                  <a:pt x="348835" y="1558290"/>
                  <a:pt x="0" y="1209455"/>
                  <a:pt x="0" y="779145"/>
                </a:cubicBezTo>
                <a:cubicBezTo>
                  <a:pt x="0" y="611543"/>
                  <a:pt x="52919" y="456302"/>
                  <a:pt x="144162" y="330069"/>
                </a:cubicBezTo>
                <a:lnTo>
                  <a:pt x="109784" y="108908"/>
                </a:lnTo>
                <a:lnTo>
                  <a:pt x="331101" y="143310"/>
                </a:lnTo>
                <a:cubicBezTo>
                  <a:pt x="457190" y="52617"/>
                  <a:pt x="612023" y="0"/>
                  <a:pt x="779145" y="0"/>
                </a:cubicBezTo>
                <a:close/>
              </a:path>
            </a:pathLst>
          </a:custGeom>
          <a:solidFill>
            <a:srgbClr val="E9577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600" i="0" u="none" strike="noStrike" kern="0" cap="none" spc="0" normalizeH="0" baseline="0" noProof="0" dirty="0">
              <a:ln>
                <a:noFill/>
              </a:ln>
              <a:solidFill>
                <a:schemeClr val="bg1"/>
              </a:solidFill>
              <a:effectLst/>
              <a:uLnTx/>
              <a:uFillTx/>
              <a:cs typeface="+mn-ea"/>
              <a:sym typeface="+mn-lt"/>
            </a:endParaRPr>
          </a:p>
        </p:txBody>
      </p:sp>
      <p:sp>
        <p:nvSpPr>
          <p:cNvPr id="5" name="椭圆 61"/>
          <p:cNvSpPr/>
          <p:nvPr/>
        </p:nvSpPr>
        <p:spPr>
          <a:xfrm>
            <a:off x="6059417" y="1695213"/>
            <a:ext cx="1888738" cy="1640112"/>
          </a:xfrm>
          <a:custGeom>
            <a:avLst/>
            <a:gdLst/>
            <a:ahLst/>
            <a:cxnLst/>
            <a:rect l="l" t="t" r="r" b="b"/>
            <a:pathLst>
              <a:path w="1558290" h="1353163">
                <a:moveTo>
                  <a:pt x="779145" y="0"/>
                </a:moveTo>
                <a:cubicBezTo>
                  <a:pt x="946584" y="0"/>
                  <a:pt x="1101686" y="52816"/>
                  <a:pt x="1227870" y="143872"/>
                </a:cubicBezTo>
                <a:lnTo>
                  <a:pt x="1452805" y="108907"/>
                </a:lnTo>
                <a:lnTo>
                  <a:pt x="1417746" y="334454"/>
                </a:lnTo>
                <a:cubicBezTo>
                  <a:pt x="1506649" y="460075"/>
                  <a:pt x="1558290" y="613579"/>
                  <a:pt x="1558290" y="779145"/>
                </a:cubicBezTo>
                <a:cubicBezTo>
                  <a:pt x="1558290" y="1007122"/>
                  <a:pt x="1460378" y="1212230"/>
                  <a:pt x="1302560" y="1352794"/>
                </a:cubicBezTo>
                <a:cubicBezTo>
                  <a:pt x="1163008" y="1230383"/>
                  <a:pt x="979715" y="1158329"/>
                  <a:pt x="779593" y="1158329"/>
                </a:cubicBezTo>
                <a:cubicBezTo>
                  <a:pt x="579261" y="1158329"/>
                  <a:pt x="395794" y="1230534"/>
                  <a:pt x="256179" y="1353163"/>
                </a:cubicBezTo>
                <a:cubicBezTo>
                  <a:pt x="98093" y="1212607"/>
                  <a:pt x="0" y="1007331"/>
                  <a:pt x="0" y="779145"/>
                </a:cubicBezTo>
                <a:cubicBezTo>
                  <a:pt x="0" y="348835"/>
                  <a:pt x="348835" y="0"/>
                  <a:pt x="779145" y="0"/>
                </a:cubicBezTo>
                <a:close/>
              </a:path>
            </a:pathLst>
          </a:custGeom>
          <a:solidFill>
            <a:srgbClr val="E5903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600" i="0" u="none" strike="noStrike" kern="0" cap="none" spc="0" normalizeH="0" baseline="0" noProof="0">
              <a:ln>
                <a:noFill/>
              </a:ln>
              <a:solidFill>
                <a:schemeClr val="bg1"/>
              </a:solidFill>
              <a:effectLst/>
              <a:uLnTx/>
              <a:uFillTx/>
              <a:cs typeface="+mn-ea"/>
              <a:sym typeface="+mn-lt"/>
            </a:endParaRPr>
          </a:p>
        </p:txBody>
      </p:sp>
      <p:sp>
        <p:nvSpPr>
          <p:cNvPr id="6" name="TextBox 121"/>
          <p:cNvSpPr txBox="1"/>
          <p:nvPr/>
        </p:nvSpPr>
        <p:spPr>
          <a:xfrm>
            <a:off x="4852984" y="2240864"/>
            <a:ext cx="1072026" cy="677108"/>
          </a:xfrm>
          <a:prstGeom prst="rect">
            <a:avLst/>
          </a:prstGeom>
          <a:noFill/>
          <a:effectLst/>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lang="en-US" altLang="zh-CN" sz="4400" kern="0" dirty="0" smtClean="0">
                <a:solidFill>
                  <a:schemeClr val="bg1"/>
                </a:solidFill>
                <a:cs typeface="+mn-ea"/>
                <a:sym typeface="+mn-lt"/>
              </a:rPr>
              <a:t>01</a:t>
            </a:r>
            <a:endParaRPr kumimoji="0" lang="zh-CN" altLang="en-US" sz="4400" i="0" u="none" strike="noStrike" kern="0" cap="none" spc="0" normalizeH="0" baseline="0" noProof="0" dirty="0">
              <a:ln>
                <a:noFill/>
              </a:ln>
              <a:solidFill>
                <a:schemeClr val="bg1"/>
              </a:solidFill>
              <a:effectLst/>
              <a:uLnTx/>
              <a:uFillTx/>
              <a:cs typeface="+mn-ea"/>
              <a:sym typeface="+mn-lt"/>
            </a:endParaRPr>
          </a:p>
        </p:txBody>
      </p:sp>
      <p:sp>
        <p:nvSpPr>
          <p:cNvPr id="7" name="TextBox 122"/>
          <p:cNvSpPr txBox="1"/>
          <p:nvPr/>
        </p:nvSpPr>
        <p:spPr>
          <a:xfrm>
            <a:off x="6531721" y="2216577"/>
            <a:ext cx="987843" cy="677108"/>
          </a:xfrm>
          <a:prstGeom prst="rect">
            <a:avLst/>
          </a:prstGeom>
          <a:noFill/>
          <a:effectLst/>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4400" i="0" u="none" strike="noStrike" kern="0" cap="none" spc="0" normalizeH="0" baseline="0" noProof="0" dirty="0" smtClean="0">
                <a:ln>
                  <a:noFill/>
                </a:ln>
                <a:solidFill>
                  <a:schemeClr val="bg1"/>
                </a:solidFill>
                <a:effectLst/>
                <a:uLnTx/>
                <a:uFillTx/>
                <a:cs typeface="+mn-ea"/>
                <a:sym typeface="+mn-lt"/>
              </a:rPr>
              <a:t>02</a:t>
            </a:r>
            <a:endParaRPr kumimoji="0" lang="zh-CN" altLang="en-US" sz="4400" i="0" u="none" strike="noStrike" kern="0" cap="none" spc="0" normalizeH="0" baseline="0" noProof="0" dirty="0">
              <a:ln>
                <a:noFill/>
              </a:ln>
              <a:solidFill>
                <a:schemeClr val="bg1"/>
              </a:solidFill>
              <a:effectLst/>
              <a:uLnTx/>
              <a:uFillTx/>
              <a:cs typeface="+mn-ea"/>
              <a:sym typeface="+mn-lt"/>
            </a:endParaRPr>
          </a:p>
        </p:txBody>
      </p:sp>
      <p:sp>
        <p:nvSpPr>
          <p:cNvPr id="8" name="TextBox 123"/>
          <p:cNvSpPr txBox="1"/>
          <p:nvPr/>
        </p:nvSpPr>
        <p:spPr>
          <a:xfrm>
            <a:off x="4907458" y="3941923"/>
            <a:ext cx="1104809" cy="677108"/>
          </a:xfrm>
          <a:prstGeom prst="rect">
            <a:avLst/>
          </a:prstGeom>
          <a:noFill/>
          <a:effectLst/>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4400" i="0" u="none" strike="noStrike" kern="0" cap="none" spc="0" normalizeH="0" baseline="0" noProof="0" dirty="0" smtClean="0">
                <a:ln>
                  <a:noFill/>
                </a:ln>
                <a:solidFill>
                  <a:schemeClr val="bg1"/>
                </a:solidFill>
                <a:effectLst/>
                <a:uLnTx/>
                <a:uFillTx/>
                <a:cs typeface="+mn-ea"/>
                <a:sym typeface="+mn-lt"/>
              </a:rPr>
              <a:t>03</a:t>
            </a:r>
            <a:endParaRPr kumimoji="0" lang="zh-CN" altLang="en-US" sz="4400" i="0" u="none" strike="noStrike" kern="0" cap="none" spc="0" normalizeH="0" baseline="0" noProof="0" dirty="0">
              <a:ln>
                <a:noFill/>
              </a:ln>
              <a:solidFill>
                <a:schemeClr val="bg1"/>
              </a:solidFill>
              <a:effectLst/>
              <a:uLnTx/>
              <a:uFillTx/>
              <a:cs typeface="+mn-ea"/>
              <a:sym typeface="+mn-lt"/>
            </a:endParaRPr>
          </a:p>
        </p:txBody>
      </p:sp>
      <p:sp>
        <p:nvSpPr>
          <p:cNvPr id="9" name="TextBox 124"/>
          <p:cNvSpPr txBox="1"/>
          <p:nvPr/>
        </p:nvSpPr>
        <p:spPr>
          <a:xfrm>
            <a:off x="6655507" y="3869291"/>
            <a:ext cx="1021143" cy="677108"/>
          </a:xfrm>
          <a:prstGeom prst="rect">
            <a:avLst/>
          </a:prstGeom>
          <a:noFill/>
          <a:effectLst/>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lang="en-US" altLang="zh-CN" sz="4400" kern="0" dirty="0" smtClean="0">
                <a:solidFill>
                  <a:schemeClr val="bg1"/>
                </a:solidFill>
                <a:cs typeface="+mn-ea"/>
                <a:sym typeface="+mn-lt"/>
              </a:rPr>
              <a:t>04</a:t>
            </a:r>
            <a:endParaRPr kumimoji="0" lang="zh-CN" altLang="en-US" sz="4400" i="0" u="none" strike="noStrike" kern="0" cap="none" spc="0" normalizeH="0" baseline="0" noProof="0" dirty="0">
              <a:ln>
                <a:noFill/>
              </a:ln>
              <a:solidFill>
                <a:schemeClr val="bg1"/>
              </a:solidFill>
              <a:effectLst/>
              <a:uLnTx/>
              <a:uFillTx/>
              <a:cs typeface="+mn-ea"/>
              <a:sym typeface="+mn-lt"/>
            </a:endParaRPr>
          </a:p>
        </p:txBody>
      </p:sp>
      <p:sp>
        <p:nvSpPr>
          <p:cNvPr id="10" name="TextBox 76"/>
          <p:cNvSpPr txBox="1"/>
          <p:nvPr/>
        </p:nvSpPr>
        <p:spPr>
          <a:xfrm>
            <a:off x="8097742" y="3934446"/>
            <a:ext cx="1733670" cy="400110"/>
          </a:xfrm>
          <a:prstGeom prst="rect">
            <a:avLst/>
          </a:prstGeom>
          <a:noFill/>
          <a:effectLst/>
        </p:spPr>
        <p:txBody>
          <a:bodyPr wrap="square" rtlCol="0">
            <a:spAutoFit/>
          </a:bodyPr>
          <a:lstStyle/>
          <a:p>
            <a:r>
              <a:rPr lang="zh-CN" altLang="en-US" sz="2000" b="1" dirty="0" smtClean="0">
                <a:solidFill>
                  <a:srgbClr val="6C8D77"/>
                </a:solidFill>
                <a:cs typeface="+mn-ea"/>
                <a:sym typeface="+mn-lt"/>
              </a:rPr>
              <a:t>添加标题</a:t>
            </a:r>
            <a:endParaRPr lang="zh-CN" altLang="en-US" sz="2000" b="1" dirty="0">
              <a:solidFill>
                <a:srgbClr val="6C8D77"/>
              </a:solidFill>
              <a:cs typeface="+mn-ea"/>
              <a:sym typeface="+mn-lt"/>
            </a:endParaRPr>
          </a:p>
        </p:txBody>
      </p:sp>
      <p:sp>
        <p:nvSpPr>
          <p:cNvPr id="11" name="文本框 10"/>
          <p:cNvSpPr txBox="1"/>
          <p:nvPr/>
        </p:nvSpPr>
        <p:spPr>
          <a:xfrm>
            <a:off x="8097743" y="4293393"/>
            <a:ext cx="2721892" cy="1052596"/>
          </a:xfrm>
          <a:prstGeom prst="rect">
            <a:avLst/>
          </a:prstGeom>
          <a:noFill/>
          <a:effectLst/>
        </p:spPr>
        <p:txBody>
          <a:bodyPr wrap="square" rtlCol="0">
            <a:spAutoFit/>
          </a:bodyPr>
          <a:lstStyle/>
          <a:p>
            <a:pPr>
              <a:lnSpc>
                <a:spcPct val="130000"/>
              </a:lnSpc>
            </a:pPr>
            <a:r>
              <a:rPr lang="en-US" altLang="zh-CN" sz="1200" dirty="0" smtClean="0">
                <a:solidFill>
                  <a:schemeClr val="tx1">
                    <a:lumMod val="75000"/>
                    <a:lumOff val="25000"/>
                  </a:schemeClr>
                </a:solidFill>
                <a:cs typeface="+mn-ea"/>
                <a:sym typeface="+mn-lt"/>
              </a:rPr>
              <a:t>Your content to play here, or through paste in this box, and select only the text. Your content to play here </a:t>
            </a:r>
            <a:r>
              <a:rPr lang="en-US" altLang="zh-CN" sz="1200" dirty="0" err="1">
                <a:solidFill>
                  <a:schemeClr val="tx1">
                    <a:lumMod val="75000"/>
                    <a:lumOff val="25000"/>
                  </a:schemeClr>
                </a:solidFill>
                <a:cs typeface="+mn-ea"/>
                <a:sym typeface="+mn-lt"/>
              </a:rPr>
              <a:t>adver</a:t>
            </a:r>
            <a:endParaRPr lang="en-US" altLang="zh-CN" sz="1200" dirty="0">
              <a:solidFill>
                <a:schemeClr val="tx1">
                  <a:lumMod val="75000"/>
                  <a:lumOff val="25000"/>
                </a:schemeClr>
              </a:solidFill>
              <a:cs typeface="+mn-ea"/>
              <a:sym typeface="+mn-lt"/>
            </a:endParaRPr>
          </a:p>
        </p:txBody>
      </p:sp>
      <p:sp>
        <p:nvSpPr>
          <p:cNvPr id="12" name="TextBox 76"/>
          <p:cNvSpPr txBox="1"/>
          <p:nvPr/>
        </p:nvSpPr>
        <p:spPr>
          <a:xfrm>
            <a:off x="8097742" y="1482146"/>
            <a:ext cx="1733670" cy="400110"/>
          </a:xfrm>
          <a:prstGeom prst="rect">
            <a:avLst/>
          </a:prstGeom>
          <a:noFill/>
          <a:effectLst/>
        </p:spPr>
        <p:txBody>
          <a:bodyPr wrap="square" rtlCol="0">
            <a:spAutoFit/>
          </a:bodyPr>
          <a:lstStyle/>
          <a:p>
            <a:r>
              <a:rPr lang="zh-CN" altLang="en-US" sz="2000" b="1" dirty="0" smtClean="0">
                <a:solidFill>
                  <a:srgbClr val="E59030"/>
                </a:solidFill>
                <a:cs typeface="+mn-ea"/>
                <a:sym typeface="+mn-lt"/>
              </a:rPr>
              <a:t>添加标题</a:t>
            </a:r>
            <a:endParaRPr lang="zh-CN" altLang="en-US" sz="2000" b="1" dirty="0">
              <a:solidFill>
                <a:srgbClr val="E59030"/>
              </a:solidFill>
              <a:cs typeface="+mn-ea"/>
              <a:sym typeface="+mn-lt"/>
            </a:endParaRPr>
          </a:p>
        </p:txBody>
      </p:sp>
      <p:sp>
        <p:nvSpPr>
          <p:cNvPr id="13" name="文本框 12"/>
          <p:cNvSpPr txBox="1"/>
          <p:nvPr/>
        </p:nvSpPr>
        <p:spPr>
          <a:xfrm>
            <a:off x="8097743" y="1841093"/>
            <a:ext cx="2721892" cy="1052596"/>
          </a:xfrm>
          <a:prstGeom prst="rect">
            <a:avLst/>
          </a:prstGeom>
          <a:noFill/>
          <a:effectLst/>
        </p:spPr>
        <p:txBody>
          <a:bodyPr wrap="square" rtlCol="0">
            <a:spAutoFit/>
          </a:bodyPr>
          <a:lstStyle/>
          <a:p>
            <a:pPr>
              <a:lnSpc>
                <a:spcPct val="130000"/>
              </a:lnSpc>
            </a:pPr>
            <a:r>
              <a:rPr lang="en-US" altLang="zh-CN" sz="1200" dirty="0" smtClean="0">
                <a:solidFill>
                  <a:schemeClr val="tx1">
                    <a:lumMod val="75000"/>
                    <a:lumOff val="25000"/>
                  </a:schemeClr>
                </a:solidFill>
                <a:cs typeface="+mn-ea"/>
                <a:sym typeface="+mn-lt"/>
              </a:rPr>
              <a:t>Your content to play here, or through paste in this box, and select only the text. Your content to play here </a:t>
            </a:r>
            <a:r>
              <a:rPr lang="en-US" altLang="zh-CN" sz="1200" dirty="0" err="1">
                <a:solidFill>
                  <a:schemeClr val="tx1">
                    <a:lumMod val="75000"/>
                    <a:lumOff val="25000"/>
                  </a:schemeClr>
                </a:solidFill>
                <a:cs typeface="+mn-ea"/>
                <a:sym typeface="+mn-lt"/>
              </a:rPr>
              <a:t>adver</a:t>
            </a:r>
            <a:endParaRPr lang="en-US" altLang="zh-CN" sz="1200" dirty="0">
              <a:solidFill>
                <a:schemeClr val="tx1">
                  <a:lumMod val="75000"/>
                  <a:lumOff val="25000"/>
                </a:schemeClr>
              </a:solidFill>
              <a:cs typeface="+mn-ea"/>
              <a:sym typeface="+mn-lt"/>
            </a:endParaRPr>
          </a:p>
        </p:txBody>
      </p:sp>
      <p:sp>
        <p:nvSpPr>
          <p:cNvPr id="14" name="TextBox 76"/>
          <p:cNvSpPr txBox="1"/>
          <p:nvPr/>
        </p:nvSpPr>
        <p:spPr>
          <a:xfrm>
            <a:off x="2596255" y="3934446"/>
            <a:ext cx="1733670" cy="400110"/>
          </a:xfrm>
          <a:prstGeom prst="rect">
            <a:avLst/>
          </a:prstGeom>
          <a:noFill/>
          <a:effectLst/>
        </p:spPr>
        <p:txBody>
          <a:bodyPr wrap="square" rtlCol="0">
            <a:spAutoFit/>
          </a:bodyPr>
          <a:lstStyle/>
          <a:p>
            <a:pPr algn="r"/>
            <a:r>
              <a:rPr lang="zh-CN" altLang="en-US" sz="2000" b="1" dirty="0" smtClean="0">
                <a:solidFill>
                  <a:srgbClr val="907D6D"/>
                </a:solidFill>
                <a:cs typeface="+mn-ea"/>
                <a:sym typeface="+mn-lt"/>
              </a:rPr>
              <a:t>添加标题</a:t>
            </a:r>
            <a:endParaRPr lang="zh-CN" altLang="en-US" sz="2000" b="1" dirty="0">
              <a:solidFill>
                <a:srgbClr val="907D6D"/>
              </a:solidFill>
              <a:cs typeface="+mn-ea"/>
              <a:sym typeface="+mn-lt"/>
            </a:endParaRPr>
          </a:p>
        </p:txBody>
      </p:sp>
      <p:sp>
        <p:nvSpPr>
          <p:cNvPr id="15" name="文本框 14"/>
          <p:cNvSpPr txBox="1"/>
          <p:nvPr/>
        </p:nvSpPr>
        <p:spPr>
          <a:xfrm>
            <a:off x="1591658" y="4293393"/>
            <a:ext cx="2738267" cy="1052596"/>
          </a:xfrm>
          <a:prstGeom prst="rect">
            <a:avLst/>
          </a:prstGeom>
          <a:noFill/>
          <a:effectLst/>
        </p:spPr>
        <p:txBody>
          <a:bodyPr wrap="square" rtlCol="0">
            <a:spAutoFit/>
          </a:bodyPr>
          <a:lstStyle/>
          <a:p>
            <a:pPr algn="r">
              <a:lnSpc>
                <a:spcPct val="130000"/>
              </a:lnSpc>
            </a:pPr>
            <a:r>
              <a:rPr lang="en-US" altLang="zh-CN" sz="1200" dirty="0" smtClean="0">
                <a:solidFill>
                  <a:schemeClr val="tx1">
                    <a:lumMod val="75000"/>
                    <a:lumOff val="25000"/>
                  </a:schemeClr>
                </a:solidFill>
                <a:cs typeface="+mn-ea"/>
                <a:sym typeface="+mn-lt"/>
              </a:rPr>
              <a:t>Your content to play here, or through paste in this box, and select only the text. Your content to play here </a:t>
            </a:r>
            <a:r>
              <a:rPr lang="en-US" altLang="zh-CN" sz="1200" dirty="0" err="1">
                <a:solidFill>
                  <a:schemeClr val="tx1">
                    <a:lumMod val="75000"/>
                    <a:lumOff val="25000"/>
                  </a:schemeClr>
                </a:solidFill>
                <a:cs typeface="+mn-ea"/>
                <a:sym typeface="+mn-lt"/>
              </a:rPr>
              <a:t>adver</a:t>
            </a:r>
            <a:endParaRPr lang="en-US" altLang="zh-CN" sz="1200" dirty="0">
              <a:solidFill>
                <a:schemeClr val="tx1">
                  <a:lumMod val="75000"/>
                  <a:lumOff val="25000"/>
                </a:schemeClr>
              </a:solidFill>
              <a:cs typeface="+mn-ea"/>
              <a:sym typeface="+mn-lt"/>
            </a:endParaRPr>
          </a:p>
        </p:txBody>
      </p:sp>
      <p:sp>
        <p:nvSpPr>
          <p:cNvPr id="16" name="TextBox 76"/>
          <p:cNvSpPr txBox="1"/>
          <p:nvPr/>
        </p:nvSpPr>
        <p:spPr>
          <a:xfrm>
            <a:off x="2596255" y="1482146"/>
            <a:ext cx="1733670" cy="400110"/>
          </a:xfrm>
          <a:prstGeom prst="rect">
            <a:avLst/>
          </a:prstGeom>
          <a:noFill/>
          <a:effectLst/>
        </p:spPr>
        <p:txBody>
          <a:bodyPr wrap="square" rtlCol="0">
            <a:spAutoFit/>
          </a:bodyPr>
          <a:lstStyle/>
          <a:p>
            <a:pPr algn="r"/>
            <a:r>
              <a:rPr lang="zh-CN" altLang="en-US" sz="2000" b="1" dirty="0" smtClean="0">
                <a:solidFill>
                  <a:srgbClr val="E95775"/>
                </a:solidFill>
                <a:cs typeface="+mn-ea"/>
                <a:sym typeface="+mn-lt"/>
              </a:rPr>
              <a:t>添加标题</a:t>
            </a:r>
            <a:endParaRPr lang="zh-CN" altLang="en-US" sz="2000" b="1" dirty="0">
              <a:solidFill>
                <a:srgbClr val="E95775"/>
              </a:solidFill>
              <a:cs typeface="+mn-ea"/>
              <a:sym typeface="+mn-lt"/>
            </a:endParaRPr>
          </a:p>
        </p:txBody>
      </p:sp>
      <p:sp>
        <p:nvSpPr>
          <p:cNvPr id="17" name="文本框 16"/>
          <p:cNvSpPr txBox="1"/>
          <p:nvPr/>
        </p:nvSpPr>
        <p:spPr>
          <a:xfrm>
            <a:off x="1591658" y="1841093"/>
            <a:ext cx="2738267" cy="1052596"/>
          </a:xfrm>
          <a:prstGeom prst="rect">
            <a:avLst/>
          </a:prstGeom>
          <a:noFill/>
          <a:effectLst/>
        </p:spPr>
        <p:txBody>
          <a:bodyPr wrap="square" rtlCol="0">
            <a:spAutoFit/>
          </a:bodyPr>
          <a:lstStyle/>
          <a:p>
            <a:pPr algn="r">
              <a:lnSpc>
                <a:spcPct val="130000"/>
              </a:lnSpc>
            </a:pPr>
            <a:r>
              <a:rPr lang="en-US" altLang="zh-CN" sz="1200" dirty="0" smtClean="0">
                <a:solidFill>
                  <a:schemeClr val="tx1">
                    <a:lumMod val="75000"/>
                    <a:lumOff val="25000"/>
                  </a:schemeClr>
                </a:solidFill>
                <a:cs typeface="+mn-ea"/>
                <a:sym typeface="+mn-lt"/>
              </a:rPr>
              <a:t>Your content to play here, or through paste in this box, and select only the text. Your content to play here </a:t>
            </a:r>
            <a:r>
              <a:rPr lang="en-US" altLang="zh-CN" sz="1200" dirty="0" err="1">
                <a:solidFill>
                  <a:schemeClr val="tx1">
                    <a:lumMod val="75000"/>
                    <a:lumOff val="25000"/>
                  </a:schemeClr>
                </a:solidFill>
                <a:cs typeface="+mn-ea"/>
                <a:sym typeface="+mn-lt"/>
              </a:rPr>
              <a:t>adver</a:t>
            </a:r>
            <a:endParaRPr lang="en-US" altLang="zh-CN" sz="1200" dirty="0">
              <a:solidFill>
                <a:schemeClr val="tx1">
                  <a:lumMod val="75000"/>
                  <a:lumOff val="25000"/>
                </a:schemeClr>
              </a:solidFill>
              <a:cs typeface="+mn-ea"/>
              <a:sym typeface="+mn-lt"/>
            </a:endParaRPr>
          </a:p>
        </p:txBody>
      </p:sp>
      <p:sp>
        <p:nvSpPr>
          <p:cNvPr id="18" name="矩形 17"/>
          <p:cNvSpPr/>
          <p:nvPr/>
        </p:nvSpPr>
        <p:spPr>
          <a:xfrm>
            <a:off x="4081210" y="225474"/>
            <a:ext cx="4293534" cy="400110"/>
          </a:xfrm>
          <a:prstGeom prst="rect">
            <a:avLst/>
          </a:prstGeom>
        </p:spPr>
        <p:txBody>
          <a:bodyPr wrap="square">
            <a:spAutoFit/>
          </a:bodyPr>
          <a:lstStyle/>
          <a:p>
            <a:pPr algn="dist"/>
            <a:r>
              <a:rPr lang="zh-CN" altLang="en-US" sz="2000" dirty="0"/>
              <a:t>单击此处添加标题文本</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1" name="Group 4"/>
          <p:cNvGrpSpPr/>
          <p:nvPr/>
        </p:nvGrpSpPr>
        <p:grpSpPr>
          <a:xfrm>
            <a:off x="4674403" y="1478961"/>
            <a:ext cx="2817314" cy="4140000"/>
            <a:chOff x="1059008" y="1758749"/>
            <a:chExt cx="2817314" cy="4140000"/>
          </a:xfrm>
          <a:solidFill>
            <a:srgbClr val="E59030"/>
          </a:solidFill>
        </p:grpSpPr>
        <p:sp>
          <p:nvSpPr>
            <p:cNvPr id="202" name="Freeform 6"/>
            <p:cNvSpPr/>
            <p:nvPr/>
          </p:nvSpPr>
          <p:spPr bwMode="auto">
            <a:xfrm flipH="1">
              <a:off x="2081153" y="5594890"/>
              <a:ext cx="750039" cy="161360"/>
            </a:xfrm>
            <a:custGeom>
              <a:avLst/>
              <a:gdLst>
                <a:gd name="T0" fmla="*/ 20 w 23"/>
                <a:gd name="T1" fmla="*/ 0 h 5"/>
                <a:gd name="T2" fmla="*/ 3 w 23"/>
                <a:gd name="T3" fmla="*/ 0 h 5"/>
                <a:gd name="T4" fmla="*/ 0 w 23"/>
                <a:gd name="T5" fmla="*/ 2 h 5"/>
                <a:gd name="T6" fmla="*/ 3 w 23"/>
                <a:gd name="T7" fmla="*/ 5 h 5"/>
                <a:gd name="T8" fmla="*/ 20 w 23"/>
                <a:gd name="T9" fmla="*/ 5 h 5"/>
                <a:gd name="T10" fmla="*/ 23 w 23"/>
                <a:gd name="T11" fmla="*/ 2 h 5"/>
                <a:gd name="T12" fmla="*/ 20 w 23"/>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23" h="5">
                  <a:moveTo>
                    <a:pt x="20" y="0"/>
                  </a:moveTo>
                  <a:cubicBezTo>
                    <a:pt x="3" y="0"/>
                    <a:pt x="3" y="0"/>
                    <a:pt x="3" y="0"/>
                  </a:cubicBezTo>
                  <a:cubicBezTo>
                    <a:pt x="1" y="0"/>
                    <a:pt x="0" y="1"/>
                    <a:pt x="0" y="2"/>
                  </a:cubicBezTo>
                  <a:cubicBezTo>
                    <a:pt x="0" y="4"/>
                    <a:pt x="1" y="5"/>
                    <a:pt x="3" y="5"/>
                  </a:cubicBezTo>
                  <a:cubicBezTo>
                    <a:pt x="20" y="5"/>
                    <a:pt x="20" y="5"/>
                    <a:pt x="20" y="5"/>
                  </a:cubicBezTo>
                  <a:cubicBezTo>
                    <a:pt x="22" y="5"/>
                    <a:pt x="23" y="4"/>
                    <a:pt x="23" y="2"/>
                  </a:cubicBezTo>
                  <a:cubicBezTo>
                    <a:pt x="23" y="1"/>
                    <a:pt x="22" y="0"/>
                    <a:pt x="2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a:solidFill>
                  <a:schemeClr val="lt1"/>
                </a:solidFill>
                <a:cs typeface="+mn-ea"/>
                <a:sym typeface="+mn-lt"/>
              </a:endParaRPr>
            </a:p>
          </p:txBody>
        </p:sp>
        <p:sp>
          <p:nvSpPr>
            <p:cNvPr id="203" name="Freeform 6"/>
            <p:cNvSpPr/>
            <p:nvPr/>
          </p:nvSpPr>
          <p:spPr>
            <a:xfrm flipH="1">
              <a:off x="1884563" y="5227989"/>
              <a:ext cx="1143215" cy="333268"/>
            </a:xfrm>
            <a:custGeom>
              <a:avLst/>
              <a:gdLst>
                <a:gd name="connsiteX0" fmla="*/ 0 w 2645228"/>
                <a:gd name="connsiteY0" fmla="*/ 0 h 496975"/>
                <a:gd name="connsiteX1" fmla="*/ 2645228 w 2645228"/>
                <a:gd name="connsiteY1" fmla="*/ 0 h 496975"/>
                <a:gd name="connsiteX2" fmla="*/ 2645228 w 2645228"/>
                <a:gd name="connsiteY2" fmla="*/ 56095 h 496975"/>
                <a:gd name="connsiteX3" fmla="*/ 2204348 w 2645228"/>
                <a:gd name="connsiteY3" fmla="*/ 496975 h 496975"/>
                <a:gd name="connsiteX4" fmla="*/ 440880 w 2645228"/>
                <a:gd name="connsiteY4" fmla="*/ 496975 h 496975"/>
                <a:gd name="connsiteX5" fmla="*/ 0 w 2645228"/>
                <a:gd name="connsiteY5" fmla="*/ 56095 h 496975"/>
                <a:gd name="connsiteX6" fmla="*/ 0 w 2645228"/>
                <a:gd name="connsiteY6" fmla="*/ 0 h 496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5228" h="496975">
                  <a:moveTo>
                    <a:pt x="0" y="0"/>
                  </a:moveTo>
                  <a:lnTo>
                    <a:pt x="2645228" y="0"/>
                  </a:lnTo>
                  <a:lnTo>
                    <a:pt x="2645228" y="56095"/>
                  </a:lnTo>
                  <a:cubicBezTo>
                    <a:pt x="2645228" y="299586"/>
                    <a:pt x="2447839" y="496975"/>
                    <a:pt x="2204348" y="496975"/>
                  </a:cubicBezTo>
                  <a:lnTo>
                    <a:pt x="440880" y="496975"/>
                  </a:lnTo>
                  <a:cubicBezTo>
                    <a:pt x="197389" y="496975"/>
                    <a:pt x="0" y="299586"/>
                    <a:pt x="0" y="56095"/>
                  </a:cubicBez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a:cs typeface="+mn-ea"/>
                <a:sym typeface="+mn-lt"/>
              </a:endParaRPr>
            </a:p>
          </p:txBody>
        </p:sp>
        <p:sp>
          <p:nvSpPr>
            <p:cNvPr id="204" name="Freeform 7"/>
            <p:cNvSpPr/>
            <p:nvPr/>
          </p:nvSpPr>
          <p:spPr>
            <a:xfrm flipH="1">
              <a:off x="2201185" y="5789883"/>
              <a:ext cx="509974" cy="108866"/>
            </a:xfrm>
            <a:custGeom>
              <a:avLst/>
              <a:gdLst>
                <a:gd name="connsiteX0" fmla="*/ 0 w 694404"/>
                <a:gd name="connsiteY0" fmla="*/ 0 h 288475"/>
                <a:gd name="connsiteX1" fmla="*/ 694404 w 694404"/>
                <a:gd name="connsiteY1" fmla="*/ 0 h 288475"/>
                <a:gd name="connsiteX2" fmla="*/ 693800 w 694404"/>
                <a:gd name="connsiteY2" fmla="*/ 5989 h 288475"/>
                <a:gd name="connsiteX3" fmla="*/ 347202 w 694404"/>
                <a:gd name="connsiteY3" fmla="*/ 288475 h 288475"/>
                <a:gd name="connsiteX4" fmla="*/ 604 w 694404"/>
                <a:gd name="connsiteY4" fmla="*/ 5989 h 288475"/>
                <a:gd name="connsiteX5" fmla="*/ 0 w 694404"/>
                <a:gd name="connsiteY5" fmla="*/ 0 h 288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4404" h="288475">
                  <a:moveTo>
                    <a:pt x="0" y="0"/>
                  </a:moveTo>
                  <a:lnTo>
                    <a:pt x="694404" y="0"/>
                  </a:lnTo>
                  <a:lnTo>
                    <a:pt x="693800" y="5989"/>
                  </a:lnTo>
                  <a:cubicBezTo>
                    <a:pt x="660811" y="167204"/>
                    <a:pt x="518169" y="288475"/>
                    <a:pt x="347202" y="288475"/>
                  </a:cubicBezTo>
                  <a:cubicBezTo>
                    <a:pt x="176235" y="288475"/>
                    <a:pt x="33593" y="167204"/>
                    <a:pt x="604" y="5989"/>
                  </a:cubicBez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a:cs typeface="+mn-ea"/>
                <a:sym typeface="+mn-lt"/>
              </a:endParaRPr>
            </a:p>
          </p:txBody>
        </p:sp>
        <p:sp>
          <p:nvSpPr>
            <p:cNvPr id="205" name="Freeform 5"/>
            <p:cNvSpPr/>
            <p:nvPr/>
          </p:nvSpPr>
          <p:spPr bwMode="auto">
            <a:xfrm>
              <a:off x="2364430" y="4584054"/>
              <a:ext cx="149191" cy="440913"/>
            </a:xfrm>
            <a:custGeom>
              <a:avLst/>
              <a:gdLst>
                <a:gd name="T0" fmla="*/ 77 w 112"/>
                <a:gd name="T1" fmla="*/ 270 h 331"/>
                <a:gd name="T2" fmla="*/ 44 w 112"/>
                <a:gd name="T3" fmla="*/ 331 h 331"/>
                <a:gd name="T4" fmla="*/ 15 w 112"/>
                <a:gd name="T5" fmla="*/ 328 h 331"/>
                <a:gd name="T6" fmla="*/ 0 w 112"/>
                <a:gd name="T7" fmla="*/ 261 h 331"/>
                <a:gd name="T8" fmla="*/ 35 w 112"/>
                <a:gd name="T9" fmla="*/ 0 h 331"/>
                <a:gd name="T10" fmla="*/ 112 w 112"/>
                <a:gd name="T11" fmla="*/ 11 h 331"/>
                <a:gd name="T12" fmla="*/ 77 w 112"/>
                <a:gd name="T13" fmla="*/ 270 h 331"/>
              </a:gdLst>
              <a:ahLst/>
              <a:cxnLst>
                <a:cxn ang="0">
                  <a:pos x="T0" y="T1"/>
                </a:cxn>
                <a:cxn ang="0">
                  <a:pos x="T2" y="T3"/>
                </a:cxn>
                <a:cxn ang="0">
                  <a:pos x="T4" y="T5"/>
                </a:cxn>
                <a:cxn ang="0">
                  <a:pos x="T6" y="T7"/>
                </a:cxn>
                <a:cxn ang="0">
                  <a:pos x="T8" y="T9"/>
                </a:cxn>
                <a:cxn ang="0">
                  <a:pos x="T10" y="T11"/>
                </a:cxn>
                <a:cxn ang="0">
                  <a:pos x="T12" y="T13"/>
                </a:cxn>
              </a:cxnLst>
              <a:rect l="0" t="0" r="r" b="b"/>
              <a:pathLst>
                <a:path w="112" h="331">
                  <a:moveTo>
                    <a:pt x="77" y="270"/>
                  </a:moveTo>
                  <a:lnTo>
                    <a:pt x="44" y="331"/>
                  </a:lnTo>
                  <a:lnTo>
                    <a:pt x="15" y="328"/>
                  </a:lnTo>
                  <a:lnTo>
                    <a:pt x="0" y="261"/>
                  </a:lnTo>
                  <a:lnTo>
                    <a:pt x="35" y="0"/>
                  </a:lnTo>
                  <a:lnTo>
                    <a:pt x="112" y="11"/>
                  </a:lnTo>
                  <a:lnTo>
                    <a:pt x="77" y="27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a:solidFill>
                  <a:schemeClr val="lt1"/>
                </a:solidFill>
                <a:cs typeface="+mn-ea"/>
                <a:sym typeface="+mn-lt"/>
              </a:endParaRPr>
            </a:p>
          </p:txBody>
        </p:sp>
        <p:sp>
          <p:nvSpPr>
            <p:cNvPr id="206" name="Freeform 6"/>
            <p:cNvSpPr/>
            <p:nvPr/>
          </p:nvSpPr>
          <p:spPr bwMode="auto">
            <a:xfrm>
              <a:off x="2407056" y="4505463"/>
              <a:ext cx="117222" cy="135871"/>
            </a:xfrm>
            <a:custGeom>
              <a:avLst/>
              <a:gdLst>
                <a:gd name="T0" fmla="*/ 58 w 64"/>
                <a:gd name="T1" fmla="*/ 48 h 74"/>
                <a:gd name="T2" fmla="*/ 27 w 64"/>
                <a:gd name="T3" fmla="*/ 72 h 74"/>
                <a:gd name="T4" fmla="*/ 26 w 64"/>
                <a:gd name="T5" fmla="*/ 72 h 74"/>
                <a:gd name="T6" fmla="*/ 2 w 64"/>
                <a:gd name="T7" fmla="*/ 41 h 74"/>
                <a:gd name="T8" fmla="*/ 6 w 64"/>
                <a:gd name="T9" fmla="*/ 15 h 74"/>
                <a:gd name="T10" fmla="*/ 35 w 64"/>
                <a:gd name="T11" fmla="*/ 7 h 74"/>
                <a:gd name="T12" fmla="*/ 36 w 64"/>
                <a:gd name="T13" fmla="*/ 7 h 74"/>
                <a:gd name="T14" fmla="*/ 62 w 64"/>
                <a:gd name="T15" fmla="*/ 22 h 74"/>
                <a:gd name="T16" fmla="*/ 58 w 64"/>
                <a:gd name="T17" fmla="*/ 48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74">
                  <a:moveTo>
                    <a:pt x="58" y="48"/>
                  </a:moveTo>
                  <a:cubicBezTo>
                    <a:pt x="56" y="63"/>
                    <a:pt x="42" y="74"/>
                    <a:pt x="27" y="72"/>
                  </a:cubicBezTo>
                  <a:cubicBezTo>
                    <a:pt x="26" y="72"/>
                    <a:pt x="26" y="72"/>
                    <a:pt x="26" y="72"/>
                  </a:cubicBezTo>
                  <a:cubicBezTo>
                    <a:pt x="11" y="70"/>
                    <a:pt x="0" y="56"/>
                    <a:pt x="2" y="41"/>
                  </a:cubicBezTo>
                  <a:cubicBezTo>
                    <a:pt x="6" y="15"/>
                    <a:pt x="6" y="15"/>
                    <a:pt x="6" y="15"/>
                  </a:cubicBezTo>
                  <a:cubicBezTo>
                    <a:pt x="8" y="0"/>
                    <a:pt x="20" y="5"/>
                    <a:pt x="35" y="7"/>
                  </a:cubicBezTo>
                  <a:cubicBezTo>
                    <a:pt x="36" y="7"/>
                    <a:pt x="36" y="7"/>
                    <a:pt x="36" y="7"/>
                  </a:cubicBezTo>
                  <a:cubicBezTo>
                    <a:pt x="51" y="9"/>
                    <a:pt x="64" y="7"/>
                    <a:pt x="62" y="22"/>
                  </a:cubicBezTo>
                  <a:lnTo>
                    <a:pt x="58" y="4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a:solidFill>
                  <a:schemeClr val="lt1"/>
                </a:solidFill>
                <a:cs typeface="+mn-ea"/>
                <a:sym typeface="+mn-lt"/>
              </a:endParaRPr>
            </a:p>
          </p:txBody>
        </p:sp>
        <p:sp>
          <p:nvSpPr>
            <p:cNvPr id="207" name="Freeform 7"/>
            <p:cNvSpPr/>
            <p:nvPr/>
          </p:nvSpPr>
          <p:spPr bwMode="auto">
            <a:xfrm>
              <a:off x="2393736" y="4554749"/>
              <a:ext cx="127878" cy="123883"/>
            </a:xfrm>
            <a:custGeom>
              <a:avLst/>
              <a:gdLst>
                <a:gd name="T0" fmla="*/ 85 w 96"/>
                <a:gd name="T1" fmla="*/ 93 h 93"/>
                <a:gd name="T2" fmla="*/ 0 w 96"/>
                <a:gd name="T3" fmla="*/ 81 h 93"/>
                <a:gd name="T4" fmla="*/ 11 w 96"/>
                <a:gd name="T5" fmla="*/ 0 h 93"/>
                <a:gd name="T6" fmla="*/ 96 w 96"/>
                <a:gd name="T7" fmla="*/ 12 h 93"/>
                <a:gd name="T8" fmla="*/ 85 w 96"/>
                <a:gd name="T9" fmla="*/ 93 h 93"/>
              </a:gdLst>
              <a:ahLst/>
              <a:cxnLst>
                <a:cxn ang="0">
                  <a:pos x="T0" y="T1"/>
                </a:cxn>
                <a:cxn ang="0">
                  <a:pos x="T2" y="T3"/>
                </a:cxn>
                <a:cxn ang="0">
                  <a:pos x="T4" y="T5"/>
                </a:cxn>
                <a:cxn ang="0">
                  <a:pos x="T6" y="T7"/>
                </a:cxn>
                <a:cxn ang="0">
                  <a:pos x="T8" y="T9"/>
                </a:cxn>
              </a:cxnLst>
              <a:rect l="0" t="0" r="r" b="b"/>
              <a:pathLst>
                <a:path w="96" h="93">
                  <a:moveTo>
                    <a:pt x="85" y="93"/>
                  </a:moveTo>
                  <a:lnTo>
                    <a:pt x="0" y="81"/>
                  </a:lnTo>
                  <a:lnTo>
                    <a:pt x="11" y="0"/>
                  </a:lnTo>
                  <a:lnTo>
                    <a:pt x="96" y="12"/>
                  </a:lnTo>
                  <a:lnTo>
                    <a:pt x="85" y="9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a:solidFill>
                  <a:schemeClr val="lt1"/>
                </a:solidFill>
                <a:cs typeface="+mn-ea"/>
                <a:sym typeface="+mn-lt"/>
              </a:endParaRPr>
            </a:p>
          </p:txBody>
        </p:sp>
        <p:sp>
          <p:nvSpPr>
            <p:cNvPr id="208" name="Freeform 8"/>
            <p:cNvSpPr/>
            <p:nvPr/>
          </p:nvSpPr>
          <p:spPr bwMode="auto">
            <a:xfrm>
              <a:off x="2384412" y="5008982"/>
              <a:ext cx="38631" cy="63939"/>
            </a:xfrm>
            <a:custGeom>
              <a:avLst/>
              <a:gdLst>
                <a:gd name="T0" fmla="*/ 0 w 21"/>
                <a:gd name="T1" fmla="*/ 5 h 35"/>
                <a:gd name="T2" fmla="*/ 5 w 21"/>
                <a:gd name="T3" fmla="*/ 26 h 35"/>
                <a:gd name="T4" fmla="*/ 21 w 21"/>
                <a:gd name="T5" fmla="*/ 9 h 35"/>
                <a:gd name="T6" fmla="*/ 0 w 21"/>
                <a:gd name="T7" fmla="*/ 5 h 35"/>
              </a:gdLst>
              <a:ahLst/>
              <a:cxnLst>
                <a:cxn ang="0">
                  <a:pos x="T0" y="T1"/>
                </a:cxn>
                <a:cxn ang="0">
                  <a:pos x="T2" y="T3"/>
                </a:cxn>
                <a:cxn ang="0">
                  <a:pos x="T4" y="T5"/>
                </a:cxn>
                <a:cxn ang="0">
                  <a:pos x="T6" y="T7"/>
                </a:cxn>
              </a:cxnLst>
              <a:rect l="0" t="0" r="r" b="b"/>
              <a:pathLst>
                <a:path w="21" h="35">
                  <a:moveTo>
                    <a:pt x="0" y="5"/>
                  </a:moveTo>
                  <a:cubicBezTo>
                    <a:pt x="0" y="5"/>
                    <a:pt x="3" y="22"/>
                    <a:pt x="5" y="26"/>
                  </a:cubicBezTo>
                  <a:cubicBezTo>
                    <a:pt x="6" y="31"/>
                    <a:pt x="9" y="35"/>
                    <a:pt x="21" y="9"/>
                  </a:cubicBezTo>
                  <a:cubicBezTo>
                    <a:pt x="21" y="9"/>
                    <a:pt x="13" y="0"/>
                    <a:pt x="0" y="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a:solidFill>
                  <a:schemeClr val="lt1"/>
                </a:solidFill>
                <a:cs typeface="+mn-ea"/>
                <a:sym typeface="+mn-lt"/>
              </a:endParaRPr>
            </a:p>
          </p:txBody>
        </p:sp>
        <p:sp>
          <p:nvSpPr>
            <p:cNvPr id="209" name="Freeform 9"/>
            <p:cNvSpPr/>
            <p:nvPr/>
          </p:nvSpPr>
          <p:spPr bwMode="auto">
            <a:xfrm>
              <a:off x="2518950" y="4582722"/>
              <a:ext cx="147860" cy="440913"/>
            </a:xfrm>
            <a:custGeom>
              <a:avLst/>
              <a:gdLst>
                <a:gd name="T0" fmla="*/ 75 w 111"/>
                <a:gd name="T1" fmla="*/ 269 h 331"/>
                <a:gd name="T2" fmla="*/ 44 w 111"/>
                <a:gd name="T3" fmla="*/ 331 h 331"/>
                <a:gd name="T4" fmla="*/ 15 w 111"/>
                <a:gd name="T5" fmla="*/ 326 h 331"/>
                <a:gd name="T6" fmla="*/ 0 w 111"/>
                <a:gd name="T7" fmla="*/ 259 h 331"/>
                <a:gd name="T8" fmla="*/ 34 w 111"/>
                <a:gd name="T9" fmla="*/ 0 h 331"/>
                <a:gd name="T10" fmla="*/ 111 w 111"/>
                <a:gd name="T11" fmla="*/ 9 h 331"/>
                <a:gd name="T12" fmla="*/ 75 w 111"/>
                <a:gd name="T13" fmla="*/ 269 h 331"/>
              </a:gdLst>
              <a:ahLst/>
              <a:cxnLst>
                <a:cxn ang="0">
                  <a:pos x="T0" y="T1"/>
                </a:cxn>
                <a:cxn ang="0">
                  <a:pos x="T2" y="T3"/>
                </a:cxn>
                <a:cxn ang="0">
                  <a:pos x="T4" y="T5"/>
                </a:cxn>
                <a:cxn ang="0">
                  <a:pos x="T6" y="T7"/>
                </a:cxn>
                <a:cxn ang="0">
                  <a:pos x="T8" y="T9"/>
                </a:cxn>
                <a:cxn ang="0">
                  <a:pos x="T10" y="T11"/>
                </a:cxn>
                <a:cxn ang="0">
                  <a:pos x="T12" y="T13"/>
                </a:cxn>
              </a:cxnLst>
              <a:rect l="0" t="0" r="r" b="b"/>
              <a:pathLst>
                <a:path w="111" h="331">
                  <a:moveTo>
                    <a:pt x="75" y="269"/>
                  </a:moveTo>
                  <a:lnTo>
                    <a:pt x="44" y="331"/>
                  </a:lnTo>
                  <a:lnTo>
                    <a:pt x="15" y="326"/>
                  </a:lnTo>
                  <a:lnTo>
                    <a:pt x="0" y="259"/>
                  </a:lnTo>
                  <a:lnTo>
                    <a:pt x="34" y="0"/>
                  </a:lnTo>
                  <a:lnTo>
                    <a:pt x="111" y="9"/>
                  </a:lnTo>
                  <a:lnTo>
                    <a:pt x="75" y="26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a:solidFill>
                  <a:schemeClr val="lt1"/>
                </a:solidFill>
                <a:cs typeface="+mn-ea"/>
                <a:sym typeface="+mn-lt"/>
              </a:endParaRPr>
            </a:p>
          </p:txBody>
        </p:sp>
        <p:sp>
          <p:nvSpPr>
            <p:cNvPr id="210" name="Freeform 10"/>
            <p:cNvSpPr/>
            <p:nvPr/>
          </p:nvSpPr>
          <p:spPr bwMode="auto">
            <a:xfrm>
              <a:off x="2560243" y="4501466"/>
              <a:ext cx="117222" cy="135871"/>
            </a:xfrm>
            <a:custGeom>
              <a:avLst/>
              <a:gdLst>
                <a:gd name="T0" fmla="*/ 58 w 64"/>
                <a:gd name="T1" fmla="*/ 48 h 74"/>
                <a:gd name="T2" fmla="*/ 27 w 64"/>
                <a:gd name="T3" fmla="*/ 72 h 74"/>
                <a:gd name="T4" fmla="*/ 26 w 64"/>
                <a:gd name="T5" fmla="*/ 72 h 74"/>
                <a:gd name="T6" fmla="*/ 2 w 64"/>
                <a:gd name="T7" fmla="*/ 41 h 74"/>
                <a:gd name="T8" fmla="*/ 6 w 64"/>
                <a:gd name="T9" fmla="*/ 15 h 74"/>
                <a:gd name="T10" fmla="*/ 35 w 64"/>
                <a:gd name="T11" fmla="*/ 7 h 74"/>
                <a:gd name="T12" fmla="*/ 36 w 64"/>
                <a:gd name="T13" fmla="*/ 7 h 74"/>
                <a:gd name="T14" fmla="*/ 61 w 64"/>
                <a:gd name="T15" fmla="*/ 23 h 74"/>
                <a:gd name="T16" fmla="*/ 58 w 64"/>
                <a:gd name="T17" fmla="*/ 48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74">
                  <a:moveTo>
                    <a:pt x="58" y="48"/>
                  </a:moveTo>
                  <a:cubicBezTo>
                    <a:pt x="56" y="64"/>
                    <a:pt x="42" y="74"/>
                    <a:pt x="27" y="72"/>
                  </a:cubicBezTo>
                  <a:cubicBezTo>
                    <a:pt x="26" y="72"/>
                    <a:pt x="26" y="72"/>
                    <a:pt x="26" y="72"/>
                  </a:cubicBezTo>
                  <a:cubicBezTo>
                    <a:pt x="11" y="70"/>
                    <a:pt x="0" y="56"/>
                    <a:pt x="2" y="41"/>
                  </a:cubicBezTo>
                  <a:cubicBezTo>
                    <a:pt x="6" y="15"/>
                    <a:pt x="6" y="15"/>
                    <a:pt x="6" y="15"/>
                  </a:cubicBezTo>
                  <a:cubicBezTo>
                    <a:pt x="8" y="0"/>
                    <a:pt x="20" y="5"/>
                    <a:pt x="35" y="7"/>
                  </a:cubicBezTo>
                  <a:cubicBezTo>
                    <a:pt x="36" y="7"/>
                    <a:pt x="36" y="7"/>
                    <a:pt x="36" y="7"/>
                  </a:cubicBezTo>
                  <a:cubicBezTo>
                    <a:pt x="51" y="9"/>
                    <a:pt x="64" y="7"/>
                    <a:pt x="61" y="23"/>
                  </a:cubicBezTo>
                  <a:lnTo>
                    <a:pt x="58" y="4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a:solidFill>
                  <a:schemeClr val="lt1"/>
                </a:solidFill>
                <a:cs typeface="+mn-ea"/>
                <a:sym typeface="+mn-lt"/>
              </a:endParaRPr>
            </a:p>
          </p:txBody>
        </p:sp>
        <p:sp>
          <p:nvSpPr>
            <p:cNvPr id="211" name="Freeform 11"/>
            <p:cNvSpPr/>
            <p:nvPr/>
          </p:nvSpPr>
          <p:spPr bwMode="auto">
            <a:xfrm>
              <a:off x="2548254" y="4553416"/>
              <a:ext cx="127878" cy="122550"/>
            </a:xfrm>
            <a:custGeom>
              <a:avLst/>
              <a:gdLst>
                <a:gd name="T0" fmla="*/ 85 w 96"/>
                <a:gd name="T1" fmla="*/ 92 h 92"/>
                <a:gd name="T2" fmla="*/ 0 w 96"/>
                <a:gd name="T3" fmla="*/ 81 h 92"/>
                <a:gd name="T4" fmla="*/ 11 w 96"/>
                <a:gd name="T5" fmla="*/ 0 h 92"/>
                <a:gd name="T6" fmla="*/ 96 w 96"/>
                <a:gd name="T7" fmla="*/ 11 h 92"/>
                <a:gd name="T8" fmla="*/ 85 w 96"/>
                <a:gd name="T9" fmla="*/ 92 h 92"/>
              </a:gdLst>
              <a:ahLst/>
              <a:cxnLst>
                <a:cxn ang="0">
                  <a:pos x="T0" y="T1"/>
                </a:cxn>
                <a:cxn ang="0">
                  <a:pos x="T2" y="T3"/>
                </a:cxn>
                <a:cxn ang="0">
                  <a:pos x="T4" y="T5"/>
                </a:cxn>
                <a:cxn ang="0">
                  <a:pos x="T6" y="T7"/>
                </a:cxn>
                <a:cxn ang="0">
                  <a:pos x="T8" y="T9"/>
                </a:cxn>
              </a:cxnLst>
              <a:rect l="0" t="0" r="r" b="b"/>
              <a:pathLst>
                <a:path w="96" h="92">
                  <a:moveTo>
                    <a:pt x="85" y="92"/>
                  </a:moveTo>
                  <a:lnTo>
                    <a:pt x="0" y="81"/>
                  </a:lnTo>
                  <a:lnTo>
                    <a:pt x="11" y="0"/>
                  </a:lnTo>
                  <a:lnTo>
                    <a:pt x="96" y="11"/>
                  </a:lnTo>
                  <a:lnTo>
                    <a:pt x="85" y="9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a:solidFill>
                  <a:schemeClr val="lt1"/>
                </a:solidFill>
                <a:cs typeface="+mn-ea"/>
                <a:sym typeface="+mn-lt"/>
              </a:endParaRPr>
            </a:p>
          </p:txBody>
        </p:sp>
        <p:sp>
          <p:nvSpPr>
            <p:cNvPr id="212" name="Freeform 12"/>
            <p:cNvSpPr/>
            <p:nvPr/>
          </p:nvSpPr>
          <p:spPr bwMode="auto">
            <a:xfrm>
              <a:off x="2538930" y="5004986"/>
              <a:ext cx="38631" cy="63939"/>
            </a:xfrm>
            <a:custGeom>
              <a:avLst/>
              <a:gdLst>
                <a:gd name="T0" fmla="*/ 0 w 21"/>
                <a:gd name="T1" fmla="*/ 6 h 35"/>
                <a:gd name="T2" fmla="*/ 5 w 21"/>
                <a:gd name="T3" fmla="*/ 27 h 35"/>
                <a:gd name="T4" fmla="*/ 21 w 21"/>
                <a:gd name="T5" fmla="*/ 10 h 35"/>
                <a:gd name="T6" fmla="*/ 0 w 21"/>
                <a:gd name="T7" fmla="*/ 6 h 35"/>
              </a:gdLst>
              <a:ahLst/>
              <a:cxnLst>
                <a:cxn ang="0">
                  <a:pos x="T0" y="T1"/>
                </a:cxn>
                <a:cxn ang="0">
                  <a:pos x="T2" y="T3"/>
                </a:cxn>
                <a:cxn ang="0">
                  <a:pos x="T4" y="T5"/>
                </a:cxn>
                <a:cxn ang="0">
                  <a:pos x="T6" y="T7"/>
                </a:cxn>
              </a:cxnLst>
              <a:rect l="0" t="0" r="r" b="b"/>
              <a:pathLst>
                <a:path w="21" h="35">
                  <a:moveTo>
                    <a:pt x="0" y="6"/>
                  </a:moveTo>
                  <a:cubicBezTo>
                    <a:pt x="0" y="6"/>
                    <a:pt x="3" y="22"/>
                    <a:pt x="5" y="27"/>
                  </a:cubicBezTo>
                  <a:cubicBezTo>
                    <a:pt x="6" y="31"/>
                    <a:pt x="9" y="35"/>
                    <a:pt x="21" y="10"/>
                  </a:cubicBezTo>
                  <a:cubicBezTo>
                    <a:pt x="21" y="10"/>
                    <a:pt x="13" y="0"/>
                    <a:pt x="0" y="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a:solidFill>
                  <a:schemeClr val="lt1"/>
                </a:solidFill>
                <a:cs typeface="+mn-ea"/>
                <a:sym typeface="+mn-lt"/>
              </a:endParaRPr>
            </a:p>
          </p:txBody>
        </p:sp>
        <p:sp>
          <p:nvSpPr>
            <p:cNvPr id="213" name="Freeform 13"/>
            <p:cNvSpPr/>
            <p:nvPr/>
          </p:nvSpPr>
          <p:spPr bwMode="auto">
            <a:xfrm>
              <a:off x="2653489" y="4585386"/>
              <a:ext cx="34633" cy="223787"/>
            </a:xfrm>
            <a:custGeom>
              <a:avLst/>
              <a:gdLst>
                <a:gd name="T0" fmla="*/ 4 w 19"/>
                <a:gd name="T1" fmla="*/ 0 h 122"/>
                <a:gd name="T2" fmla="*/ 19 w 19"/>
                <a:gd name="T3" fmla="*/ 16 h 122"/>
                <a:gd name="T4" fmla="*/ 7 w 19"/>
                <a:gd name="T5" fmla="*/ 115 h 122"/>
                <a:gd name="T6" fmla="*/ 0 w 19"/>
                <a:gd name="T7" fmla="*/ 121 h 122"/>
                <a:gd name="T8" fmla="*/ 10 w 19"/>
                <a:gd name="T9" fmla="*/ 43 h 122"/>
                <a:gd name="T10" fmla="*/ 5 w 19"/>
                <a:gd name="T11" fmla="*/ 34 h 122"/>
                <a:gd name="T12" fmla="*/ 4 w 19"/>
                <a:gd name="T13" fmla="*/ 0 h 122"/>
              </a:gdLst>
              <a:ahLst/>
              <a:cxnLst>
                <a:cxn ang="0">
                  <a:pos x="T0" y="T1"/>
                </a:cxn>
                <a:cxn ang="0">
                  <a:pos x="T2" y="T3"/>
                </a:cxn>
                <a:cxn ang="0">
                  <a:pos x="T4" y="T5"/>
                </a:cxn>
                <a:cxn ang="0">
                  <a:pos x="T6" y="T7"/>
                </a:cxn>
                <a:cxn ang="0">
                  <a:pos x="T8" y="T9"/>
                </a:cxn>
                <a:cxn ang="0">
                  <a:pos x="T10" y="T11"/>
                </a:cxn>
                <a:cxn ang="0">
                  <a:pos x="T12" y="T13"/>
                </a:cxn>
              </a:cxnLst>
              <a:rect l="0" t="0" r="r" b="b"/>
              <a:pathLst>
                <a:path w="19" h="122">
                  <a:moveTo>
                    <a:pt x="4" y="0"/>
                  </a:moveTo>
                  <a:cubicBezTo>
                    <a:pt x="4" y="0"/>
                    <a:pt x="18" y="10"/>
                    <a:pt x="19" y="16"/>
                  </a:cubicBezTo>
                  <a:cubicBezTo>
                    <a:pt x="19" y="21"/>
                    <a:pt x="7" y="115"/>
                    <a:pt x="7" y="115"/>
                  </a:cubicBezTo>
                  <a:cubicBezTo>
                    <a:pt x="7" y="115"/>
                    <a:pt x="8" y="122"/>
                    <a:pt x="0" y="121"/>
                  </a:cubicBezTo>
                  <a:cubicBezTo>
                    <a:pt x="10" y="43"/>
                    <a:pt x="10" y="43"/>
                    <a:pt x="10" y="43"/>
                  </a:cubicBezTo>
                  <a:cubicBezTo>
                    <a:pt x="5" y="34"/>
                    <a:pt x="5" y="34"/>
                    <a:pt x="5" y="34"/>
                  </a:cubicBezTo>
                  <a:cubicBezTo>
                    <a:pt x="4" y="0"/>
                    <a:pt x="4" y="0"/>
                    <a:pt x="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a:solidFill>
                  <a:schemeClr val="lt1"/>
                </a:solidFill>
                <a:cs typeface="+mn-ea"/>
                <a:sym typeface="+mn-lt"/>
              </a:endParaRPr>
            </a:p>
          </p:txBody>
        </p:sp>
        <p:grpSp>
          <p:nvGrpSpPr>
            <p:cNvPr id="214" name="Group 17"/>
            <p:cNvGrpSpPr/>
            <p:nvPr/>
          </p:nvGrpSpPr>
          <p:grpSpPr>
            <a:xfrm>
              <a:off x="1617144" y="4516119"/>
              <a:ext cx="686012" cy="520837"/>
              <a:chOff x="7170738" y="4168775"/>
              <a:chExt cx="817563" cy="620713"/>
            </a:xfrm>
            <a:grpFill/>
          </p:grpSpPr>
          <p:sp>
            <p:nvSpPr>
              <p:cNvPr id="296" name="Freeform 14"/>
              <p:cNvSpPr/>
              <p:nvPr/>
            </p:nvSpPr>
            <p:spPr bwMode="auto">
              <a:xfrm>
                <a:off x="7170738" y="4168775"/>
                <a:ext cx="785813" cy="354013"/>
              </a:xfrm>
              <a:custGeom>
                <a:avLst/>
                <a:gdLst>
                  <a:gd name="T0" fmla="*/ 246 w 495"/>
                  <a:gd name="T1" fmla="*/ 223 h 223"/>
                  <a:gd name="T2" fmla="*/ 0 w 495"/>
                  <a:gd name="T3" fmla="*/ 111 h 223"/>
                  <a:gd name="T4" fmla="*/ 252 w 495"/>
                  <a:gd name="T5" fmla="*/ 0 h 223"/>
                  <a:gd name="T6" fmla="*/ 495 w 495"/>
                  <a:gd name="T7" fmla="*/ 109 h 223"/>
                  <a:gd name="T8" fmla="*/ 246 w 495"/>
                  <a:gd name="T9" fmla="*/ 223 h 223"/>
                </a:gdLst>
                <a:ahLst/>
                <a:cxnLst>
                  <a:cxn ang="0">
                    <a:pos x="T0" y="T1"/>
                  </a:cxn>
                  <a:cxn ang="0">
                    <a:pos x="T2" y="T3"/>
                  </a:cxn>
                  <a:cxn ang="0">
                    <a:pos x="T4" y="T5"/>
                  </a:cxn>
                  <a:cxn ang="0">
                    <a:pos x="T6" y="T7"/>
                  </a:cxn>
                  <a:cxn ang="0">
                    <a:pos x="T8" y="T9"/>
                  </a:cxn>
                </a:cxnLst>
                <a:rect l="0" t="0" r="r" b="b"/>
                <a:pathLst>
                  <a:path w="495" h="223">
                    <a:moveTo>
                      <a:pt x="246" y="223"/>
                    </a:moveTo>
                    <a:lnTo>
                      <a:pt x="0" y="111"/>
                    </a:lnTo>
                    <a:lnTo>
                      <a:pt x="252" y="0"/>
                    </a:lnTo>
                    <a:lnTo>
                      <a:pt x="495" y="109"/>
                    </a:lnTo>
                    <a:lnTo>
                      <a:pt x="246" y="2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a:solidFill>
                    <a:schemeClr val="lt1"/>
                  </a:solidFill>
                  <a:cs typeface="+mn-ea"/>
                  <a:sym typeface="+mn-lt"/>
                </a:endParaRPr>
              </a:p>
            </p:txBody>
          </p:sp>
          <p:sp>
            <p:nvSpPr>
              <p:cNvPr id="297" name="Rectangle 15"/>
              <p:cNvSpPr>
                <a:spLocks noChangeArrowheads="1"/>
              </p:cNvSpPr>
              <p:nvPr/>
            </p:nvSpPr>
            <p:spPr bwMode="auto">
              <a:xfrm>
                <a:off x="7924800" y="4335463"/>
                <a:ext cx="23813" cy="2571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a:solidFill>
                    <a:schemeClr val="lt1"/>
                  </a:solidFill>
                  <a:cs typeface="+mn-ea"/>
                  <a:sym typeface="+mn-lt"/>
                </a:endParaRPr>
              </a:p>
            </p:txBody>
          </p:sp>
          <p:sp>
            <p:nvSpPr>
              <p:cNvPr id="298" name="Oval 16"/>
              <p:cNvSpPr>
                <a:spLocks noChangeArrowheads="1"/>
              </p:cNvSpPr>
              <p:nvPr/>
            </p:nvSpPr>
            <p:spPr bwMode="auto">
              <a:xfrm>
                <a:off x="7897813" y="4564063"/>
                <a:ext cx="76200" cy="7778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a:solidFill>
                    <a:schemeClr val="lt1"/>
                  </a:solidFill>
                  <a:cs typeface="+mn-ea"/>
                  <a:sym typeface="+mn-lt"/>
                </a:endParaRPr>
              </a:p>
            </p:txBody>
          </p:sp>
          <p:sp>
            <p:nvSpPr>
              <p:cNvPr id="299" name="Freeform 17"/>
              <p:cNvSpPr/>
              <p:nvPr/>
            </p:nvSpPr>
            <p:spPr bwMode="auto">
              <a:xfrm>
                <a:off x="7888288" y="4605338"/>
                <a:ext cx="55563" cy="171450"/>
              </a:xfrm>
              <a:custGeom>
                <a:avLst/>
                <a:gdLst>
                  <a:gd name="T0" fmla="*/ 14 w 26"/>
                  <a:gd name="T1" fmla="*/ 4 h 79"/>
                  <a:gd name="T2" fmla="*/ 6 w 26"/>
                  <a:gd name="T3" fmla="*/ 79 h 79"/>
                  <a:gd name="T4" fmla="*/ 26 w 26"/>
                  <a:gd name="T5" fmla="*/ 79 h 79"/>
                  <a:gd name="T6" fmla="*/ 26 w 26"/>
                  <a:gd name="T7" fmla="*/ 0 h 79"/>
                  <a:gd name="T8" fmla="*/ 14 w 26"/>
                  <a:gd name="T9" fmla="*/ 4 h 79"/>
                </a:gdLst>
                <a:ahLst/>
                <a:cxnLst>
                  <a:cxn ang="0">
                    <a:pos x="T0" y="T1"/>
                  </a:cxn>
                  <a:cxn ang="0">
                    <a:pos x="T2" y="T3"/>
                  </a:cxn>
                  <a:cxn ang="0">
                    <a:pos x="T4" y="T5"/>
                  </a:cxn>
                  <a:cxn ang="0">
                    <a:pos x="T6" y="T7"/>
                  </a:cxn>
                  <a:cxn ang="0">
                    <a:pos x="T8" y="T9"/>
                  </a:cxn>
                </a:cxnLst>
                <a:rect l="0" t="0" r="r" b="b"/>
                <a:pathLst>
                  <a:path w="26" h="79">
                    <a:moveTo>
                      <a:pt x="14" y="4"/>
                    </a:moveTo>
                    <a:cubicBezTo>
                      <a:pt x="14" y="4"/>
                      <a:pt x="0" y="34"/>
                      <a:pt x="6" y="79"/>
                    </a:cubicBezTo>
                    <a:cubicBezTo>
                      <a:pt x="26" y="79"/>
                      <a:pt x="26" y="79"/>
                      <a:pt x="26" y="79"/>
                    </a:cubicBezTo>
                    <a:cubicBezTo>
                      <a:pt x="26" y="0"/>
                      <a:pt x="26" y="0"/>
                      <a:pt x="26" y="0"/>
                    </a:cubicBezTo>
                    <a:cubicBezTo>
                      <a:pt x="26" y="0"/>
                      <a:pt x="14" y="7"/>
                      <a:pt x="14" y="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a:solidFill>
                    <a:schemeClr val="lt1"/>
                  </a:solidFill>
                  <a:cs typeface="+mn-ea"/>
                  <a:sym typeface="+mn-lt"/>
                </a:endParaRPr>
              </a:p>
            </p:txBody>
          </p:sp>
          <p:sp>
            <p:nvSpPr>
              <p:cNvPr id="300" name="Freeform 18"/>
              <p:cNvSpPr/>
              <p:nvPr/>
            </p:nvSpPr>
            <p:spPr bwMode="auto">
              <a:xfrm>
                <a:off x="7932738" y="4605338"/>
                <a:ext cx="55563" cy="171450"/>
              </a:xfrm>
              <a:custGeom>
                <a:avLst/>
                <a:gdLst>
                  <a:gd name="T0" fmla="*/ 11 w 25"/>
                  <a:gd name="T1" fmla="*/ 4 h 79"/>
                  <a:gd name="T2" fmla="*/ 20 w 25"/>
                  <a:gd name="T3" fmla="*/ 79 h 79"/>
                  <a:gd name="T4" fmla="*/ 0 w 25"/>
                  <a:gd name="T5" fmla="*/ 79 h 79"/>
                  <a:gd name="T6" fmla="*/ 0 w 25"/>
                  <a:gd name="T7" fmla="*/ 0 h 79"/>
                  <a:gd name="T8" fmla="*/ 11 w 25"/>
                  <a:gd name="T9" fmla="*/ 4 h 79"/>
                </a:gdLst>
                <a:ahLst/>
                <a:cxnLst>
                  <a:cxn ang="0">
                    <a:pos x="T0" y="T1"/>
                  </a:cxn>
                  <a:cxn ang="0">
                    <a:pos x="T2" y="T3"/>
                  </a:cxn>
                  <a:cxn ang="0">
                    <a:pos x="T4" y="T5"/>
                  </a:cxn>
                  <a:cxn ang="0">
                    <a:pos x="T6" y="T7"/>
                  </a:cxn>
                  <a:cxn ang="0">
                    <a:pos x="T8" y="T9"/>
                  </a:cxn>
                </a:cxnLst>
                <a:rect l="0" t="0" r="r" b="b"/>
                <a:pathLst>
                  <a:path w="25" h="79">
                    <a:moveTo>
                      <a:pt x="11" y="4"/>
                    </a:moveTo>
                    <a:cubicBezTo>
                      <a:pt x="11" y="4"/>
                      <a:pt x="25" y="34"/>
                      <a:pt x="20" y="79"/>
                    </a:cubicBezTo>
                    <a:cubicBezTo>
                      <a:pt x="0" y="79"/>
                      <a:pt x="0" y="79"/>
                      <a:pt x="0" y="79"/>
                    </a:cubicBezTo>
                    <a:cubicBezTo>
                      <a:pt x="0" y="0"/>
                      <a:pt x="0" y="0"/>
                      <a:pt x="0" y="0"/>
                    </a:cubicBezTo>
                    <a:cubicBezTo>
                      <a:pt x="0" y="0"/>
                      <a:pt x="11" y="7"/>
                      <a:pt x="11" y="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a:solidFill>
                    <a:schemeClr val="lt1"/>
                  </a:solidFill>
                  <a:cs typeface="+mn-ea"/>
                  <a:sym typeface="+mn-lt"/>
                </a:endParaRPr>
              </a:p>
            </p:txBody>
          </p:sp>
          <p:sp>
            <p:nvSpPr>
              <p:cNvPr id="301" name="Freeform 19"/>
              <p:cNvSpPr/>
              <p:nvPr/>
            </p:nvSpPr>
            <p:spPr bwMode="auto">
              <a:xfrm>
                <a:off x="7327900" y="4449763"/>
                <a:ext cx="455613" cy="339725"/>
              </a:xfrm>
              <a:custGeom>
                <a:avLst/>
                <a:gdLst>
                  <a:gd name="T0" fmla="*/ 209 w 209"/>
                  <a:gd name="T1" fmla="*/ 0 h 156"/>
                  <a:gd name="T2" fmla="*/ 104 w 209"/>
                  <a:gd name="T3" fmla="*/ 49 h 156"/>
                  <a:gd name="T4" fmla="*/ 0 w 209"/>
                  <a:gd name="T5" fmla="*/ 0 h 156"/>
                  <a:gd name="T6" fmla="*/ 0 w 209"/>
                  <a:gd name="T7" fmla="*/ 120 h 156"/>
                  <a:gd name="T8" fmla="*/ 102 w 209"/>
                  <a:gd name="T9" fmla="*/ 156 h 156"/>
                  <a:gd name="T10" fmla="*/ 102 w 209"/>
                  <a:gd name="T11" fmla="*/ 156 h 156"/>
                  <a:gd name="T12" fmla="*/ 104 w 209"/>
                  <a:gd name="T13" fmla="*/ 156 h 156"/>
                  <a:gd name="T14" fmla="*/ 107 w 209"/>
                  <a:gd name="T15" fmla="*/ 156 h 156"/>
                  <a:gd name="T16" fmla="*/ 107 w 209"/>
                  <a:gd name="T17" fmla="*/ 156 h 156"/>
                  <a:gd name="T18" fmla="*/ 209 w 209"/>
                  <a:gd name="T19" fmla="*/ 120 h 156"/>
                  <a:gd name="T20" fmla="*/ 209 w 209"/>
                  <a:gd name="T21"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9" h="156">
                    <a:moveTo>
                      <a:pt x="209" y="0"/>
                    </a:moveTo>
                    <a:cubicBezTo>
                      <a:pt x="209" y="1"/>
                      <a:pt x="121" y="41"/>
                      <a:pt x="104" y="49"/>
                    </a:cubicBezTo>
                    <a:cubicBezTo>
                      <a:pt x="87" y="41"/>
                      <a:pt x="0" y="1"/>
                      <a:pt x="0" y="0"/>
                    </a:cubicBezTo>
                    <a:cubicBezTo>
                      <a:pt x="0" y="120"/>
                      <a:pt x="0" y="120"/>
                      <a:pt x="0" y="120"/>
                    </a:cubicBezTo>
                    <a:cubicBezTo>
                      <a:pt x="28" y="150"/>
                      <a:pt x="84" y="155"/>
                      <a:pt x="102" y="156"/>
                    </a:cubicBezTo>
                    <a:cubicBezTo>
                      <a:pt x="102" y="156"/>
                      <a:pt x="102" y="156"/>
                      <a:pt x="102" y="156"/>
                    </a:cubicBezTo>
                    <a:cubicBezTo>
                      <a:pt x="102" y="156"/>
                      <a:pt x="103" y="156"/>
                      <a:pt x="104" y="156"/>
                    </a:cubicBezTo>
                    <a:cubicBezTo>
                      <a:pt x="106" y="156"/>
                      <a:pt x="107" y="156"/>
                      <a:pt x="107" y="156"/>
                    </a:cubicBezTo>
                    <a:cubicBezTo>
                      <a:pt x="107" y="156"/>
                      <a:pt x="107" y="156"/>
                      <a:pt x="107" y="156"/>
                    </a:cubicBezTo>
                    <a:cubicBezTo>
                      <a:pt x="125" y="155"/>
                      <a:pt x="181" y="150"/>
                      <a:pt x="209" y="120"/>
                    </a:cubicBezTo>
                    <a:lnTo>
                      <a:pt x="209"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a:solidFill>
                    <a:schemeClr val="lt1"/>
                  </a:solidFill>
                  <a:cs typeface="+mn-ea"/>
                  <a:sym typeface="+mn-lt"/>
                </a:endParaRPr>
              </a:p>
            </p:txBody>
          </p:sp>
        </p:grpSp>
        <p:sp>
          <p:nvSpPr>
            <p:cNvPr id="215" name="Freeform 20"/>
            <p:cNvSpPr>
              <a:spLocks noEditPoints="1"/>
            </p:cNvSpPr>
            <p:nvPr/>
          </p:nvSpPr>
          <p:spPr bwMode="auto">
            <a:xfrm>
              <a:off x="1059008" y="2704513"/>
              <a:ext cx="400952" cy="422265"/>
            </a:xfrm>
            <a:custGeom>
              <a:avLst/>
              <a:gdLst>
                <a:gd name="T0" fmla="*/ 168 w 219"/>
                <a:gd name="T1" fmla="*/ 224 h 231"/>
                <a:gd name="T2" fmla="*/ 197 w 219"/>
                <a:gd name="T3" fmla="*/ 212 h 231"/>
                <a:gd name="T4" fmla="*/ 168 w 219"/>
                <a:gd name="T5" fmla="*/ 132 h 231"/>
                <a:gd name="T6" fmla="*/ 168 w 219"/>
                <a:gd name="T7" fmla="*/ 150 h 231"/>
                <a:gd name="T8" fmla="*/ 192 w 219"/>
                <a:gd name="T9" fmla="*/ 190 h 231"/>
                <a:gd name="T10" fmla="*/ 168 w 219"/>
                <a:gd name="T11" fmla="*/ 209 h 231"/>
                <a:gd name="T12" fmla="*/ 168 w 219"/>
                <a:gd name="T13" fmla="*/ 224 h 231"/>
                <a:gd name="T14" fmla="*/ 168 w 219"/>
                <a:gd name="T15" fmla="*/ 203 h 231"/>
                <a:gd name="T16" fmla="*/ 168 w 219"/>
                <a:gd name="T17" fmla="*/ 157 h 231"/>
                <a:gd name="T18" fmla="*/ 181 w 219"/>
                <a:gd name="T19" fmla="*/ 187 h 231"/>
                <a:gd name="T20" fmla="*/ 168 w 219"/>
                <a:gd name="T21" fmla="*/ 203 h 231"/>
                <a:gd name="T22" fmla="*/ 146 w 219"/>
                <a:gd name="T23" fmla="*/ 112 h 231"/>
                <a:gd name="T24" fmla="*/ 141 w 219"/>
                <a:gd name="T25" fmla="*/ 98 h 231"/>
                <a:gd name="T26" fmla="*/ 141 w 219"/>
                <a:gd name="T27" fmla="*/ 44 h 231"/>
                <a:gd name="T28" fmla="*/ 146 w 219"/>
                <a:gd name="T29" fmla="*/ 37 h 231"/>
                <a:gd name="T30" fmla="*/ 148 w 219"/>
                <a:gd name="T31" fmla="*/ 37 h 231"/>
                <a:gd name="T32" fmla="*/ 148 w 219"/>
                <a:gd name="T33" fmla="*/ 14 h 231"/>
                <a:gd name="T34" fmla="*/ 146 w 219"/>
                <a:gd name="T35" fmla="*/ 14 h 231"/>
                <a:gd name="T36" fmla="*/ 146 w 219"/>
                <a:gd name="T37" fmla="*/ 13 h 231"/>
                <a:gd name="T38" fmla="*/ 114 w 219"/>
                <a:gd name="T39" fmla="*/ 0 h 231"/>
                <a:gd name="T40" fmla="*/ 81 w 219"/>
                <a:gd name="T41" fmla="*/ 13 h 231"/>
                <a:gd name="T42" fmla="*/ 81 w 219"/>
                <a:gd name="T43" fmla="*/ 14 h 231"/>
                <a:gd name="T44" fmla="*/ 80 w 219"/>
                <a:gd name="T45" fmla="*/ 14 h 231"/>
                <a:gd name="T46" fmla="*/ 80 w 219"/>
                <a:gd name="T47" fmla="*/ 37 h 231"/>
                <a:gd name="T48" fmla="*/ 81 w 219"/>
                <a:gd name="T49" fmla="*/ 37 h 231"/>
                <a:gd name="T50" fmla="*/ 90 w 219"/>
                <a:gd name="T51" fmla="*/ 45 h 231"/>
                <a:gd name="T52" fmla="*/ 90 w 219"/>
                <a:gd name="T53" fmla="*/ 98 h 231"/>
                <a:gd name="T54" fmla="*/ 83 w 219"/>
                <a:gd name="T55" fmla="*/ 112 h 231"/>
                <a:gd name="T56" fmla="*/ 31 w 219"/>
                <a:gd name="T57" fmla="*/ 212 h 231"/>
                <a:gd name="T58" fmla="*/ 114 w 219"/>
                <a:gd name="T59" fmla="*/ 230 h 231"/>
                <a:gd name="T60" fmla="*/ 168 w 219"/>
                <a:gd name="T61" fmla="*/ 224 h 231"/>
                <a:gd name="T62" fmla="*/ 168 w 219"/>
                <a:gd name="T63" fmla="*/ 209 h 231"/>
                <a:gd name="T64" fmla="*/ 144 w 219"/>
                <a:gd name="T65" fmla="*/ 212 h 231"/>
                <a:gd name="T66" fmla="*/ 144 w 219"/>
                <a:gd name="T67" fmla="*/ 212 h 231"/>
                <a:gd name="T68" fmla="*/ 168 w 219"/>
                <a:gd name="T69" fmla="*/ 203 h 231"/>
                <a:gd name="T70" fmla="*/ 168 w 219"/>
                <a:gd name="T71" fmla="*/ 157 h 231"/>
                <a:gd name="T72" fmla="*/ 149 w 219"/>
                <a:gd name="T73" fmla="*/ 134 h 231"/>
                <a:gd name="T74" fmla="*/ 168 w 219"/>
                <a:gd name="T75" fmla="*/ 150 h 231"/>
                <a:gd name="T76" fmla="*/ 168 w 219"/>
                <a:gd name="T77" fmla="*/ 132 h 231"/>
                <a:gd name="T78" fmla="*/ 146 w 219"/>
                <a:gd name="T79" fmla="*/ 11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9" h="231">
                  <a:moveTo>
                    <a:pt x="168" y="224"/>
                  </a:moveTo>
                  <a:cubicBezTo>
                    <a:pt x="179" y="221"/>
                    <a:pt x="189" y="217"/>
                    <a:pt x="197" y="212"/>
                  </a:cubicBezTo>
                  <a:cubicBezTo>
                    <a:pt x="219" y="196"/>
                    <a:pt x="191" y="157"/>
                    <a:pt x="168" y="132"/>
                  </a:cubicBezTo>
                  <a:cubicBezTo>
                    <a:pt x="168" y="150"/>
                    <a:pt x="168" y="150"/>
                    <a:pt x="168" y="150"/>
                  </a:cubicBezTo>
                  <a:cubicBezTo>
                    <a:pt x="180" y="162"/>
                    <a:pt x="193" y="177"/>
                    <a:pt x="192" y="190"/>
                  </a:cubicBezTo>
                  <a:cubicBezTo>
                    <a:pt x="192" y="201"/>
                    <a:pt x="180" y="207"/>
                    <a:pt x="168" y="209"/>
                  </a:cubicBezTo>
                  <a:cubicBezTo>
                    <a:pt x="168" y="224"/>
                    <a:pt x="168" y="224"/>
                    <a:pt x="168" y="224"/>
                  </a:cubicBezTo>
                  <a:close/>
                  <a:moveTo>
                    <a:pt x="168" y="203"/>
                  </a:moveTo>
                  <a:cubicBezTo>
                    <a:pt x="168" y="157"/>
                    <a:pt x="168" y="157"/>
                    <a:pt x="168" y="157"/>
                  </a:cubicBezTo>
                  <a:cubicBezTo>
                    <a:pt x="175" y="167"/>
                    <a:pt x="182" y="179"/>
                    <a:pt x="181" y="187"/>
                  </a:cubicBezTo>
                  <a:cubicBezTo>
                    <a:pt x="180" y="194"/>
                    <a:pt x="175" y="199"/>
                    <a:pt x="168" y="203"/>
                  </a:cubicBezTo>
                  <a:close/>
                  <a:moveTo>
                    <a:pt x="146" y="112"/>
                  </a:moveTo>
                  <a:cubicBezTo>
                    <a:pt x="146" y="112"/>
                    <a:pt x="141" y="109"/>
                    <a:pt x="141" y="98"/>
                  </a:cubicBezTo>
                  <a:cubicBezTo>
                    <a:pt x="141" y="90"/>
                    <a:pt x="141" y="56"/>
                    <a:pt x="141" y="44"/>
                  </a:cubicBezTo>
                  <a:cubicBezTo>
                    <a:pt x="144" y="43"/>
                    <a:pt x="146" y="40"/>
                    <a:pt x="146" y="37"/>
                  </a:cubicBezTo>
                  <a:cubicBezTo>
                    <a:pt x="148" y="37"/>
                    <a:pt x="148" y="37"/>
                    <a:pt x="148" y="37"/>
                  </a:cubicBezTo>
                  <a:cubicBezTo>
                    <a:pt x="148" y="14"/>
                    <a:pt x="148" y="14"/>
                    <a:pt x="148" y="14"/>
                  </a:cubicBezTo>
                  <a:cubicBezTo>
                    <a:pt x="146" y="14"/>
                    <a:pt x="146" y="14"/>
                    <a:pt x="146" y="14"/>
                  </a:cubicBezTo>
                  <a:cubicBezTo>
                    <a:pt x="146" y="14"/>
                    <a:pt x="146" y="13"/>
                    <a:pt x="146" y="13"/>
                  </a:cubicBezTo>
                  <a:cubicBezTo>
                    <a:pt x="146" y="6"/>
                    <a:pt x="132" y="0"/>
                    <a:pt x="114" y="0"/>
                  </a:cubicBezTo>
                  <a:cubicBezTo>
                    <a:pt x="95" y="0"/>
                    <a:pt x="81" y="6"/>
                    <a:pt x="81" y="13"/>
                  </a:cubicBezTo>
                  <a:cubicBezTo>
                    <a:pt x="81" y="13"/>
                    <a:pt x="81" y="14"/>
                    <a:pt x="81" y="14"/>
                  </a:cubicBezTo>
                  <a:cubicBezTo>
                    <a:pt x="80" y="14"/>
                    <a:pt x="80" y="14"/>
                    <a:pt x="80" y="14"/>
                  </a:cubicBezTo>
                  <a:cubicBezTo>
                    <a:pt x="80" y="37"/>
                    <a:pt x="80" y="37"/>
                    <a:pt x="80" y="37"/>
                  </a:cubicBezTo>
                  <a:cubicBezTo>
                    <a:pt x="81" y="37"/>
                    <a:pt x="81" y="37"/>
                    <a:pt x="81" y="37"/>
                  </a:cubicBezTo>
                  <a:cubicBezTo>
                    <a:pt x="81" y="40"/>
                    <a:pt x="84" y="43"/>
                    <a:pt x="90" y="45"/>
                  </a:cubicBezTo>
                  <a:cubicBezTo>
                    <a:pt x="90" y="56"/>
                    <a:pt x="90" y="90"/>
                    <a:pt x="90" y="98"/>
                  </a:cubicBezTo>
                  <a:cubicBezTo>
                    <a:pt x="90" y="109"/>
                    <a:pt x="83" y="112"/>
                    <a:pt x="83" y="112"/>
                  </a:cubicBezTo>
                  <a:cubicBezTo>
                    <a:pt x="71" y="119"/>
                    <a:pt x="0" y="190"/>
                    <a:pt x="31" y="212"/>
                  </a:cubicBezTo>
                  <a:cubicBezTo>
                    <a:pt x="58" y="231"/>
                    <a:pt x="105" y="230"/>
                    <a:pt x="114" y="230"/>
                  </a:cubicBezTo>
                  <a:cubicBezTo>
                    <a:pt x="121" y="230"/>
                    <a:pt x="145" y="230"/>
                    <a:pt x="168" y="224"/>
                  </a:cubicBezTo>
                  <a:cubicBezTo>
                    <a:pt x="168" y="209"/>
                    <a:pt x="168" y="209"/>
                    <a:pt x="168" y="209"/>
                  </a:cubicBezTo>
                  <a:cubicBezTo>
                    <a:pt x="156" y="212"/>
                    <a:pt x="144" y="212"/>
                    <a:pt x="144" y="212"/>
                  </a:cubicBezTo>
                  <a:cubicBezTo>
                    <a:pt x="144" y="212"/>
                    <a:pt x="144" y="212"/>
                    <a:pt x="144" y="212"/>
                  </a:cubicBezTo>
                  <a:cubicBezTo>
                    <a:pt x="144" y="212"/>
                    <a:pt x="158" y="210"/>
                    <a:pt x="168" y="203"/>
                  </a:cubicBezTo>
                  <a:cubicBezTo>
                    <a:pt x="168" y="157"/>
                    <a:pt x="168" y="157"/>
                    <a:pt x="168" y="157"/>
                  </a:cubicBezTo>
                  <a:cubicBezTo>
                    <a:pt x="159" y="144"/>
                    <a:pt x="149" y="134"/>
                    <a:pt x="149" y="134"/>
                  </a:cubicBezTo>
                  <a:cubicBezTo>
                    <a:pt x="149" y="134"/>
                    <a:pt x="158" y="141"/>
                    <a:pt x="168" y="150"/>
                  </a:cubicBezTo>
                  <a:cubicBezTo>
                    <a:pt x="168" y="132"/>
                    <a:pt x="168" y="132"/>
                    <a:pt x="168" y="132"/>
                  </a:cubicBezTo>
                  <a:cubicBezTo>
                    <a:pt x="159" y="122"/>
                    <a:pt x="150" y="114"/>
                    <a:pt x="146" y="11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a:solidFill>
                  <a:schemeClr val="lt1"/>
                </a:solidFill>
                <a:cs typeface="+mn-ea"/>
                <a:sym typeface="+mn-lt"/>
              </a:endParaRPr>
            </a:p>
          </p:txBody>
        </p:sp>
        <p:sp>
          <p:nvSpPr>
            <p:cNvPr id="216" name="Oval 21"/>
            <p:cNvSpPr>
              <a:spLocks noChangeArrowheads="1"/>
            </p:cNvSpPr>
            <p:nvPr/>
          </p:nvSpPr>
          <p:spPr bwMode="auto">
            <a:xfrm>
              <a:off x="3617902" y="2605940"/>
              <a:ext cx="118554" cy="1185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a:solidFill>
                  <a:schemeClr val="lt1"/>
                </a:solidFill>
                <a:cs typeface="+mn-ea"/>
                <a:sym typeface="+mn-lt"/>
              </a:endParaRPr>
            </a:p>
          </p:txBody>
        </p:sp>
        <p:sp>
          <p:nvSpPr>
            <p:cNvPr id="217" name="Freeform 22"/>
            <p:cNvSpPr/>
            <p:nvPr/>
          </p:nvSpPr>
          <p:spPr bwMode="auto">
            <a:xfrm>
              <a:off x="3660527" y="2693856"/>
              <a:ext cx="186489" cy="388963"/>
            </a:xfrm>
            <a:custGeom>
              <a:avLst/>
              <a:gdLst>
                <a:gd name="T0" fmla="*/ 0 w 102"/>
                <a:gd name="T1" fmla="*/ 6 h 213"/>
                <a:gd name="T2" fmla="*/ 68 w 102"/>
                <a:gd name="T3" fmla="*/ 184 h 213"/>
                <a:gd name="T4" fmla="*/ 99 w 102"/>
                <a:gd name="T5" fmla="*/ 213 h 213"/>
                <a:gd name="T6" fmla="*/ 23 w 102"/>
                <a:gd name="T7" fmla="*/ 0 h 213"/>
                <a:gd name="T8" fmla="*/ 0 w 102"/>
                <a:gd name="T9" fmla="*/ 6 h 213"/>
              </a:gdLst>
              <a:ahLst/>
              <a:cxnLst>
                <a:cxn ang="0">
                  <a:pos x="T0" y="T1"/>
                </a:cxn>
                <a:cxn ang="0">
                  <a:pos x="T2" y="T3"/>
                </a:cxn>
                <a:cxn ang="0">
                  <a:pos x="T4" y="T5"/>
                </a:cxn>
                <a:cxn ang="0">
                  <a:pos x="T6" y="T7"/>
                </a:cxn>
                <a:cxn ang="0">
                  <a:pos x="T8" y="T9"/>
                </a:cxn>
              </a:cxnLst>
              <a:rect l="0" t="0" r="r" b="b"/>
              <a:pathLst>
                <a:path w="102" h="213">
                  <a:moveTo>
                    <a:pt x="0" y="6"/>
                  </a:moveTo>
                  <a:cubicBezTo>
                    <a:pt x="0" y="7"/>
                    <a:pt x="68" y="184"/>
                    <a:pt x="68" y="184"/>
                  </a:cubicBezTo>
                  <a:cubicBezTo>
                    <a:pt x="68" y="184"/>
                    <a:pt x="96" y="213"/>
                    <a:pt x="99" y="213"/>
                  </a:cubicBezTo>
                  <a:cubicBezTo>
                    <a:pt x="102" y="213"/>
                    <a:pt x="23" y="0"/>
                    <a:pt x="23" y="0"/>
                  </a:cubicBezTo>
                  <a:lnTo>
                    <a:pt x="0" y="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a:solidFill>
                  <a:schemeClr val="lt1"/>
                </a:solidFill>
                <a:cs typeface="+mn-ea"/>
                <a:sym typeface="+mn-lt"/>
              </a:endParaRPr>
            </a:p>
          </p:txBody>
        </p:sp>
        <p:sp>
          <p:nvSpPr>
            <p:cNvPr id="218" name="Freeform 23"/>
            <p:cNvSpPr/>
            <p:nvPr/>
          </p:nvSpPr>
          <p:spPr bwMode="auto">
            <a:xfrm>
              <a:off x="3496684" y="2693856"/>
              <a:ext cx="199810" cy="383634"/>
            </a:xfrm>
            <a:custGeom>
              <a:avLst/>
              <a:gdLst>
                <a:gd name="T0" fmla="*/ 149 w 150"/>
                <a:gd name="T1" fmla="*/ 14 h 288"/>
                <a:gd name="T2" fmla="*/ 40 w 150"/>
                <a:gd name="T3" fmla="*/ 248 h 288"/>
                <a:gd name="T4" fmla="*/ 0 w 150"/>
                <a:gd name="T5" fmla="*/ 288 h 288"/>
                <a:gd name="T6" fmla="*/ 11 w 150"/>
                <a:gd name="T7" fmla="*/ 233 h 288"/>
                <a:gd name="T8" fmla="*/ 117 w 150"/>
                <a:gd name="T9" fmla="*/ 0 h 288"/>
                <a:gd name="T10" fmla="*/ 150 w 150"/>
                <a:gd name="T11" fmla="*/ 11 h 288"/>
                <a:gd name="T12" fmla="*/ 149 w 150"/>
                <a:gd name="T13" fmla="*/ 14 h 288"/>
              </a:gdLst>
              <a:ahLst/>
              <a:cxnLst>
                <a:cxn ang="0">
                  <a:pos x="T0" y="T1"/>
                </a:cxn>
                <a:cxn ang="0">
                  <a:pos x="T2" y="T3"/>
                </a:cxn>
                <a:cxn ang="0">
                  <a:pos x="T4" y="T5"/>
                </a:cxn>
                <a:cxn ang="0">
                  <a:pos x="T6" y="T7"/>
                </a:cxn>
                <a:cxn ang="0">
                  <a:pos x="T8" y="T9"/>
                </a:cxn>
                <a:cxn ang="0">
                  <a:pos x="T10" y="T11"/>
                </a:cxn>
                <a:cxn ang="0">
                  <a:pos x="T12" y="T13"/>
                </a:cxn>
              </a:cxnLst>
              <a:rect l="0" t="0" r="r" b="b"/>
              <a:pathLst>
                <a:path w="150" h="288">
                  <a:moveTo>
                    <a:pt x="149" y="14"/>
                  </a:moveTo>
                  <a:lnTo>
                    <a:pt x="40" y="248"/>
                  </a:lnTo>
                  <a:lnTo>
                    <a:pt x="0" y="288"/>
                  </a:lnTo>
                  <a:lnTo>
                    <a:pt x="11" y="233"/>
                  </a:lnTo>
                  <a:lnTo>
                    <a:pt x="117" y="0"/>
                  </a:lnTo>
                  <a:lnTo>
                    <a:pt x="150" y="11"/>
                  </a:lnTo>
                  <a:lnTo>
                    <a:pt x="149" y="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a:solidFill>
                  <a:schemeClr val="lt1"/>
                </a:solidFill>
                <a:cs typeface="+mn-ea"/>
                <a:sym typeface="+mn-lt"/>
              </a:endParaRPr>
            </a:p>
          </p:txBody>
        </p:sp>
        <p:sp>
          <p:nvSpPr>
            <p:cNvPr id="219" name="Freeform 24"/>
            <p:cNvSpPr/>
            <p:nvPr/>
          </p:nvSpPr>
          <p:spPr bwMode="auto">
            <a:xfrm>
              <a:off x="3671185" y="2563315"/>
              <a:ext cx="21313" cy="66603"/>
            </a:xfrm>
            <a:custGeom>
              <a:avLst/>
              <a:gdLst>
                <a:gd name="T0" fmla="*/ 12 w 12"/>
                <a:gd name="T1" fmla="*/ 30 h 36"/>
                <a:gd name="T2" fmla="*/ 6 w 12"/>
                <a:gd name="T3" fmla="*/ 36 h 36"/>
                <a:gd name="T4" fmla="*/ 0 w 12"/>
                <a:gd name="T5" fmla="*/ 30 h 36"/>
                <a:gd name="T6" fmla="*/ 0 w 12"/>
                <a:gd name="T7" fmla="*/ 6 h 36"/>
                <a:gd name="T8" fmla="*/ 6 w 12"/>
                <a:gd name="T9" fmla="*/ 0 h 36"/>
                <a:gd name="T10" fmla="*/ 12 w 12"/>
                <a:gd name="T11" fmla="*/ 6 h 36"/>
                <a:gd name="T12" fmla="*/ 12 w 12"/>
                <a:gd name="T13" fmla="*/ 30 h 36"/>
              </a:gdLst>
              <a:ahLst/>
              <a:cxnLst>
                <a:cxn ang="0">
                  <a:pos x="T0" y="T1"/>
                </a:cxn>
                <a:cxn ang="0">
                  <a:pos x="T2" y="T3"/>
                </a:cxn>
                <a:cxn ang="0">
                  <a:pos x="T4" y="T5"/>
                </a:cxn>
                <a:cxn ang="0">
                  <a:pos x="T6" y="T7"/>
                </a:cxn>
                <a:cxn ang="0">
                  <a:pos x="T8" y="T9"/>
                </a:cxn>
                <a:cxn ang="0">
                  <a:pos x="T10" y="T11"/>
                </a:cxn>
                <a:cxn ang="0">
                  <a:pos x="T12" y="T13"/>
                </a:cxn>
              </a:cxnLst>
              <a:rect l="0" t="0" r="r" b="b"/>
              <a:pathLst>
                <a:path w="12" h="36">
                  <a:moveTo>
                    <a:pt x="12" y="30"/>
                  </a:moveTo>
                  <a:cubicBezTo>
                    <a:pt x="12" y="33"/>
                    <a:pt x="10" y="36"/>
                    <a:pt x="6" y="36"/>
                  </a:cubicBezTo>
                  <a:cubicBezTo>
                    <a:pt x="3" y="36"/>
                    <a:pt x="0" y="33"/>
                    <a:pt x="0" y="30"/>
                  </a:cubicBezTo>
                  <a:cubicBezTo>
                    <a:pt x="0" y="6"/>
                    <a:pt x="0" y="6"/>
                    <a:pt x="0" y="6"/>
                  </a:cubicBezTo>
                  <a:cubicBezTo>
                    <a:pt x="0" y="3"/>
                    <a:pt x="3" y="0"/>
                    <a:pt x="6" y="0"/>
                  </a:cubicBezTo>
                  <a:cubicBezTo>
                    <a:pt x="10" y="0"/>
                    <a:pt x="12" y="3"/>
                    <a:pt x="12" y="6"/>
                  </a:cubicBezTo>
                  <a:lnTo>
                    <a:pt x="12" y="3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a:solidFill>
                  <a:schemeClr val="lt1"/>
                </a:solidFill>
                <a:cs typeface="+mn-ea"/>
                <a:sym typeface="+mn-lt"/>
              </a:endParaRPr>
            </a:p>
          </p:txBody>
        </p:sp>
        <p:sp>
          <p:nvSpPr>
            <p:cNvPr id="220" name="Freeform 25"/>
            <p:cNvSpPr>
              <a:spLocks noEditPoints="1"/>
            </p:cNvSpPr>
            <p:nvPr/>
          </p:nvSpPr>
          <p:spPr bwMode="auto">
            <a:xfrm>
              <a:off x="2717427" y="2276921"/>
              <a:ext cx="189153" cy="511512"/>
            </a:xfrm>
            <a:custGeom>
              <a:avLst/>
              <a:gdLst>
                <a:gd name="T0" fmla="*/ 51 w 103"/>
                <a:gd name="T1" fmla="*/ 280 h 280"/>
                <a:gd name="T2" fmla="*/ 103 w 103"/>
                <a:gd name="T3" fmla="*/ 140 h 280"/>
                <a:gd name="T4" fmla="*/ 51 w 103"/>
                <a:gd name="T5" fmla="*/ 0 h 280"/>
                <a:gd name="T6" fmla="*/ 51 w 103"/>
                <a:gd name="T7" fmla="*/ 22 h 280"/>
                <a:gd name="T8" fmla="*/ 94 w 103"/>
                <a:gd name="T9" fmla="*/ 140 h 280"/>
                <a:gd name="T10" fmla="*/ 51 w 103"/>
                <a:gd name="T11" fmla="*/ 257 h 280"/>
                <a:gd name="T12" fmla="*/ 51 w 103"/>
                <a:gd name="T13" fmla="*/ 280 h 280"/>
                <a:gd name="T14" fmla="*/ 51 w 103"/>
                <a:gd name="T15" fmla="*/ 0 h 280"/>
                <a:gd name="T16" fmla="*/ 0 w 103"/>
                <a:gd name="T17" fmla="*/ 140 h 280"/>
                <a:gd name="T18" fmla="*/ 51 w 103"/>
                <a:gd name="T19" fmla="*/ 280 h 280"/>
                <a:gd name="T20" fmla="*/ 51 w 103"/>
                <a:gd name="T21" fmla="*/ 280 h 280"/>
                <a:gd name="T22" fmla="*/ 51 w 103"/>
                <a:gd name="T23" fmla="*/ 257 h 280"/>
                <a:gd name="T24" fmla="*/ 51 w 103"/>
                <a:gd name="T25" fmla="*/ 257 h 280"/>
                <a:gd name="T26" fmla="*/ 51 w 103"/>
                <a:gd name="T27" fmla="*/ 257 h 280"/>
                <a:gd name="T28" fmla="*/ 8 w 103"/>
                <a:gd name="T29" fmla="*/ 140 h 280"/>
                <a:gd name="T30" fmla="*/ 51 w 103"/>
                <a:gd name="T31" fmla="*/ 22 h 280"/>
                <a:gd name="T32" fmla="*/ 51 w 103"/>
                <a:gd name="T33" fmla="*/ 22 h 280"/>
                <a:gd name="T34" fmla="*/ 51 w 103"/>
                <a:gd name="T35" fmla="*/ 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3" h="280">
                  <a:moveTo>
                    <a:pt x="51" y="280"/>
                  </a:moveTo>
                  <a:cubicBezTo>
                    <a:pt x="80" y="280"/>
                    <a:pt x="103" y="217"/>
                    <a:pt x="103" y="140"/>
                  </a:cubicBezTo>
                  <a:cubicBezTo>
                    <a:pt x="103" y="62"/>
                    <a:pt x="80" y="0"/>
                    <a:pt x="51" y="0"/>
                  </a:cubicBezTo>
                  <a:cubicBezTo>
                    <a:pt x="51" y="22"/>
                    <a:pt x="51" y="22"/>
                    <a:pt x="51" y="22"/>
                  </a:cubicBezTo>
                  <a:cubicBezTo>
                    <a:pt x="75" y="22"/>
                    <a:pt x="94" y="75"/>
                    <a:pt x="94" y="140"/>
                  </a:cubicBezTo>
                  <a:cubicBezTo>
                    <a:pt x="94" y="204"/>
                    <a:pt x="75" y="257"/>
                    <a:pt x="51" y="257"/>
                  </a:cubicBezTo>
                  <a:lnTo>
                    <a:pt x="51" y="280"/>
                  </a:lnTo>
                  <a:close/>
                  <a:moveTo>
                    <a:pt x="51" y="0"/>
                  </a:moveTo>
                  <a:cubicBezTo>
                    <a:pt x="23" y="0"/>
                    <a:pt x="0" y="62"/>
                    <a:pt x="0" y="140"/>
                  </a:cubicBezTo>
                  <a:cubicBezTo>
                    <a:pt x="0" y="217"/>
                    <a:pt x="23" y="280"/>
                    <a:pt x="51" y="280"/>
                  </a:cubicBezTo>
                  <a:cubicBezTo>
                    <a:pt x="51" y="280"/>
                    <a:pt x="51" y="280"/>
                    <a:pt x="51" y="280"/>
                  </a:cubicBezTo>
                  <a:cubicBezTo>
                    <a:pt x="51" y="257"/>
                    <a:pt x="51" y="257"/>
                    <a:pt x="51" y="257"/>
                  </a:cubicBezTo>
                  <a:cubicBezTo>
                    <a:pt x="51" y="257"/>
                    <a:pt x="51" y="257"/>
                    <a:pt x="51" y="257"/>
                  </a:cubicBezTo>
                  <a:cubicBezTo>
                    <a:pt x="51" y="257"/>
                    <a:pt x="51" y="257"/>
                    <a:pt x="51" y="257"/>
                  </a:cubicBezTo>
                  <a:cubicBezTo>
                    <a:pt x="27" y="257"/>
                    <a:pt x="8" y="204"/>
                    <a:pt x="8" y="140"/>
                  </a:cubicBezTo>
                  <a:cubicBezTo>
                    <a:pt x="8" y="75"/>
                    <a:pt x="27" y="22"/>
                    <a:pt x="51" y="22"/>
                  </a:cubicBezTo>
                  <a:cubicBezTo>
                    <a:pt x="51" y="22"/>
                    <a:pt x="51" y="22"/>
                    <a:pt x="51" y="22"/>
                  </a:cubicBezTo>
                  <a:cubicBezTo>
                    <a:pt x="51" y="0"/>
                    <a:pt x="51" y="0"/>
                    <a:pt x="5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a:solidFill>
                  <a:schemeClr val="lt1"/>
                </a:solidFill>
                <a:cs typeface="+mn-ea"/>
                <a:sym typeface="+mn-lt"/>
              </a:endParaRPr>
            </a:p>
          </p:txBody>
        </p:sp>
        <p:sp>
          <p:nvSpPr>
            <p:cNvPr id="221" name="Freeform 26"/>
            <p:cNvSpPr>
              <a:spLocks noEditPoints="1"/>
            </p:cNvSpPr>
            <p:nvPr/>
          </p:nvSpPr>
          <p:spPr bwMode="auto">
            <a:xfrm>
              <a:off x="2554916" y="2438100"/>
              <a:ext cx="512845" cy="187822"/>
            </a:xfrm>
            <a:custGeom>
              <a:avLst/>
              <a:gdLst>
                <a:gd name="T0" fmla="*/ 280 w 280"/>
                <a:gd name="T1" fmla="*/ 52 h 103"/>
                <a:gd name="T2" fmla="*/ 140 w 280"/>
                <a:gd name="T3" fmla="*/ 0 h 103"/>
                <a:gd name="T4" fmla="*/ 140 w 280"/>
                <a:gd name="T5" fmla="*/ 8 h 103"/>
                <a:gd name="T6" fmla="*/ 257 w 280"/>
                <a:gd name="T7" fmla="*/ 52 h 103"/>
                <a:gd name="T8" fmla="*/ 140 w 280"/>
                <a:gd name="T9" fmla="*/ 95 h 103"/>
                <a:gd name="T10" fmla="*/ 140 w 280"/>
                <a:gd name="T11" fmla="*/ 103 h 103"/>
                <a:gd name="T12" fmla="*/ 280 w 280"/>
                <a:gd name="T13" fmla="*/ 52 h 103"/>
                <a:gd name="T14" fmla="*/ 140 w 280"/>
                <a:gd name="T15" fmla="*/ 0 h 103"/>
                <a:gd name="T16" fmla="*/ 140 w 280"/>
                <a:gd name="T17" fmla="*/ 0 h 103"/>
                <a:gd name="T18" fmla="*/ 0 w 280"/>
                <a:gd name="T19" fmla="*/ 52 h 103"/>
                <a:gd name="T20" fmla="*/ 140 w 280"/>
                <a:gd name="T21" fmla="*/ 103 h 103"/>
                <a:gd name="T22" fmla="*/ 140 w 280"/>
                <a:gd name="T23" fmla="*/ 103 h 103"/>
                <a:gd name="T24" fmla="*/ 140 w 280"/>
                <a:gd name="T25" fmla="*/ 95 h 103"/>
                <a:gd name="T26" fmla="*/ 140 w 280"/>
                <a:gd name="T27" fmla="*/ 95 h 103"/>
                <a:gd name="T28" fmla="*/ 23 w 280"/>
                <a:gd name="T29" fmla="*/ 52 h 103"/>
                <a:gd name="T30" fmla="*/ 23 w 280"/>
                <a:gd name="T31" fmla="*/ 52 h 103"/>
                <a:gd name="T32" fmla="*/ 140 w 280"/>
                <a:gd name="T33" fmla="*/ 8 h 103"/>
                <a:gd name="T34" fmla="*/ 140 w 280"/>
                <a:gd name="T35" fmla="*/ 8 h 103"/>
                <a:gd name="T36" fmla="*/ 140 w 280"/>
                <a:gd name="T37"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0" h="103">
                  <a:moveTo>
                    <a:pt x="280" y="52"/>
                  </a:moveTo>
                  <a:cubicBezTo>
                    <a:pt x="280" y="23"/>
                    <a:pt x="217" y="0"/>
                    <a:pt x="140" y="0"/>
                  </a:cubicBezTo>
                  <a:cubicBezTo>
                    <a:pt x="140" y="8"/>
                    <a:pt x="140" y="8"/>
                    <a:pt x="140" y="8"/>
                  </a:cubicBezTo>
                  <a:cubicBezTo>
                    <a:pt x="205" y="8"/>
                    <a:pt x="257" y="28"/>
                    <a:pt x="257" y="52"/>
                  </a:cubicBezTo>
                  <a:cubicBezTo>
                    <a:pt x="257" y="75"/>
                    <a:pt x="205" y="95"/>
                    <a:pt x="140" y="95"/>
                  </a:cubicBezTo>
                  <a:cubicBezTo>
                    <a:pt x="140" y="103"/>
                    <a:pt x="140" y="103"/>
                    <a:pt x="140" y="103"/>
                  </a:cubicBezTo>
                  <a:cubicBezTo>
                    <a:pt x="217" y="103"/>
                    <a:pt x="280" y="80"/>
                    <a:pt x="280" y="52"/>
                  </a:cubicBezTo>
                  <a:close/>
                  <a:moveTo>
                    <a:pt x="140" y="0"/>
                  </a:moveTo>
                  <a:cubicBezTo>
                    <a:pt x="140" y="0"/>
                    <a:pt x="140" y="0"/>
                    <a:pt x="140" y="0"/>
                  </a:cubicBezTo>
                  <a:cubicBezTo>
                    <a:pt x="63" y="0"/>
                    <a:pt x="0" y="23"/>
                    <a:pt x="0" y="52"/>
                  </a:cubicBezTo>
                  <a:cubicBezTo>
                    <a:pt x="0" y="80"/>
                    <a:pt x="63" y="103"/>
                    <a:pt x="140" y="103"/>
                  </a:cubicBezTo>
                  <a:cubicBezTo>
                    <a:pt x="140" y="103"/>
                    <a:pt x="140" y="103"/>
                    <a:pt x="140" y="103"/>
                  </a:cubicBezTo>
                  <a:cubicBezTo>
                    <a:pt x="140" y="95"/>
                    <a:pt x="140" y="95"/>
                    <a:pt x="140" y="95"/>
                  </a:cubicBezTo>
                  <a:cubicBezTo>
                    <a:pt x="140" y="95"/>
                    <a:pt x="140" y="95"/>
                    <a:pt x="140" y="95"/>
                  </a:cubicBezTo>
                  <a:cubicBezTo>
                    <a:pt x="75" y="95"/>
                    <a:pt x="23" y="75"/>
                    <a:pt x="23" y="52"/>
                  </a:cubicBezTo>
                  <a:cubicBezTo>
                    <a:pt x="23" y="52"/>
                    <a:pt x="23" y="52"/>
                    <a:pt x="23" y="52"/>
                  </a:cubicBezTo>
                  <a:cubicBezTo>
                    <a:pt x="23" y="28"/>
                    <a:pt x="75" y="8"/>
                    <a:pt x="140" y="8"/>
                  </a:cubicBezTo>
                  <a:cubicBezTo>
                    <a:pt x="140" y="8"/>
                    <a:pt x="140" y="8"/>
                    <a:pt x="140" y="8"/>
                  </a:cubicBezTo>
                  <a:lnTo>
                    <a:pt x="14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a:solidFill>
                  <a:schemeClr val="lt1"/>
                </a:solidFill>
                <a:cs typeface="+mn-ea"/>
                <a:sym typeface="+mn-lt"/>
              </a:endParaRPr>
            </a:p>
          </p:txBody>
        </p:sp>
        <p:sp>
          <p:nvSpPr>
            <p:cNvPr id="222" name="Freeform 27"/>
            <p:cNvSpPr>
              <a:spLocks noEditPoints="1"/>
            </p:cNvSpPr>
            <p:nvPr/>
          </p:nvSpPr>
          <p:spPr bwMode="auto">
            <a:xfrm>
              <a:off x="2593545" y="2322212"/>
              <a:ext cx="435585" cy="418267"/>
            </a:xfrm>
            <a:custGeom>
              <a:avLst/>
              <a:gdLst>
                <a:gd name="T0" fmla="*/ 218 w 238"/>
                <a:gd name="T1" fmla="*/ 16 h 229"/>
                <a:gd name="T2" fmla="*/ 119 w 238"/>
                <a:gd name="T3" fmla="*/ 46 h 229"/>
                <a:gd name="T4" fmla="*/ 119 w 238"/>
                <a:gd name="T5" fmla="*/ 57 h 229"/>
                <a:gd name="T6" fmla="*/ 202 w 238"/>
                <a:gd name="T7" fmla="*/ 32 h 229"/>
                <a:gd name="T8" fmla="*/ 150 w 238"/>
                <a:gd name="T9" fmla="*/ 145 h 229"/>
                <a:gd name="T10" fmla="*/ 119 w 238"/>
                <a:gd name="T11" fmla="*/ 172 h 229"/>
                <a:gd name="T12" fmla="*/ 119 w 238"/>
                <a:gd name="T13" fmla="*/ 183 h 229"/>
                <a:gd name="T14" fmla="*/ 156 w 238"/>
                <a:gd name="T15" fmla="*/ 151 h 229"/>
                <a:gd name="T16" fmla="*/ 218 w 238"/>
                <a:gd name="T17" fmla="*/ 16 h 229"/>
                <a:gd name="T18" fmla="*/ 119 w 238"/>
                <a:gd name="T19" fmla="*/ 46 h 229"/>
                <a:gd name="T20" fmla="*/ 83 w 238"/>
                <a:gd name="T21" fmla="*/ 78 h 229"/>
                <a:gd name="T22" fmla="*/ 20 w 238"/>
                <a:gd name="T23" fmla="*/ 214 h 229"/>
                <a:gd name="T24" fmla="*/ 119 w 238"/>
                <a:gd name="T25" fmla="*/ 183 h 229"/>
                <a:gd name="T26" fmla="*/ 119 w 238"/>
                <a:gd name="T27" fmla="*/ 172 h 229"/>
                <a:gd name="T28" fmla="*/ 36 w 238"/>
                <a:gd name="T29" fmla="*/ 197 h 229"/>
                <a:gd name="T30" fmla="*/ 36 w 238"/>
                <a:gd name="T31" fmla="*/ 197 h 229"/>
                <a:gd name="T32" fmla="*/ 89 w 238"/>
                <a:gd name="T33" fmla="*/ 84 h 229"/>
                <a:gd name="T34" fmla="*/ 119 w 238"/>
                <a:gd name="T35" fmla="*/ 57 h 229"/>
                <a:gd name="T36" fmla="*/ 119 w 238"/>
                <a:gd name="T37" fmla="*/ 46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8" h="229">
                  <a:moveTo>
                    <a:pt x="218" y="16"/>
                  </a:moveTo>
                  <a:cubicBezTo>
                    <a:pt x="202" y="0"/>
                    <a:pt x="162" y="13"/>
                    <a:pt x="119" y="46"/>
                  </a:cubicBezTo>
                  <a:cubicBezTo>
                    <a:pt x="119" y="57"/>
                    <a:pt x="119" y="57"/>
                    <a:pt x="119" y="57"/>
                  </a:cubicBezTo>
                  <a:cubicBezTo>
                    <a:pt x="155" y="30"/>
                    <a:pt x="189" y="19"/>
                    <a:pt x="202" y="32"/>
                  </a:cubicBezTo>
                  <a:cubicBezTo>
                    <a:pt x="219" y="49"/>
                    <a:pt x="195" y="99"/>
                    <a:pt x="150" y="145"/>
                  </a:cubicBezTo>
                  <a:cubicBezTo>
                    <a:pt x="140" y="155"/>
                    <a:pt x="129" y="164"/>
                    <a:pt x="119" y="172"/>
                  </a:cubicBezTo>
                  <a:cubicBezTo>
                    <a:pt x="119" y="183"/>
                    <a:pt x="119" y="183"/>
                    <a:pt x="119" y="183"/>
                  </a:cubicBezTo>
                  <a:cubicBezTo>
                    <a:pt x="131" y="174"/>
                    <a:pt x="144" y="163"/>
                    <a:pt x="156" y="151"/>
                  </a:cubicBezTo>
                  <a:cubicBezTo>
                    <a:pt x="210" y="96"/>
                    <a:pt x="238" y="36"/>
                    <a:pt x="218" y="16"/>
                  </a:cubicBezTo>
                  <a:close/>
                  <a:moveTo>
                    <a:pt x="119" y="46"/>
                  </a:moveTo>
                  <a:cubicBezTo>
                    <a:pt x="107" y="55"/>
                    <a:pt x="95" y="66"/>
                    <a:pt x="83" y="78"/>
                  </a:cubicBezTo>
                  <a:cubicBezTo>
                    <a:pt x="28" y="133"/>
                    <a:pt x="0" y="193"/>
                    <a:pt x="20" y="214"/>
                  </a:cubicBezTo>
                  <a:cubicBezTo>
                    <a:pt x="36" y="229"/>
                    <a:pt x="76" y="216"/>
                    <a:pt x="119" y="183"/>
                  </a:cubicBezTo>
                  <a:cubicBezTo>
                    <a:pt x="119" y="172"/>
                    <a:pt x="119" y="172"/>
                    <a:pt x="119" y="172"/>
                  </a:cubicBezTo>
                  <a:cubicBezTo>
                    <a:pt x="83" y="199"/>
                    <a:pt x="49" y="211"/>
                    <a:pt x="36" y="197"/>
                  </a:cubicBezTo>
                  <a:cubicBezTo>
                    <a:pt x="36" y="197"/>
                    <a:pt x="36" y="197"/>
                    <a:pt x="36" y="197"/>
                  </a:cubicBezTo>
                  <a:cubicBezTo>
                    <a:pt x="19" y="181"/>
                    <a:pt x="43" y="130"/>
                    <a:pt x="89" y="84"/>
                  </a:cubicBezTo>
                  <a:cubicBezTo>
                    <a:pt x="99" y="74"/>
                    <a:pt x="109" y="65"/>
                    <a:pt x="119" y="57"/>
                  </a:cubicBezTo>
                  <a:lnTo>
                    <a:pt x="119" y="4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a:solidFill>
                  <a:schemeClr val="lt1"/>
                </a:solidFill>
                <a:cs typeface="+mn-ea"/>
                <a:sym typeface="+mn-lt"/>
              </a:endParaRPr>
            </a:p>
          </p:txBody>
        </p:sp>
        <p:sp>
          <p:nvSpPr>
            <p:cNvPr id="223" name="Freeform 28"/>
            <p:cNvSpPr>
              <a:spLocks noEditPoints="1"/>
            </p:cNvSpPr>
            <p:nvPr/>
          </p:nvSpPr>
          <p:spPr bwMode="auto">
            <a:xfrm>
              <a:off x="2593545" y="2322212"/>
              <a:ext cx="435585" cy="418267"/>
            </a:xfrm>
            <a:custGeom>
              <a:avLst/>
              <a:gdLst>
                <a:gd name="T0" fmla="*/ 218 w 238"/>
                <a:gd name="T1" fmla="*/ 214 h 229"/>
                <a:gd name="T2" fmla="*/ 156 w 238"/>
                <a:gd name="T3" fmla="*/ 78 h 229"/>
                <a:gd name="T4" fmla="*/ 119 w 238"/>
                <a:gd name="T5" fmla="*/ 46 h 229"/>
                <a:gd name="T6" fmla="*/ 119 w 238"/>
                <a:gd name="T7" fmla="*/ 57 h 229"/>
                <a:gd name="T8" fmla="*/ 150 w 238"/>
                <a:gd name="T9" fmla="*/ 84 h 229"/>
                <a:gd name="T10" fmla="*/ 202 w 238"/>
                <a:gd name="T11" fmla="*/ 197 h 229"/>
                <a:gd name="T12" fmla="*/ 119 w 238"/>
                <a:gd name="T13" fmla="*/ 172 h 229"/>
                <a:gd name="T14" fmla="*/ 119 w 238"/>
                <a:gd name="T15" fmla="*/ 183 h 229"/>
                <a:gd name="T16" fmla="*/ 218 w 238"/>
                <a:gd name="T17" fmla="*/ 214 h 229"/>
                <a:gd name="T18" fmla="*/ 119 w 238"/>
                <a:gd name="T19" fmla="*/ 46 h 229"/>
                <a:gd name="T20" fmla="*/ 20 w 238"/>
                <a:gd name="T21" fmla="*/ 16 h 229"/>
                <a:gd name="T22" fmla="*/ 83 w 238"/>
                <a:gd name="T23" fmla="*/ 151 h 229"/>
                <a:gd name="T24" fmla="*/ 119 w 238"/>
                <a:gd name="T25" fmla="*/ 183 h 229"/>
                <a:gd name="T26" fmla="*/ 119 w 238"/>
                <a:gd name="T27" fmla="*/ 172 h 229"/>
                <a:gd name="T28" fmla="*/ 89 w 238"/>
                <a:gd name="T29" fmla="*/ 145 h 229"/>
                <a:gd name="T30" fmla="*/ 36 w 238"/>
                <a:gd name="T31" fmla="*/ 32 h 229"/>
                <a:gd name="T32" fmla="*/ 36 w 238"/>
                <a:gd name="T33" fmla="*/ 32 h 229"/>
                <a:gd name="T34" fmla="*/ 119 w 238"/>
                <a:gd name="T35" fmla="*/ 57 h 229"/>
                <a:gd name="T36" fmla="*/ 119 w 238"/>
                <a:gd name="T37" fmla="*/ 46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8" h="229">
                  <a:moveTo>
                    <a:pt x="218" y="214"/>
                  </a:moveTo>
                  <a:cubicBezTo>
                    <a:pt x="238" y="193"/>
                    <a:pt x="210" y="133"/>
                    <a:pt x="156" y="78"/>
                  </a:cubicBezTo>
                  <a:cubicBezTo>
                    <a:pt x="144" y="66"/>
                    <a:pt x="131" y="55"/>
                    <a:pt x="119" y="46"/>
                  </a:cubicBezTo>
                  <a:cubicBezTo>
                    <a:pt x="119" y="57"/>
                    <a:pt x="119" y="57"/>
                    <a:pt x="119" y="57"/>
                  </a:cubicBezTo>
                  <a:cubicBezTo>
                    <a:pt x="129" y="65"/>
                    <a:pt x="140" y="74"/>
                    <a:pt x="150" y="84"/>
                  </a:cubicBezTo>
                  <a:cubicBezTo>
                    <a:pt x="195" y="130"/>
                    <a:pt x="219" y="181"/>
                    <a:pt x="202" y="197"/>
                  </a:cubicBezTo>
                  <a:cubicBezTo>
                    <a:pt x="189" y="211"/>
                    <a:pt x="155" y="199"/>
                    <a:pt x="119" y="172"/>
                  </a:cubicBezTo>
                  <a:cubicBezTo>
                    <a:pt x="119" y="183"/>
                    <a:pt x="119" y="183"/>
                    <a:pt x="119" y="183"/>
                  </a:cubicBezTo>
                  <a:cubicBezTo>
                    <a:pt x="162" y="216"/>
                    <a:pt x="202" y="229"/>
                    <a:pt x="218" y="214"/>
                  </a:cubicBezTo>
                  <a:close/>
                  <a:moveTo>
                    <a:pt x="119" y="46"/>
                  </a:moveTo>
                  <a:cubicBezTo>
                    <a:pt x="76" y="13"/>
                    <a:pt x="36" y="0"/>
                    <a:pt x="20" y="16"/>
                  </a:cubicBezTo>
                  <a:cubicBezTo>
                    <a:pt x="0" y="36"/>
                    <a:pt x="28" y="96"/>
                    <a:pt x="83" y="151"/>
                  </a:cubicBezTo>
                  <a:cubicBezTo>
                    <a:pt x="95" y="163"/>
                    <a:pt x="107" y="174"/>
                    <a:pt x="119" y="183"/>
                  </a:cubicBezTo>
                  <a:cubicBezTo>
                    <a:pt x="119" y="172"/>
                    <a:pt x="119" y="172"/>
                    <a:pt x="119" y="172"/>
                  </a:cubicBezTo>
                  <a:cubicBezTo>
                    <a:pt x="109" y="164"/>
                    <a:pt x="99" y="155"/>
                    <a:pt x="89" y="145"/>
                  </a:cubicBezTo>
                  <a:cubicBezTo>
                    <a:pt x="43" y="99"/>
                    <a:pt x="19" y="49"/>
                    <a:pt x="36" y="32"/>
                  </a:cubicBezTo>
                  <a:cubicBezTo>
                    <a:pt x="36" y="32"/>
                    <a:pt x="36" y="32"/>
                    <a:pt x="36" y="32"/>
                  </a:cubicBezTo>
                  <a:cubicBezTo>
                    <a:pt x="49" y="19"/>
                    <a:pt x="83" y="30"/>
                    <a:pt x="119" y="57"/>
                  </a:cubicBezTo>
                  <a:lnTo>
                    <a:pt x="119" y="4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a:solidFill>
                  <a:schemeClr val="lt1"/>
                </a:solidFill>
                <a:cs typeface="+mn-ea"/>
                <a:sym typeface="+mn-lt"/>
              </a:endParaRPr>
            </a:p>
          </p:txBody>
        </p:sp>
        <p:sp>
          <p:nvSpPr>
            <p:cNvPr id="224" name="Oval 29"/>
            <p:cNvSpPr>
              <a:spLocks noChangeArrowheads="1"/>
            </p:cNvSpPr>
            <p:nvPr/>
          </p:nvSpPr>
          <p:spPr bwMode="auto">
            <a:xfrm>
              <a:off x="2773375" y="2492716"/>
              <a:ext cx="78592" cy="7859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a:solidFill>
                  <a:schemeClr val="lt1"/>
                </a:solidFill>
                <a:cs typeface="+mn-ea"/>
                <a:sym typeface="+mn-lt"/>
              </a:endParaRPr>
            </a:p>
          </p:txBody>
        </p:sp>
        <p:sp>
          <p:nvSpPr>
            <p:cNvPr id="225" name="Freeform 30"/>
            <p:cNvSpPr>
              <a:spLocks noEditPoints="1"/>
            </p:cNvSpPr>
            <p:nvPr/>
          </p:nvSpPr>
          <p:spPr bwMode="auto">
            <a:xfrm>
              <a:off x="3376799" y="2131727"/>
              <a:ext cx="215794" cy="408943"/>
            </a:xfrm>
            <a:custGeom>
              <a:avLst/>
              <a:gdLst>
                <a:gd name="T0" fmla="*/ 67 w 162"/>
                <a:gd name="T1" fmla="*/ 307 h 307"/>
                <a:gd name="T2" fmla="*/ 162 w 162"/>
                <a:gd name="T3" fmla="*/ 307 h 307"/>
                <a:gd name="T4" fmla="*/ 67 w 162"/>
                <a:gd name="T5" fmla="*/ 127 h 307"/>
                <a:gd name="T6" fmla="*/ 67 w 162"/>
                <a:gd name="T7" fmla="*/ 193 h 307"/>
                <a:gd name="T8" fmla="*/ 110 w 162"/>
                <a:gd name="T9" fmla="*/ 267 h 307"/>
                <a:gd name="T10" fmla="*/ 67 w 162"/>
                <a:gd name="T11" fmla="*/ 267 h 307"/>
                <a:gd name="T12" fmla="*/ 67 w 162"/>
                <a:gd name="T13" fmla="*/ 307 h 307"/>
                <a:gd name="T14" fmla="*/ 0 w 162"/>
                <a:gd name="T15" fmla="*/ 0 h 307"/>
                <a:gd name="T16" fmla="*/ 0 w 162"/>
                <a:gd name="T17" fmla="*/ 307 h 307"/>
                <a:gd name="T18" fmla="*/ 67 w 162"/>
                <a:gd name="T19" fmla="*/ 307 h 307"/>
                <a:gd name="T20" fmla="*/ 67 w 162"/>
                <a:gd name="T21" fmla="*/ 267 h 307"/>
                <a:gd name="T22" fmla="*/ 24 w 162"/>
                <a:gd name="T23" fmla="*/ 267 h 307"/>
                <a:gd name="T24" fmla="*/ 24 w 162"/>
                <a:gd name="T25" fmla="*/ 120 h 307"/>
                <a:gd name="T26" fmla="*/ 24 w 162"/>
                <a:gd name="T27" fmla="*/ 120 h 307"/>
                <a:gd name="T28" fmla="*/ 67 w 162"/>
                <a:gd name="T29" fmla="*/ 193 h 307"/>
                <a:gd name="T30" fmla="*/ 67 w 162"/>
                <a:gd name="T31" fmla="*/ 127 h 307"/>
                <a:gd name="T32" fmla="*/ 0 w 162"/>
                <a:gd name="T33" fmla="*/ 0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2" h="307">
                  <a:moveTo>
                    <a:pt x="67" y="307"/>
                  </a:moveTo>
                  <a:lnTo>
                    <a:pt x="162" y="307"/>
                  </a:lnTo>
                  <a:lnTo>
                    <a:pt x="67" y="127"/>
                  </a:lnTo>
                  <a:lnTo>
                    <a:pt x="67" y="193"/>
                  </a:lnTo>
                  <a:lnTo>
                    <a:pt x="110" y="267"/>
                  </a:lnTo>
                  <a:lnTo>
                    <a:pt x="67" y="267"/>
                  </a:lnTo>
                  <a:lnTo>
                    <a:pt x="67" y="307"/>
                  </a:lnTo>
                  <a:close/>
                  <a:moveTo>
                    <a:pt x="0" y="0"/>
                  </a:moveTo>
                  <a:lnTo>
                    <a:pt x="0" y="307"/>
                  </a:lnTo>
                  <a:lnTo>
                    <a:pt x="67" y="307"/>
                  </a:lnTo>
                  <a:lnTo>
                    <a:pt x="67" y="267"/>
                  </a:lnTo>
                  <a:lnTo>
                    <a:pt x="24" y="267"/>
                  </a:lnTo>
                  <a:lnTo>
                    <a:pt x="24" y="120"/>
                  </a:lnTo>
                  <a:lnTo>
                    <a:pt x="24" y="120"/>
                  </a:lnTo>
                  <a:lnTo>
                    <a:pt x="67" y="193"/>
                  </a:lnTo>
                  <a:lnTo>
                    <a:pt x="67" y="127"/>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a:solidFill>
                  <a:schemeClr val="lt1"/>
                </a:solidFill>
                <a:cs typeface="+mn-ea"/>
                <a:sym typeface="+mn-lt"/>
              </a:endParaRPr>
            </a:p>
          </p:txBody>
        </p:sp>
        <p:sp>
          <p:nvSpPr>
            <p:cNvPr id="226" name="Rectangle 31"/>
            <p:cNvSpPr>
              <a:spLocks noChangeArrowheads="1"/>
            </p:cNvSpPr>
            <p:nvPr/>
          </p:nvSpPr>
          <p:spPr bwMode="auto">
            <a:xfrm>
              <a:off x="3268901" y="2130395"/>
              <a:ext cx="54615" cy="39828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a:solidFill>
                  <a:schemeClr val="lt1"/>
                </a:solidFill>
                <a:cs typeface="+mn-ea"/>
                <a:sym typeface="+mn-lt"/>
              </a:endParaRPr>
            </a:p>
          </p:txBody>
        </p:sp>
        <p:sp>
          <p:nvSpPr>
            <p:cNvPr id="227" name="Freeform 32"/>
            <p:cNvSpPr>
              <a:spLocks noEditPoints="1"/>
            </p:cNvSpPr>
            <p:nvPr/>
          </p:nvSpPr>
          <p:spPr bwMode="auto">
            <a:xfrm>
              <a:off x="1499922" y="4136481"/>
              <a:ext cx="471550" cy="345004"/>
            </a:xfrm>
            <a:custGeom>
              <a:avLst/>
              <a:gdLst>
                <a:gd name="T0" fmla="*/ 213 w 258"/>
                <a:gd name="T1" fmla="*/ 31 h 189"/>
                <a:gd name="T2" fmla="*/ 204 w 258"/>
                <a:gd name="T3" fmla="*/ 69 h 189"/>
                <a:gd name="T4" fmla="*/ 228 w 258"/>
                <a:gd name="T5" fmla="*/ 109 h 189"/>
                <a:gd name="T6" fmla="*/ 204 w 258"/>
                <a:gd name="T7" fmla="*/ 146 h 189"/>
                <a:gd name="T8" fmla="*/ 204 w 258"/>
                <a:gd name="T9" fmla="*/ 27 h 189"/>
                <a:gd name="T10" fmla="*/ 91 w 258"/>
                <a:gd name="T11" fmla="*/ 14 h 189"/>
                <a:gd name="T12" fmla="*/ 97 w 258"/>
                <a:gd name="T13" fmla="*/ 15 h 189"/>
                <a:gd name="T14" fmla="*/ 91 w 258"/>
                <a:gd name="T15" fmla="*/ 42 h 189"/>
                <a:gd name="T16" fmla="*/ 91 w 258"/>
                <a:gd name="T17" fmla="*/ 162 h 189"/>
                <a:gd name="T18" fmla="*/ 166 w 258"/>
                <a:gd name="T19" fmla="*/ 145 h 189"/>
                <a:gd name="T20" fmla="*/ 204 w 258"/>
                <a:gd name="T21" fmla="*/ 125 h 189"/>
                <a:gd name="T22" fmla="*/ 191 w 258"/>
                <a:gd name="T23" fmla="*/ 122 h 189"/>
                <a:gd name="T24" fmla="*/ 204 w 258"/>
                <a:gd name="T25" fmla="*/ 69 h 189"/>
                <a:gd name="T26" fmla="*/ 91 w 258"/>
                <a:gd name="T27" fmla="*/ 6 h 189"/>
                <a:gd name="T28" fmla="*/ 78 w 258"/>
                <a:gd name="T29" fmla="*/ 24 h 189"/>
                <a:gd name="T30" fmla="*/ 91 w 258"/>
                <a:gd name="T31" fmla="*/ 14 h 189"/>
                <a:gd name="T32" fmla="*/ 78 w 258"/>
                <a:gd name="T33" fmla="*/ 188 h 189"/>
                <a:gd name="T34" fmla="*/ 91 w 258"/>
                <a:gd name="T35" fmla="*/ 162 h 189"/>
                <a:gd name="T36" fmla="*/ 78 w 258"/>
                <a:gd name="T37" fmla="*/ 176 h 189"/>
                <a:gd name="T38" fmla="*/ 91 w 258"/>
                <a:gd name="T39" fmla="*/ 42 h 189"/>
                <a:gd name="T40" fmla="*/ 80 w 258"/>
                <a:gd name="T41" fmla="*/ 134 h 189"/>
                <a:gd name="T42" fmla="*/ 78 w 258"/>
                <a:gd name="T43" fmla="*/ 64 h 189"/>
                <a:gd name="T44" fmla="*/ 78 w 258"/>
                <a:gd name="T45" fmla="*/ 33 h 189"/>
                <a:gd name="T46" fmla="*/ 91 w 258"/>
                <a:gd name="T47" fmla="*/ 42 h 189"/>
                <a:gd name="T48" fmla="*/ 60 w 258"/>
                <a:gd name="T49" fmla="*/ 18 h 189"/>
                <a:gd name="T50" fmla="*/ 68 w 258"/>
                <a:gd name="T51" fmla="*/ 42 h 189"/>
                <a:gd name="T52" fmla="*/ 78 w 258"/>
                <a:gd name="T53" fmla="*/ 33 h 189"/>
                <a:gd name="T54" fmla="*/ 78 w 258"/>
                <a:gd name="T55" fmla="*/ 9 h 189"/>
                <a:gd name="T56" fmla="*/ 78 w 258"/>
                <a:gd name="T57" fmla="*/ 188 h 189"/>
                <a:gd name="T58" fmla="*/ 60 w 258"/>
                <a:gd name="T59" fmla="*/ 176 h 189"/>
                <a:gd name="T60" fmla="*/ 78 w 258"/>
                <a:gd name="T61" fmla="*/ 64 h 189"/>
                <a:gd name="T62" fmla="*/ 60 w 258"/>
                <a:gd name="T63" fmla="*/ 134 h 189"/>
                <a:gd name="T64" fmla="*/ 70 w 258"/>
                <a:gd name="T65" fmla="*/ 116 h 189"/>
                <a:gd name="T66" fmla="*/ 60 w 258"/>
                <a:gd name="T67" fmla="*/ 87 h 189"/>
                <a:gd name="T68" fmla="*/ 76 w 258"/>
                <a:gd name="T69" fmla="*/ 68 h 189"/>
                <a:gd name="T70" fmla="*/ 60 w 258"/>
                <a:gd name="T71" fmla="*/ 18 h 189"/>
                <a:gd name="T72" fmla="*/ 60 w 258"/>
                <a:gd name="T73" fmla="*/ 187 h 189"/>
                <a:gd name="T74" fmla="*/ 59 w 258"/>
                <a:gd name="T75" fmla="*/ 175 h 189"/>
                <a:gd name="T76" fmla="*/ 49 w 258"/>
                <a:gd name="T77" fmla="*/ 144 h 189"/>
                <a:gd name="T78" fmla="*/ 60 w 258"/>
                <a:gd name="T79" fmla="*/ 125 h 189"/>
                <a:gd name="T80" fmla="*/ 41 w 258"/>
                <a:gd name="T81" fmla="*/ 125 h 189"/>
                <a:gd name="T82" fmla="*/ 60 w 258"/>
                <a:gd name="T83" fmla="*/ 87 h 189"/>
                <a:gd name="T84" fmla="*/ 51 w 258"/>
                <a:gd name="T85" fmla="*/ 76 h 189"/>
                <a:gd name="T86" fmla="*/ 43 w 258"/>
                <a:gd name="T87" fmla="*/ 51 h 189"/>
                <a:gd name="T88" fmla="*/ 60 w 258"/>
                <a:gd name="T89" fmla="*/ 18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58" h="189">
                  <a:moveTo>
                    <a:pt x="253" y="104"/>
                  </a:moveTo>
                  <a:cubicBezTo>
                    <a:pt x="258" y="60"/>
                    <a:pt x="213" y="31"/>
                    <a:pt x="213" y="31"/>
                  </a:cubicBezTo>
                  <a:cubicBezTo>
                    <a:pt x="210" y="30"/>
                    <a:pt x="207" y="28"/>
                    <a:pt x="204" y="27"/>
                  </a:cubicBezTo>
                  <a:cubicBezTo>
                    <a:pt x="204" y="69"/>
                    <a:pt x="204" y="69"/>
                    <a:pt x="204" y="69"/>
                  </a:cubicBezTo>
                  <a:cubicBezTo>
                    <a:pt x="208" y="69"/>
                    <a:pt x="212" y="70"/>
                    <a:pt x="216" y="72"/>
                  </a:cubicBezTo>
                  <a:cubicBezTo>
                    <a:pt x="230" y="79"/>
                    <a:pt x="235" y="95"/>
                    <a:pt x="228" y="109"/>
                  </a:cubicBezTo>
                  <a:cubicBezTo>
                    <a:pt x="224" y="119"/>
                    <a:pt x="214" y="125"/>
                    <a:pt x="204" y="125"/>
                  </a:cubicBezTo>
                  <a:cubicBezTo>
                    <a:pt x="204" y="146"/>
                    <a:pt x="204" y="146"/>
                    <a:pt x="204" y="146"/>
                  </a:cubicBezTo>
                  <a:cubicBezTo>
                    <a:pt x="230" y="144"/>
                    <a:pt x="249" y="134"/>
                    <a:pt x="253" y="104"/>
                  </a:cubicBezTo>
                  <a:close/>
                  <a:moveTo>
                    <a:pt x="204" y="27"/>
                  </a:moveTo>
                  <a:cubicBezTo>
                    <a:pt x="156" y="5"/>
                    <a:pt x="119" y="0"/>
                    <a:pt x="91" y="6"/>
                  </a:cubicBezTo>
                  <a:cubicBezTo>
                    <a:pt x="91" y="14"/>
                    <a:pt x="91" y="14"/>
                    <a:pt x="91" y="14"/>
                  </a:cubicBezTo>
                  <a:cubicBezTo>
                    <a:pt x="93" y="14"/>
                    <a:pt x="95" y="14"/>
                    <a:pt x="97" y="15"/>
                  </a:cubicBezTo>
                  <a:cubicBezTo>
                    <a:pt x="97" y="15"/>
                    <a:pt x="97" y="15"/>
                    <a:pt x="97" y="15"/>
                  </a:cubicBezTo>
                  <a:cubicBezTo>
                    <a:pt x="104" y="19"/>
                    <a:pt x="107" y="27"/>
                    <a:pt x="103" y="34"/>
                  </a:cubicBezTo>
                  <a:cubicBezTo>
                    <a:pt x="101" y="39"/>
                    <a:pt x="96" y="42"/>
                    <a:pt x="91" y="42"/>
                  </a:cubicBezTo>
                  <a:cubicBezTo>
                    <a:pt x="91" y="146"/>
                    <a:pt x="91" y="146"/>
                    <a:pt x="91" y="146"/>
                  </a:cubicBezTo>
                  <a:cubicBezTo>
                    <a:pt x="93" y="151"/>
                    <a:pt x="93" y="157"/>
                    <a:pt x="91" y="162"/>
                  </a:cubicBezTo>
                  <a:cubicBezTo>
                    <a:pt x="91" y="185"/>
                    <a:pt x="91" y="185"/>
                    <a:pt x="91" y="185"/>
                  </a:cubicBezTo>
                  <a:cubicBezTo>
                    <a:pt x="117" y="174"/>
                    <a:pt x="138" y="143"/>
                    <a:pt x="166" y="145"/>
                  </a:cubicBezTo>
                  <a:cubicBezTo>
                    <a:pt x="179" y="147"/>
                    <a:pt x="192" y="147"/>
                    <a:pt x="204" y="146"/>
                  </a:cubicBezTo>
                  <a:cubicBezTo>
                    <a:pt x="204" y="125"/>
                    <a:pt x="204" y="125"/>
                    <a:pt x="204" y="125"/>
                  </a:cubicBezTo>
                  <a:cubicBezTo>
                    <a:pt x="199" y="125"/>
                    <a:pt x="195" y="124"/>
                    <a:pt x="191" y="122"/>
                  </a:cubicBezTo>
                  <a:cubicBezTo>
                    <a:pt x="191" y="122"/>
                    <a:pt x="191" y="122"/>
                    <a:pt x="191" y="122"/>
                  </a:cubicBezTo>
                  <a:cubicBezTo>
                    <a:pt x="177" y="115"/>
                    <a:pt x="172" y="98"/>
                    <a:pt x="179" y="84"/>
                  </a:cubicBezTo>
                  <a:cubicBezTo>
                    <a:pt x="184" y="74"/>
                    <a:pt x="193" y="69"/>
                    <a:pt x="204" y="69"/>
                  </a:cubicBezTo>
                  <a:lnTo>
                    <a:pt x="204" y="27"/>
                  </a:lnTo>
                  <a:close/>
                  <a:moveTo>
                    <a:pt x="91" y="6"/>
                  </a:moveTo>
                  <a:cubicBezTo>
                    <a:pt x="86" y="6"/>
                    <a:pt x="82" y="8"/>
                    <a:pt x="78" y="9"/>
                  </a:cubicBezTo>
                  <a:cubicBezTo>
                    <a:pt x="78" y="24"/>
                    <a:pt x="78" y="24"/>
                    <a:pt x="78" y="24"/>
                  </a:cubicBezTo>
                  <a:cubicBezTo>
                    <a:pt x="78" y="23"/>
                    <a:pt x="78" y="22"/>
                    <a:pt x="78" y="22"/>
                  </a:cubicBezTo>
                  <a:cubicBezTo>
                    <a:pt x="81" y="17"/>
                    <a:pt x="86" y="14"/>
                    <a:pt x="91" y="14"/>
                  </a:cubicBezTo>
                  <a:cubicBezTo>
                    <a:pt x="91" y="6"/>
                    <a:pt x="91" y="6"/>
                    <a:pt x="91" y="6"/>
                  </a:cubicBezTo>
                  <a:close/>
                  <a:moveTo>
                    <a:pt x="78" y="188"/>
                  </a:moveTo>
                  <a:cubicBezTo>
                    <a:pt x="82" y="188"/>
                    <a:pt x="87" y="187"/>
                    <a:pt x="91" y="185"/>
                  </a:cubicBezTo>
                  <a:cubicBezTo>
                    <a:pt x="91" y="162"/>
                    <a:pt x="91" y="162"/>
                    <a:pt x="91" y="162"/>
                  </a:cubicBezTo>
                  <a:cubicBezTo>
                    <a:pt x="90" y="163"/>
                    <a:pt x="90" y="164"/>
                    <a:pt x="90" y="165"/>
                  </a:cubicBezTo>
                  <a:cubicBezTo>
                    <a:pt x="87" y="170"/>
                    <a:pt x="83" y="174"/>
                    <a:pt x="78" y="176"/>
                  </a:cubicBezTo>
                  <a:cubicBezTo>
                    <a:pt x="78" y="188"/>
                    <a:pt x="78" y="188"/>
                    <a:pt x="78" y="188"/>
                  </a:cubicBezTo>
                  <a:close/>
                  <a:moveTo>
                    <a:pt x="91" y="42"/>
                  </a:moveTo>
                  <a:cubicBezTo>
                    <a:pt x="91" y="146"/>
                    <a:pt x="91" y="146"/>
                    <a:pt x="91" y="146"/>
                  </a:cubicBezTo>
                  <a:cubicBezTo>
                    <a:pt x="89" y="141"/>
                    <a:pt x="85" y="136"/>
                    <a:pt x="80" y="134"/>
                  </a:cubicBezTo>
                  <a:cubicBezTo>
                    <a:pt x="79" y="133"/>
                    <a:pt x="78" y="133"/>
                    <a:pt x="78" y="133"/>
                  </a:cubicBezTo>
                  <a:cubicBezTo>
                    <a:pt x="78" y="64"/>
                    <a:pt x="78" y="64"/>
                    <a:pt x="78" y="64"/>
                  </a:cubicBezTo>
                  <a:cubicBezTo>
                    <a:pt x="79" y="61"/>
                    <a:pt x="79" y="57"/>
                    <a:pt x="78" y="54"/>
                  </a:cubicBezTo>
                  <a:cubicBezTo>
                    <a:pt x="78" y="33"/>
                    <a:pt x="78" y="33"/>
                    <a:pt x="78" y="33"/>
                  </a:cubicBezTo>
                  <a:cubicBezTo>
                    <a:pt x="79" y="36"/>
                    <a:pt x="81" y="39"/>
                    <a:pt x="84" y="41"/>
                  </a:cubicBezTo>
                  <a:cubicBezTo>
                    <a:pt x="86" y="42"/>
                    <a:pt x="89" y="42"/>
                    <a:pt x="91" y="42"/>
                  </a:cubicBezTo>
                  <a:close/>
                  <a:moveTo>
                    <a:pt x="78" y="9"/>
                  </a:moveTo>
                  <a:cubicBezTo>
                    <a:pt x="71" y="11"/>
                    <a:pt x="65" y="14"/>
                    <a:pt x="60" y="18"/>
                  </a:cubicBezTo>
                  <a:cubicBezTo>
                    <a:pt x="60" y="40"/>
                    <a:pt x="60" y="40"/>
                    <a:pt x="60" y="40"/>
                  </a:cubicBezTo>
                  <a:cubicBezTo>
                    <a:pt x="62" y="40"/>
                    <a:pt x="65" y="41"/>
                    <a:pt x="68" y="42"/>
                  </a:cubicBezTo>
                  <a:cubicBezTo>
                    <a:pt x="73" y="45"/>
                    <a:pt x="76" y="49"/>
                    <a:pt x="78" y="54"/>
                  </a:cubicBezTo>
                  <a:cubicBezTo>
                    <a:pt x="78" y="33"/>
                    <a:pt x="78" y="33"/>
                    <a:pt x="78" y="33"/>
                  </a:cubicBezTo>
                  <a:cubicBezTo>
                    <a:pt x="77" y="30"/>
                    <a:pt x="77" y="27"/>
                    <a:pt x="78" y="24"/>
                  </a:cubicBezTo>
                  <a:cubicBezTo>
                    <a:pt x="78" y="9"/>
                    <a:pt x="78" y="9"/>
                    <a:pt x="78" y="9"/>
                  </a:cubicBezTo>
                  <a:close/>
                  <a:moveTo>
                    <a:pt x="60" y="187"/>
                  </a:moveTo>
                  <a:cubicBezTo>
                    <a:pt x="66" y="188"/>
                    <a:pt x="72" y="189"/>
                    <a:pt x="78" y="188"/>
                  </a:cubicBezTo>
                  <a:cubicBezTo>
                    <a:pt x="78" y="176"/>
                    <a:pt x="78" y="176"/>
                    <a:pt x="78" y="176"/>
                  </a:cubicBezTo>
                  <a:cubicBezTo>
                    <a:pt x="72" y="178"/>
                    <a:pt x="65" y="178"/>
                    <a:pt x="60" y="176"/>
                  </a:cubicBezTo>
                  <a:cubicBezTo>
                    <a:pt x="60" y="187"/>
                    <a:pt x="60" y="187"/>
                    <a:pt x="60" y="187"/>
                  </a:cubicBezTo>
                  <a:close/>
                  <a:moveTo>
                    <a:pt x="78" y="64"/>
                  </a:moveTo>
                  <a:cubicBezTo>
                    <a:pt x="78" y="133"/>
                    <a:pt x="78" y="133"/>
                    <a:pt x="78" y="133"/>
                  </a:cubicBezTo>
                  <a:cubicBezTo>
                    <a:pt x="72" y="131"/>
                    <a:pt x="65" y="131"/>
                    <a:pt x="60" y="134"/>
                  </a:cubicBezTo>
                  <a:cubicBezTo>
                    <a:pt x="60" y="125"/>
                    <a:pt x="60" y="125"/>
                    <a:pt x="60" y="125"/>
                  </a:cubicBezTo>
                  <a:cubicBezTo>
                    <a:pt x="64" y="123"/>
                    <a:pt x="67" y="120"/>
                    <a:pt x="70" y="116"/>
                  </a:cubicBezTo>
                  <a:cubicBezTo>
                    <a:pt x="75" y="105"/>
                    <a:pt x="71" y="92"/>
                    <a:pt x="60" y="87"/>
                  </a:cubicBezTo>
                  <a:cubicBezTo>
                    <a:pt x="60" y="87"/>
                    <a:pt x="60" y="87"/>
                    <a:pt x="60" y="87"/>
                  </a:cubicBezTo>
                  <a:cubicBezTo>
                    <a:pt x="60" y="78"/>
                    <a:pt x="60" y="78"/>
                    <a:pt x="60" y="78"/>
                  </a:cubicBezTo>
                  <a:cubicBezTo>
                    <a:pt x="66" y="78"/>
                    <a:pt x="73" y="74"/>
                    <a:pt x="76" y="68"/>
                  </a:cubicBezTo>
                  <a:cubicBezTo>
                    <a:pt x="77" y="66"/>
                    <a:pt x="77" y="65"/>
                    <a:pt x="78" y="64"/>
                  </a:cubicBezTo>
                  <a:close/>
                  <a:moveTo>
                    <a:pt x="60" y="18"/>
                  </a:moveTo>
                  <a:cubicBezTo>
                    <a:pt x="0" y="56"/>
                    <a:pt x="10" y="159"/>
                    <a:pt x="46" y="180"/>
                  </a:cubicBezTo>
                  <a:cubicBezTo>
                    <a:pt x="51" y="183"/>
                    <a:pt x="55" y="185"/>
                    <a:pt x="60" y="187"/>
                  </a:cubicBezTo>
                  <a:cubicBezTo>
                    <a:pt x="60" y="176"/>
                    <a:pt x="60" y="176"/>
                    <a:pt x="60" y="176"/>
                  </a:cubicBezTo>
                  <a:cubicBezTo>
                    <a:pt x="59" y="175"/>
                    <a:pt x="59" y="175"/>
                    <a:pt x="59" y="175"/>
                  </a:cubicBezTo>
                  <a:cubicBezTo>
                    <a:pt x="59" y="175"/>
                    <a:pt x="59" y="175"/>
                    <a:pt x="59" y="175"/>
                  </a:cubicBezTo>
                  <a:cubicBezTo>
                    <a:pt x="48" y="170"/>
                    <a:pt x="43" y="156"/>
                    <a:pt x="49" y="144"/>
                  </a:cubicBezTo>
                  <a:cubicBezTo>
                    <a:pt x="51" y="139"/>
                    <a:pt x="55" y="136"/>
                    <a:pt x="60" y="134"/>
                  </a:cubicBezTo>
                  <a:cubicBezTo>
                    <a:pt x="60" y="125"/>
                    <a:pt x="60" y="125"/>
                    <a:pt x="60" y="125"/>
                  </a:cubicBezTo>
                  <a:cubicBezTo>
                    <a:pt x="54" y="128"/>
                    <a:pt x="47" y="128"/>
                    <a:pt x="41" y="125"/>
                  </a:cubicBezTo>
                  <a:cubicBezTo>
                    <a:pt x="41" y="125"/>
                    <a:pt x="41" y="125"/>
                    <a:pt x="41" y="125"/>
                  </a:cubicBezTo>
                  <a:cubicBezTo>
                    <a:pt x="31" y="120"/>
                    <a:pt x="26" y="107"/>
                    <a:pt x="32" y="97"/>
                  </a:cubicBezTo>
                  <a:cubicBezTo>
                    <a:pt x="37" y="86"/>
                    <a:pt x="49" y="82"/>
                    <a:pt x="60" y="87"/>
                  </a:cubicBezTo>
                  <a:cubicBezTo>
                    <a:pt x="60" y="78"/>
                    <a:pt x="60" y="78"/>
                    <a:pt x="60" y="78"/>
                  </a:cubicBezTo>
                  <a:cubicBezTo>
                    <a:pt x="57" y="78"/>
                    <a:pt x="54" y="77"/>
                    <a:pt x="51" y="76"/>
                  </a:cubicBezTo>
                  <a:cubicBezTo>
                    <a:pt x="42" y="71"/>
                    <a:pt x="38" y="60"/>
                    <a:pt x="43" y="51"/>
                  </a:cubicBezTo>
                  <a:cubicBezTo>
                    <a:pt x="43" y="51"/>
                    <a:pt x="43" y="51"/>
                    <a:pt x="43" y="51"/>
                  </a:cubicBezTo>
                  <a:cubicBezTo>
                    <a:pt x="46" y="44"/>
                    <a:pt x="53" y="40"/>
                    <a:pt x="60" y="40"/>
                  </a:cubicBezTo>
                  <a:lnTo>
                    <a:pt x="60" y="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a:solidFill>
                  <a:schemeClr val="lt1"/>
                </a:solidFill>
                <a:cs typeface="+mn-ea"/>
                <a:sym typeface="+mn-lt"/>
              </a:endParaRPr>
            </a:p>
          </p:txBody>
        </p:sp>
        <p:grpSp>
          <p:nvGrpSpPr>
            <p:cNvPr id="228" name="Group 31"/>
            <p:cNvGrpSpPr/>
            <p:nvPr/>
          </p:nvGrpSpPr>
          <p:grpSpPr>
            <a:xfrm>
              <a:off x="2825325" y="4481485"/>
              <a:ext cx="426261" cy="548810"/>
              <a:chOff x="8610600" y="4127500"/>
              <a:chExt cx="508001" cy="654050"/>
            </a:xfrm>
            <a:grpFill/>
          </p:grpSpPr>
          <p:sp>
            <p:nvSpPr>
              <p:cNvPr id="288" name="Freeform 33"/>
              <p:cNvSpPr/>
              <p:nvPr/>
            </p:nvSpPr>
            <p:spPr bwMode="auto">
              <a:xfrm>
                <a:off x="8618538" y="4127500"/>
                <a:ext cx="500063" cy="503238"/>
              </a:xfrm>
              <a:custGeom>
                <a:avLst/>
                <a:gdLst>
                  <a:gd name="T0" fmla="*/ 169 w 230"/>
                  <a:gd name="T1" fmla="*/ 12 h 231"/>
                  <a:gd name="T2" fmla="*/ 215 w 230"/>
                  <a:gd name="T3" fmla="*/ 103 h 231"/>
                  <a:gd name="T4" fmla="*/ 102 w 230"/>
                  <a:gd name="T5" fmla="*/ 216 h 231"/>
                  <a:gd name="T6" fmla="*/ 12 w 230"/>
                  <a:gd name="T7" fmla="*/ 171 h 231"/>
                  <a:gd name="T8" fmla="*/ 0 w 230"/>
                  <a:gd name="T9" fmla="*/ 181 h 231"/>
                  <a:gd name="T10" fmla="*/ 102 w 230"/>
                  <a:gd name="T11" fmla="*/ 231 h 231"/>
                  <a:gd name="T12" fmla="*/ 230 w 230"/>
                  <a:gd name="T13" fmla="*/ 103 h 231"/>
                  <a:gd name="T14" fmla="*/ 178 w 230"/>
                  <a:gd name="T15" fmla="*/ 0 h 231"/>
                  <a:gd name="T16" fmla="*/ 169 w 230"/>
                  <a:gd name="T17" fmla="*/ 1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0" h="231">
                    <a:moveTo>
                      <a:pt x="169" y="12"/>
                    </a:moveTo>
                    <a:cubicBezTo>
                      <a:pt x="197" y="32"/>
                      <a:pt x="215" y="65"/>
                      <a:pt x="215" y="103"/>
                    </a:cubicBezTo>
                    <a:cubicBezTo>
                      <a:pt x="215" y="165"/>
                      <a:pt x="165" y="216"/>
                      <a:pt x="102" y="216"/>
                    </a:cubicBezTo>
                    <a:cubicBezTo>
                      <a:pt x="65" y="216"/>
                      <a:pt x="33" y="198"/>
                      <a:pt x="12" y="171"/>
                    </a:cubicBezTo>
                    <a:cubicBezTo>
                      <a:pt x="0" y="181"/>
                      <a:pt x="0" y="181"/>
                      <a:pt x="0" y="181"/>
                    </a:cubicBezTo>
                    <a:cubicBezTo>
                      <a:pt x="24" y="211"/>
                      <a:pt x="61" y="231"/>
                      <a:pt x="102" y="231"/>
                    </a:cubicBezTo>
                    <a:cubicBezTo>
                      <a:pt x="173" y="231"/>
                      <a:pt x="230" y="174"/>
                      <a:pt x="230" y="103"/>
                    </a:cubicBezTo>
                    <a:cubicBezTo>
                      <a:pt x="230" y="61"/>
                      <a:pt x="210" y="23"/>
                      <a:pt x="178" y="0"/>
                    </a:cubicBezTo>
                    <a:lnTo>
                      <a:pt x="169" y="1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a:solidFill>
                    <a:schemeClr val="lt1"/>
                  </a:solidFill>
                  <a:cs typeface="+mn-ea"/>
                  <a:sym typeface="+mn-lt"/>
                </a:endParaRPr>
              </a:p>
            </p:txBody>
          </p:sp>
          <p:sp>
            <p:nvSpPr>
              <p:cNvPr id="289" name="Freeform 34"/>
              <p:cNvSpPr>
                <a:spLocks noEditPoints="1"/>
              </p:cNvSpPr>
              <p:nvPr/>
            </p:nvSpPr>
            <p:spPr bwMode="auto">
              <a:xfrm>
                <a:off x="8621713" y="4137025"/>
                <a:ext cx="442913" cy="441325"/>
              </a:xfrm>
              <a:custGeom>
                <a:avLst/>
                <a:gdLst>
                  <a:gd name="T0" fmla="*/ 102 w 203"/>
                  <a:gd name="T1" fmla="*/ 203 h 203"/>
                  <a:gd name="T2" fmla="*/ 203 w 203"/>
                  <a:gd name="T3" fmla="*/ 101 h 203"/>
                  <a:gd name="T4" fmla="*/ 102 w 203"/>
                  <a:gd name="T5" fmla="*/ 0 h 203"/>
                  <a:gd name="T6" fmla="*/ 102 w 203"/>
                  <a:gd name="T7" fmla="*/ 5 h 203"/>
                  <a:gd name="T8" fmla="*/ 198 w 203"/>
                  <a:gd name="T9" fmla="*/ 101 h 203"/>
                  <a:gd name="T10" fmla="*/ 102 w 203"/>
                  <a:gd name="T11" fmla="*/ 198 h 203"/>
                  <a:gd name="T12" fmla="*/ 102 w 203"/>
                  <a:gd name="T13" fmla="*/ 203 h 203"/>
                  <a:gd name="T14" fmla="*/ 102 w 203"/>
                  <a:gd name="T15" fmla="*/ 0 h 203"/>
                  <a:gd name="T16" fmla="*/ 0 w 203"/>
                  <a:gd name="T17" fmla="*/ 101 h 203"/>
                  <a:gd name="T18" fmla="*/ 102 w 203"/>
                  <a:gd name="T19" fmla="*/ 203 h 203"/>
                  <a:gd name="T20" fmla="*/ 102 w 203"/>
                  <a:gd name="T21" fmla="*/ 203 h 203"/>
                  <a:gd name="T22" fmla="*/ 102 w 203"/>
                  <a:gd name="T23" fmla="*/ 198 h 203"/>
                  <a:gd name="T24" fmla="*/ 102 w 203"/>
                  <a:gd name="T25" fmla="*/ 198 h 203"/>
                  <a:gd name="T26" fmla="*/ 102 w 203"/>
                  <a:gd name="T27" fmla="*/ 198 h 203"/>
                  <a:gd name="T28" fmla="*/ 5 w 203"/>
                  <a:gd name="T29" fmla="*/ 101 h 203"/>
                  <a:gd name="T30" fmla="*/ 102 w 203"/>
                  <a:gd name="T31" fmla="*/ 5 h 203"/>
                  <a:gd name="T32" fmla="*/ 102 w 203"/>
                  <a:gd name="T33" fmla="*/ 5 h 203"/>
                  <a:gd name="T34" fmla="*/ 102 w 203"/>
                  <a:gd name="T35"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3" h="203">
                    <a:moveTo>
                      <a:pt x="102" y="203"/>
                    </a:moveTo>
                    <a:cubicBezTo>
                      <a:pt x="158" y="203"/>
                      <a:pt x="203" y="157"/>
                      <a:pt x="203" y="101"/>
                    </a:cubicBezTo>
                    <a:cubicBezTo>
                      <a:pt x="203" y="45"/>
                      <a:pt x="158" y="0"/>
                      <a:pt x="102" y="0"/>
                    </a:cubicBezTo>
                    <a:cubicBezTo>
                      <a:pt x="102" y="5"/>
                      <a:pt x="102" y="5"/>
                      <a:pt x="102" y="5"/>
                    </a:cubicBezTo>
                    <a:cubicBezTo>
                      <a:pt x="155" y="5"/>
                      <a:pt x="198" y="48"/>
                      <a:pt x="198" y="101"/>
                    </a:cubicBezTo>
                    <a:cubicBezTo>
                      <a:pt x="198" y="155"/>
                      <a:pt x="155" y="198"/>
                      <a:pt x="102" y="198"/>
                    </a:cubicBezTo>
                    <a:lnTo>
                      <a:pt x="102" y="203"/>
                    </a:lnTo>
                    <a:close/>
                    <a:moveTo>
                      <a:pt x="102" y="0"/>
                    </a:moveTo>
                    <a:cubicBezTo>
                      <a:pt x="46" y="0"/>
                      <a:pt x="0" y="45"/>
                      <a:pt x="0" y="101"/>
                    </a:cubicBezTo>
                    <a:cubicBezTo>
                      <a:pt x="0" y="157"/>
                      <a:pt x="46" y="203"/>
                      <a:pt x="102" y="203"/>
                    </a:cubicBezTo>
                    <a:cubicBezTo>
                      <a:pt x="102" y="203"/>
                      <a:pt x="102" y="203"/>
                      <a:pt x="102" y="203"/>
                    </a:cubicBezTo>
                    <a:cubicBezTo>
                      <a:pt x="102" y="198"/>
                      <a:pt x="102" y="198"/>
                      <a:pt x="102" y="198"/>
                    </a:cubicBezTo>
                    <a:cubicBezTo>
                      <a:pt x="102" y="198"/>
                      <a:pt x="102" y="198"/>
                      <a:pt x="102" y="198"/>
                    </a:cubicBezTo>
                    <a:cubicBezTo>
                      <a:pt x="102" y="198"/>
                      <a:pt x="102" y="198"/>
                      <a:pt x="102" y="198"/>
                    </a:cubicBezTo>
                    <a:cubicBezTo>
                      <a:pt x="48" y="198"/>
                      <a:pt x="5" y="155"/>
                      <a:pt x="5" y="101"/>
                    </a:cubicBezTo>
                    <a:cubicBezTo>
                      <a:pt x="5" y="48"/>
                      <a:pt x="48" y="5"/>
                      <a:pt x="102" y="5"/>
                    </a:cubicBezTo>
                    <a:cubicBezTo>
                      <a:pt x="102" y="5"/>
                      <a:pt x="102" y="5"/>
                      <a:pt x="102" y="5"/>
                    </a:cubicBezTo>
                    <a:cubicBezTo>
                      <a:pt x="102" y="0"/>
                      <a:pt x="102" y="0"/>
                      <a:pt x="10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a:solidFill>
                    <a:schemeClr val="lt1"/>
                  </a:solidFill>
                  <a:cs typeface="+mn-ea"/>
                  <a:sym typeface="+mn-lt"/>
                </a:endParaRPr>
              </a:p>
            </p:txBody>
          </p:sp>
          <p:sp>
            <p:nvSpPr>
              <p:cNvPr id="290" name="Freeform 35"/>
              <p:cNvSpPr/>
              <p:nvPr/>
            </p:nvSpPr>
            <p:spPr bwMode="auto">
              <a:xfrm>
                <a:off x="8610600" y="4144963"/>
                <a:ext cx="496888" cy="433388"/>
              </a:xfrm>
              <a:custGeom>
                <a:avLst/>
                <a:gdLst>
                  <a:gd name="T0" fmla="*/ 65 w 228"/>
                  <a:gd name="T1" fmla="*/ 15 h 199"/>
                  <a:gd name="T2" fmla="*/ 61 w 228"/>
                  <a:gd name="T3" fmla="*/ 23 h 199"/>
                  <a:gd name="T4" fmla="*/ 57 w 228"/>
                  <a:gd name="T5" fmla="*/ 29 h 199"/>
                  <a:gd name="T6" fmla="*/ 54 w 228"/>
                  <a:gd name="T7" fmla="*/ 26 h 199"/>
                  <a:gd name="T8" fmla="*/ 52 w 228"/>
                  <a:gd name="T9" fmla="*/ 32 h 199"/>
                  <a:gd name="T10" fmla="*/ 42 w 228"/>
                  <a:gd name="T11" fmla="*/ 34 h 199"/>
                  <a:gd name="T12" fmla="*/ 36 w 228"/>
                  <a:gd name="T13" fmla="*/ 41 h 199"/>
                  <a:gd name="T14" fmla="*/ 27 w 228"/>
                  <a:gd name="T15" fmla="*/ 53 h 199"/>
                  <a:gd name="T16" fmla="*/ 21 w 228"/>
                  <a:gd name="T17" fmla="*/ 61 h 199"/>
                  <a:gd name="T18" fmla="*/ 27 w 228"/>
                  <a:gd name="T19" fmla="*/ 67 h 199"/>
                  <a:gd name="T20" fmla="*/ 27 w 228"/>
                  <a:gd name="T21" fmla="*/ 70 h 199"/>
                  <a:gd name="T22" fmla="*/ 22 w 228"/>
                  <a:gd name="T23" fmla="*/ 65 h 199"/>
                  <a:gd name="T24" fmla="*/ 18 w 228"/>
                  <a:gd name="T25" fmla="*/ 60 h 199"/>
                  <a:gd name="T26" fmla="*/ 16 w 228"/>
                  <a:gd name="T27" fmla="*/ 69 h 199"/>
                  <a:gd name="T28" fmla="*/ 17 w 228"/>
                  <a:gd name="T29" fmla="*/ 83 h 199"/>
                  <a:gd name="T30" fmla="*/ 24 w 228"/>
                  <a:gd name="T31" fmla="*/ 80 h 199"/>
                  <a:gd name="T32" fmla="*/ 32 w 228"/>
                  <a:gd name="T33" fmla="*/ 88 h 199"/>
                  <a:gd name="T34" fmla="*/ 41 w 228"/>
                  <a:gd name="T35" fmla="*/ 98 h 199"/>
                  <a:gd name="T36" fmla="*/ 50 w 228"/>
                  <a:gd name="T37" fmla="*/ 105 h 199"/>
                  <a:gd name="T38" fmla="*/ 61 w 228"/>
                  <a:gd name="T39" fmla="*/ 117 h 199"/>
                  <a:gd name="T40" fmla="*/ 58 w 228"/>
                  <a:gd name="T41" fmla="*/ 134 h 199"/>
                  <a:gd name="T42" fmla="*/ 49 w 228"/>
                  <a:gd name="T43" fmla="*/ 155 h 199"/>
                  <a:gd name="T44" fmla="*/ 52 w 228"/>
                  <a:gd name="T45" fmla="*/ 170 h 199"/>
                  <a:gd name="T46" fmla="*/ 46 w 228"/>
                  <a:gd name="T47" fmla="*/ 171 h 199"/>
                  <a:gd name="T48" fmla="*/ 32 w 228"/>
                  <a:gd name="T49" fmla="*/ 148 h 199"/>
                  <a:gd name="T50" fmla="*/ 16 w 228"/>
                  <a:gd name="T51" fmla="*/ 113 h 199"/>
                  <a:gd name="T52" fmla="*/ 11 w 228"/>
                  <a:gd name="T53" fmla="*/ 87 h 199"/>
                  <a:gd name="T54" fmla="*/ 73 w 228"/>
                  <a:gd name="T55" fmla="*/ 183 h 199"/>
                  <a:gd name="T56" fmla="*/ 89 w 228"/>
                  <a:gd name="T57" fmla="*/ 181 h 199"/>
                  <a:gd name="T58" fmla="*/ 110 w 228"/>
                  <a:gd name="T59" fmla="*/ 178 h 199"/>
                  <a:gd name="T60" fmla="*/ 108 w 228"/>
                  <a:gd name="T61" fmla="*/ 187 h 199"/>
                  <a:gd name="T62" fmla="*/ 121 w 228"/>
                  <a:gd name="T63" fmla="*/ 186 h 199"/>
                  <a:gd name="T64" fmla="*/ 139 w 228"/>
                  <a:gd name="T65" fmla="*/ 184 h 199"/>
                  <a:gd name="T66" fmla="*/ 137 w 228"/>
                  <a:gd name="T67" fmla="*/ 3 h 199"/>
                  <a:gd name="T68" fmla="*/ 197 w 228"/>
                  <a:gd name="T69" fmla="*/ 64 h 199"/>
                  <a:gd name="T70" fmla="*/ 189 w 228"/>
                  <a:gd name="T71" fmla="*/ 58 h 199"/>
                  <a:gd name="T72" fmla="*/ 181 w 228"/>
                  <a:gd name="T73" fmla="*/ 74 h 199"/>
                  <a:gd name="T74" fmla="*/ 170 w 228"/>
                  <a:gd name="T75" fmla="*/ 59 h 199"/>
                  <a:gd name="T76" fmla="*/ 174 w 228"/>
                  <a:gd name="T77" fmla="*/ 75 h 199"/>
                  <a:gd name="T78" fmla="*/ 186 w 228"/>
                  <a:gd name="T79" fmla="*/ 79 h 199"/>
                  <a:gd name="T80" fmla="*/ 181 w 228"/>
                  <a:gd name="T81" fmla="*/ 100 h 199"/>
                  <a:gd name="T82" fmla="*/ 175 w 228"/>
                  <a:gd name="T83" fmla="*/ 122 h 199"/>
                  <a:gd name="T84" fmla="*/ 168 w 228"/>
                  <a:gd name="T85" fmla="*/ 137 h 199"/>
                  <a:gd name="T86" fmla="*/ 147 w 228"/>
                  <a:gd name="T87" fmla="*/ 154 h 199"/>
                  <a:gd name="T88" fmla="*/ 141 w 228"/>
                  <a:gd name="T89" fmla="*/ 139 h 199"/>
                  <a:gd name="T90" fmla="*/ 142 w 228"/>
                  <a:gd name="T91" fmla="*/ 121 h 199"/>
                  <a:gd name="T92" fmla="*/ 135 w 228"/>
                  <a:gd name="T93" fmla="*/ 101 h 199"/>
                  <a:gd name="T94" fmla="*/ 125 w 228"/>
                  <a:gd name="T95" fmla="*/ 89 h 199"/>
                  <a:gd name="T96" fmla="*/ 99 w 228"/>
                  <a:gd name="T97" fmla="*/ 90 h 199"/>
                  <a:gd name="T98" fmla="*/ 89 w 228"/>
                  <a:gd name="T99" fmla="*/ 76 h 199"/>
                  <a:gd name="T100" fmla="*/ 100 w 228"/>
                  <a:gd name="T101" fmla="*/ 49 h 199"/>
                  <a:gd name="T102" fmla="*/ 119 w 228"/>
                  <a:gd name="T103" fmla="*/ 41 h 199"/>
                  <a:gd name="T104" fmla="*/ 130 w 228"/>
                  <a:gd name="T105" fmla="*/ 46 h 199"/>
                  <a:gd name="T106" fmla="*/ 146 w 228"/>
                  <a:gd name="T107" fmla="*/ 46 h 199"/>
                  <a:gd name="T108" fmla="*/ 162 w 228"/>
                  <a:gd name="T109" fmla="*/ 44 h 199"/>
                  <a:gd name="T110" fmla="*/ 147 w 228"/>
                  <a:gd name="T111" fmla="*/ 37 h 199"/>
                  <a:gd name="T112" fmla="*/ 146 w 228"/>
                  <a:gd name="T113" fmla="*/ 32 h 199"/>
                  <a:gd name="T114" fmla="*/ 127 w 228"/>
                  <a:gd name="T115" fmla="*/ 32 h 199"/>
                  <a:gd name="T116" fmla="*/ 111 w 228"/>
                  <a:gd name="T117" fmla="*/ 37 h 199"/>
                  <a:gd name="T118" fmla="*/ 107 w 228"/>
                  <a:gd name="T119" fmla="*/ 21 h 199"/>
                  <a:gd name="T120" fmla="*/ 96 w 228"/>
                  <a:gd name="T121" fmla="*/ 11 h 199"/>
                  <a:gd name="T122" fmla="*/ 109 w 228"/>
                  <a:gd name="T123" fmla="*/ 3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8" h="199">
                    <a:moveTo>
                      <a:pt x="92" y="0"/>
                    </a:moveTo>
                    <a:cubicBezTo>
                      <a:pt x="92" y="0"/>
                      <a:pt x="58" y="5"/>
                      <a:pt x="35" y="31"/>
                    </a:cubicBezTo>
                    <a:cubicBezTo>
                      <a:pt x="35" y="31"/>
                      <a:pt x="53" y="13"/>
                      <a:pt x="64" y="13"/>
                    </a:cubicBezTo>
                    <a:cubicBezTo>
                      <a:pt x="66" y="14"/>
                      <a:pt x="66" y="14"/>
                      <a:pt x="66" y="14"/>
                    </a:cubicBezTo>
                    <a:cubicBezTo>
                      <a:pt x="66" y="14"/>
                      <a:pt x="66" y="15"/>
                      <a:pt x="65" y="15"/>
                    </a:cubicBezTo>
                    <a:cubicBezTo>
                      <a:pt x="65" y="16"/>
                      <a:pt x="64" y="17"/>
                      <a:pt x="64" y="18"/>
                    </a:cubicBezTo>
                    <a:cubicBezTo>
                      <a:pt x="64" y="18"/>
                      <a:pt x="64" y="20"/>
                      <a:pt x="64" y="20"/>
                    </a:cubicBezTo>
                    <a:cubicBezTo>
                      <a:pt x="63" y="21"/>
                      <a:pt x="63" y="21"/>
                      <a:pt x="63" y="21"/>
                    </a:cubicBezTo>
                    <a:cubicBezTo>
                      <a:pt x="63" y="21"/>
                      <a:pt x="62" y="21"/>
                      <a:pt x="62" y="22"/>
                    </a:cubicBezTo>
                    <a:cubicBezTo>
                      <a:pt x="62" y="22"/>
                      <a:pt x="61" y="22"/>
                      <a:pt x="61" y="23"/>
                    </a:cubicBezTo>
                    <a:cubicBezTo>
                      <a:pt x="61" y="24"/>
                      <a:pt x="61" y="25"/>
                      <a:pt x="61" y="25"/>
                    </a:cubicBezTo>
                    <a:cubicBezTo>
                      <a:pt x="62" y="27"/>
                      <a:pt x="62" y="27"/>
                      <a:pt x="62" y="27"/>
                    </a:cubicBezTo>
                    <a:cubicBezTo>
                      <a:pt x="61" y="28"/>
                      <a:pt x="61" y="28"/>
                      <a:pt x="61" y="28"/>
                    </a:cubicBezTo>
                    <a:cubicBezTo>
                      <a:pt x="59" y="29"/>
                      <a:pt x="59" y="29"/>
                      <a:pt x="59" y="29"/>
                    </a:cubicBezTo>
                    <a:cubicBezTo>
                      <a:pt x="59" y="29"/>
                      <a:pt x="58" y="29"/>
                      <a:pt x="57" y="29"/>
                    </a:cubicBezTo>
                    <a:cubicBezTo>
                      <a:pt x="56" y="29"/>
                      <a:pt x="56" y="27"/>
                      <a:pt x="56" y="27"/>
                    </a:cubicBezTo>
                    <a:cubicBezTo>
                      <a:pt x="58" y="26"/>
                      <a:pt x="58" y="26"/>
                      <a:pt x="58" y="26"/>
                    </a:cubicBezTo>
                    <a:cubicBezTo>
                      <a:pt x="58" y="26"/>
                      <a:pt x="58" y="26"/>
                      <a:pt x="58" y="25"/>
                    </a:cubicBezTo>
                    <a:cubicBezTo>
                      <a:pt x="57" y="25"/>
                      <a:pt x="57" y="24"/>
                      <a:pt x="56" y="24"/>
                    </a:cubicBezTo>
                    <a:cubicBezTo>
                      <a:pt x="55" y="24"/>
                      <a:pt x="54" y="26"/>
                      <a:pt x="54" y="26"/>
                    </a:cubicBezTo>
                    <a:cubicBezTo>
                      <a:pt x="52" y="27"/>
                      <a:pt x="52" y="27"/>
                      <a:pt x="52" y="27"/>
                    </a:cubicBezTo>
                    <a:cubicBezTo>
                      <a:pt x="52" y="27"/>
                      <a:pt x="51" y="29"/>
                      <a:pt x="51" y="29"/>
                    </a:cubicBezTo>
                    <a:cubicBezTo>
                      <a:pt x="52" y="29"/>
                      <a:pt x="53" y="29"/>
                      <a:pt x="53" y="29"/>
                    </a:cubicBezTo>
                    <a:cubicBezTo>
                      <a:pt x="53" y="29"/>
                      <a:pt x="53" y="30"/>
                      <a:pt x="53" y="31"/>
                    </a:cubicBezTo>
                    <a:cubicBezTo>
                      <a:pt x="53" y="31"/>
                      <a:pt x="52" y="32"/>
                      <a:pt x="52" y="32"/>
                    </a:cubicBezTo>
                    <a:cubicBezTo>
                      <a:pt x="52" y="32"/>
                      <a:pt x="52" y="33"/>
                      <a:pt x="51" y="33"/>
                    </a:cubicBezTo>
                    <a:cubicBezTo>
                      <a:pt x="50" y="32"/>
                      <a:pt x="49" y="32"/>
                      <a:pt x="48" y="32"/>
                    </a:cubicBezTo>
                    <a:cubicBezTo>
                      <a:pt x="47" y="32"/>
                      <a:pt x="46" y="31"/>
                      <a:pt x="46" y="32"/>
                    </a:cubicBezTo>
                    <a:cubicBezTo>
                      <a:pt x="45" y="32"/>
                      <a:pt x="45" y="32"/>
                      <a:pt x="45" y="32"/>
                    </a:cubicBezTo>
                    <a:cubicBezTo>
                      <a:pt x="45" y="33"/>
                      <a:pt x="42" y="34"/>
                      <a:pt x="42" y="34"/>
                    </a:cubicBezTo>
                    <a:cubicBezTo>
                      <a:pt x="42" y="34"/>
                      <a:pt x="41" y="35"/>
                      <a:pt x="41" y="35"/>
                    </a:cubicBezTo>
                    <a:cubicBezTo>
                      <a:pt x="41" y="35"/>
                      <a:pt x="41" y="37"/>
                      <a:pt x="41" y="37"/>
                    </a:cubicBezTo>
                    <a:cubicBezTo>
                      <a:pt x="41" y="37"/>
                      <a:pt x="40" y="38"/>
                      <a:pt x="38" y="38"/>
                    </a:cubicBezTo>
                    <a:cubicBezTo>
                      <a:pt x="37" y="39"/>
                      <a:pt x="36" y="39"/>
                      <a:pt x="36" y="39"/>
                    </a:cubicBezTo>
                    <a:cubicBezTo>
                      <a:pt x="36" y="41"/>
                      <a:pt x="36" y="41"/>
                      <a:pt x="36" y="41"/>
                    </a:cubicBezTo>
                    <a:cubicBezTo>
                      <a:pt x="36" y="41"/>
                      <a:pt x="34" y="42"/>
                      <a:pt x="34" y="43"/>
                    </a:cubicBezTo>
                    <a:cubicBezTo>
                      <a:pt x="33" y="44"/>
                      <a:pt x="30" y="46"/>
                      <a:pt x="30" y="46"/>
                    </a:cubicBezTo>
                    <a:cubicBezTo>
                      <a:pt x="30" y="46"/>
                      <a:pt x="29" y="47"/>
                      <a:pt x="28" y="48"/>
                    </a:cubicBezTo>
                    <a:cubicBezTo>
                      <a:pt x="28" y="49"/>
                      <a:pt x="28" y="50"/>
                      <a:pt x="28" y="51"/>
                    </a:cubicBezTo>
                    <a:cubicBezTo>
                      <a:pt x="28" y="51"/>
                      <a:pt x="27" y="52"/>
                      <a:pt x="27" y="53"/>
                    </a:cubicBezTo>
                    <a:cubicBezTo>
                      <a:pt x="27" y="54"/>
                      <a:pt x="26" y="55"/>
                      <a:pt x="26" y="56"/>
                    </a:cubicBezTo>
                    <a:cubicBezTo>
                      <a:pt x="25" y="56"/>
                      <a:pt x="25" y="57"/>
                      <a:pt x="24" y="57"/>
                    </a:cubicBezTo>
                    <a:cubicBezTo>
                      <a:pt x="24" y="57"/>
                      <a:pt x="22" y="58"/>
                      <a:pt x="21" y="58"/>
                    </a:cubicBezTo>
                    <a:cubicBezTo>
                      <a:pt x="20" y="59"/>
                      <a:pt x="20" y="60"/>
                      <a:pt x="20" y="60"/>
                    </a:cubicBezTo>
                    <a:cubicBezTo>
                      <a:pt x="20" y="60"/>
                      <a:pt x="21" y="61"/>
                      <a:pt x="21" y="61"/>
                    </a:cubicBezTo>
                    <a:cubicBezTo>
                      <a:pt x="22" y="61"/>
                      <a:pt x="23" y="62"/>
                      <a:pt x="23" y="62"/>
                    </a:cubicBezTo>
                    <a:cubicBezTo>
                      <a:pt x="23" y="62"/>
                      <a:pt x="23" y="63"/>
                      <a:pt x="23" y="64"/>
                    </a:cubicBezTo>
                    <a:cubicBezTo>
                      <a:pt x="23" y="64"/>
                      <a:pt x="22" y="66"/>
                      <a:pt x="23" y="66"/>
                    </a:cubicBezTo>
                    <a:cubicBezTo>
                      <a:pt x="24" y="66"/>
                      <a:pt x="25" y="66"/>
                      <a:pt x="25" y="66"/>
                    </a:cubicBezTo>
                    <a:cubicBezTo>
                      <a:pt x="27" y="67"/>
                      <a:pt x="27" y="67"/>
                      <a:pt x="27" y="67"/>
                    </a:cubicBezTo>
                    <a:cubicBezTo>
                      <a:pt x="28" y="68"/>
                      <a:pt x="28" y="68"/>
                      <a:pt x="28" y="68"/>
                    </a:cubicBezTo>
                    <a:cubicBezTo>
                      <a:pt x="29" y="68"/>
                      <a:pt x="29" y="68"/>
                      <a:pt x="29" y="68"/>
                    </a:cubicBezTo>
                    <a:cubicBezTo>
                      <a:pt x="29" y="68"/>
                      <a:pt x="29" y="69"/>
                      <a:pt x="29" y="70"/>
                    </a:cubicBezTo>
                    <a:cubicBezTo>
                      <a:pt x="28" y="70"/>
                      <a:pt x="28" y="71"/>
                      <a:pt x="28" y="71"/>
                    </a:cubicBezTo>
                    <a:cubicBezTo>
                      <a:pt x="27" y="71"/>
                      <a:pt x="27" y="71"/>
                      <a:pt x="27" y="70"/>
                    </a:cubicBezTo>
                    <a:cubicBezTo>
                      <a:pt x="27" y="69"/>
                      <a:pt x="27" y="69"/>
                      <a:pt x="26" y="68"/>
                    </a:cubicBezTo>
                    <a:cubicBezTo>
                      <a:pt x="25" y="68"/>
                      <a:pt x="24" y="69"/>
                      <a:pt x="24" y="69"/>
                    </a:cubicBezTo>
                    <a:cubicBezTo>
                      <a:pt x="24" y="69"/>
                      <a:pt x="23" y="69"/>
                      <a:pt x="23" y="68"/>
                    </a:cubicBezTo>
                    <a:cubicBezTo>
                      <a:pt x="22" y="67"/>
                      <a:pt x="22" y="68"/>
                      <a:pt x="22" y="67"/>
                    </a:cubicBezTo>
                    <a:cubicBezTo>
                      <a:pt x="22" y="66"/>
                      <a:pt x="23" y="66"/>
                      <a:pt x="22" y="65"/>
                    </a:cubicBezTo>
                    <a:cubicBezTo>
                      <a:pt x="22" y="65"/>
                      <a:pt x="21" y="64"/>
                      <a:pt x="21" y="64"/>
                    </a:cubicBezTo>
                    <a:cubicBezTo>
                      <a:pt x="20" y="64"/>
                      <a:pt x="21" y="65"/>
                      <a:pt x="20" y="64"/>
                    </a:cubicBezTo>
                    <a:cubicBezTo>
                      <a:pt x="20" y="63"/>
                      <a:pt x="19" y="63"/>
                      <a:pt x="19" y="63"/>
                    </a:cubicBezTo>
                    <a:cubicBezTo>
                      <a:pt x="19" y="63"/>
                      <a:pt x="18" y="63"/>
                      <a:pt x="18" y="62"/>
                    </a:cubicBezTo>
                    <a:cubicBezTo>
                      <a:pt x="18" y="62"/>
                      <a:pt x="18" y="61"/>
                      <a:pt x="18" y="60"/>
                    </a:cubicBezTo>
                    <a:cubicBezTo>
                      <a:pt x="18" y="60"/>
                      <a:pt x="19" y="59"/>
                      <a:pt x="19" y="58"/>
                    </a:cubicBezTo>
                    <a:cubicBezTo>
                      <a:pt x="19" y="58"/>
                      <a:pt x="19" y="55"/>
                      <a:pt x="19" y="55"/>
                    </a:cubicBezTo>
                    <a:cubicBezTo>
                      <a:pt x="19" y="55"/>
                      <a:pt x="16" y="61"/>
                      <a:pt x="15" y="66"/>
                    </a:cubicBezTo>
                    <a:cubicBezTo>
                      <a:pt x="15" y="66"/>
                      <a:pt x="16" y="65"/>
                      <a:pt x="16" y="66"/>
                    </a:cubicBezTo>
                    <a:cubicBezTo>
                      <a:pt x="16" y="67"/>
                      <a:pt x="17" y="68"/>
                      <a:pt x="16" y="69"/>
                    </a:cubicBezTo>
                    <a:cubicBezTo>
                      <a:pt x="16" y="69"/>
                      <a:pt x="16" y="69"/>
                      <a:pt x="16" y="72"/>
                    </a:cubicBezTo>
                    <a:cubicBezTo>
                      <a:pt x="16" y="74"/>
                      <a:pt x="17" y="75"/>
                      <a:pt x="17" y="76"/>
                    </a:cubicBezTo>
                    <a:cubicBezTo>
                      <a:pt x="16" y="76"/>
                      <a:pt x="16" y="77"/>
                      <a:pt x="16" y="78"/>
                    </a:cubicBezTo>
                    <a:cubicBezTo>
                      <a:pt x="16" y="79"/>
                      <a:pt x="16" y="82"/>
                      <a:pt x="17" y="82"/>
                    </a:cubicBezTo>
                    <a:cubicBezTo>
                      <a:pt x="17" y="82"/>
                      <a:pt x="17" y="83"/>
                      <a:pt x="17" y="83"/>
                    </a:cubicBezTo>
                    <a:cubicBezTo>
                      <a:pt x="18" y="84"/>
                      <a:pt x="17" y="85"/>
                      <a:pt x="18" y="84"/>
                    </a:cubicBezTo>
                    <a:cubicBezTo>
                      <a:pt x="19" y="82"/>
                      <a:pt x="20" y="81"/>
                      <a:pt x="20" y="81"/>
                    </a:cubicBezTo>
                    <a:cubicBezTo>
                      <a:pt x="20" y="80"/>
                      <a:pt x="20" y="80"/>
                      <a:pt x="20" y="80"/>
                    </a:cubicBezTo>
                    <a:cubicBezTo>
                      <a:pt x="20" y="80"/>
                      <a:pt x="20" y="79"/>
                      <a:pt x="22" y="79"/>
                    </a:cubicBezTo>
                    <a:cubicBezTo>
                      <a:pt x="23" y="79"/>
                      <a:pt x="24" y="79"/>
                      <a:pt x="24" y="80"/>
                    </a:cubicBezTo>
                    <a:cubicBezTo>
                      <a:pt x="25" y="80"/>
                      <a:pt x="23" y="82"/>
                      <a:pt x="24" y="82"/>
                    </a:cubicBezTo>
                    <a:cubicBezTo>
                      <a:pt x="25" y="82"/>
                      <a:pt x="27" y="81"/>
                      <a:pt x="28" y="81"/>
                    </a:cubicBezTo>
                    <a:cubicBezTo>
                      <a:pt x="29" y="81"/>
                      <a:pt x="29" y="82"/>
                      <a:pt x="30" y="83"/>
                    </a:cubicBezTo>
                    <a:cubicBezTo>
                      <a:pt x="30" y="84"/>
                      <a:pt x="30" y="85"/>
                      <a:pt x="31" y="86"/>
                    </a:cubicBezTo>
                    <a:cubicBezTo>
                      <a:pt x="32" y="86"/>
                      <a:pt x="31" y="87"/>
                      <a:pt x="32" y="88"/>
                    </a:cubicBezTo>
                    <a:cubicBezTo>
                      <a:pt x="32" y="89"/>
                      <a:pt x="34" y="90"/>
                      <a:pt x="35" y="90"/>
                    </a:cubicBezTo>
                    <a:cubicBezTo>
                      <a:pt x="35" y="90"/>
                      <a:pt x="37" y="90"/>
                      <a:pt x="38" y="90"/>
                    </a:cubicBezTo>
                    <a:cubicBezTo>
                      <a:pt x="39" y="91"/>
                      <a:pt x="38" y="92"/>
                      <a:pt x="39" y="92"/>
                    </a:cubicBezTo>
                    <a:cubicBezTo>
                      <a:pt x="40" y="92"/>
                      <a:pt x="41" y="95"/>
                      <a:pt x="41" y="95"/>
                    </a:cubicBezTo>
                    <a:cubicBezTo>
                      <a:pt x="41" y="95"/>
                      <a:pt x="41" y="97"/>
                      <a:pt x="41" y="98"/>
                    </a:cubicBezTo>
                    <a:cubicBezTo>
                      <a:pt x="41" y="98"/>
                      <a:pt x="41" y="99"/>
                      <a:pt x="42" y="100"/>
                    </a:cubicBezTo>
                    <a:cubicBezTo>
                      <a:pt x="42" y="100"/>
                      <a:pt x="44" y="100"/>
                      <a:pt x="44" y="100"/>
                    </a:cubicBezTo>
                    <a:cubicBezTo>
                      <a:pt x="44" y="100"/>
                      <a:pt x="43" y="102"/>
                      <a:pt x="45" y="102"/>
                    </a:cubicBezTo>
                    <a:cubicBezTo>
                      <a:pt x="47" y="103"/>
                      <a:pt x="48" y="103"/>
                      <a:pt x="49" y="104"/>
                    </a:cubicBezTo>
                    <a:cubicBezTo>
                      <a:pt x="49" y="104"/>
                      <a:pt x="48" y="105"/>
                      <a:pt x="50" y="105"/>
                    </a:cubicBezTo>
                    <a:cubicBezTo>
                      <a:pt x="52" y="105"/>
                      <a:pt x="54" y="105"/>
                      <a:pt x="55" y="106"/>
                    </a:cubicBezTo>
                    <a:cubicBezTo>
                      <a:pt x="56" y="106"/>
                      <a:pt x="55" y="107"/>
                      <a:pt x="57" y="109"/>
                    </a:cubicBezTo>
                    <a:cubicBezTo>
                      <a:pt x="60" y="110"/>
                      <a:pt x="60" y="111"/>
                      <a:pt x="61" y="111"/>
                    </a:cubicBezTo>
                    <a:cubicBezTo>
                      <a:pt x="62" y="111"/>
                      <a:pt x="63" y="111"/>
                      <a:pt x="63" y="113"/>
                    </a:cubicBezTo>
                    <a:cubicBezTo>
                      <a:pt x="62" y="115"/>
                      <a:pt x="62" y="116"/>
                      <a:pt x="61" y="117"/>
                    </a:cubicBezTo>
                    <a:cubicBezTo>
                      <a:pt x="60" y="118"/>
                      <a:pt x="59" y="120"/>
                      <a:pt x="58" y="121"/>
                    </a:cubicBezTo>
                    <a:cubicBezTo>
                      <a:pt x="58" y="122"/>
                      <a:pt x="57" y="123"/>
                      <a:pt x="58" y="124"/>
                    </a:cubicBezTo>
                    <a:cubicBezTo>
                      <a:pt x="58" y="126"/>
                      <a:pt x="59" y="127"/>
                      <a:pt x="59" y="128"/>
                    </a:cubicBezTo>
                    <a:cubicBezTo>
                      <a:pt x="59" y="129"/>
                      <a:pt x="59" y="131"/>
                      <a:pt x="59" y="132"/>
                    </a:cubicBezTo>
                    <a:cubicBezTo>
                      <a:pt x="58" y="133"/>
                      <a:pt x="58" y="134"/>
                      <a:pt x="58" y="134"/>
                    </a:cubicBezTo>
                    <a:cubicBezTo>
                      <a:pt x="58" y="134"/>
                      <a:pt x="59" y="136"/>
                      <a:pt x="58" y="137"/>
                    </a:cubicBezTo>
                    <a:cubicBezTo>
                      <a:pt x="57" y="138"/>
                      <a:pt x="55" y="140"/>
                      <a:pt x="54" y="140"/>
                    </a:cubicBezTo>
                    <a:cubicBezTo>
                      <a:pt x="53" y="140"/>
                      <a:pt x="51" y="142"/>
                      <a:pt x="51" y="142"/>
                    </a:cubicBezTo>
                    <a:cubicBezTo>
                      <a:pt x="51" y="142"/>
                      <a:pt x="51" y="146"/>
                      <a:pt x="51" y="147"/>
                    </a:cubicBezTo>
                    <a:cubicBezTo>
                      <a:pt x="51" y="147"/>
                      <a:pt x="47" y="154"/>
                      <a:pt x="49" y="155"/>
                    </a:cubicBezTo>
                    <a:cubicBezTo>
                      <a:pt x="50" y="156"/>
                      <a:pt x="50" y="158"/>
                      <a:pt x="50" y="159"/>
                    </a:cubicBezTo>
                    <a:cubicBezTo>
                      <a:pt x="49" y="160"/>
                      <a:pt x="49" y="160"/>
                      <a:pt x="49" y="160"/>
                    </a:cubicBezTo>
                    <a:cubicBezTo>
                      <a:pt x="48" y="161"/>
                      <a:pt x="46" y="161"/>
                      <a:pt x="47" y="163"/>
                    </a:cubicBezTo>
                    <a:cubicBezTo>
                      <a:pt x="49" y="165"/>
                      <a:pt x="50" y="165"/>
                      <a:pt x="50" y="167"/>
                    </a:cubicBezTo>
                    <a:cubicBezTo>
                      <a:pt x="51" y="168"/>
                      <a:pt x="51" y="168"/>
                      <a:pt x="52" y="170"/>
                    </a:cubicBezTo>
                    <a:cubicBezTo>
                      <a:pt x="53" y="171"/>
                      <a:pt x="53" y="172"/>
                      <a:pt x="54" y="173"/>
                    </a:cubicBezTo>
                    <a:cubicBezTo>
                      <a:pt x="55" y="174"/>
                      <a:pt x="56" y="175"/>
                      <a:pt x="56" y="176"/>
                    </a:cubicBezTo>
                    <a:cubicBezTo>
                      <a:pt x="56" y="177"/>
                      <a:pt x="59" y="179"/>
                      <a:pt x="56" y="177"/>
                    </a:cubicBezTo>
                    <a:cubicBezTo>
                      <a:pt x="53" y="175"/>
                      <a:pt x="56" y="177"/>
                      <a:pt x="52" y="174"/>
                    </a:cubicBezTo>
                    <a:cubicBezTo>
                      <a:pt x="49" y="171"/>
                      <a:pt x="48" y="173"/>
                      <a:pt x="46" y="171"/>
                    </a:cubicBezTo>
                    <a:cubicBezTo>
                      <a:pt x="45" y="169"/>
                      <a:pt x="47" y="175"/>
                      <a:pt x="44" y="168"/>
                    </a:cubicBezTo>
                    <a:cubicBezTo>
                      <a:pt x="41" y="160"/>
                      <a:pt x="40" y="161"/>
                      <a:pt x="39" y="159"/>
                    </a:cubicBezTo>
                    <a:cubicBezTo>
                      <a:pt x="39" y="157"/>
                      <a:pt x="39" y="159"/>
                      <a:pt x="37" y="155"/>
                    </a:cubicBezTo>
                    <a:cubicBezTo>
                      <a:pt x="35" y="151"/>
                      <a:pt x="37" y="154"/>
                      <a:pt x="35" y="151"/>
                    </a:cubicBezTo>
                    <a:cubicBezTo>
                      <a:pt x="33" y="149"/>
                      <a:pt x="33" y="152"/>
                      <a:pt x="32" y="148"/>
                    </a:cubicBezTo>
                    <a:cubicBezTo>
                      <a:pt x="31" y="143"/>
                      <a:pt x="31" y="146"/>
                      <a:pt x="30" y="141"/>
                    </a:cubicBezTo>
                    <a:cubicBezTo>
                      <a:pt x="28" y="136"/>
                      <a:pt x="31" y="136"/>
                      <a:pt x="28" y="133"/>
                    </a:cubicBezTo>
                    <a:cubicBezTo>
                      <a:pt x="25" y="131"/>
                      <a:pt x="25" y="132"/>
                      <a:pt x="24" y="131"/>
                    </a:cubicBezTo>
                    <a:cubicBezTo>
                      <a:pt x="23" y="129"/>
                      <a:pt x="25" y="130"/>
                      <a:pt x="22" y="126"/>
                    </a:cubicBezTo>
                    <a:cubicBezTo>
                      <a:pt x="20" y="122"/>
                      <a:pt x="16" y="120"/>
                      <a:pt x="16" y="113"/>
                    </a:cubicBezTo>
                    <a:cubicBezTo>
                      <a:pt x="16" y="105"/>
                      <a:pt x="16" y="104"/>
                      <a:pt x="16" y="104"/>
                    </a:cubicBezTo>
                    <a:cubicBezTo>
                      <a:pt x="16" y="104"/>
                      <a:pt x="13" y="101"/>
                      <a:pt x="14" y="97"/>
                    </a:cubicBezTo>
                    <a:cubicBezTo>
                      <a:pt x="15" y="92"/>
                      <a:pt x="16" y="94"/>
                      <a:pt x="15" y="92"/>
                    </a:cubicBezTo>
                    <a:cubicBezTo>
                      <a:pt x="15" y="91"/>
                      <a:pt x="14" y="91"/>
                      <a:pt x="13" y="89"/>
                    </a:cubicBezTo>
                    <a:cubicBezTo>
                      <a:pt x="12" y="88"/>
                      <a:pt x="12" y="88"/>
                      <a:pt x="11" y="87"/>
                    </a:cubicBezTo>
                    <a:cubicBezTo>
                      <a:pt x="11" y="86"/>
                      <a:pt x="11" y="83"/>
                      <a:pt x="11" y="83"/>
                    </a:cubicBezTo>
                    <a:cubicBezTo>
                      <a:pt x="10" y="84"/>
                      <a:pt x="10" y="84"/>
                      <a:pt x="10" y="84"/>
                    </a:cubicBezTo>
                    <a:cubicBezTo>
                      <a:pt x="10" y="84"/>
                      <a:pt x="0" y="182"/>
                      <a:pt x="97" y="197"/>
                    </a:cubicBezTo>
                    <a:cubicBezTo>
                      <a:pt x="97" y="197"/>
                      <a:pt x="75" y="192"/>
                      <a:pt x="73" y="187"/>
                    </a:cubicBezTo>
                    <a:cubicBezTo>
                      <a:pt x="73" y="187"/>
                      <a:pt x="72" y="183"/>
                      <a:pt x="73" y="183"/>
                    </a:cubicBezTo>
                    <a:cubicBezTo>
                      <a:pt x="74" y="183"/>
                      <a:pt x="76" y="184"/>
                      <a:pt x="77" y="183"/>
                    </a:cubicBezTo>
                    <a:cubicBezTo>
                      <a:pt x="79" y="181"/>
                      <a:pt x="80" y="180"/>
                      <a:pt x="80" y="180"/>
                    </a:cubicBezTo>
                    <a:cubicBezTo>
                      <a:pt x="80" y="182"/>
                      <a:pt x="80" y="182"/>
                      <a:pt x="80" y="182"/>
                    </a:cubicBezTo>
                    <a:cubicBezTo>
                      <a:pt x="80" y="182"/>
                      <a:pt x="79" y="182"/>
                      <a:pt x="83" y="181"/>
                    </a:cubicBezTo>
                    <a:cubicBezTo>
                      <a:pt x="88" y="181"/>
                      <a:pt x="88" y="181"/>
                      <a:pt x="89" y="181"/>
                    </a:cubicBezTo>
                    <a:cubicBezTo>
                      <a:pt x="91" y="180"/>
                      <a:pt x="93" y="176"/>
                      <a:pt x="94" y="178"/>
                    </a:cubicBezTo>
                    <a:cubicBezTo>
                      <a:pt x="95" y="181"/>
                      <a:pt x="93" y="180"/>
                      <a:pt x="95" y="181"/>
                    </a:cubicBezTo>
                    <a:cubicBezTo>
                      <a:pt x="97" y="181"/>
                      <a:pt x="101" y="180"/>
                      <a:pt x="101" y="180"/>
                    </a:cubicBezTo>
                    <a:cubicBezTo>
                      <a:pt x="101" y="180"/>
                      <a:pt x="108" y="181"/>
                      <a:pt x="108" y="180"/>
                    </a:cubicBezTo>
                    <a:cubicBezTo>
                      <a:pt x="109" y="179"/>
                      <a:pt x="109" y="178"/>
                      <a:pt x="110" y="178"/>
                    </a:cubicBezTo>
                    <a:cubicBezTo>
                      <a:pt x="111" y="178"/>
                      <a:pt x="112" y="180"/>
                      <a:pt x="112" y="180"/>
                    </a:cubicBezTo>
                    <a:cubicBezTo>
                      <a:pt x="108" y="182"/>
                      <a:pt x="108" y="182"/>
                      <a:pt x="108" y="182"/>
                    </a:cubicBezTo>
                    <a:cubicBezTo>
                      <a:pt x="105" y="185"/>
                      <a:pt x="105" y="185"/>
                      <a:pt x="105" y="185"/>
                    </a:cubicBezTo>
                    <a:cubicBezTo>
                      <a:pt x="105" y="185"/>
                      <a:pt x="103" y="185"/>
                      <a:pt x="105" y="186"/>
                    </a:cubicBezTo>
                    <a:cubicBezTo>
                      <a:pt x="106" y="187"/>
                      <a:pt x="107" y="187"/>
                      <a:pt x="108" y="187"/>
                    </a:cubicBezTo>
                    <a:cubicBezTo>
                      <a:pt x="110" y="187"/>
                      <a:pt x="114" y="190"/>
                      <a:pt x="115" y="188"/>
                    </a:cubicBezTo>
                    <a:cubicBezTo>
                      <a:pt x="116" y="186"/>
                      <a:pt x="116" y="186"/>
                      <a:pt x="117" y="185"/>
                    </a:cubicBezTo>
                    <a:cubicBezTo>
                      <a:pt x="117" y="184"/>
                      <a:pt x="117" y="182"/>
                      <a:pt x="119" y="182"/>
                    </a:cubicBezTo>
                    <a:cubicBezTo>
                      <a:pt x="120" y="182"/>
                      <a:pt x="122" y="183"/>
                      <a:pt x="122" y="183"/>
                    </a:cubicBezTo>
                    <a:cubicBezTo>
                      <a:pt x="121" y="186"/>
                      <a:pt x="121" y="186"/>
                      <a:pt x="121" y="186"/>
                    </a:cubicBezTo>
                    <a:cubicBezTo>
                      <a:pt x="121" y="186"/>
                      <a:pt x="123" y="186"/>
                      <a:pt x="125" y="186"/>
                    </a:cubicBezTo>
                    <a:cubicBezTo>
                      <a:pt x="126" y="186"/>
                      <a:pt x="126" y="188"/>
                      <a:pt x="128" y="186"/>
                    </a:cubicBezTo>
                    <a:cubicBezTo>
                      <a:pt x="129" y="184"/>
                      <a:pt x="129" y="184"/>
                      <a:pt x="131" y="184"/>
                    </a:cubicBezTo>
                    <a:cubicBezTo>
                      <a:pt x="133" y="184"/>
                      <a:pt x="135" y="183"/>
                      <a:pt x="136" y="183"/>
                    </a:cubicBezTo>
                    <a:cubicBezTo>
                      <a:pt x="136" y="184"/>
                      <a:pt x="138" y="184"/>
                      <a:pt x="139" y="184"/>
                    </a:cubicBezTo>
                    <a:cubicBezTo>
                      <a:pt x="139" y="184"/>
                      <a:pt x="143" y="186"/>
                      <a:pt x="143" y="186"/>
                    </a:cubicBezTo>
                    <a:cubicBezTo>
                      <a:pt x="144" y="185"/>
                      <a:pt x="148" y="186"/>
                      <a:pt x="148" y="186"/>
                    </a:cubicBezTo>
                    <a:cubicBezTo>
                      <a:pt x="148" y="186"/>
                      <a:pt x="137" y="196"/>
                      <a:pt x="113" y="197"/>
                    </a:cubicBezTo>
                    <a:cubicBezTo>
                      <a:pt x="113" y="197"/>
                      <a:pt x="167" y="199"/>
                      <a:pt x="197" y="146"/>
                    </a:cubicBezTo>
                    <a:cubicBezTo>
                      <a:pt x="228" y="94"/>
                      <a:pt x="206" y="26"/>
                      <a:pt x="137" y="3"/>
                    </a:cubicBezTo>
                    <a:cubicBezTo>
                      <a:pt x="137" y="3"/>
                      <a:pt x="189" y="22"/>
                      <a:pt x="203" y="71"/>
                    </a:cubicBezTo>
                    <a:cubicBezTo>
                      <a:pt x="202" y="72"/>
                      <a:pt x="202" y="72"/>
                      <a:pt x="202" y="72"/>
                    </a:cubicBezTo>
                    <a:cubicBezTo>
                      <a:pt x="201" y="71"/>
                      <a:pt x="201" y="72"/>
                      <a:pt x="200" y="69"/>
                    </a:cubicBezTo>
                    <a:cubicBezTo>
                      <a:pt x="199" y="67"/>
                      <a:pt x="199" y="68"/>
                      <a:pt x="199" y="66"/>
                    </a:cubicBezTo>
                    <a:cubicBezTo>
                      <a:pt x="198" y="64"/>
                      <a:pt x="198" y="65"/>
                      <a:pt x="197" y="64"/>
                    </a:cubicBezTo>
                    <a:cubicBezTo>
                      <a:pt x="195" y="62"/>
                      <a:pt x="195" y="62"/>
                      <a:pt x="194" y="61"/>
                    </a:cubicBezTo>
                    <a:cubicBezTo>
                      <a:pt x="193" y="61"/>
                      <a:pt x="192" y="58"/>
                      <a:pt x="192" y="57"/>
                    </a:cubicBezTo>
                    <a:cubicBezTo>
                      <a:pt x="191" y="56"/>
                      <a:pt x="189" y="55"/>
                      <a:pt x="188" y="55"/>
                    </a:cubicBezTo>
                    <a:cubicBezTo>
                      <a:pt x="187" y="55"/>
                      <a:pt x="188" y="54"/>
                      <a:pt x="187" y="55"/>
                    </a:cubicBezTo>
                    <a:cubicBezTo>
                      <a:pt x="187" y="56"/>
                      <a:pt x="189" y="58"/>
                      <a:pt x="189" y="58"/>
                    </a:cubicBezTo>
                    <a:cubicBezTo>
                      <a:pt x="189" y="62"/>
                      <a:pt x="189" y="62"/>
                      <a:pt x="189" y="62"/>
                    </a:cubicBezTo>
                    <a:cubicBezTo>
                      <a:pt x="189" y="62"/>
                      <a:pt x="190" y="65"/>
                      <a:pt x="190" y="66"/>
                    </a:cubicBezTo>
                    <a:cubicBezTo>
                      <a:pt x="190" y="67"/>
                      <a:pt x="189" y="70"/>
                      <a:pt x="189" y="70"/>
                    </a:cubicBezTo>
                    <a:cubicBezTo>
                      <a:pt x="189" y="70"/>
                      <a:pt x="188" y="72"/>
                      <a:pt x="187" y="73"/>
                    </a:cubicBezTo>
                    <a:cubicBezTo>
                      <a:pt x="186" y="73"/>
                      <a:pt x="181" y="74"/>
                      <a:pt x="181" y="74"/>
                    </a:cubicBezTo>
                    <a:cubicBezTo>
                      <a:pt x="181" y="74"/>
                      <a:pt x="179" y="72"/>
                      <a:pt x="179" y="71"/>
                    </a:cubicBezTo>
                    <a:cubicBezTo>
                      <a:pt x="178" y="69"/>
                      <a:pt x="175" y="69"/>
                      <a:pt x="174" y="68"/>
                    </a:cubicBezTo>
                    <a:cubicBezTo>
                      <a:pt x="174" y="67"/>
                      <a:pt x="175" y="66"/>
                      <a:pt x="173" y="64"/>
                    </a:cubicBezTo>
                    <a:cubicBezTo>
                      <a:pt x="172" y="62"/>
                      <a:pt x="173" y="63"/>
                      <a:pt x="172" y="61"/>
                    </a:cubicBezTo>
                    <a:cubicBezTo>
                      <a:pt x="170" y="59"/>
                      <a:pt x="170" y="59"/>
                      <a:pt x="170" y="59"/>
                    </a:cubicBezTo>
                    <a:cubicBezTo>
                      <a:pt x="170" y="59"/>
                      <a:pt x="166" y="58"/>
                      <a:pt x="167" y="60"/>
                    </a:cubicBezTo>
                    <a:cubicBezTo>
                      <a:pt x="168" y="63"/>
                      <a:pt x="167" y="65"/>
                      <a:pt x="168" y="65"/>
                    </a:cubicBezTo>
                    <a:cubicBezTo>
                      <a:pt x="169" y="66"/>
                      <a:pt x="170" y="65"/>
                      <a:pt x="171" y="67"/>
                    </a:cubicBezTo>
                    <a:cubicBezTo>
                      <a:pt x="172" y="69"/>
                      <a:pt x="172" y="70"/>
                      <a:pt x="172" y="71"/>
                    </a:cubicBezTo>
                    <a:cubicBezTo>
                      <a:pt x="173" y="71"/>
                      <a:pt x="173" y="74"/>
                      <a:pt x="174" y="75"/>
                    </a:cubicBezTo>
                    <a:cubicBezTo>
                      <a:pt x="175" y="75"/>
                      <a:pt x="178" y="75"/>
                      <a:pt x="178" y="76"/>
                    </a:cubicBezTo>
                    <a:cubicBezTo>
                      <a:pt x="177" y="77"/>
                      <a:pt x="176" y="78"/>
                      <a:pt x="178" y="79"/>
                    </a:cubicBezTo>
                    <a:cubicBezTo>
                      <a:pt x="179" y="79"/>
                      <a:pt x="179" y="80"/>
                      <a:pt x="180" y="80"/>
                    </a:cubicBezTo>
                    <a:cubicBezTo>
                      <a:pt x="181" y="80"/>
                      <a:pt x="181" y="80"/>
                      <a:pt x="182" y="79"/>
                    </a:cubicBezTo>
                    <a:cubicBezTo>
                      <a:pt x="184" y="79"/>
                      <a:pt x="186" y="79"/>
                      <a:pt x="186" y="79"/>
                    </a:cubicBezTo>
                    <a:cubicBezTo>
                      <a:pt x="186" y="79"/>
                      <a:pt x="188" y="80"/>
                      <a:pt x="188" y="81"/>
                    </a:cubicBezTo>
                    <a:cubicBezTo>
                      <a:pt x="188" y="82"/>
                      <a:pt x="187" y="86"/>
                      <a:pt x="187" y="86"/>
                    </a:cubicBezTo>
                    <a:cubicBezTo>
                      <a:pt x="185" y="90"/>
                      <a:pt x="185" y="90"/>
                      <a:pt x="185" y="90"/>
                    </a:cubicBezTo>
                    <a:cubicBezTo>
                      <a:pt x="185" y="90"/>
                      <a:pt x="185" y="97"/>
                      <a:pt x="184" y="97"/>
                    </a:cubicBezTo>
                    <a:cubicBezTo>
                      <a:pt x="183" y="97"/>
                      <a:pt x="182" y="100"/>
                      <a:pt x="181" y="100"/>
                    </a:cubicBezTo>
                    <a:cubicBezTo>
                      <a:pt x="180" y="101"/>
                      <a:pt x="180" y="105"/>
                      <a:pt x="180" y="105"/>
                    </a:cubicBezTo>
                    <a:cubicBezTo>
                      <a:pt x="178" y="108"/>
                      <a:pt x="178" y="108"/>
                      <a:pt x="178" y="108"/>
                    </a:cubicBezTo>
                    <a:cubicBezTo>
                      <a:pt x="178" y="108"/>
                      <a:pt x="178" y="111"/>
                      <a:pt x="178" y="112"/>
                    </a:cubicBezTo>
                    <a:cubicBezTo>
                      <a:pt x="178" y="113"/>
                      <a:pt x="179" y="117"/>
                      <a:pt x="178" y="119"/>
                    </a:cubicBezTo>
                    <a:cubicBezTo>
                      <a:pt x="178" y="121"/>
                      <a:pt x="175" y="122"/>
                      <a:pt x="175" y="122"/>
                    </a:cubicBezTo>
                    <a:cubicBezTo>
                      <a:pt x="175" y="122"/>
                      <a:pt x="179" y="126"/>
                      <a:pt x="177" y="126"/>
                    </a:cubicBezTo>
                    <a:cubicBezTo>
                      <a:pt x="175" y="127"/>
                      <a:pt x="173" y="129"/>
                      <a:pt x="173" y="130"/>
                    </a:cubicBezTo>
                    <a:cubicBezTo>
                      <a:pt x="172" y="131"/>
                      <a:pt x="172" y="132"/>
                      <a:pt x="171" y="132"/>
                    </a:cubicBezTo>
                    <a:cubicBezTo>
                      <a:pt x="170" y="133"/>
                      <a:pt x="168" y="133"/>
                      <a:pt x="168" y="134"/>
                    </a:cubicBezTo>
                    <a:cubicBezTo>
                      <a:pt x="168" y="134"/>
                      <a:pt x="168" y="137"/>
                      <a:pt x="168" y="137"/>
                    </a:cubicBezTo>
                    <a:cubicBezTo>
                      <a:pt x="164" y="142"/>
                      <a:pt x="164" y="142"/>
                      <a:pt x="164" y="142"/>
                    </a:cubicBezTo>
                    <a:cubicBezTo>
                      <a:pt x="160" y="146"/>
                      <a:pt x="160" y="146"/>
                      <a:pt x="160" y="146"/>
                    </a:cubicBezTo>
                    <a:cubicBezTo>
                      <a:pt x="160" y="146"/>
                      <a:pt x="160" y="149"/>
                      <a:pt x="159" y="149"/>
                    </a:cubicBezTo>
                    <a:cubicBezTo>
                      <a:pt x="158" y="149"/>
                      <a:pt x="153" y="151"/>
                      <a:pt x="152" y="152"/>
                    </a:cubicBezTo>
                    <a:cubicBezTo>
                      <a:pt x="152" y="152"/>
                      <a:pt x="148" y="154"/>
                      <a:pt x="147" y="154"/>
                    </a:cubicBezTo>
                    <a:cubicBezTo>
                      <a:pt x="146" y="154"/>
                      <a:pt x="148" y="157"/>
                      <a:pt x="146" y="154"/>
                    </a:cubicBezTo>
                    <a:cubicBezTo>
                      <a:pt x="144" y="151"/>
                      <a:pt x="145" y="153"/>
                      <a:pt x="144" y="149"/>
                    </a:cubicBezTo>
                    <a:cubicBezTo>
                      <a:pt x="142" y="145"/>
                      <a:pt x="142" y="148"/>
                      <a:pt x="142" y="145"/>
                    </a:cubicBezTo>
                    <a:cubicBezTo>
                      <a:pt x="142" y="143"/>
                      <a:pt x="142" y="145"/>
                      <a:pt x="142" y="143"/>
                    </a:cubicBezTo>
                    <a:cubicBezTo>
                      <a:pt x="142" y="140"/>
                      <a:pt x="143" y="142"/>
                      <a:pt x="141" y="139"/>
                    </a:cubicBezTo>
                    <a:cubicBezTo>
                      <a:pt x="140" y="136"/>
                      <a:pt x="140" y="137"/>
                      <a:pt x="138" y="135"/>
                    </a:cubicBezTo>
                    <a:cubicBezTo>
                      <a:pt x="136" y="133"/>
                      <a:pt x="135" y="135"/>
                      <a:pt x="136" y="132"/>
                    </a:cubicBezTo>
                    <a:cubicBezTo>
                      <a:pt x="137" y="129"/>
                      <a:pt x="137" y="132"/>
                      <a:pt x="137" y="129"/>
                    </a:cubicBezTo>
                    <a:cubicBezTo>
                      <a:pt x="138" y="126"/>
                      <a:pt x="137" y="125"/>
                      <a:pt x="139" y="124"/>
                    </a:cubicBezTo>
                    <a:cubicBezTo>
                      <a:pt x="141" y="123"/>
                      <a:pt x="142" y="122"/>
                      <a:pt x="142" y="121"/>
                    </a:cubicBezTo>
                    <a:cubicBezTo>
                      <a:pt x="142" y="119"/>
                      <a:pt x="142" y="118"/>
                      <a:pt x="142" y="117"/>
                    </a:cubicBezTo>
                    <a:cubicBezTo>
                      <a:pt x="141" y="116"/>
                      <a:pt x="139" y="114"/>
                      <a:pt x="139" y="113"/>
                    </a:cubicBezTo>
                    <a:cubicBezTo>
                      <a:pt x="139" y="112"/>
                      <a:pt x="139" y="113"/>
                      <a:pt x="137" y="111"/>
                    </a:cubicBezTo>
                    <a:cubicBezTo>
                      <a:pt x="136" y="109"/>
                      <a:pt x="135" y="108"/>
                      <a:pt x="135" y="108"/>
                    </a:cubicBezTo>
                    <a:cubicBezTo>
                      <a:pt x="135" y="108"/>
                      <a:pt x="135" y="103"/>
                      <a:pt x="135" y="101"/>
                    </a:cubicBezTo>
                    <a:cubicBezTo>
                      <a:pt x="135" y="99"/>
                      <a:pt x="134" y="102"/>
                      <a:pt x="135" y="99"/>
                    </a:cubicBezTo>
                    <a:cubicBezTo>
                      <a:pt x="135" y="96"/>
                      <a:pt x="135" y="94"/>
                      <a:pt x="135" y="94"/>
                    </a:cubicBezTo>
                    <a:cubicBezTo>
                      <a:pt x="135" y="94"/>
                      <a:pt x="132" y="92"/>
                      <a:pt x="131" y="92"/>
                    </a:cubicBezTo>
                    <a:cubicBezTo>
                      <a:pt x="129" y="92"/>
                      <a:pt x="129" y="94"/>
                      <a:pt x="127" y="93"/>
                    </a:cubicBezTo>
                    <a:cubicBezTo>
                      <a:pt x="125" y="91"/>
                      <a:pt x="126" y="90"/>
                      <a:pt x="125" y="89"/>
                    </a:cubicBezTo>
                    <a:cubicBezTo>
                      <a:pt x="124" y="89"/>
                      <a:pt x="123" y="89"/>
                      <a:pt x="122" y="90"/>
                    </a:cubicBezTo>
                    <a:cubicBezTo>
                      <a:pt x="121" y="91"/>
                      <a:pt x="118" y="91"/>
                      <a:pt x="116" y="91"/>
                    </a:cubicBezTo>
                    <a:cubicBezTo>
                      <a:pt x="114" y="92"/>
                      <a:pt x="113" y="92"/>
                      <a:pt x="110" y="92"/>
                    </a:cubicBezTo>
                    <a:cubicBezTo>
                      <a:pt x="108" y="92"/>
                      <a:pt x="104" y="93"/>
                      <a:pt x="102" y="92"/>
                    </a:cubicBezTo>
                    <a:cubicBezTo>
                      <a:pt x="100" y="91"/>
                      <a:pt x="100" y="92"/>
                      <a:pt x="99" y="90"/>
                    </a:cubicBezTo>
                    <a:cubicBezTo>
                      <a:pt x="98" y="88"/>
                      <a:pt x="99" y="88"/>
                      <a:pt x="97" y="87"/>
                    </a:cubicBezTo>
                    <a:cubicBezTo>
                      <a:pt x="95" y="86"/>
                      <a:pt x="94" y="87"/>
                      <a:pt x="94" y="85"/>
                    </a:cubicBezTo>
                    <a:cubicBezTo>
                      <a:pt x="94" y="82"/>
                      <a:pt x="95" y="83"/>
                      <a:pt x="93" y="81"/>
                    </a:cubicBezTo>
                    <a:cubicBezTo>
                      <a:pt x="92" y="79"/>
                      <a:pt x="94" y="82"/>
                      <a:pt x="92" y="79"/>
                    </a:cubicBezTo>
                    <a:cubicBezTo>
                      <a:pt x="89" y="76"/>
                      <a:pt x="88" y="79"/>
                      <a:pt x="89" y="76"/>
                    </a:cubicBezTo>
                    <a:cubicBezTo>
                      <a:pt x="90" y="74"/>
                      <a:pt x="91" y="75"/>
                      <a:pt x="91" y="73"/>
                    </a:cubicBezTo>
                    <a:cubicBezTo>
                      <a:pt x="91" y="70"/>
                      <a:pt x="95" y="74"/>
                      <a:pt x="92" y="68"/>
                    </a:cubicBezTo>
                    <a:cubicBezTo>
                      <a:pt x="90" y="63"/>
                      <a:pt x="89" y="64"/>
                      <a:pt x="92" y="60"/>
                    </a:cubicBezTo>
                    <a:cubicBezTo>
                      <a:pt x="94" y="55"/>
                      <a:pt x="97" y="54"/>
                      <a:pt x="98" y="53"/>
                    </a:cubicBezTo>
                    <a:cubicBezTo>
                      <a:pt x="98" y="52"/>
                      <a:pt x="99" y="50"/>
                      <a:pt x="100" y="49"/>
                    </a:cubicBezTo>
                    <a:cubicBezTo>
                      <a:pt x="101" y="48"/>
                      <a:pt x="100" y="48"/>
                      <a:pt x="102" y="48"/>
                    </a:cubicBezTo>
                    <a:cubicBezTo>
                      <a:pt x="104" y="48"/>
                      <a:pt x="107" y="47"/>
                      <a:pt x="108" y="46"/>
                    </a:cubicBezTo>
                    <a:cubicBezTo>
                      <a:pt x="109" y="45"/>
                      <a:pt x="111" y="42"/>
                      <a:pt x="112" y="42"/>
                    </a:cubicBezTo>
                    <a:cubicBezTo>
                      <a:pt x="113" y="42"/>
                      <a:pt x="113" y="42"/>
                      <a:pt x="115" y="42"/>
                    </a:cubicBezTo>
                    <a:cubicBezTo>
                      <a:pt x="117" y="41"/>
                      <a:pt x="117" y="41"/>
                      <a:pt x="119" y="41"/>
                    </a:cubicBezTo>
                    <a:cubicBezTo>
                      <a:pt x="120" y="41"/>
                      <a:pt x="117" y="42"/>
                      <a:pt x="121" y="41"/>
                    </a:cubicBezTo>
                    <a:cubicBezTo>
                      <a:pt x="125" y="40"/>
                      <a:pt x="124" y="40"/>
                      <a:pt x="125" y="40"/>
                    </a:cubicBezTo>
                    <a:cubicBezTo>
                      <a:pt x="126" y="40"/>
                      <a:pt x="126" y="41"/>
                      <a:pt x="127" y="41"/>
                    </a:cubicBezTo>
                    <a:cubicBezTo>
                      <a:pt x="129" y="41"/>
                      <a:pt x="129" y="38"/>
                      <a:pt x="129" y="41"/>
                    </a:cubicBezTo>
                    <a:cubicBezTo>
                      <a:pt x="129" y="45"/>
                      <a:pt x="128" y="46"/>
                      <a:pt x="130" y="46"/>
                    </a:cubicBezTo>
                    <a:cubicBezTo>
                      <a:pt x="133" y="47"/>
                      <a:pt x="130" y="47"/>
                      <a:pt x="133" y="47"/>
                    </a:cubicBezTo>
                    <a:cubicBezTo>
                      <a:pt x="136" y="47"/>
                      <a:pt x="135" y="47"/>
                      <a:pt x="137" y="48"/>
                    </a:cubicBezTo>
                    <a:cubicBezTo>
                      <a:pt x="138" y="48"/>
                      <a:pt x="139" y="49"/>
                      <a:pt x="141" y="49"/>
                    </a:cubicBezTo>
                    <a:cubicBezTo>
                      <a:pt x="143" y="49"/>
                      <a:pt x="140" y="52"/>
                      <a:pt x="143" y="49"/>
                    </a:cubicBezTo>
                    <a:cubicBezTo>
                      <a:pt x="146" y="46"/>
                      <a:pt x="141" y="46"/>
                      <a:pt x="146" y="46"/>
                    </a:cubicBezTo>
                    <a:cubicBezTo>
                      <a:pt x="151" y="47"/>
                      <a:pt x="152" y="48"/>
                      <a:pt x="153" y="48"/>
                    </a:cubicBezTo>
                    <a:cubicBezTo>
                      <a:pt x="154" y="47"/>
                      <a:pt x="154" y="48"/>
                      <a:pt x="156" y="47"/>
                    </a:cubicBezTo>
                    <a:cubicBezTo>
                      <a:pt x="159" y="46"/>
                      <a:pt x="159" y="46"/>
                      <a:pt x="160" y="46"/>
                    </a:cubicBezTo>
                    <a:cubicBezTo>
                      <a:pt x="161" y="47"/>
                      <a:pt x="161" y="49"/>
                      <a:pt x="162" y="47"/>
                    </a:cubicBezTo>
                    <a:cubicBezTo>
                      <a:pt x="163" y="45"/>
                      <a:pt x="165" y="45"/>
                      <a:pt x="162" y="44"/>
                    </a:cubicBezTo>
                    <a:cubicBezTo>
                      <a:pt x="159" y="42"/>
                      <a:pt x="158" y="44"/>
                      <a:pt x="158" y="42"/>
                    </a:cubicBezTo>
                    <a:cubicBezTo>
                      <a:pt x="157" y="40"/>
                      <a:pt x="160" y="41"/>
                      <a:pt x="157" y="40"/>
                    </a:cubicBezTo>
                    <a:cubicBezTo>
                      <a:pt x="154" y="40"/>
                      <a:pt x="155" y="40"/>
                      <a:pt x="153" y="39"/>
                    </a:cubicBezTo>
                    <a:cubicBezTo>
                      <a:pt x="151" y="38"/>
                      <a:pt x="149" y="41"/>
                      <a:pt x="148" y="39"/>
                    </a:cubicBezTo>
                    <a:cubicBezTo>
                      <a:pt x="147" y="37"/>
                      <a:pt x="143" y="41"/>
                      <a:pt x="147" y="37"/>
                    </a:cubicBezTo>
                    <a:cubicBezTo>
                      <a:pt x="151" y="34"/>
                      <a:pt x="149" y="32"/>
                      <a:pt x="152" y="33"/>
                    </a:cubicBezTo>
                    <a:cubicBezTo>
                      <a:pt x="155" y="34"/>
                      <a:pt x="154" y="36"/>
                      <a:pt x="155" y="35"/>
                    </a:cubicBezTo>
                    <a:cubicBezTo>
                      <a:pt x="157" y="33"/>
                      <a:pt x="160" y="32"/>
                      <a:pt x="157" y="30"/>
                    </a:cubicBezTo>
                    <a:cubicBezTo>
                      <a:pt x="154" y="28"/>
                      <a:pt x="156" y="29"/>
                      <a:pt x="153" y="28"/>
                    </a:cubicBezTo>
                    <a:cubicBezTo>
                      <a:pt x="150" y="26"/>
                      <a:pt x="147" y="33"/>
                      <a:pt x="146" y="32"/>
                    </a:cubicBezTo>
                    <a:cubicBezTo>
                      <a:pt x="145" y="31"/>
                      <a:pt x="144" y="30"/>
                      <a:pt x="143" y="31"/>
                    </a:cubicBezTo>
                    <a:cubicBezTo>
                      <a:pt x="142" y="31"/>
                      <a:pt x="142" y="34"/>
                      <a:pt x="142" y="36"/>
                    </a:cubicBezTo>
                    <a:cubicBezTo>
                      <a:pt x="142" y="38"/>
                      <a:pt x="143" y="38"/>
                      <a:pt x="140" y="37"/>
                    </a:cubicBezTo>
                    <a:cubicBezTo>
                      <a:pt x="137" y="35"/>
                      <a:pt x="144" y="36"/>
                      <a:pt x="137" y="33"/>
                    </a:cubicBezTo>
                    <a:cubicBezTo>
                      <a:pt x="130" y="31"/>
                      <a:pt x="128" y="31"/>
                      <a:pt x="127" y="32"/>
                    </a:cubicBezTo>
                    <a:cubicBezTo>
                      <a:pt x="126" y="33"/>
                      <a:pt x="125" y="33"/>
                      <a:pt x="124" y="34"/>
                    </a:cubicBezTo>
                    <a:cubicBezTo>
                      <a:pt x="123" y="35"/>
                      <a:pt x="126" y="36"/>
                      <a:pt x="123" y="35"/>
                    </a:cubicBezTo>
                    <a:cubicBezTo>
                      <a:pt x="120" y="33"/>
                      <a:pt x="118" y="35"/>
                      <a:pt x="118" y="35"/>
                    </a:cubicBezTo>
                    <a:cubicBezTo>
                      <a:pt x="118" y="35"/>
                      <a:pt x="117" y="35"/>
                      <a:pt x="116" y="36"/>
                    </a:cubicBezTo>
                    <a:cubicBezTo>
                      <a:pt x="114" y="37"/>
                      <a:pt x="112" y="38"/>
                      <a:pt x="111" y="37"/>
                    </a:cubicBezTo>
                    <a:cubicBezTo>
                      <a:pt x="109" y="37"/>
                      <a:pt x="106" y="38"/>
                      <a:pt x="109" y="34"/>
                    </a:cubicBezTo>
                    <a:cubicBezTo>
                      <a:pt x="111" y="31"/>
                      <a:pt x="109" y="33"/>
                      <a:pt x="113" y="31"/>
                    </a:cubicBezTo>
                    <a:cubicBezTo>
                      <a:pt x="117" y="30"/>
                      <a:pt x="123" y="29"/>
                      <a:pt x="118" y="28"/>
                    </a:cubicBezTo>
                    <a:cubicBezTo>
                      <a:pt x="113" y="27"/>
                      <a:pt x="121" y="27"/>
                      <a:pt x="114" y="24"/>
                    </a:cubicBezTo>
                    <a:cubicBezTo>
                      <a:pt x="107" y="21"/>
                      <a:pt x="107" y="25"/>
                      <a:pt x="107" y="21"/>
                    </a:cubicBezTo>
                    <a:cubicBezTo>
                      <a:pt x="108" y="16"/>
                      <a:pt x="107" y="16"/>
                      <a:pt x="106" y="16"/>
                    </a:cubicBezTo>
                    <a:cubicBezTo>
                      <a:pt x="104" y="16"/>
                      <a:pt x="100" y="17"/>
                      <a:pt x="98" y="18"/>
                    </a:cubicBezTo>
                    <a:cubicBezTo>
                      <a:pt x="97" y="18"/>
                      <a:pt x="99" y="19"/>
                      <a:pt x="96" y="17"/>
                    </a:cubicBezTo>
                    <a:cubicBezTo>
                      <a:pt x="92" y="15"/>
                      <a:pt x="91" y="18"/>
                      <a:pt x="92" y="15"/>
                    </a:cubicBezTo>
                    <a:cubicBezTo>
                      <a:pt x="94" y="13"/>
                      <a:pt x="94" y="12"/>
                      <a:pt x="96" y="11"/>
                    </a:cubicBezTo>
                    <a:cubicBezTo>
                      <a:pt x="98" y="9"/>
                      <a:pt x="97" y="3"/>
                      <a:pt x="102" y="5"/>
                    </a:cubicBezTo>
                    <a:cubicBezTo>
                      <a:pt x="106" y="8"/>
                      <a:pt x="105" y="7"/>
                      <a:pt x="108" y="7"/>
                    </a:cubicBezTo>
                    <a:cubicBezTo>
                      <a:pt x="112" y="7"/>
                      <a:pt x="114" y="7"/>
                      <a:pt x="114" y="6"/>
                    </a:cubicBezTo>
                    <a:cubicBezTo>
                      <a:pt x="114" y="5"/>
                      <a:pt x="109" y="3"/>
                      <a:pt x="109" y="3"/>
                    </a:cubicBezTo>
                    <a:cubicBezTo>
                      <a:pt x="109" y="3"/>
                      <a:pt x="108" y="4"/>
                      <a:pt x="109" y="3"/>
                    </a:cubicBezTo>
                    <a:cubicBezTo>
                      <a:pt x="109" y="2"/>
                      <a:pt x="110" y="1"/>
                      <a:pt x="110" y="1"/>
                    </a:cubicBezTo>
                    <a:cubicBezTo>
                      <a:pt x="109" y="0"/>
                      <a:pt x="109" y="0"/>
                      <a:pt x="109" y="0"/>
                    </a:cubicBezTo>
                    <a:cubicBezTo>
                      <a:pt x="109" y="0"/>
                      <a:pt x="96" y="0"/>
                      <a:pt x="9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a:solidFill>
                    <a:schemeClr val="lt1"/>
                  </a:solidFill>
                  <a:cs typeface="+mn-ea"/>
                  <a:sym typeface="+mn-lt"/>
                </a:endParaRPr>
              </a:p>
            </p:txBody>
          </p:sp>
          <p:sp>
            <p:nvSpPr>
              <p:cNvPr id="291" name="Freeform 36"/>
              <p:cNvSpPr/>
              <p:nvPr/>
            </p:nvSpPr>
            <p:spPr bwMode="auto">
              <a:xfrm>
                <a:off x="8729663" y="4613275"/>
                <a:ext cx="141288" cy="168275"/>
              </a:xfrm>
              <a:custGeom>
                <a:avLst/>
                <a:gdLst>
                  <a:gd name="T0" fmla="*/ 45 w 65"/>
                  <a:gd name="T1" fmla="*/ 5 h 77"/>
                  <a:gd name="T2" fmla="*/ 45 w 65"/>
                  <a:gd name="T3" fmla="*/ 28 h 77"/>
                  <a:gd name="T4" fmla="*/ 25 w 65"/>
                  <a:gd name="T5" fmla="*/ 45 h 77"/>
                  <a:gd name="T6" fmla="*/ 1 w 65"/>
                  <a:gd name="T7" fmla="*/ 64 h 77"/>
                  <a:gd name="T8" fmla="*/ 65 w 65"/>
                  <a:gd name="T9" fmla="*/ 77 h 77"/>
                  <a:gd name="T10" fmla="*/ 65 w 65"/>
                  <a:gd name="T11" fmla="*/ 0 h 77"/>
                  <a:gd name="T12" fmla="*/ 45 w 65"/>
                  <a:gd name="T13" fmla="*/ 5 h 77"/>
                </a:gdLst>
                <a:ahLst/>
                <a:cxnLst>
                  <a:cxn ang="0">
                    <a:pos x="T0" y="T1"/>
                  </a:cxn>
                  <a:cxn ang="0">
                    <a:pos x="T2" y="T3"/>
                  </a:cxn>
                  <a:cxn ang="0">
                    <a:pos x="T4" y="T5"/>
                  </a:cxn>
                  <a:cxn ang="0">
                    <a:pos x="T6" y="T7"/>
                  </a:cxn>
                  <a:cxn ang="0">
                    <a:pos x="T8" y="T9"/>
                  </a:cxn>
                  <a:cxn ang="0">
                    <a:pos x="T10" y="T11"/>
                  </a:cxn>
                  <a:cxn ang="0">
                    <a:pos x="T12" y="T13"/>
                  </a:cxn>
                </a:cxnLst>
                <a:rect l="0" t="0" r="r" b="b"/>
                <a:pathLst>
                  <a:path w="65" h="77">
                    <a:moveTo>
                      <a:pt x="45" y="5"/>
                    </a:moveTo>
                    <a:cubicBezTo>
                      <a:pt x="45" y="28"/>
                      <a:pt x="45" y="28"/>
                      <a:pt x="45" y="28"/>
                    </a:cubicBezTo>
                    <a:cubicBezTo>
                      <a:pt x="45" y="28"/>
                      <a:pt x="39" y="40"/>
                      <a:pt x="25" y="45"/>
                    </a:cubicBezTo>
                    <a:cubicBezTo>
                      <a:pt x="12" y="49"/>
                      <a:pt x="0" y="56"/>
                      <a:pt x="1" y="64"/>
                    </a:cubicBezTo>
                    <a:cubicBezTo>
                      <a:pt x="2" y="71"/>
                      <a:pt x="18" y="77"/>
                      <a:pt x="65" y="77"/>
                    </a:cubicBezTo>
                    <a:cubicBezTo>
                      <a:pt x="65" y="0"/>
                      <a:pt x="65" y="0"/>
                      <a:pt x="65" y="0"/>
                    </a:cubicBezTo>
                    <a:lnTo>
                      <a:pt x="45" y="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a:solidFill>
                    <a:schemeClr val="lt1"/>
                  </a:solidFill>
                  <a:cs typeface="+mn-ea"/>
                  <a:sym typeface="+mn-lt"/>
                </a:endParaRPr>
              </a:p>
            </p:txBody>
          </p:sp>
          <p:sp>
            <p:nvSpPr>
              <p:cNvPr id="292" name="Freeform 37"/>
              <p:cNvSpPr/>
              <p:nvPr/>
            </p:nvSpPr>
            <p:spPr bwMode="auto">
              <a:xfrm>
                <a:off x="8855075" y="4613275"/>
                <a:ext cx="134938" cy="168275"/>
              </a:xfrm>
              <a:custGeom>
                <a:avLst/>
                <a:gdLst>
                  <a:gd name="T0" fmla="*/ 14 w 62"/>
                  <a:gd name="T1" fmla="*/ 5 h 77"/>
                  <a:gd name="T2" fmla="*/ 14 w 62"/>
                  <a:gd name="T3" fmla="*/ 28 h 77"/>
                  <a:gd name="T4" fmla="*/ 32 w 62"/>
                  <a:gd name="T5" fmla="*/ 45 h 77"/>
                  <a:gd name="T6" fmla="*/ 61 w 62"/>
                  <a:gd name="T7" fmla="*/ 64 h 77"/>
                  <a:gd name="T8" fmla="*/ 0 w 62"/>
                  <a:gd name="T9" fmla="*/ 77 h 77"/>
                  <a:gd name="T10" fmla="*/ 0 w 62"/>
                  <a:gd name="T11" fmla="*/ 0 h 77"/>
                  <a:gd name="T12" fmla="*/ 14 w 62"/>
                  <a:gd name="T13" fmla="*/ 5 h 77"/>
                </a:gdLst>
                <a:ahLst/>
                <a:cxnLst>
                  <a:cxn ang="0">
                    <a:pos x="T0" y="T1"/>
                  </a:cxn>
                  <a:cxn ang="0">
                    <a:pos x="T2" y="T3"/>
                  </a:cxn>
                  <a:cxn ang="0">
                    <a:pos x="T4" y="T5"/>
                  </a:cxn>
                  <a:cxn ang="0">
                    <a:pos x="T6" y="T7"/>
                  </a:cxn>
                  <a:cxn ang="0">
                    <a:pos x="T8" y="T9"/>
                  </a:cxn>
                  <a:cxn ang="0">
                    <a:pos x="T10" y="T11"/>
                  </a:cxn>
                  <a:cxn ang="0">
                    <a:pos x="T12" y="T13"/>
                  </a:cxn>
                </a:cxnLst>
                <a:rect l="0" t="0" r="r" b="b"/>
                <a:pathLst>
                  <a:path w="62" h="77">
                    <a:moveTo>
                      <a:pt x="14" y="5"/>
                    </a:moveTo>
                    <a:cubicBezTo>
                      <a:pt x="14" y="28"/>
                      <a:pt x="14" y="28"/>
                      <a:pt x="14" y="28"/>
                    </a:cubicBezTo>
                    <a:cubicBezTo>
                      <a:pt x="14" y="28"/>
                      <a:pt x="19" y="40"/>
                      <a:pt x="32" y="45"/>
                    </a:cubicBezTo>
                    <a:cubicBezTo>
                      <a:pt x="46" y="49"/>
                      <a:pt x="62" y="56"/>
                      <a:pt x="61" y="64"/>
                    </a:cubicBezTo>
                    <a:cubicBezTo>
                      <a:pt x="60" y="71"/>
                      <a:pt x="34" y="77"/>
                      <a:pt x="0" y="77"/>
                    </a:cubicBezTo>
                    <a:cubicBezTo>
                      <a:pt x="0" y="0"/>
                      <a:pt x="0" y="0"/>
                      <a:pt x="0" y="0"/>
                    </a:cubicBezTo>
                    <a:lnTo>
                      <a:pt x="14" y="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a:solidFill>
                    <a:schemeClr val="lt1"/>
                  </a:solidFill>
                  <a:cs typeface="+mn-ea"/>
                  <a:sym typeface="+mn-lt"/>
                </a:endParaRPr>
              </a:p>
            </p:txBody>
          </p:sp>
          <p:sp>
            <p:nvSpPr>
              <p:cNvPr id="293" name="Freeform 38"/>
              <p:cNvSpPr/>
              <p:nvPr/>
            </p:nvSpPr>
            <p:spPr bwMode="auto">
              <a:xfrm>
                <a:off x="8618538" y="4127500"/>
                <a:ext cx="500063" cy="503238"/>
              </a:xfrm>
              <a:custGeom>
                <a:avLst/>
                <a:gdLst>
                  <a:gd name="T0" fmla="*/ 169 w 230"/>
                  <a:gd name="T1" fmla="*/ 12 h 231"/>
                  <a:gd name="T2" fmla="*/ 215 w 230"/>
                  <a:gd name="T3" fmla="*/ 103 h 231"/>
                  <a:gd name="T4" fmla="*/ 102 w 230"/>
                  <a:gd name="T5" fmla="*/ 216 h 231"/>
                  <a:gd name="T6" fmla="*/ 12 w 230"/>
                  <a:gd name="T7" fmla="*/ 171 h 231"/>
                  <a:gd name="T8" fmla="*/ 0 w 230"/>
                  <a:gd name="T9" fmla="*/ 181 h 231"/>
                  <a:gd name="T10" fmla="*/ 102 w 230"/>
                  <a:gd name="T11" fmla="*/ 231 h 231"/>
                  <a:gd name="T12" fmla="*/ 230 w 230"/>
                  <a:gd name="T13" fmla="*/ 103 h 231"/>
                  <a:gd name="T14" fmla="*/ 178 w 230"/>
                  <a:gd name="T15" fmla="*/ 0 h 231"/>
                  <a:gd name="T16" fmla="*/ 169 w 230"/>
                  <a:gd name="T17" fmla="*/ 1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0" h="231">
                    <a:moveTo>
                      <a:pt x="169" y="12"/>
                    </a:moveTo>
                    <a:cubicBezTo>
                      <a:pt x="197" y="32"/>
                      <a:pt x="215" y="65"/>
                      <a:pt x="215" y="103"/>
                    </a:cubicBezTo>
                    <a:cubicBezTo>
                      <a:pt x="215" y="165"/>
                      <a:pt x="165" y="216"/>
                      <a:pt x="102" y="216"/>
                    </a:cubicBezTo>
                    <a:cubicBezTo>
                      <a:pt x="65" y="216"/>
                      <a:pt x="33" y="198"/>
                      <a:pt x="12" y="171"/>
                    </a:cubicBezTo>
                    <a:cubicBezTo>
                      <a:pt x="0" y="181"/>
                      <a:pt x="0" y="181"/>
                      <a:pt x="0" y="181"/>
                    </a:cubicBezTo>
                    <a:cubicBezTo>
                      <a:pt x="24" y="211"/>
                      <a:pt x="61" y="231"/>
                      <a:pt x="102" y="231"/>
                    </a:cubicBezTo>
                    <a:cubicBezTo>
                      <a:pt x="173" y="231"/>
                      <a:pt x="230" y="174"/>
                      <a:pt x="230" y="103"/>
                    </a:cubicBezTo>
                    <a:cubicBezTo>
                      <a:pt x="230" y="61"/>
                      <a:pt x="210" y="23"/>
                      <a:pt x="178" y="0"/>
                    </a:cubicBezTo>
                    <a:lnTo>
                      <a:pt x="169" y="1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a:solidFill>
                    <a:schemeClr val="lt1"/>
                  </a:solidFill>
                  <a:cs typeface="+mn-ea"/>
                  <a:sym typeface="+mn-lt"/>
                </a:endParaRPr>
              </a:p>
            </p:txBody>
          </p:sp>
          <p:sp>
            <p:nvSpPr>
              <p:cNvPr id="294" name="Freeform 39"/>
              <p:cNvSpPr>
                <a:spLocks noEditPoints="1"/>
              </p:cNvSpPr>
              <p:nvPr/>
            </p:nvSpPr>
            <p:spPr bwMode="auto">
              <a:xfrm>
                <a:off x="8621713" y="4137025"/>
                <a:ext cx="442913" cy="441325"/>
              </a:xfrm>
              <a:custGeom>
                <a:avLst/>
                <a:gdLst>
                  <a:gd name="T0" fmla="*/ 102 w 203"/>
                  <a:gd name="T1" fmla="*/ 203 h 203"/>
                  <a:gd name="T2" fmla="*/ 203 w 203"/>
                  <a:gd name="T3" fmla="*/ 101 h 203"/>
                  <a:gd name="T4" fmla="*/ 102 w 203"/>
                  <a:gd name="T5" fmla="*/ 0 h 203"/>
                  <a:gd name="T6" fmla="*/ 102 w 203"/>
                  <a:gd name="T7" fmla="*/ 5 h 203"/>
                  <a:gd name="T8" fmla="*/ 198 w 203"/>
                  <a:gd name="T9" fmla="*/ 101 h 203"/>
                  <a:gd name="T10" fmla="*/ 102 w 203"/>
                  <a:gd name="T11" fmla="*/ 198 h 203"/>
                  <a:gd name="T12" fmla="*/ 102 w 203"/>
                  <a:gd name="T13" fmla="*/ 203 h 203"/>
                  <a:gd name="T14" fmla="*/ 102 w 203"/>
                  <a:gd name="T15" fmla="*/ 0 h 203"/>
                  <a:gd name="T16" fmla="*/ 0 w 203"/>
                  <a:gd name="T17" fmla="*/ 101 h 203"/>
                  <a:gd name="T18" fmla="*/ 102 w 203"/>
                  <a:gd name="T19" fmla="*/ 203 h 203"/>
                  <a:gd name="T20" fmla="*/ 102 w 203"/>
                  <a:gd name="T21" fmla="*/ 203 h 203"/>
                  <a:gd name="T22" fmla="*/ 102 w 203"/>
                  <a:gd name="T23" fmla="*/ 198 h 203"/>
                  <a:gd name="T24" fmla="*/ 102 w 203"/>
                  <a:gd name="T25" fmla="*/ 198 h 203"/>
                  <a:gd name="T26" fmla="*/ 102 w 203"/>
                  <a:gd name="T27" fmla="*/ 198 h 203"/>
                  <a:gd name="T28" fmla="*/ 5 w 203"/>
                  <a:gd name="T29" fmla="*/ 101 h 203"/>
                  <a:gd name="T30" fmla="*/ 102 w 203"/>
                  <a:gd name="T31" fmla="*/ 5 h 203"/>
                  <a:gd name="T32" fmla="*/ 102 w 203"/>
                  <a:gd name="T33" fmla="*/ 5 h 203"/>
                  <a:gd name="T34" fmla="*/ 102 w 203"/>
                  <a:gd name="T35"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3" h="203">
                    <a:moveTo>
                      <a:pt x="102" y="203"/>
                    </a:moveTo>
                    <a:cubicBezTo>
                      <a:pt x="158" y="203"/>
                      <a:pt x="203" y="157"/>
                      <a:pt x="203" y="101"/>
                    </a:cubicBezTo>
                    <a:cubicBezTo>
                      <a:pt x="203" y="45"/>
                      <a:pt x="158" y="0"/>
                      <a:pt x="102" y="0"/>
                    </a:cubicBezTo>
                    <a:cubicBezTo>
                      <a:pt x="102" y="5"/>
                      <a:pt x="102" y="5"/>
                      <a:pt x="102" y="5"/>
                    </a:cubicBezTo>
                    <a:cubicBezTo>
                      <a:pt x="155" y="5"/>
                      <a:pt x="198" y="48"/>
                      <a:pt x="198" y="101"/>
                    </a:cubicBezTo>
                    <a:cubicBezTo>
                      <a:pt x="198" y="155"/>
                      <a:pt x="155" y="198"/>
                      <a:pt x="102" y="198"/>
                    </a:cubicBezTo>
                    <a:lnTo>
                      <a:pt x="102" y="203"/>
                    </a:lnTo>
                    <a:close/>
                    <a:moveTo>
                      <a:pt x="102" y="0"/>
                    </a:moveTo>
                    <a:cubicBezTo>
                      <a:pt x="46" y="0"/>
                      <a:pt x="0" y="45"/>
                      <a:pt x="0" y="101"/>
                    </a:cubicBezTo>
                    <a:cubicBezTo>
                      <a:pt x="0" y="157"/>
                      <a:pt x="46" y="203"/>
                      <a:pt x="102" y="203"/>
                    </a:cubicBezTo>
                    <a:cubicBezTo>
                      <a:pt x="102" y="203"/>
                      <a:pt x="102" y="203"/>
                      <a:pt x="102" y="203"/>
                    </a:cubicBezTo>
                    <a:cubicBezTo>
                      <a:pt x="102" y="198"/>
                      <a:pt x="102" y="198"/>
                      <a:pt x="102" y="198"/>
                    </a:cubicBezTo>
                    <a:cubicBezTo>
                      <a:pt x="102" y="198"/>
                      <a:pt x="102" y="198"/>
                      <a:pt x="102" y="198"/>
                    </a:cubicBezTo>
                    <a:cubicBezTo>
                      <a:pt x="102" y="198"/>
                      <a:pt x="102" y="198"/>
                      <a:pt x="102" y="198"/>
                    </a:cubicBezTo>
                    <a:cubicBezTo>
                      <a:pt x="48" y="198"/>
                      <a:pt x="5" y="155"/>
                      <a:pt x="5" y="101"/>
                    </a:cubicBezTo>
                    <a:cubicBezTo>
                      <a:pt x="5" y="48"/>
                      <a:pt x="48" y="5"/>
                      <a:pt x="102" y="5"/>
                    </a:cubicBezTo>
                    <a:cubicBezTo>
                      <a:pt x="102" y="5"/>
                      <a:pt x="102" y="5"/>
                      <a:pt x="102" y="5"/>
                    </a:cubicBezTo>
                    <a:cubicBezTo>
                      <a:pt x="102" y="0"/>
                      <a:pt x="102" y="0"/>
                      <a:pt x="10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a:solidFill>
                    <a:schemeClr val="lt1"/>
                  </a:solidFill>
                  <a:cs typeface="+mn-ea"/>
                  <a:sym typeface="+mn-lt"/>
                </a:endParaRPr>
              </a:p>
            </p:txBody>
          </p:sp>
          <p:sp>
            <p:nvSpPr>
              <p:cNvPr id="295" name="Freeform 40"/>
              <p:cNvSpPr/>
              <p:nvPr/>
            </p:nvSpPr>
            <p:spPr bwMode="auto">
              <a:xfrm>
                <a:off x="8610600" y="4144963"/>
                <a:ext cx="496888" cy="433388"/>
              </a:xfrm>
              <a:custGeom>
                <a:avLst/>
                <a:gdLst>
                  <a:gd name="T0" fmla="*/ 65 w 228"/>
                  <a:gd name="T1" fmla="*/ 15 h 199"/>
                  <a:gd name="T2" fmla="*/ 61 w 228"/>
                  <a:gd name="T3" fmla="*/ 23 h 199"/>
                  <a:gd name="T4" fmla="*/ 57 w 228"/>
                  <a:gd name="T5" fmla="*/ 29 h 199"/>
                  <a:gd name="T6" fmla="*/ 54 w 228"/>
                  <a:gd name="T7" fmla="*/ 26 h 199"/>
                  <a:gd name="T8" fmla="*/ 52 w 228"/>
                  <a:gd name="T9" fmla="*/ 32 h 199"/>
                  <a:gd name="T10" fmla="*/ 42 w 228"/>
                  <a:gd name="T11" fmla="*/ 34 h 199"/>
                  <a:gd name="T12" fmla="*/ 36 w 228"/>
                  <a:gd name="T13" fmla="*/ 41 h 199"/>
                  <a:gd name="T14" fmla="*/ 27 w 228"/>
                  <a:gd name="T15" fmla="*/ 53 h 199"/>
                  <a:gd name="T16" fmla="*/ 21 w 228"/>
                  <a:gd name="T17" fmla="*/ 61 h 199"/>
                  <a:gd name="T18" fmla="*/ 27 w 228"/>
                  <a:gd name="T19" fmla="*/ 67 h 199"/>
                  <a:gd name="T20" fmla="*/ 27 w 228"/>
                  <a:gd name="T21" fmla="*/ 70 h 199"/>
                  <a:gd name="T22" fmla="*/ 22 w 228"/>
                  <a:gd name="T23" fmla="*/ 65 h 199"/>
                  <a:gd name="T24" fmla="*/ 18 w 228"/>
                  <a:gd name="T25" fmla="*/ 60 h 199"/>
                  <a:gd name="T26" fmla="*/ 16 w 228"/>
                  <a:gd name="T27" fmla="*/ 69 h 199"/>
                  <a:gd name="T28" fmla="*/ 17 w 228"/>
                  <a:gd name="T29" fmla="*/ 83 h 199"/>
                  <a:gd name="T30" fmla="*/ 24 w 228"/>
                  <a:gd name="T31" fmla="*/ 80 h 199"/>
                  <a:gd name="T32" fmla="*/ 32 w 228"/>
                  <a:gd name="T33" fmla="*/ 88 h 199"/>
                  <a:gd name="T34" fmla="*/ 41 w 228"/>
                  <a:gd name="T35" fmla="*/ 98 h 199"/>
                  <a:gd name="T36" fmla="*/ 50 w 228"/>
                  <a:gd name="T37" fmla="*/ 105 h 199"/>
                  <a:gd name="T38" fmla="*/ 61 w 228"/>
                  <a:gd name="T39" fmla="*/ 117 h 199"/>
                  <a:gd name="T40" fmla="*/ 58 w 228"/>
                  <a:gd name="T41" fmla="*/ 134 h 199"/>
                  <a:gd name="T42" fmla="*/ 49 w 228"/>
                  <a:gd name="T43" fmla="*/ 155 h 199"/>
                  <a:gd name="T44" fmla="*/ 52 w 228"/>
                  <a:gd name="T45" fmla="*/ 170 h 199"/>
                  <a:gd name="T46" fmla="*/ 46 w 228"/>
                  <a:gd name="T47" fmla="*/ 171 h 199"/>
                  <a:gd name="T48" fmla="*/ 32 w 228"/>
                  <a:gd name="T49" fmla="*/ 148 h 199"/>
                  <a:gd name="T50" fmla="*/ 16 w 228"/>
                  <a:gd name="T51" fmla="*/ 113 h 199"/>
                  <a:gd name="T52" fmla="*/ 11 w 228"/>
                  <a:gd name="T53" fmla="*/ 87 h 199"/>
                  <a:gd name="T54" fmla="*/ 73 w 228"/>
                  <a:gd name="T55" fmla="*/ 183 h 199"/>
                  <a:gd name="T56" fmla="*/ 89 w 228"/>
                  <a:gd name="T57" fmla="*/ 181 h 199"/>
                  <a:gd name="T58" fmla="*/ 110 w 228"/>
                  <a:gd name="T59" fmla="*/ 178 h 199"/>
                  <a:gd name="T60" fmla="*/ 108 w 228"/>
                  <a:gd name="T61" fmla="*/ 187 h 199"/>
                  <a:gd name="T62" fmla="*/ 121 w 228"/>
                  <a:gd name="T63" fmla="*/ 186 h 199"/>
                  <a:gd name="T64" fmla="*/ 139 w 228"/>
                  <a:gd name="T65" fmla="*/ 184 h 199"/>
                  <a:gd name="T66" fmla="*/ 137 w 228"/>
                  <a:gd name="T67" fmla="*/ 3 h 199"/>
                  <a:gd name="T68" fmla="*/ 197 w 228"/>
                  <a:gd name="T69" fmla="*/ 64 h 199"/>
                  <a:gd name="T70" fmla="*/ 189 w 228"/>
                  <a:gd name="T71" fmla="*/ 58 h 199"/>
                  <a:gd name="T72" fmla="*/ 181 w 228"/>
                  <a:gd name="T73" fmla="*/ 74 h 199"/>
                  <a:gd name="T74" fmla="*/ 170 w 228"/>
                  <a:gd name="T75" fmla="*/ 59 h 199"/>
                  <a:gd name="T76" fmla="*/ 174 w 228"/>
                  <a:gd name="T77" fmla="*/ 75 h 199"/>
                  <a:gd name="T78" fmla="*/ 186 w 228"/>
                  <a:gd name="T79" fmla="*/ 79 h 199"/>
                  <a:gd name="T80" fmla="*/ 181 w 228"/>
                  <a:gd name="T81" fmla="*/ 100 h 199"/>
                  <a:gd name="T82" fmla="*/ 175 w 228"/>
                  <a:gd name="T83" fmla="*/ 122 h 199"/>
                  <a:gd name="T84" fmla="*/ 168 w 228"/>
                  <a:gd name="T85" fmla="*/ 137 h 199"/>
                  <a:gd name="T86" fmla="*/ 147 w 228"/>
                  <a:gd name="T87" fmla="*/ 154 h 199"/>
                  <a:gd name="T88" fmla="*/ 141 w 228"/>
                  <a:gd name="T89" fmla="*/ 139 h 199"/>
                  <a:gd name="T90" fmla="*/ 142 w 228"/>
                  <a:gd name="T91" fmla="*/ 121 h 199"/>
                  <a:gd name="T92" fmla="*/ 135 w 228"/>
                  <a:gd name="T93" fmla="*/ 101 h 199"/>
                  <a:gd name="T94" fmla="*/ 125 w 228"/>
                  <a:gd name="T95" fmla="*/ 89 h 199"/>
                  <a:gd name="T96" fmla="*/ 99 w 228"/>
                  <a:gd name="T97" fmla="*/ 90 h 199"/>
                  <a:gd name="T98" fmla="*/ 89 w 228"/>
                  <a:gd name="T99" fmla="*/ 76 h 199"/>
                  <a:gd name="T100" fmla="*/ 100 w 228"/>
                  <a:gd name="T101" fmla="*/ 49 h 199"/>
                  <a:gd name="T102" fmla="*/ 119 w 228"/>
                  <a:gd name="T103" fmla="*/ 41 h 199"/>
                  <a:gd name="T104" fmla="*/ 130 w 228"/>
                  <a:gd name="T105" fmla="*/ 46 h 199"/>
                  <a:gd name="T106" fmla="*/ 146 w 228"/>
                  <a:gd name="T107" fmla="*/ 46 h 199"/>
                  <a:gd name="T108" fmla="*/ 162 w 228"/>
                  <a:gd name="T109" fmla="*/ 44 h 199"/>
                  <a:gd name="T110" fmla="*/ 147 w 228"/>
                  <a:gd name="T111" fmla="*/ 37 h 199"/>
                  <a:gd name="T112" fmla="*/ 146 w 228"/>
                  <a:gd name="T113" fmla="*/ 32 h 199"/>
                  <a:gd name="T114" fmla="*/ 127 w 228"/>
                  <a:gd name="T115" fmla="*/ 32 h 199"/>
                  <a:gd name="T116" fmla="*/ 111 w 228"/>
                  <a:gd name="T117" fmla="*/ 37 h 199"/>
                  <a:gd name="T118" fmla="*/ 107 w 228"/>
                  <a:gd name="T119" fmla="*/ 21 h 199"/>
                  <a:gd name="T120" fmla="*/ 96 w 228"/>
                  <a:gd name="T121" fmla="*/ 11 h 199"/>
                  <a:gd name="T122" fmla="*/ 109 w 228"/>
                  <a:gd name="T123" fmla="*/ 3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8" h="199">
                    <a:moveTo>
                      <a:pt x="92" y="0"/>
                    </a:moveTo>
                    <a:cubicBezTo>
                      <a:pt x="92" y="0"/>
                      <a:pt x="58" y="5"/>
                      <a:pt x="35" y="31"/>
                    </a:cubicBezTo>
                    <a:cubicBezTo>
                      <a:pt x="35" y="31"/>
                      <a:pt x="53" y="13"/>
                      <a:pt x="64" y="13"/>
                    </a:cubicBezTo>
                    <a:cubicBezTo>
                      <a:pt x="66" y="14"/>
                      <a:pt x="66" y="14"/>
                      <a:pt x="66" y="14"/>
                    </a:cubicBezTo>
                    <a:cubicBezTo>
                      <a:pt x="66" y="14"/>
                      <a:pt x="66" y="15"/>
                      <a:pt x="65" y="15"/>
                    </a:cubicBezTo>
                    <a:cubicBezTo>
                      <a:pt x="65" y="16"/>
                      <a:pt x="64" y="17"/>
                      <a:pt x="64" y="18"/>
                    </a:cubicBezTo>
                    <a:cubicBezTo>
                      <a:pt x="64" y="18"/>
                      <a:pt x="64" y="20"/>
                      <a:pt x="64" y="20"/>
                    </a:cubicBezTo>
                    <a:cubicBezTo>
                      <a:pt x="63" y="21"/>
                      <a:pt x="63" y="21"/>
                      <a:pt x="63" y="21"/>
                    </a:cubicBezTo>
                    <a:cubicBezTo>
                      <a:pt x="63" y="21"/>
                      <a:pt x="62" y="21"/>
                      <a:pt x="62" y="22"/>
                    </a:cubicBezTo>
                    <a:cubicBezTo>
                      <a:pt x="62" y="22"/>
                      <a:pt x="61" y="22"/>
                      <a:pt x="61" y="23"/>
                    </a:cubicBezTo>
                    <a:cubicBezTo>
                      <a:pt x="61" y="24"/>
                      <a:pt x="61" y="25"/>
                      <a:pt x="61" y="25"/>
                    </a:cubicBezTo>
                    <a:cubicBezTo>
                      <a:pt x="62" y="27"/>
                      <a:pt x="62" y="27"/>
                      <a:pt x="62" y="27"/>
                    </a:cubicBezTo>
                    <a:cubicBezTo>
                      <a:pt x="61" y="28"/>
                      <a:pt x="61" y="28"/>
                      <a:pt x="61" y="28"/>
                    </a:cubicBezTo>
                    <a:cubicBezTo>
                      <a:pt x="59" y="29"/>
                      <a:pt x="59" y="29"/>
                      <a:pt x="59" y="29"/>
                    </a:cubicBezTo>
                    <a:cubicBezTo>
                      <a:pt x="59" y="29"/>
                      <a:pt x="58" y="29"/>
                      <a:pt x="57" y="29"/>
                    </a:cubicBezTo>
                    <a:cubicBezTo>
                      <a:pt x="56" y="29"/>
                      <a:pt x="56" y="27"/>
                      <a:pt x="56" y="27"/>
                    </a:cubicBezTo>
                    <a:cubicBezTo>
                      <a:pt x="58" y="26"/>
                      <a:pt x="58" y="26"/>
                      <a:pt x="58" y="26"/>
                    </a:cubicBezTo>
                    <a:cubicBezTo>
                      <a:pt x="58" y="26"/>
                      <a:pt x="58" y="26"/>
                      <a:pt x="58" y="25"/>
                    </a:cubicBezTo>
                    <a:cubicBezTo>
                      <a:pt x="57" y="25"/>
                      <a:pt x="57" y="24"/>
                      <a:pt x="56" y="24"/>
                    </a:cubicBezTo>
                    <a:cubicBezTo>
                      <a:pt x="55" y="24"/>
                      <a:pt x="54" y="26"/>
                      <a:pt x="54" y="26"/>
                    </a:cubicBezTo>
                    <a:cubicBezTo>
                      <a:pt x="52" y="27"/>
                      <a:pt x="52" y="27"/>
                      <a:pt x="52" y="27"/>
                    </a:cubicBezTo>
                    <a:cubicBezTo>
                      <a:pt x="52" y="27"/>
                      <a:pt x="51" y="29"/>
                      <a:pt x="51" y="29"/>
                    </a:cubicBezTo>
                    <a:cubicBezTo>
                      <a:pt x="52" y="29"/>
                      <a:pt x="53" y="29"/>
                      <a:pt x="53" y="29"/>
                    </a:cubicBezTo>
                    <a:cubicBezTo>
                      <a:pt x="53" y="29"/>
                      <a:pt x="53" y="30"/>
                      <a:pt x="53" y="31"/>
                    </a:cubicBezTo>
                    <a:cubicBezTo>
                      <a:pt x="53" y="31"/>
                      <a:pt x="52" y="32"/>
                      <a:pt x="52" y="32"/>
                    </a:cubicBezTo>
                    <a:cubicBezTo>
                      <a:pt x="52" y="32"/>
                      <a:pt x="52" y="33"/>
                      <a:pt x="51" y="33"/>
                    </a:cubicBezTo>
                    <a:cubicBezTo>
                      <a:pt x="50" y="32"/>
                      <a:pt x="49" y="32"/>
                      <a:pt x="48" y="32"/>
                    </a:cubicBezTo>
                    <a:cubicBezTo>
                      <a:pt x="47" y="32"/>
                      <a:pt x="46" y="31"/>
                      <a:pt x="46" y="32"/>
                    </a:cubicBezTo>
                    <a:cubicBezTo>
                      <a:pt x="45" y="32"/>
                      <a:pt x="45" y="32"/>
                      <a:pt x="45" y="32"/>
                    </a:cubicBezTo>
                    <a:cubicBezTo>
                      <a:pt x="45" y="33"/>
                      <a:pt x="42" y="34"/>
                      <a:pt x="42" y="34"/>
                    </a:cubicBezTo>
                    <a:cubicBezTo>
                      <a:pt x="42" y="34"/>
                      <a:pt x="41" y="35"/>
                      <a:pt x="41" y="35"/>
                    </a:cubicBezTo>
                    <a:cubicBezTo>
                      <a:pt x="41" y="35"/>
                      <a:pt x="41" y="37"/>
                      <a:pt x="41" y="37"/>
                    </a:cubicBezTo>
                    <a:cubicBezTo>
                      <a:pt x="41" y="37"/>
                      <a:pt x="40" y="38"/>
                      <a:pt x="38" y="38"/>
                    </a:cubicBezTo>
                    <a:cubicBezTo>
                      <a:pt x="37" y="39"/>
                      <a:pt x="36" y="39"/>
                      <a:pt x="36" y="39"/>
                    </a:cubicBezTo>
                    <a:cubicBezTo>
                      <a:pt x="36" y="41"/>
                      <a:pt x="36" y="41"/>
                      <a:pt x="36" y="41"/>
                    </a:cubicBezTo>
                    <a:cubicBezTo>
                      <a:pt x="36" y="41"/>
                      <a:pt x="34" y="42"/>
                      <a:pt x="34" y="43"/>
                    </a:cubicBezTo>
                    <a:cubicBezTo>
                      <a:pt x="33" y="44"/>
                      <a:pt x="30" y="46"/>
                      <a:pt x="30" y="46"/>
                    </a:cubicBezTo>
                    <a:cubicBezTo>
                      <a:pt x="30" y="46"/>
                      <a:pt x="29" y="47"/>
                      <a:pt x="28" y="48"/>
                    </a:cubicBezTo>
                    <a:cubicBezTo>
                      <a:pt x="28" y="49"/>
                      <a:pt x="28" y="50"/>
                      <a:pt x="28" y="51"/>
                    </a:cubicBezTo>
                    <a:cubicBezTo>
                      <a:pt x="28" y="51"/>
                      <a:pt x="27" y="52"/>
                      <a:pt x="27" y="53"/>
                    </a:cubicBezTo>
                    <a:cubicBezTo>
                      <a:pt x="27" y="54"/>
                      <a:pt x="26" y="55"/>
                      <a:pt x="26" y="56"/>
                    </a:cubicBezTo>
                    <a:cubicBezTo>
                      <a:pt x="25" y="56"/>
                      <a:pt x="25" y="57"/>
                      <a:pt x="24" y="57"/>
                    </a:cubicBezTo>
                    <a:cubicBezTo>
                      <a:pt x="24" y="57"/>
                      <a:pt x="22" y="58"/>
                      <a:pt x="21" y="58"/>
                    </a:cubicBezTo>
                    <a:cubicBezTo>
                      <a:pt x="20" y="59"/>
                      <a:pt x="20" y="60"/>
                      <a:pt x="20" y="60"/>
                    </a:cubicBezTo>
                    <a:cubicBezTo>
                      <a:pt x="20" y="60"/>
                      <a:pt x="21" y="61"/>
                      <a:pt x="21" y="61"/>
                    </a:cubicBezTo>
                    <a:cubicBezTo>
                      <a:pt x="22" y="61"/>
                      <a:pt x="23" y="62"/>
                      <a:pt x="23" y="62"/>
                    </a:cubicBezTo>
                    <a:cubicBezTo>
                      <a:pt x="23" y="62"/>
                      <a:pt x="23" y="63"/>
                      <a:pt x="23" y="64"/>
                    </a:cubicBezTo>
                    <a:cubicBezTo>
                      <a:pt x="23" y="64"/>
                      <a:pt x="22" y="66"/>
                      <a:pt x="23" y="66"/>
                    </a:cubicBezTo>
                    <a:cubicBezTo>
                      <a:pt x="24" y="66"/>
                      <a:pt x="25" y="66"/>
                      <a:pt x="25" y="66"/>
                    </a:cubicBezTo>
                    <a:cubicBezTo>
                      <a:pt x="27" y="67"/>
                      <a:pt x="27" y="67"/>
                      <a:pt x="27" y="67"/>
                    </a:cubicBezTo>
                    <a:cubicBezTo>
                      <a:pt x="28" y="68"/>
                      <a:pt x="28" y="68"/>
                      <a:pt x="28" y="68"/>
                    </a:cubicBezTo>
                    <a:cubicBezTo>
                      <a:pt x="29" y="68"/>
                      <a:pt x="29" y="68"/>
                      <a:pt x="29" y="68"/>
                    </a:cubicBezTo>
                    <a:cubicBezTo>
                      <a:pt x="29" y="68"/>
                      <a:pt x="29" y="69"/>
                      <a:pt x="29" y="70"/>
                    </a:cubicBezTo>
                    <a:cubicBezTo>
                      <a:pt x="28" y="70"/>
                      <a:pt x="28" y="71"/>
                      <a:pt x="28" y="71"/>
                    </a:cubicBezTo>
                    <a:cubicBezTo>
                      <a:pt x="27" y="71"/>
                      <a:pt x="27" y="71"/>
                      <a:pt x="27" y="70"/>
                    </a:cubicBezTo>
                    <a:cubicBezTo>
                      <a:pt x="27" y="69"/>
                      <a:pt x="27" y="69"/>
                      <a:pt x="26" y="68"/>
                    </a:cubicBezTo>
                    <a:cubicBezTo>
                      <a:pt x="25" y="68"/>
                      <a:pt x="24" y="69"/>
                      <a:pt x="24" y="69"/>
                    </a:cubicBezTo>
                    <a:cubicBezTo>
                      <a:pt x="24" y="69"/>
                      <a:pt x="23" y="69"/>
                      <a:pt x="23" y="68"/>
                    </a:cubicBezTo>
                    <a:cubicBezTo>
                      <a:pt x="22" y="67"/>
                      <a:pt x="22" y="68"/>
                      <a:pt x="22" y="67"/>
                    </a:cubicBezTo>
                    <a:cubicBezTo>
                      <a:pt x="22" y="66"/>
                      <a:pt x="23" y="66"/>
                      <a:pt x="22" y="65"/>
                    </a:cubicBezTo>
                    <a:cubicBezTo>
                      <a:pt x="22" y="65"/>
                      <a:pt x="21" y="64"/>
                      <a:pt x="21" y="64"/>
                    </a:cubicBezTo>
                    <a:cubicBezTo>
                      <a:pt x="20" y="64"/>
                      <a:pt x="21" y="65"/>
                      <a:pt x="20" y="64"/>
                    </a:cubicBezTo>
                    <a:cubicBezTo>
                      <a:pt x="20" y="63"/>
                      <a:pt x="19" y="63"/>
                      <a:pt x="19" y="63"/>
                    </a:cubicBezTo>
                    <a:cubicBezTo>
                      <a:pt x="19" y="63"/>
                      <a:pt x="18" y="63"/>
                      <a:pt x="18" y="62"/>
                    </a:cubicBezTo>
                    <a:cubicBezTo>
                      <a:pt x="18" y="62"/>
                      <a:pt x="18" y="61"/>
                      <a:pt x="18" y="60"/>
                    </a:cubicBezTo>
                    <a:cubicBezTo>
                      <a:pt x="18" y="60"/>
                      <a:pt x="19" y="59"/>
                      <a:pt x="19" y="58"/>
                    </a:cubicBezTo>
                    <a:cubicBezTo>
                      <a:pt x="19" y="58"/>
                      <a:pt x="19" y="55"/>
                      <a:pt x="19" y="55"/>
                    </a:cubicBezTo>
                    <a:cubicBezTo>
                      <a:pt x="19" y="55"/>
                      <a:pt x="16" y="61"/>
                      <a:pt x="15" y="66"/>
                    </a:cubicBezTo>
                    <a:cubicBezTo>
                      <a:pt x="15" y="66"/>
                      <a:pt x="16" y="65"/>
                      <a:pt x="16" y="66"/>
                    </a:cubicBezTo>
                    <a:cubicBezTo>
                      <a:pt x="16" y="67"/>
                      <a:pt x="17" y="68"/>
                      <a:pt x="16" y="69"/>
                    </a:cubicBezTo>
                    <a:cubicBezTo>
                      <a:pt x="16" y="69"/>
                      <a:pt x="16" y="69"/>
                      <a:pt x="16" y="72"/>
                    </a:cubicBezTo>
                    <a:cubicBezTo>
                      <a:pt x="16" y="74"/>
                      <a:pt x="17" y="75"/>
                      <a:pt x="17" y="76"/>
                    </a:cubicBezTo>
                    <a:cubicBezTo>
                      <a:pt x="16" y="76"/>
                      <a:pt x="16" y="77"/>
                      <a:pt x="16" y="78"/>
                    </a:cubicBezTo>
                    <a:cubicBezTo>
                      <a:pt x="16" y="79"/>
                      <a:pt x="16" y="82"/>
                      <a:pt x="17" y="82"/>
                    </a:cubicBezTo>
                    <a:cubicBezTo>
                      <a:pt x="17" y="82"/>
                      <a:pt x="17" y="83"/>
                      <a:pt x="17" y="83"/>
                    </a:cubicBezTo>
                    <a:cubicBezTo>
                      <a:pt x="18" y="84"/>
                      <a:pt x="17" y="85"/>
                      <a:pt x="18" y="84"/>
                    </a:cubicBezTo>
                    <a:cubicBezTo>
                      <a:pt x="19" y="82"/>
                      <a:pt x="20" y="81"/>
                      <a:pt x="20" y="81"/>
                    </a:cubicBezTo>
                    <a:cubicBezTo>
                      <a:pt x="20" y="80"/>
                      <a:pt x="20" y="80"/>
                      <a:pt x="20" y="80"/>
                    </a:cubicBezTo>
                    <a:cubicBezTo>
                      <a:pt x="20" y="80"/>
                      <a:pt x="20" y="79"/>
                      <a:pt x="22" y="79"/>
                    </a:cubicBezTo>
                    <a:cubicBezTo>
                      <a:pt x="23" y="79"/>
                      <a:pt x="24" y="79"/>
                      <a:pt x="24" y="80"/>
                    </a:cubicBezTo>
                    <a:cubicBezTo>
                      <a:pt x="25" y="80"/>
                      <a:pt x="23" y="82"/>
                      <a:pt x="24" y="82"/>
                    </a:cubicBezTo>
                    <a:cubicBezTo>
                      <a:pt x="25" y="82"/>
                      <a:pt x="27" y="81"/>
                      <a:pt x="28" y="81"/>
                    </a:cubicBezTo>
                    <a:cubicBezTo>
                      <a:pt x="29" y="81"/>
                      <a:pt x="29" y="82"/>
                      <a:pt x="30" y="83"/>
                    </a:cubicBezTo>
                    <a:cubicBezTo>
                      <a:pt x="30" y="84"/>
                      <a:pt x="30" y="85"/>
                      <a:pt x="31" y="86"/>
                    </a:cubicBezTo>
                    <a:cubicBezTo>
                      <a:pt x="32" y="86"/>
                      <a:pt x="31" y="87"/>
                      <a:pt x="32" y="88"/>
                    </a:cubicBezTo>
                    <a:cubicBezTo>
                      <a:pt x="32" y="89"/>
                      <a:pt x="34" y="90"/>
                      <a:pt x="35" y="90"/>
                    </a:cubicBezTo>
                    <a:cubicBezTo>
                      <a:pt x="35" y="90"/>
                      <a:pt x="37" y="90"/>
                      <a:pt x="38" y="90"/>
                    </a:cubicBezTo>
                    <a:cubicBezTo>
                      <a:pt x="39" y="91"/>
                      <a:pt x="38" y="92"/>
                      <a:pt x="39" y="92"/>
                    </a:cubicBezTo>
                    <a:cubicBezTo>
                      <a:pt x="40" y="92"/>
                      <a:pt x="41" y="95"/>
                      <a:pt x="41" y="95"/>
                    </a:cubicBezTo>
                    <a:cubicBezTo>
                      <a:pt x="41" y="95"/>
                      <a:pt x="41" y="97"/>
                      <a:pt x="41" y="98"/>
                    </a:cubicBezTo>
                    <a:cubicBezTo>
                      <a:pt x="41" y="98"/>
                      <a:pt x="41" y="99"/>
                      <a:pt x="42" y="100"/>
                    </a:cubicBezTo>
                    <a:cubicBezTo>
                      <a:pt x="42" y="100"/>
                      <a:pt x="44" y="100"/>
                      <a:pt x="44" y="100"/>
                    </a:cubicBezTo>
                    <a:cubicBezTo>
                      <a:pt x="44" y="100"/>
                      <a:pt x="43" y="102"/>
                      <a:pt x="45" y="102"/>
                    </a:cubicBezTo>
                    <a:cubicBezTo>
                      <a:pt x="47" y="103"/>
                      <a:pt x="48" y="103"/>
                      <a:pt x="49" y="104"/>
                    </a:cubicBezTo>
                    <a:cubicBezTo>
                      <a:pt x="49" y="104"/>
                      <a:pt x="48" y="105"/>
                      <a:pt x="50" y="105"/>
                    </a:cubicBezTo>
                    <a:cubicBezTo>
                      <a:pt x="52" y="105"/>
                      <a:pt x="54" y="105"/>
                      <a:pt x="55" y="106"/>
                    </a:cubicBezTo>
                    <a:cubicBezTo>
                      <a:pt x="56" y="106"/>
                      <a:pt x="55" y="107"/>
                      <a:pt x="57" y="109"/>
                    </a:cubicBezTo>
                    <a:cubicBezTo>
                      <a:pt x="60" y="110"/>
                      <a:pt x="60" y="111"/>
                      <a:pt x="61" y="111"/>
                    </a:cubicBezTo>
                    <a:cubicBezTo>
                      <a:pt x="62" y="111"/>
                      <a:pt x="63" y="111"/>
                      <a:pt x="63" y="113"/>
                    </a:cubicBezTo>
                    <a:cubicBezTo>
                      <a:pt x="62" y="115"/>
                      <a:pt x="62" y="116"/>
                      <a:pt x="61" y="117"/>
                    </a:cubicBezTo>
                    <a:cubicBezTo>
                      <a:pt x="60" y="118"/>
                      <a:pt x="59" y="120"/>
                      <a:pt x="58" y="121"/>
                    </a:cubicBezTo>
                    <a:cubicBezTo>
                      <a:pt x="58" y="122"/>
                      <a:pt x="57" y="123"/>
                      <a:pt x="58" y="124"/>
                    </a:cubicBezTo>
                    <a:cubicBezTo>
                      <a:pt x="58" y="126"/>
                      <a:pt x="59" y="127"/>
                      <a:pt x="59" y="128"/>
                    </a:cubicBezTo>
                    <a:cubicBezTo>
                      <a:pt x="59" y="129"/>
                      <a:pt x="59" y="131"/>
                      <a:pt x="59" y="132"/>
                    </a:cubicBezTo>
                    <a:cubicBezTo>
                      <a:pt x="58" y="133"/>
                      <a:pt x="58" y="134"/>
                      <a:pt x="58" y="134"/>
                    </a:cubicBezTo>
                    <a:cubicBezTo>
                      <a:pt x="58" y="134"/>
                      <a:pt x="59" y="136"/>
                      <a:pt x="58" y="137"/>
                    </a:cubicBezTo>
                    <a:cubicBezTo>
                      <a:pt x="57" y="138"/>
                      <a:pt x="55" y="140"/>
                      <a:pt x="54" y="140"/>
                    </a:cubicBezTo>
                    <a:cubicBezTo>
                      <a:pt x="53" y="140"/>
                      <a:pt x="51" y="142"/>
                      <a:pt x="51" y="142"/>
                    </a:cubicBezTo>
                    <a:cubicBezTo>
                      <a:pt x="51" y="142"/>
                      <a:pt x="51" y="146"/>
                      <a:pt x="51" y="147"/>
                    </a:cubicBezTo>
                    <a:cubicBezTo>
                      <a:pt x="51" y="147"/>
                      <a:pt x="47" y="154"/>
                      <a:pt x="49" y="155"/>
                    </a:cubicBezTo>
                    <a:cubicBezTo>
                      <a:pt x="50" y="156"/>
                      <a:pt x="50" y="158"/>
                      <a:pt x="50" y="159"/>
                    </a:cubicBezTo>
                    <a:cubicBezTo>
                      <a:pt x="49" y="160"/>
                      <a:pt x="49" y="160"/>
                      <a:pt x="49" y="160"/>
                    </a:cubicBezTo>
                    <a:cubicBezTo>
                      <a:pt x="48" y="161"/>
                      <a:pt x="46" y="161"/>
                      <a:pt x="47" y="163"/>
                    </a:cubicBezTo>
                    <a:cubicBezTo>
                      <a:pt x="49" y="165"/>
                      <a:pt x="50" y="165"/>
                      <a:pt x="50" y="167"/>
                    </a:cubicBezTo>
                    <a:cubicBezTo>
                      <a:pt x="51" y="168"/>
                      <a:pt x="51" y="168"/>
                      <a:pt x="52" y="170"/>
                    </a:cubicBezTo>
                    <a:cubicBezTo>
                      <a:pt x="53" y="171"/>
                      <a:pt x="53" y="172"/>
                      <a:pt x="54" y="173"/>
                    </a:cubicBezTo>
                    <a:cubicBezTo>
                      <a:pt x="55" y="174"/>
                      <a:pt x="56" y="175"/>
                      <a:pt x="56" y="176"/>
                    </a:cubicBezTo>
                    <a:cubicBezTo>
                      <a:pt x="56" y="177"/>
                      <a:pt x="59" y="179"/>
                      <a:pt x="56" y="177"/>
                    </a:cubicBezTo>
                    <a:cubicBezTo>
                      <a:pt x="53" y="175"/>
                      <a:pt x="56" y="177"/>
                      <a:pt x="52" y="174"/>
                    </a:cubicBezTo>
                    <a:cubicBezTo>
                      <a:pt x="49" y="171"/>
                      <a:pt x="48" y="173"/>
                      <a:pt x="46" y="171"/>
                    </a:cubicBezTo>
                    <a:cubicBezTo>
                      <a:pt x="45" y="169"/>
                      <a:pt x="47" y="175"/>
                      <a:pt x="44" y="168"/>
                    </a:cubicBezTo>
                    <a:cubicBezTo>
                      <a:pt x="41" y="160"/>
                      <a:pt x="40" y="161"/>
                      <a:pt x="39" y="159"/>
                    </a:cubicBezTo>
                    <a:cubicBezTo>
                      <a:pt x="39" y="157"/>
                      <a:pt x="39" y="159"/>
                      <a:pt x="37" y="155"/>
                    </a:cubicBezTo>
                    <a:cubicBezTo>
                      <a:pt x="35" y="151"/>
                      <a:pt x="37" y="154"/>
                      <a:pt x="35" y="151"/>
                    </a:cubicBezTo>
                    <a:cubicBezTo>
                      <a:pt x="33" y="149"/>
                      <a:pt x="33" y="152"/>
                      <a:pt x="32" y="148"/>
                    </a:cubicBezTo>
                    <a:cubicBezTo>
                      <a:pt x="31" y="143"/>
                      <a:pt x="31" y="146"/>
                      <a:pt x="30" y="141"/>
                    </a:cubicBezTo>
                    <a:cubicBezTo>
                      <a:pt x="28" y="136"/>
                      <a:pt x="31" y="136"/>
                      <a:pt x="28" y="133"/>
                    </a:cubicBezTo>
                    <a:cubicBezTo>
                      <a:pt x="25" y="131"/>
                      <a:pt x="25" y="132"/>
                      <a:pt x="24" y="131"/>
                    </a:cubicBezTo>
                    <a:cubicBezTo>
                      <a:pt x="23" y="129"/>
                      <a:pt x="25" y="130"/>
                      <a:pt x="22" y="126"/>
                    </a:cubicBezTo>
                    <a:cubicBezTo>
                      <a:pt x="20" y="122"/>
                      <a:pt x="16" y="120"/>
                      <a:pt x="16" y="113"/>
                    </a:cubicBezTo>
                    <a:cubicBezTo>
                      <a:pt x="16" y="105"/>
                      <a:pt x="16" y="104"/>
                      <a:pt x="16" y="104"/>
                    </a:cubicBezTo>
                    <a:cubicBezTo>
                      <a:pt x="16" y="104"/>
                      <a:pt x="13" y="101"/>
                      <a:pt x="14" y="97"/>
                    </a:cubicBezTo>
                    <a:cubicBezTo>
                      <a:pt x="15" y="92"/>
                      <a:pt x="16" y="94"/>
                      <a:pt x="15" y="92"/>
                    </a:cubicBezTo>
                    <a:cubicBezTo>
                      <a:pt x="15" y="91"/>
                      <a:pt x="14" y="91"/>
                      <a:pt x="13" y="89"/>
                    </a:cubicBezTo>
                    <a:cubicBezTo>
                      <a:pt x="12" y="88"/>
                      <a:pt x="12" y="88"/>
                      <a:pt x="11" y="87"/>
                    </a:cubicBezTo>
                    <a:cubicBezTo>
                      <a:pt x="11" y="86"/>
                      <a:pt x="11" y="83"/>
                      <a:pt x="11" y="83"/>
                    </a:cubicBezTo>
                    <a:cubicBezTo>
                      <a:pt x="10" y="84"/>
                      <a:pt x="10" y="84"/>
                      <a:pt x="10" y="84"/>
                    </a:cubicBezTo>
                    <a:cubicBezTo>
                      <a:pt x="10" y="84"/>
                      <a:pt x="0" y="182"/>
                      <a:pt x="97" y="197"/>
                    </a:cubicBezTo>
                    <a:cubicBezTo>
                      <a:pt x="97" y="197"/>
                      <a:pt x="75" y="192"/>
                      <a:pt x="73" y="187"/>
                    </a:cubicBezTo>
                    <a:cubicBezTo>
                      <a:pt x="73" y="187"/>
                      <a:pt x="72" y="183"/>
                      <a:pt x="73" y="183"/>
                    </a:cubicBezTo>
                    <a:cubicBezTo>
                      <a:pt x="74" y="183"/>
                      <a:pt x="76" y="184"/>
                      <a:pt x="77" y="183"/>
                    </a:cubicBezTo>
                    <a:cubicBezTo>
                      <a:pt x="79" y="181"/>
                      <a:pt x="80" y="180"/>
                      <a:pt x="80" y="180"/>
                    </a:cubicBezTo>
                    <a:cubicBezTo>
                      <a:pt x="80" y="182"/>
                      <a:pt x="80" y="182"/>
                      <a:pt x="80" y="182"/>
                    </a:cubicBezTo>
                    <a:cubicBezTo>
                      <a:pt x="80" y="182"/>
                      <a:pt x="79" y="182"/>
                      <a:pt x="83" y="181"/>
                    </a:cubicBezTo>
                    <a:cubicBezTo>
                      <a:pt x="88" y="181"/>
                      <a:pt x="88" y="181"/>
                      <a:pt x="89" y="181"/>
                    </a:cubicBezTo>
                    <a:cubicBezTo>
                      <a:pt x="91" y="180"/>
                      <a:pt x="93" y="176"/>
                      <a:pt x="94" y="178"/>
                    </a:cubicBezTo>
                    <a:cubicBezTo>
                      <a:pt x="95" y="181"/>
                      <a:pt x="93" y="180"/>
                      <a:pt x="95" y="181"/>
                    </a:cubicBezTo>
                    <a:cubicBezTo>
                      <a:pt x="97" y="181"/>
                      <a:pt x="101" y="180"/>
                      <a:pt x="101" y="180"/>
                    </a:cubicBezTo>
                    <a:cubicBezTo>
                      <a:pt x="101" y="180"/>
                      <a:pt x="108" y="181"/>
                      <a:pt x="108" y="180"/>
                    </a:cubicBezTo>
                    <a:cubicBezTo>
                      <a:pt x="109" y="179"/>
                      <a:pt x="109" y="178"/>
                      <a:pt x="110" y="178"/>
                    </a:cubicBezTo>
                    <a:cubicBezTo>
                      <a:pt x="111" y="178"/>
                      <a:pt x="112" y="180"/>
                      <a:pt x="112" y="180"/>
                    </a:cubicBezTo>
                    <a:cubicBezTo>
                      <a:pt x="108" y="182"/>
                      <a:pt x="108" y="182"/>
                      <a:pt x="108" y="182"/>
                    </a:cubicBezTo>
                    <a:cubicBezTo>
                      <a:pt x="105" y="185"/>
                      <a:pt x="105" y="185"/>
                      <a:pt x="105" y="185"/>
                    </a:cubicBezTo>
                    <a:cubicBezTo>
                      <a:pt x="105" y="185"/>
                      <a:pt x="103" y="185"/>
                      <a:pt x="105" y="186"/>
                    </a:cubicBezTo>
                    <a:cubicBezTo>
                      <a:pt x="106" y="187"/>
                      <a:pt x="107" y="187"/>
                      <a:pt x="108" y="187"/>
                    </a:cubicBezTo>
                    <a:cubicBezTo>
                      <a:pt x="110" y="187"/>
                      <a:pt x="114" y="190"/>
                      <a:pt x="115" y="188"/>
                    </a:cubicBezTo>
                    <a:cubicBezTo>
                      <a:pt x="116" y="186"/>
                      <a:pt x="116" y="186"/>
                      <a:pt x="117" y="185"/>
                    </a:cubicBezTo>
                    <a:cubicBezTo>
                      <a:pt x="117" y="184"/>
                      <a:pt x="117" y="182"/>
                      <a:pt x="119" y="182"/>
                    </a:cubicBezTo>
                    <a:cubicBezTo>
                      <a:pt x="120" y="182"/>
                      <a:pt x="122" y="183"/>
                      <a:pt x="122" y="183"/>
                    </a:cubicBezTo>
                    <a:cubicBezTo>
                      <a:pt x="121" y="186"/>
                      <a:pt x="121" y="186"/>
                      <a:pt x="121" y="186"/>
                    </a:cubicBezTo>
                    <a:cubicBezTo>
                      <a:pt x="121" y="186"/>
                      <a:pt x="123" y="186"/>
                      <a:pt x="125" y="186"/>
                    </a:cubicBezTo>
                    <a:cubicBezTo>
                      <a:pt x="126" y="186"/>
                      <a:pt x="126" y="188"/>
                      <a:pt x="128" y="186"/>
                    </a:cubicBezTo>
                    <a:cubicBezTo>
                      <a:pt x="129" y="184"/>
                      <a:pt x="129" y="184"/>
                      <a:pt x="131" y="184"/>
                    </a:cubicBezTo>
                    <a:cubicBezTo>
                      <a:pt x="133" y="184"/>
                      <a:pt x="135" y="183"/>
                      <a:pt x="136" y="183"/>
                    </a:cubicBezTo>
                    <a:cubicBezTo>
                      <a:pt x="136" y="184"/>
                      <a:pt x="138" y="184"/>
                      <a:pt x="139" y="184"/>
                    </a:cubicBezTo>
                    <a:cubicBezTo>
                      <a:pt x="139" y="184"/>
                      <a:pt x="143" y="186"/>
                      <a:pt x="143" y="186"/>
                    </a:cubicBezTo>
                    <a:cubicBezTo>
                      <a:pt x="144" y="185"/>
                      <a:pt x="148" y="186"/>
                      <a:pt x="148" y="186"/>
                    </a:cubicBezTo>
                    <a:cubicBezTo>
                      <a:pt x="148" y="186"/>
                      <a:pt x="137" y="196"/>
                      <a:pt x="113" y="197"/>
                    </a:cubicBezTo>
                    <a:cubicBezTo>
                      <a:pt x="113" y="197"/>
                      <a:pt x="167" y="199"/>
                      <a:pt x="197" y="146"/>
                    </a:cubicBezTo>
                    <a:cubicBezTo>
                      <a:pt x="228" y="94"/>
                      <a:pt x="206" y="26"/>
                      <a:pt x="137" y="3"/>
                    </a:cubicBezTo>
                    <a:cubicBezTo>
                      <a:pt x="137" y="3"/>
                      <a:pt x="189" y="22"/>
                      <a:pt x="203" y="71"/>
                    </a:cubicBezTo>
                    <a:cubicBezTo>
                      <a:pt x="202" y="72"/>
                      <a:pt x="202" y="72"/>
                      <a:pt x="202" y="72"/>
                    </a:cubicBezTo>
                    <a:cubicBezTo>
                      <a:pt x="201" y="71"/>
                      <a:pt x="201" y="72"/>
                      <a:pt x="200" y="69"/>
                    </a:cubicBezTo>
                    <a:cubicBezTo>
                      <a:pt x="199" y="67"/>
                      <a:pt x="199" y="68"/>
                      <a:pt x="199" y="66"/>
                    </a:cubicBezTo>
                    <a:cubicBezTo>
                      <a:pt x="198" y="64"/>
                      <a:pt x="198" y="65"/>
                      <a:pt x="197" y="64"/>
                    </a:cubicBezTo>
                    <a:cubicBezTo>
                      <a:pt x="195" y="62"/>
                      <a:pt x="195" y="62"/>
                      <a:pt x="194" y="61"/>
                    </a:cubicBezTo>
                    <a:cubicBezTo>
                      <a:pt x="193" y="61"/>
                      <a:pt x="192" y="58"/>
                      <a:pt x="192" y="57"/>
                    </a:cubicBezTo>
                    <a:cubicBezTo>
                      <a:pt x="191" y="56"/>
                      <a:pt x="189" y="55"/>
                      <a:pt x="188" y="55"/>
                    </a:cubicBezTo>
                    <a:cubicBezTo>
                      <a:pt x="187" y="55"/>
                      <a:pt x="188" y="54"/>
                      <a:pt x="187" y="55"/>
                    </a:cubicBezTo>
                    <a:cubicBezTo>
                      <a:pt x="187" y="56"/>
                      <a:pt x="189" y="58"/>
                      <a:pt x="189" y="58"/>
                    </a:cubicBezTo>
                    <a:cubicBezTo>
                      <a:pt x="189" y="62"/>
                      <a:pt x="189" y="62"/>
                      <a:pt x="189" y="62"/>
                    </a:cubicBezTo>
                    <a:cubicBezTo>
                      <a:pt x="189" y="62"/>
                      <a:pt x="190" y="65"/>
                      <a:pt x="190" y="66"/>
                    </a:cubicBezTo>
                    <a:cubicBezTo>
                      <a:pt x="190" y="67"/>
                      <a:pt x="189" y="70"/>
                      <a:pt x="189" y="70"/>
                    </a:cubicBezTo>
                    <a:cubicBezTo>
                      <a:pt x="189" y="70"/>
                      <a:pt x="188" y="72"/>
                      <a:pt x="187" y="73"/>
                    </a:cubicBezTo>
                    <a:cubicBezTo>
                      <a:pt x="186" y="73"/>
                      <a:pt x="181" y="74"/>
                      <a:pt x="181" y="74"/>
                    </a:cubicBezTo>
                    <a:cubicBezTo>
                      <a:pt x="181" y="74"/>
                      <a:pt x="179" y="72"/>
                      <a:pt x="179" y="71"/>
                    </a:cubicBezTo>
                    <a:cubicBezTo>
                      <a:pt x="178" y="69"/>
                      <a:pt x="175" y="69"/>
                      <a:pt x="174" y="68"/>
                    </a:cubicBezTo>
                    <a:cubicBezTo>
                      <a:pt x="174" y="67"/>
                      <a:pt x="175" y="66"/>
                      <a:pt x="173" y="64"/>
                    </a:cubicBezTo>
                    <a:cubicBezTo>
                      <a:pt x="172" y="62"/>
                      <a:pt x="173" y="63"/>
                      <a:pt x="172" y="61"/>
                    </a:cubicBezTo>
                    <a:cubicBezTo>
                      <a:pt x="170" y="59"/>
                      <a:pt x="170" y="59"/>
                      <a:pt x="170" y="59"/>
                    </a:cubicBezTo>
                    <a:cubicBezTo>
                      <a:pt x="170" y="59"/>
                      <a:pt x="166" y="58"/>
                      <a:pt x="167" y="60"/>
                    </a:cubicBezTo>
                    <a:cubicBezTo>
                      <a:pt x="168" y="63"/>
                      <a:pt x="167" y="65"/>
                      <a:pt x="168" y="65"/>
                    </a:cubicBezTo>
                    <a:cubicBezTo>
                      <a:pt x="169" y="66"/>
                      <a:pt x="170" y="65"/>
                      <a:pt x="171" y="67"/>
                    </a:cubicBezTo>
                    <a:cubicBezTo>
                      <a:pt x="172" y="69"/>
                      <a:pt x="172" y="70"/>
                      <a:pt x="172" y="71"/>
                    </a:cubicBezTo>
                    <a:cubicBezTo>
                      <a:pt x="173" y="71"/>
                      <a:pt x="173" y="74"/>
                      <a:pt x="174" y="75"/>
                    </a:cubicBezTo>
                    <a:cubicBezTo>
                      <a:pt x="175" y="75"/>
                      <a:pt x="178" y="75"/>
                      <a:pt x="178" y="76"/>
                    </a:cubicBezTo>
                    <a:cubicBezTo>
                      <a:pt x="177" y="77"/>
                      <a:pt x="176" y="78"/>
                      <a:pt x="178" y="79"/>
                    </a:cubicBezTo>
                    <a:cubicBezTo>
                      <a:pt x="179" y="79"/>
                      <a:pt x="179" y="80"/>
                      <a:pt x="180" y="80"/>
                    </a:cubicBezTo>
                    <a:cubicBezTo>
                      <a:pt x="181" y="80"/>
                      <a:pt x="181" y="80"/>
                      <a:pt x="182" y="79"/>
                    </a:cubicBezTo>
                    <a:cubicBezTo>
                      <a:pt x="184" y="79"/>
                      <a:pt x="186" y="79"/>
                      <a:pt x="186" y="79"/>
                    </a:cubicBezTo>
                    <a:cubicBezTo>
                      <a:pt x="186" y="79"/>
                      <a:pt x="188" y="80"/>
                      <a:pt x="188" y="81"/>
                    </a:cubicBezTo>
                    <a:cubicBezTo>
                      <a:pt x="188" y="82"/>
                      <a:pt x="187" y="86"/>
                      <a:pt x="187" y="86"/>
                    </a:cubicBezTo>
                    <a:cubicBezTo>
                      <a:pt x="185" y="90"/>
                      <a:pt x="185" y="90"/>
                      <a:pt x="185" y="90"/>
                    </a:cubicBezTo>
                    <a:cubicBezTo>
                      <a:pt x="185" y="90"/>
                      <a:pt x="185" y="97"/>
                      <a:pt x="184" y="97"/>
                    </a:cubicBezTo>
                    <a:cubicBezTo>
                      <a:pt x="183" y="97"/>
                      <a:pt x="182" y="100"/>
                      <a:pt x="181" y="100"/>
                    </a:cubicBezTo>
                    <a:cubicBezTo>
                      <a:pt x="180" y="101"/>
                      <a:pt x="180" y="105"/>
                      <a:pt x="180" y="105"/>
                    </a:cubicBezTo>
                    <a:cubicBezTo>
                      <a:pt x="178" y="108"/>
                      <a:pt x="178" y="108"/>
                      <a:pt x="178" y="108"/>
                    </a:cubicBezTo>
                    <a:cubicBezTo>
                      <a:pt x="178" y="108"/>
                      <a:pt x="178" y="111"/>
                      <a:pt x="178" y="112"/>
                    </a:cubicBezTo>
                    <a:cubicBezTo>
                      <a:pt x="178" y="113"/>
                      <a:pt x="179" y="117"/>
                      <a:pt x="178" y="119"/>
                    </a:cubicBezTo>
                    <a:cubicBezTo>
                      <a:pt x="178" y="121"/>
                      <a:pt x="175" y="122"/>
                      <a:pt x="175" y="122"/>
                    </a:cubicBezTo>
                    <a:cubicBezTo>
                      <a:pt x="175" y="122"/>
                      <a:pt x="179" y="126"/>
                      <a:pt x="177" y="126"/>
                    </a:cubicBezTo>
                    <a:cubicBezTo>
                      <a:pt x="175" y="127"/>
                      <a:pt x="173" y="129"/>
                      <a:pt x="173" y="130"/>
                    </a:cubicBezTo>
                    <a:cubicBezTo>
                      <a:pt x="172" y="131"/>
                      <a:pt x="172" y="132"/>
                      <a:pt x="171" y="132"/>
                    </a:cubicBezTo>
                    <a:cubicBezTo>
                      <a:pt x="170" y="133"/>
                      <a:pt x="168" y="133"/>
                      <a:pt x="168" y="134"/>
                    </a:cubicBezTo>
                    <a:cubicBezTo>
                      <a:pt x="168" y="134"/>
                      <a:pt x="168" y="137"/>
                      <a:pt x="168" y="137"/>
                    </a:cubicBezTo>
                    <a:cubicBezTo>
                      <a:pt x="164" y="142"/>
                      <a:pt x="164" y="142"/>
                      <a:pt x="164" y="142"/>
                    </a:cubicBezTo>
                    <a:cubicBezTo>
                      <a:pt x="160" y="146"/>
                      <a:pt x="160" y="146"/>
                      <a:pt x="160" y="146"/>
                    </a:cubicBezTo>
                    <a:cubicBezTo>
                      <a:pt x="160" y="146"/>
                      <a:pt x="160" y="149"/>
                      <a:pt x="159" y="149"/>
                    </a:cubicBezTo>
                    <a:cubicBezTo>
                      <a:pt x="158" y="149"/>
                      <a:pt x="153" y="151"/>
                      <a:pt x="152" y="152"/>
                    </a:cubicBezTo>
                    <a:cubicBezTo>
                      <a:pt x="152" y="152"/>
                      <a:pt x="148" y="154"/>
                      <a:pt x="147" y="154"/>
                    </a:cubicBezTo>
                    <a:cubicBezTo>
                      <a:pt x="146" y="154"/>
                      <a:pt x="148" y="157"/>
                      <a:pt x="146" y="154"/>
                    </a:cubicBezTo>
                    <a:cubicBezTo>
                      <a:pt x="144" y="151"/>
                      <a:pt x="145" y="153"/>
                      <a:pt x="144" y="149"/>
                    </a:cubicBezTo>
                    <a:cubicBezTo>
                      <a:pt x="142" y="145"/>
                      <a:pt x="142" y="148"/>
                      <a:pt x="142" y="145"/>
                    </a:cubicBezTo>
                    <a:cubicBezTo>
                      <a:pt x="142" y="143"/>
                      <a:pt x="142" y="145"/>
                      <a:pt x="142" y="143"/>
                    </a:cubicBezTo>
                    <a:cubicBezTo>
                      <a:pt x="142" y="140"/>
                      <a:pt x="143" y="142"/>
                      <a:pt x="141" y="139"/>
                    </a:cubicBezTo>
                    <a:cubicBezTo>
                      <a:pt x="140" y="136"/>
                      <a:pt x="140" y="137"/>
                      <a:pt x="138" y="135"/>
                    </a:cubicBezTo>
                    <a:cubicBezTo>
                      <a:pt x="136" y="133"/>
                      <a:pt x="135" y="135"/>
                      <a:pt x="136" y="132"/>
                    </a:cubicBezTo>
                    <a:cubicBezTo>
                      <a:pt x="137" y="129"/>
                      <a:pt x="137" y="132"/>
                      <a:pt x="137" y="129"/>
                    </a:cubicBezTo>
                    <a:cubicBezTo>
                      <a:pt x="138" y="126"/>
                      <a:pt x="137" y="125"/>
                      <a:pt x="139" y="124"/>
                    </a:cubicBezTo>
                    <a:cubicBezTo>
                      <a:pt x="141" y="123"/>
                      <a:pt x="142" y="122"/>
                      <a:pt x="142" y="121"/>
                    </a:cubicBezTo>
                    <a:cubicBezTo>
                      <a:pt x="142" y="119"/>
                      <a:pt x="142" y="118"/>
                      <a:pt x="142" y="117"/>
                    </a:cubicBezTo>
                    <a:cubicBezTo>
                      <a:pt x="141" y="116"/>
                      <a:pt x="139" y="114"/>
                      <a:pt x="139" y="113"/>
                    </a:cubicBezTo>
                    <a:cubicBezTo>
                      <a:pt x="139" y="112"/>
                      <a:pt x="139" y="113"/>
                      <a:pt x="137" y="111"/>
                    </a:cubicBezTo>
                    <a:cubicBezTo>
                      <a:pt x="136" y="109"/>
                      <a:pt x="135" y="108"/>
                      <a:pt x="135" y="108"/>
                    </a:cubicBezTo>
                    <a:cubicBezTo>
                      <a:pt x="135" y="108"/>
                      <a:pt x="135" y="103"/>
                      <a:pt x="135" y="101"/>
                    </a:cubicBezTo>
                    <a:cubicBezTo>
                      <a:pt x="135" y="99"/>
                      <a:pt x="134" y="102"/>
                      <a:pt x="135" y="99"/>
                    </a:cubicBezTo>
                    <a:cubicBezTo>
                      <a:pt x="135" y="96"/>
                      <a:pt x="135" y="94"/>
                      <a:pt x="135" y="94"/>
                    </a:cubicBezTo>
                    <a:cubicBezTo>
                      <a:pt x="135" y="94"/>
                      <a:pt x="132" y="92"/>
                      <a:pt x="131" y="92"/>
                    </a:cubicBezTo>
                    <a:cubicBezTo>
                      <a:pt x="129" y="92"/>
                      <a:pt x="129" y="94"/>
                      <a:pt x="127" y="93"/>
                    </a:cubicBezTo>
                    <a:cubicBezTo>
                      <a:pt x="125" y="91"/>
                      <a:pt x="126" y="90"/>
                      <a:pt x="125" y="89"/>
                    </a:cubicBezTo>
                    <a:cubicBezTo>
                      <a:pt x="124" y="89"/>
                      <a:pt x="123" y="89"/>
                      <a:pt x="122" y="90"/>
                    </a:cubicBezTo>
                    <a:cubicBezTo>
                      <a:pt x="121" y="91"/>
                      <a:pt x="118" y="91"/>
                      <a:pt x="116" y="91"/>
                    </a:cubicBezTo>
                    <a:cubicBezTo>
                      <a:pt x="114" y="92"/>
                      <a:pt x="113" y="92"/>
                      <a:pt x="110" y="92"/>
                    </a:cubicBezTo>
                    <a:cubicBezTo>
                      <a:pt x="108" y="92"/>
                      <a:pt x="104" y="93"/>
                      <a:pt x="102" y="92"/>
                    </a:cubicBezTo>
                    <a:cubicBezTo>
                      <a:pt x="100" y="91"/>
                      <a:pt x="100" y="92"/>
                      <a:pt x="99" y="90"/>
                    </a:cubicBezTo>
                    <a:cubicBezTo>
                      <a:pt x="98" y="88"/>
                      <a:pt x="99" y="88"/>
                      <a:pt x="97" y="87"/>
                    </a:cubicBezTo>
                    <a:cubicBezTo>
                      <a:pt x="95" y="86"/>
                      <a:pt x="94" y="87"/>
                      <a:pt x="94" y="85"/>
                    </a:cubicBezTo>
                    <a:cubicBezTo>
                      <a:pt x="94" y="82"/>
                      <a:pt x="95" y="83"/>
                      <a:pt x="93" y="81"/>
                    </a:cubicBezTo>
                    <a:cubicBezTo>
                      <a:pt x="92" y="79"/>
                      <a:pt x="94" y="82"/>
                      <a:pt x="92" y="79"/>
                    </a:cubicBezTo>
                    <a:cubicBezTo>
                      <a:pt x="89" y="76"/>
                      <a:pt x="88" y="79"/>
                      <a:pt x="89" y="76"/>
                    </a:cubicBezTo>
                    <a:cubicBezTo>
                      <a:pt x="90" y="74"/>
                      <a:pt x="91" y="75"/>
                      <a:pt x="91" y="73"/>
                    </a:cubicBezTo>
                    <a:cubicBezTo>
                      <a:pt x="91" y="70"/>
                      <a:pt x="95" y="74"/>
                      <a:pt x="92" y="68"/>
                    </a:cubicBezTo>
                    <a:cubicBezTo>
                      <a:pt x="90" y="63"/>
                      <a:pt x="89" y="64"/>
                      <a:pt x="92" y="60"/>
                    </a:cubicBezTo>
                    <a:cubicBezTo>
                      <a:pt x="94" y="55"/>
                      <a:pt x="97" y="54"/>
                      <a:pt x="98" y="53"/>
                    </a:cubicBezTo>
                    <a:cubicBezTo>
                      <a:pt x="98" y="52"/>
                      <a:pt x="99" y="50"/>
                      <a:pt x="100" y="49"/>
                    </a:cubicBezTo>
                    <a:cubicBezTo>
                      <a:pt x="101" y="48"/>
                      <a:pt x="100" y="48"/>
                      <a:pt x="102" y="48"/>
                    </a:cubicBezTo>
                    <a:cubicBezTo>
                      <a:pt x="104" y="48"/>
                      <a:pt x="107" y="47"/>
                      <a:pt x="108" y="46"/>
                    </a:cubicBezTo>
                    <a:cubicBezTo>
                      <a:pt x="109" y="45"/>
                      <a:pt x="111" y="42"/>
                      <a:pt x="112" y="42"/>
                    </a:cubicBezTo>
                    <a:cubicBezTo>
                      <a:pt x="113" y="42"/>
                      <a:pt x="113" y="42"/>
                      <a:pt x="115" y="42"/>
                    </a:cubicBezTo>
                    <a:cubicBezTo>
                      <a:pt x="117" y="41"/>
                      <a:pt x="117" y="41"/>
                      <a:pt x="119" y="41"/>
                    </a:cubicBezTo>
                    <a:cubicBezTo>
                      <a:pt x="120" y="41"/>
                      <a:pt x="117" y="42"/>
                      <a:pt x="121" y="41"/>
                    </a:cubicBezTo>
                    <a:cubicBezTo>
                      <a:pt x="125" y="40"/>
                      <a:pt x="124" y="40"/>
                      <a:pt x="125" y="40"/>
                    </a:cubicBezTo>
                    <a:cubicBezTo>
                      <a:pt x="126" y="40"/>
                      <a:pt x="126" y="41"/>
                      <a:pt x="127" y="41"/>
                    </a:cubicBezTo>
                    <a:cubicBezTo>
                      <a:pt x="129" y="41"/>
                      <a:pt x="129" y="38"/>
                      <a:pt x="129" y="41"/>
                    </a:cubicBezTo>
                    <a:cubicBezTo>
                      <a:pt x="129" y="45"/>
                      <a:pt x="128" y="46"/>
                      <a:pt x="130" y="46"/>
                    </a:cubicBezTo>
                    <a:cubicBezTo>
                      <a:pt x="133" y="47"/>
                      <a:pt x="130" y="47"/>
                      <a:pt x="133" y="47"/>
                    </a:cubicBezTo>
                    <a:cubicBezTo>
                      <a:pt x="136" y="47"/>
                      <a:pt x="135" y="47"/>
                      <a:pt x="137" y="48"/>
                    </a:cubicBezTo>
                    <a:cubicBezTo>
                      <a:pt x="138" y="48"/>
                      <a:pt x="139" y="49"/>
                      <a:pt x="141" y="49"/>
                    </a:cubicBezTo>
                    <a:cubicBezTo>
                      <a:pt x="143" y="49"/>
                      <a:pt x="140" y="52"/>
                      <a:pt x="143" y="49"/>
                    </a:cubicBezTo>
                    <a:cubicBezTo>
                      <a:pt x="146" y="46"/>
                      <a:pt x="141" y="46"/>
                      <a:pt x="146" y="46"/>
                    </a:cubicBezTo>
                    <a:cubicBezTo>
                      <a:pt x="151" y="47"/>
                      <a:pt x="152" y="48"/>
                      <a:pt x="153" y="48"/>
                    </a:cubicBezTo>
                    <a:cubicBezTo>
                      <a:pt x="154" y="47"/>
                      <a:pt x="154" y="48"/>
                      <a:pt x="156" y="47"/>
                    </a:cubicBezTo>
                    <a:cubicBezTo>
                      <a:pt x="159" y="46"/>
                      <a:pt x="159" y="46"/>
                      <a:pt x="160" y="46"/>
                    </a:cubicBezTo>
                    <a:cubicBezTo>
                      <a:pt x="161" y="47"/>
                      <a:pt x="161" y="49"/>
                      <a:pt x="162" y="47"/>
                    </a:cubicBezTo>
                    <a:cubicBezTo>
                      <a:pt x="163" y="45"/>
                      <a:pt x="165" y="45"/>
                      <a:pt x="162" y="44"/>
                    </a:cubicBezTo>
                    <a:cubicBezTo>
                      <a:pt x="159" y="42"/>
                      <a:pt x="158" y="44"/>
                      <a:pt x="158" y="42"/>
                    </a:cubicBezTo>
                    <a:cubicBezTo>
                      <a:pt x="157" y="40"/>
                      <a:pt x="160" y="41"/>
                      <a:pt x="157" y="40"/>
                    </a:cubicBezTo>
                    <a:cubicBezTo>
                      <a:pt x="154" y="40"/>
                      <a:pt x="155" y="40"/>
                      <a:pt x="153" y="39"/>
                    </a:cubicBezTo>
                    <a:cubicBezTo>
                      <a:pt x="151" y="38"/>
                      <a:pt x="149" y="41"/>
                      <a:pt x="148" y="39"/>
                    </a:cubicBezTo>
                    <a:cubicBezTo>
                      <a:pt x="147" y="37"/>
                      <a:pt x="143" y="41"/>
                      <a:pt x="147" y="37"/>
                    </a:cubicBezTo>
                    <a:cubicBezTo>
                      <a:pt x="151" y="34"/>
                      <a:pt x="149" y="32"/>
                      <a:pt x="152" y="33"/>
                    </a:cubicBezTo>
                    <a:cubicBezTo>
                      <a:pt x="155" y="34"/>
                      <a:pt x="154" y="36"/>
                      <a:pt x="155" y="35"/>
                    </a:cubicBezTo>
                    <a:cubicBezTo>
                      <a:pt x="157" y="33"/>
                      <a:pt x="160" y="32"/>
                      <a:pt x="157" y="30"/>
                    </a:cubicBezTo>
                    <a:cubicBezTo>
                      <a:pt x="154" y="28"/>
                      <a:pt x="156" y="29"/>
                      <a:pt x="153" y="28"/>
                    </a:cubicBezTo>
                    <a:cubicBezTo>
                      <a:pt x="150" y="26"/>
                      <a:pt x="147" y="33"/>
                      <a:pt x="146" y="32"/>
                    </a:cubicBezTo>
                    <a:cubicBezTo>
                      <a:pt x="145" y="31"/>
                      <a:pt x="144" y="30"/>
                      <a:pt x="143" y="31"/>
                    </a:cubicBezTo>
                    <a:cubicBezTo>
                      <a:pt x="142" y="31"/>
                      <a:pt x="142" y="34"/>
                      <a:pt x="142" y="36"/>
                    </a:cubicBezTo>
                    <a:cubicBezTo>
                      <a:pt x="142" y="38"/>
                      <a:pt x="143" y="38"/>
                      <a:pt x="140" y="37"/>
                    </a:cubicBezTo>
                    <a:cubicBezTo>
                      <a:pt x="137" y="35"/>
                      <a:pt x="144" y="36"/>
                      <a:pt x="137" y="33"/>
                    </a:cubicBezTo>
                    <a:cubicBezTo>
                      <a:pt x="130" y="31"/>
                      <a:pt x="128" y="31"/>
                      <a:pt x="127" y="32"/>
                    </a:cubicBezTo>
                    <a:cubicBezTo>
                      <a:pt x="126" y="33"/>
                      <a:pt x="125" y="33"/>
                      <a:pt x="124" y="34"/>
                    </a:cubicBezTo>
                    <a:cubicBezTo>
                      <a:pt x="123" y="35"/>
                      <a:pt x="126" y="36"/>
                      <a:pt x="123" y="35"/>
                    </a:cubicBezTo>
                    <a:cubicBezTo>
                      <a:pt x="120" y="33"/>
                      <a:pt x="118" y="35"/>
                      <a:pt x="118" y="35"/>
                    </a:cubicBezTo>
                    <a:cubicBezTo>
                      <a:pt x="118" y="35"/>
                      <a:pt x="117" y="35"/>
                      <a:pt x="116" y="36"/>
                    </a:cubicBezTo>
                    <a:cubicBezTo>
                      <a:pt x="114" y="37"/>
                      <a:pt x="112" y="38"/>
                      <a:pt x="111" y="37"/>
                    </a:cubicBezTo>
                    <a:cubicBezTo>
                      <a:pt x="109" y="37"/>
                      <a:pt x="106" y="38"/>
                      <a:pt x="109" y="34"/>
                    </a:cubicBezTo>
                    <a:cubicBezTo>
                      <a:pt x="111" y="31"/>
                      <a:pt x="109" y="33"/>
                      <a:pt x="113" y="31"/>
                    </a:cubicBezTo>
                    <a:cubicBezTo>
                      <a:pt x="117" y="30"/>
                      <a:pt x="123" y="29"/>
                      <a:pt x="118" y="28"/>
                    </a:cubicBezTo>
                    <a:cubicBezTo>
                      <a:pt x="113" y="27"/>
                      <a:pt x="121" y="27"/>
                      <a:pt x="114" y="24"/>
                    </a:cubicBezTo>
                    <a:cubicBezTo>
                      <a:pt x="107" y="21"/>
                      <a:pt x="107" y="25"/>
                      <a:pt x="107" y="21"/>
                    </a:cubicBezTo>
                    <a:cubicBezTo>
                      <a:pt x="108" y="16"/>
                      <a:pt x="107" y="16"/>
                      <a:pt x="106" y="16"/>
                    </a:cubicBezTo>
                    <a:cubicBezTo>
                      <a:pt x="104" y="16"/>
                      <a:pt x="100" y="17"/>
                      <a:pt x="98" y="18"/>
                    </a:cubicBezTo>
                    <a:cubicBezTo>
                      <a:pt x="97" y="18"/>
                      <a:pt x="99" y="19"/>
                      <a:pt x="96" y="17"/>
                    </a:cubicBezTo>
                    <a:cubicBezTo>
                      <a:pt x="92" y="15"/>
                      <a:pt x="91" y="18"/>
                      <a:pt x="92" y="15"/>
                    </a:cubicBezTo>
                    <a:cubicBezTo>
                      <a:pt x="94" y="13"/>
                      <a:pt x="94" y="12"/>
                      <a:pt x="96" y="11"/>
                    </a:cubicBezTo>
                    <a:cubicBezTo>
                      <a:pt x="98" y="9"/>
                      <a:pt x="97" y="3"/>
                      <a:pt x="102" y="5"/>
                    </a:cubicBezTo>
                    <a:cubicBezTo>
                      <a:pt x="106" y="8"/>
                      <a:pt x="105" y="7"/>
                      <a:pt x="108" y="7"/>
                    </a:cubicBezTo>
                    <a:cubicBezTo>
                      <a:pt x="112" y="7"/>
                      <a:pt x="114" y="7"/>
                      <a:pt x="114" y="6"/>
                    </a:cubicBezTo>
                    <a:cubicBezTo>
                      <a:pt x="114" y="5"/>
                      <a:pt x="109" y="3"/>
                      <a:pt x="109" y="3"/>
                    </a:cubicBezTo>
                    <a:cubicBezTo>
                      <a:pt x="109" y="3"/>
                      <a:pt x="108" y="4"/>
                      <a:pt x="109" y="3"/>
                    </a:cubicBezTo>
                    <a:cubicBezTo>
                      <a:pt x="109" y="2"/>
                      <a:pt x="110" y="1"/>
                      <a:pt x="110" y="1"/>
                    </a:cubicBezTo>
                    <a:cubicBezTo>
                      <a:pt x="109" y="0"/>
                      <a:pt x="109" y="0"/>
                      <a:pt x="109" y="0"/>
                    </a:cubicBezTo>
                    <a:cubicBezTo>
                      <a:pt x="109" y="0"/>
                      <a:pt x="96" y="0"/>
                      <a:pt x="9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a:solidFill>
                    <a:schemeClr val="lt1"/>
                  </a:solidFill>
                  <a:cs typeface="+mn-ea"/>
                  <a:sym typeface="+mn-lt"/>
                </a:endParaRPr>
              </a:p>
            </p:txBody>
          </p:sp>
        </p:grpSp>
        <p:sp>
          <p:nvSpPr>
            <p:cNvPr id="229" name="Freeform 41"/>
            <p:cNvSpPr>
              <a:spLocks noEditPoints="1"/>
            </p:cNvSpPr>
            <p:nvPr/>
          </p:nvSpPr>
          <p:spPr bwMode="auto">
            <a:xfrm>
              <a:off x="3178322" y="3927347"/>
              <a:ext cx="359657" cy="327688"/>
            </a:xfrm>
            <a:custGeom>
              <a:avLst/>
              <a:gdLst>
                <a:gd name="T0" fmla="*/ 116 w 196"/>
                <a:gd name="T1" fmla="*/ 2 h 179"/>
                <a:gd name="T2" fmla="*/ 98 w 196"/>
                <a:gd name="T3" fmla="*/ 0 h 179"/>
                <a:gd name="T4" fmla="*/ 98 w 196"/>
                <a:gd name="T5" fmla="*/ 17 h 179"/>
                <a:gd name="T6" fmla="*/ 113 w 196"/>
                <a:gd name="T7" fmla="*/ 18 h 179"/>
                <a:gd name="T8" fmla="*/ 169 w 196"/>
                <a:gd name="T9" fmla="*/ 105 h 179"/>
                <a:gd name="T10" fmla="*/ 98 w 196"/>
                <a:gd name="T11" fmla="*/ 163 h 179"/>
                <a:gd name="T12" fmla="*/ 98 w 196"/>
                <a:gd name="T13" fmla="*/ 179 h 179"/>
                <a:gd name="T14" fmla="*/ 185 w 196"/>
                <a:gd name="T15" fmla="*/ 108 h 179"/>
                <a:gd name="T16" fmla="*/ 116 w 196"/>
                <a:gd name="T17" fmla="*/ 2 h 179"/>
                <a:gd name="T18" fmla="*/ 98 w 196"/>
                <a:gd name="T19" fmla="*/ 0 h 179"/>
                <a:gd name="T20" fmla="*/ 10 w 196"/>
                <a:gd name="T21" fmla="*/ 71 h 179"/>
                <a:gd name="T22" fmla="*/ 79 w 196"/>
                <a:gd name="T23" fmla="*/ 177 h 179"/>
                <a:gd name="T24" fmla="*/ 98 w 196"/>
                <a:gd name="T25" fmla="*/ 179 h 179"/>
                <a:gd name="T26" fmla="*/ 98 w 196"/>
                <a:gd name="T27" fmla="*/ 163 h 179"/>
                <a:gd name="T28" fmla="*/ 83 w 196"/>
                <a:gd name="T29" fmla="*/ 161 h 179"/>
                <a:gd name="T30" fmla="*/ 83 w 196"/>
                <a:gd name="T31" fmla="*/ 161 h 179"/>
                <a:gd name="T32" fmla="*/ 26 w 196"/>
                <a:gd name="T33" fmla="*/ 75 h 179"/>
                <a:gd name="T34" fmla="*/ 98 w 196"/>
                <a:gd name="T35" fmla="*/ 17 h 179"/>
                <a:gd name="T36" fmla="*/ 98 w 196"/>
                <a:gd name="T37"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6" h="179">
                  <a:moveTo>
                    <a:pt x="116" y="2"/>
                  </a:moveTo>
                  <a:cubicBezTo>
                    <a:pt x="110" y="1"/>
                    <a:pt x="104" y="0"/>
                    <a:pt x="98" y="0"/>
                  </a:cubicBezTo>
                  <a:cubicBezTo>
                    <a:pt x="98" y="17"/>
                    <a:pt x="98" y="17"/>
                    <a:pt x="98" y="17"/>
                  </a:cubicBezTo>
                  <a:cubicBezTo>
                    <a:pt x="103" y="17"/>
                    <a:pt x="108" y="17"/>
                    <a:pt x="113" y="18"/>
                  </a:cubicBezTo>
                  <a:cubicBezTo>
                    <a:pt x="152" y="27"/>
                    <a:pt x="177" y="65"/>
                    <a:pt x="169" y="105"/>
                  </a:cubicBezTo>
                  <a:cubicBezTo>
                    <a:pt x="162" y="139"/>
                    <a:pt x="131" y="163"/>
                    <a:pt x="98" y="163"/>
                  </a:cubicBezTo>
                  <a:cubicBezTo>
                    <a:pt x="98" y="179"/>
                    <a:pt x="98" y="179"/>
                    <a:pt x="98" y="179"/>
                  </a:cubicBezTo>
                  <a:cubicBezTo>
                    <a:pt x="139" y="179"/>
                    <a:pt x="177" y="150"/>
                    <a:pt x="185" y="108"/>
                  </a:cubicBezTo>
                  <a:cubicBezTo>
                    <a:pt x="196" y="60"/>
                    <a:pt x="165" y="12"/>
                    <a:pt x="116" y="2"/>
                  </a:cubicBezTo>
                  <a:close/>
                  <a:moveTo>
                    <a:pt x="98" y="0"/>
                  </a:moveTo>
                  <a:cubicBezTo>
                    <a:pt x="56" y="0"/>
                    <a:pt x="19" y="29"/>
                    <a:pt x="10" y="71"/>
                  </a:cubicBezTo>
                  <a:cubicBezTo>
                    <a:pt x="0" y="120"/>
                    <a:pt x="31" y="167"/>
                    <a:pt x="79" y="177"/>
                  </a:cubicBezTo>
                  <a:cubicBezTo>
                    <a:pt x="85" y="179"/>
                    <a:pt x="92" y="179"/>
                    <a:pt x="98" y="179"/>
                  </a:cubicBezTo>
                  <a:cubicBezTo>
                    <a:pt x="98" y="163"/>
                    <a:pt x="98" y="163"/>
                    <a:pt x="98" y="163"/>
                  </a:cubicBezTo>
                  <a:cubicBezTo>
                    <a:pt x="93" y="163"/>
                    <a:pt x="88" y="162"/>
                    <a:pt x="83" y="161"/>
                  </a:cubicBezTo>
                  <a:cubicBezTo>
                    <a:pt x="83" y="161"/>
                    <a:pt x="83" y="161"/>
                    <a:pt x="83" y="161"/>
                  </a:cubicBezTo>
                  <a:cubicBezTo>
                    <a:pt x="43" y="153"/>
                    <a:pt x="18" y="114"/>
                    <a:pt x="26" y="75"/>
                  </a:cubicBezTo>
                  <a:cubicBezTo>
                    <a:pt x="33" y="40"/>
                    <a:pt x="64" y="17"/>
                    <a:pt x="98" y="17"/>
                  </a:cubicBezTo>
                  <a:lnTo>
                    <a:pt x="98"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a:solidFill>
                  <a:schemeClr val="lt1"/>
                </a:solidFill>
                <a:cs typeface="+mn-ea"/>
                <a:sym typeface="+mn-lt"/>
              </a:endParaRPr>
            </a:p>
          </p:txBody>
        </p:sp>
        <p:sp>
          <p:nvSpPr>
            <p:cNvPr id="230" name="Freeform 42"/>
            <p:cNvSpPr/>
            <p:nvPr/>
          </p:nvSpPr>
          <p:spPr bwMode="auto">
            <a:xfrm>
              <a:off x="3271566" y="4229725"/>
              <a:ext cx="77259" cy="166509"/>
            </a:xfrm>
            <a:custGeom>
              <a:avLst/>
              <a:gdLst>
                <a:gd name="T0" fmla="*/ 33 w 58"/>
                <a:gd name="T1" fmla="*/ 125 h 125"/>
                <a:gd name="T2" fmla="*/ 0 w 58"/>
                <a:gd name="T3" fmla="*/ 118 h 125"/>
                <a:gd name="T4" fmla="*/ 25 w 58"/>
                <a:gd name="T5" fmla="*/ 0 h 125"/>
                <a:gd name="T6" fmla="*/ 58 w 58"/>
                <a:gd name="T7" fmla="*/ 7 h 125"/>
                <a:gd name="T8" fmla="*/ 33 w 58"/>
                <a:gd name="T9" fmla="*/ 125 h 125"/>
              </a:gdLst>
              <a:ahLst/>
              <a:cxnLst>
                <a:cxn ang="0">
                  <a:pos x="T0" y="T1"/>
                </a:cxn>
                <a:cxn ang="0">
                  <a:pos x="T2" y="T3"/>
                </a:cxn>
                <a:cxn ang="0">
                  <a:pos x="T4" y="T5"/>
                </a:cxn>
                <a:cxn ang="0">
                  <a:pos x="T6" y="T7"/>
                </a:cxn>
                <a:cxn ang="0">
                  <a:pos x="T8" y="T9"/>
                </a:cxn>
              </a:cxnLst>
              <a:rect l="0" t="0" r="r" b="b"/>
              <a:pathLst>
                <a:path w="58" h="125">
                  <a:moveTo>
                    <a:pt x="33" y="125"/>
                  </a:moveTo>
                  <a:lnTo>
                    <a:pt x="0" y="118"/>
                  </a:lnTo>
                  <a:lnTo>
                    <a:pt x="25" y="0"/>
                  </a:lnTo>
                  <a:lnTo>
                    <a:pt x="58" y="7"/>
                  </a:lnTo>
                  <a:lnTo>
                    <a:pt x="33" y="1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a:solidFill>
                  <a:schemeClr val="lt1"/>
                </a:solidFill>
                <a:cs typeface="+mn-ea"/>
                <a:sym typeface="+mn-lt"/>
              </a:endParaRPr>
            </a:p>
          </p:txBody>
        </p:sp>
        <p:sp>
          <p:nvSpPr>
            <p:cNvPr id="231" name="Freeform 43"/>
            <p:cNvSpPr/>
            <p:nvPr/>
          </p:nvSpPr>
          <p:spPr bwMode="auto">
            <a:xfrm>
              <a:off x="3239597" y="4280344"/>
              <a:ext cx="109229" cy="225119"/>
            </a:xfrm>
            <a:custGeom>
              <a:avLst/>
              <a:gdLst>
                <a:gd name="T0" fmla="*/ 40 w 60"/>
                <a:gd name="T1" fmla="*/ 106 h 123"/>
                <a:gd name="T2" fmla="*/ 18 w 60"/>
                <a:gd name="T3" fmla="*/ 121 h 123"/>
                <a:gd name="T4" fmla="*/ 3 w 60"/>
                <a:gd name="T5" fmla="*/ 98 h 123"/>
                <a:gd name="T6" fmla="*/ 20 w 60"/>
                <a:gd name="T7" fmla="*/ 17 h 123"/>
                <a:gd name="T8" fmla="*/ 42 w 60"/>
                <a:gd name="T9" fmla="*/ 2 h 123"/>
                <a:gd name="T10" fmla="*/ 57 w 60"/>
                <a:gd name="T11" fmla="*/ 25 h 123"/>
                <a:gd name="T12" fmla="*/ 40 w 60"/>
                <a:gd name="T13" fmla="*/ 106 h 123"/>
              </a:gdLst>
              <a:ahLst/>
              <a:cxnLst>
                <a:cxn ang="0">
                  <a:pos x="T0" y="T1"/>
                </a:cxn>
                <a:cxn ang="0">
                  <a:pos x="T2" y="T3"/>
                </a:cxn>
                <a:cxn ang="0">
                  <a:pos x="T4" y="T5"/>
                </a:cxn>
                <a:cxn ang="0">
                  <a:pos x="T6" y="T7"/>
                </a:cxn>
                <a:cxn ang="0">
                  <a:pos x="T8" y="T9"/>
                </a:cxn>
                <a:cxn ang="0">
                  <a:pos x="T10" y="T11"/>
                </a:cxn>
                <a:cxn ang="0">
                  <a:pos x="T12" y="T13"/>
                </a:cxn>
              </a:cxnLst>
              <a:rect l="0" t="0" r="r" b="b"/>
              <a:pathLst>
                <a:path w="60" h="123">
                  <a:moveTo>
                    <a:pt x="40" y="106"/>
                  </a:moveTo>
                  <a:cubicBezTo>
                    <a:pt x="38" y="116"/>
                    <a:pt x="28" y="123"/>
                    <a:pt x="18" y="121"/>
                  </a:cubicBezTo>
                  <a:cubicBezTo>
                    <a:pt x="7" y="118"/>
                    <a:pt x="0" y="108"/>
                    <a:pt x="3" y="98"/>
                  </a:cubicBezTo>
                  <a:cubicBezTo>
                    <a:pt x="20" y="17"/>
                    <a:pt x="20" y="17"/>
                    <a:pt x="20" y="17"/>
                  </a:cubicBezTo>
                  <a:cubicBezTo>
                    <a:pt x="22" y="6"/>
                    <a:pt x="32" y="0"/>
                    <a:pt x="42" y="2"/>
                  </a:cubicBezTo>
                  <a:cubicBezTo>
                    <a:pt x="53" y="4"/>
                    <a:pt x="60" y="14"/>
                    <a:pt x="57" y="25"/>
                  </a:cubicBezTo>
                  <a:lnTo>
                    <a:pt x="40" y="10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a:solidFill>
                  <a:schemeClr val="lt1"/>
                </a:solidFill>
                <a:cs typeface="+mn-ea"/>
                <a:sym typeface="+mn-lt"/>
              </a:endParaRPr>
            </a:p>
          </p:txBody>
        </p:sp>
        <p:sp>
          <p:nvSpPr>
            <p:cNvPr id="232" name="Freeform 44"/>
            <p:cNvSpPr/>
            <p:nvPr/>
          </p:nvSpPr>
          <p:spPr bwMode="auto">
            <a:xfrm>
              <a:off x="2241881" y="1758749"/>
              <a:ext cx="439580" cy="402283"/>
            </a:xfrm>
            <a:custGeom>
              <a:avLst/>
              <a:gdLst>
                <a:gd name="T0" fmla="*/ 117 w 240"/>
                <a:gd name="T1" fmla="*/ 220 h 220"/>
                <a:gd name="T2" fmla="*/ 0 w 240"/>
                <a:gd name="T3" fmla="*/ 219 h 220"/>
                <a:gd name="T4" fmla="*/ 0 w 240"/>
                <a:gd name="T5" fmla="*/ 44 h 220"/>
                <a:gd name="T6" fmla="*/ 120 w 240"/>
                <a:gd name="T7" fmla="*/ 44 h 220"/>
                <a:gd name="T8" fmla="*/ 240 w 240"/>
                <a:gd name="T9" fmla="*/ 44 h 220"/>
                <a:gd name="T10" fmla="*/ 240 w 240"/>
                <a:gd name="T11" fmla="*/ 219 h 220"/>
                <a:gd name="T12" fmla="*/ 117 w 240"/>
                <a:gd name="T13" fmla="*/ 220 h 220"/>
              </a:gdLst>
              <a:ahLst/>
              <a:cxnLst>
                <a:cxn ang="0">
                  <a:pos x="T0" y="T1"/>
                </a:cxn>
                <a:cxn ang="0">
                  <a:pos x="T2" y="T3"/>
                </a:cxn>
                <a:cxn ang="0">
                  <a:pos x="T4" y="T5"/>
                </a:cxn>
                <a:cxn ang="0">
                  <a:pos x="T6" y="T7"/>
                </a:cxn>
                <a:cxn ang="0">
                  <a:pos x="T8" y="T9"/>
                </a:cxn>
                <a:cxn ang="0">
                  <a:pos x="T10" y="T11"/>
                </a:cxn>
                <a:cxn ang="0">
                  <a:pos x="T12" y="T13"/>
                </a:cxn>
              </a:cxnLst>
              <a:rect l="0" t="0" r="r" b="b"/>
              <a:pathLst>
                <a:path w="240" h="220">
                  <a:moveTo>
                    <a:pt x="117" y="220"/>
                  </a:moveTo>
                  <a:cubicBezTo>
                    <a:pt x="117" y="220"/>
                    <a:pt x="76" y="179"/>
                    <a:pt x="0" y="219"/>
                  </a:cubicBezTo>
                  <a:cubicBezTo>
                    <a:pt x="0" y="44"/>
                    <a:pt x="0" y="44"/>
                    <a:pt x="0" y="44"/>
                  </a:cubicBezTo>
                  <a:cubicBezTo>
                    <a:pt x="0" y="44"/>
                    <a:pt x="78" y="0"/>
                    <a:pt x="120" y="44"/>
                  </a:cubicBezTo>
                  <a:cubicBezTo>
                    <a:pt x="240" y="44"/>
                    <a:pt x="240" y="44"/>
                    <a:pt x="240" y="44"/>
                  </a:cubicBezTo>
                  <a:cubicBezTo>
                    <a:pt x="240" y="219"/>
                    <a:pt x="240" y="219"/>
                    <a:pt x="240" y="219"/>
                  </a:cubicBezTo>
                  <a:lnTo>
                    <a:pt x="117" y="22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a:solidFill>
                  <a:schemeClr val="lt1"/>
                </a:solidFill>
                <a:cs typeface="+mn-ea"/>
                <a:sym typeface="+mn-lt"/>
              </a:endParaRPr>
            </a:p>
          </p:txBody>
        </p:sp>
        <p:sp>
          <p:nvSpPr>
            <p:cNvPr id="233" name="Freeform 45"/>
            <p:cNvSpPr>
              <a:spLocks noEditPoints="1"/>
            </p:cNvSpPr>
            <p:nvPr/>
          </p:nvSpPr>
          <p:spPr bwMode="auto">
            <a:xfrm>
              <a:off x="2111339" y="3991286"/>
              <a:ext cx="535489" cy="443578"/>
            </a:xfrm>
            <a:custGeom>
              <a:avLst/>
              <a:gdLst>
                <a:gd name="T0" fmla="*/ 199 w 293"/>
                <a:gd name="T1" fmla="*/ 192 h 242"/>
                <a:gd name="T2" fmla="*/ 219 w 293"/>
                <a:gd name="T3" fmla="*/ 205 h 242"/>
                <a:gd name="T4" fmla="*/ 219 w 293"/>
                <a:gd name="T5" fmla="*/ 214 h 242"/>
                <a:gd name="T6" fmla="*/ 199 w 293"/>
                <a:gd name="T7" fmla="*/ 214 h 242"/>
                <a:gd name="T8" fmla="*/ 219 w 293"/>
                <a:gd name="T9" fmla="*/ 242 h 242"/>
                <a:gd name="T10" fmla="*/ 242 w 293"/>
                <a:gd name="T11" fmla="*/ 216 h 242"/>
                <a:gd name="T12" fmla="*/ 199 w 293"/>
                <a:gd name="T13" fmla="*/ 170 h 242"/>
                <a:gd name="T14" fmla="*/ 293 w 293"/>
                <a:gd name="T15" fmla="*/ 147 h 242"/>
                <a:gd name="T16" fmla="*/ 269 w 293"/>
                <a:gd name="T17" fmla="*/ 0 h 242"/>
                <a:gd name="T18" fmla="*/ 199 w 293"/>
                <a:gd name="T19" fmla="*/ 16 h 242"/>
                <a:gd name="T20" fmla="*/ 275 w 293"/>
                <a:gd name="T21" fmla="*/ 35 h 242"/>
                <a:gd name="T22" fmla="*/ 256 w 293"/>
                <a:gd name="T23" fmla="*/ 154 h 242"/>
                <a:gd name="T24" fmla="*/ 199 w 293"/>
                <a:gd name="T25" fmla="*/ 170 h 242"/>
                <a:gd name="T26" fmla="*/ 175 w 293"/>
                <a:gd name="T27" fmla="*/ 192 h 242"/>
                <a:gd name="T28" fmla="*/ 199 w 293"/>
                <a:gd name="T29" fmla="*/ 170 h 242"/>
                <a:gd name="T30" fmla="*/ 146 w 293"/>
                <a:gd name="T31" fmla="*/ 154 h 242"/>
                <a:gd name="T32" fmla="*/ 199 w 293"/>
                <a:gd name="T33" fmla="*/ 242 h 242"/>
                <a:gd name="T34" fmla="*/ 179 w 293"/>
                <a:gd name="T35" fmla="*/ 214 h 242"/>
                <a:gd name="T36" fmla="*/ 179 w 293"/>
                <a:gd name="T37" fmla="*/ 205 h 242"/>
                <a:gd name="T38" fmla="*/ 199 w 293"/>
                <a:gd name="T39" fmla="*/ 192 h 242"/>
                <a:gd name="T40" fmla="*/ 146 w 293"/>
                <a:gd name="T41" fmla="*/ 0 h 242"/>
                <a:gd name="T42" fmla="*/ 199 w 293"/>
                <a:gd name="T43" fmla="*/ 16 h 242"/>
                <a:gd name="T44" fmla="*/ 146 w 293"/>
                <a:gd name="T45" fmla="*/ 0 h 242"/>
                <a:gd name="T46" fmla="*/ 0 w 293"/>
                <a:gd name="T47" fmla="*/ 24 h 242"/>
                <a:gd name="T48" fmla="*/ 23 w 293"/>
                <a:gd name="T49" fmla="*/ 170 h 242"/>
                <a:gd name="T50" fmla="*/ 117 w 293"/>
                <a:gd name="T51" fmla="*/ 192 h 242"/>
                <a:gd name="T52" fmla="*/ 52 w 293"/>
                <a:gd name="T53" fmla="*/ 216 h 242"/>
                <a:gd name="T54" fmla="*/ 75 w 293"/>
                <a:gd name="T55" fmla="*/ 242 h 242"/>
                <a:gd name="T56" fmla="*/ 146 w 293"/>
                <a:gd name="T57" fmla="*/ 154 h 242"/>
                <a:gd name="T58" fmla="*/ 37 w 293"/>
                <a:gd name="T59" fmla="*/ 154 h 242"/>
                <a:gd name="T60" fmla="*/ 17 w 293"/>
                <a:gd name="T61" fmla="*/ 35 h 242"/>
                <a:gd name="T62" fmla="*/ 146 w 293"/>
                <a:gd name="T63" fmla="*/ 16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3" h="242">
                  <a:moveTo>
                    <a:pt x="219" y="192"/>
                  </a:moveTo>
                  <a:cubicBezTo>
                    <a:pt x="199" y="192"/>
                    <a:pt x="199" y="192"/>
                    <a:pt x="199" y="192"/>
                  </a:cubicBezTo>
                  <a:cubicBezTo>
                    <a:pt x="199" y="205"/>
                    <a:pt x="199" y="205"/>
                    <a:pt x="199" y="205"/>
                  </a:cubicBezTo>
                  <a:cubicBezTo>
                    <a:pt x="219" y="205"/>
                    <a:pt x="219" y="205"/>
                    <a:pt x="219" y="205"/>
                  </a:cubicBezTo>
                  <a:cubicBezTo>
                    <a:pt x="221" y="205"/>
                    <a:pt x="223" y="207"/>
                    <a:pt x="223" y="209"/>
                  </a:cubicBezTo>
                  <a:cubicBezTo>
                    <a:pt x="223" y="212"/>
                    <a:pt x="221" y="214"/>
                    <a:pt x="219" y="214"/>
                  </a:cubicBezTo>
                  <a:cubicBezTo>
                    <a:pt x="219" y="214"/>
                    <a:pt x="219" y="214"/>
                    <a:pt x="219" y="214"/>
                  </a:cubicBezTo>
                  <a:cubicBezTo>
                    <a:pt x="199" y="214"/>
                    <a:pt x="199" y="214"/>
                    <a:pt x="199" y="214"/>
                  </a:cubicBezTo>
                  <a:cubicBezTo>
                    <a:pt x="199" y="242"/>
                    <a:pt x="199" y="242"/>
                    <a:pt x="199" y="242"/>
                  </a:cubicBezTo>
                  <a:cubicBezTo>
                    <a:pt x="219" y="242"/>
                    <a:pt x="219" y="242"/>
                    <a:pt x="219" y="242"/>
                  </a:cubicBezTo>
                  <a:cubicBezTo>
                    <a:pt x="232" y="242"/>
                    <a:pt x="242" y="232"/>
                    <a:pt x="242" y="219"/>
                  </a:cubicBezTo>
                  <a:cubicBezTo>
                    <a:pt x="242" y="216"/>
                    <a:pt x="242" y="216"/>
                    <a:pt x="242" y="216"/>
                  </a:cubicBezTo>
                  <a:cubicBezTo>
                    <a:pt x="242" y="203"/>
                    <a:pt x="232" y="192"/>
                    <a:pt x="219" y="192"/>
                  </a:cubicBezTo>
                  <a:close/>
                  <a:moveTo>
                    <a:pt x="199" y="170"/>
                  </a:moveTo>
                  <a:cubicBezTo>
                    <a:pt x="269" y="170"/>
                    <a:pt x="269" y="170"/>
                    <a:pt x="269" y="170"/>
                  </a:cubicBezTo>
                  <a:cubicBezTo>
                    <a:pt x="282" y="170"/>
                    <a:pt x="293" y="160"/>
                    <a:pt x="293" y="147"/>
                  </a:cubicBezTo>
                  <a:cubicBezTo>
                    <a:pt x="293" y="24"/>
                    <a:pt x="293" y="24"/>
                    <a:pt x="293" y="24"/>
                  </a:cubicBezTo>
                  <a:cubicBezTo>
                    <a:pt x="293" y="11"/>
                    <a:pt x="282" y="0"/>
                    <a:pt x="269" y="0"/>
                  </a:cubicBezTo>
                  <a:cubicBezTo>
                    <a:pt x="199" y="0"/>
                    <a:pt x="199" y="0"/>
                    <a:pt x="199" y="0"/>
                  </a:cubicBezTo>
                  <a:cubicBezTo>
                    <a:pt x="199" y="16"/>
                    <a:pt x="199" y="16"/>
                    <a:pt x="199" y="16"/>
                  </a:cubicBezTo>
                  <a:cubicBezTo>
                    <a:pt x="256" y="16"/>
                    <a:pt x="256" y="16"/>
                    <a:pt x="256" y="16"/>
                  </a:cubicBezTo>
                  <a:cubicBezTo>
                    <a:pt x="267" y="16"/>
                    <a:pt x="275" y="24"/>
                    <a:pt x="275" y="35"/>
                  </a:cubicBezTo>
                  <a:cubicBezTo>
                    <a:pt x="275" y="135"/>
                    <a:pt x="275" y="135"/>
                    <a:pt x="275" y="135"/>
                  </a:cubicBezTo>
                  <a:cubicBezTo>
                    <a:pt x="275" y="146"/>
                    <a:pt x="267" y="154"/>
                    <a:pt x="256" y="154"/>
                  </a:cubicBezTo>
                  <a:cubicBezTo>
                    <a:pt x="199" y="154"/>
                    <a:pt x="199" y="154"/>
                    <a:pt x="199" y="154"/>
                  </a:cubicBezTo>
                  <a:lnTo>
                    <a:pt x="199" y="170"/>
                  </a:lnTo>
                  <a:close/>
                  <a:moveTo>
                    <a:pt x="199" y="192"/>
                  </a:moveTo>
                  <a:cubicBezTo>
                    <a:pt x="175" y="192"/>
                    <a:pt x="175" y="192"/>
                    <a:pt x="175" y="192"/>
                  </a:cubicBezTo>
                  <a:cubicBezTo>
                    <a:pt x="175" y="170"/>
                    <a:pt x="175" y="170"/>
                    <a:pt x="175" y="170"/>
                  </a:cubicBezTo>
                  <a:cubicBezTo>
                    <a:pt x="199" y="170"/>
                    <a:pt x="199" y="170"/>
                    <a:pt x="199" y="170"/>
                  </a:cubicBezTo>
                  <a:cubicBezTo>
                    <a:pt x="199" y="154"/>
                    <a:pt x="199" y="154"/>
                    <a:pt x="199" y="154"/>
                  </a:cubicBezTo>
                  <a:cubicBezTo>
                    <a:pt x="146" y="154"/>
                    <a:pt x="146" y="154"/>
                    <a:pt x="146" y="154"/>
                  </a:cubicBezTo>
                  <a:cubicBezTo>
                    <a:pt x="146" y="242"/>
                    <a:pt x="146" y="242"/>
                    <a:pt x="146" y="242"/>
                  </a:cubicBezTo>
                  <a:cubicBezTo>
                    <a:pt x="199" y="242"/>
                    <a:pt x="199" y="242"/>
                    <a:pt x="199" y="242"/>
                  </a:cubicBezTo>
                  <a:cubicBezTo>
                    <a:pt x="199" y="214"/>
                    <a:pt x="199" y="214"/>
                    <a:pt x="199" y="214"/>
                  </a:cubicBezTo>
                  <a:cubicBezTo>
                    <a:pt x="179" y="214"/>
                    <a:pt x="179" y="214"/>
                    <a:pt x="179" y="214"/>
                  </a:cubicBezTo>
                  <a:cubicBezTo>
                    <a:pt x="177" y="214"/>
                    <a:pt x="175" y="212"/>
                    <a:pt x="175" y="209"/>
                  </a:cubicBezTo>
                  <a:cubicBezTo>
                    <a:pt x="175" y="207"/>
                    <a:pt x="177" y="205"/>
                    <a:pt x="179" y="205"/>
                  </a:cubicBezTo>
                  <a:cubicBezTo>
                    <a:pt x="199" y="205"/>
                    <a:pt x="199" y="205"/>
                    <a:pt x="199" y="205"/>
                  </a:cubicBezTo>
                  <a:cubicBezTo>
                    <a:pt x="199" y="192"/>
                    <a:pt x="199" y="192"/>
                    <a:pt x="199" y="192"/>
                  </a:cubicBezTo>
                  <a:close/>
                  <a:moveTo>
                    <a:pt x="199" y="0"/>
                  </a:moveTo>
                  <a:cubicBezTo>
                    <a:pt x="146" y="0"/>
                    <a:pt x="146" y="0"/>
                    <a:pt x="146" y="0"/>
                  </a:cubicBezTo>
                  <a:cubicBezTo>
                    <a:pt x="146" y="16"/>
                    <a:pt x="146" y="16"/>
                    <a:pt x="146" y="16"/>
                  </a:cubicBezTo>
                  <a:cubicBezTo>
                    <a:pt x="199" y="16"/>
                    <a:pt x="199" y="16"/>
                    <a:pt x="199" y="16"/>
                  </a:cubicBezTo>
                  <a:lnTo>
                    <a:pt x="199" y="0"/>
                  </a:lnTo>
                  <a:close/>
                  <a:moveTo>
                    <a:pt x="146" y="0"/>
                  </a:moveTo>
                  <a:cubicBezTo>
                    <a:pt x="23" y="0"/>
                    <a:pt x="23" y="0"/>
                    <a:pt x="23" y="0"/>
                  </a:cubicBezTo>
                  <a:cubicBezTo>
                    <a:pt x="10" y="0"/>
                    <a:pt x="0" y="11"/>
                    <a:pt x="0" y="24"/>
                  </a:cubicBezTo>
                  <a:cubicBezTo>
                    <a:pt x="0" y="147"/>
                    <a:pt x="0" y="147"/>
                    <a:pt x="0" y="147"/>
                  </a:cubicBezTo>
                  <a:cubicBezTo>
                    <a:pt x="0" y="160"/>
                    <a:pt x="10" y="170"/>
                    <a:pt x="23" y="170"/>
                  </a:cubicBezTo>
                  <a:cubicBezTo>
                    <a:pt x="117" y="170"/>
                    <a:pt x="117" y="170"/>
                    <a:pt x="117" y="170"/>
                  </a:cubicBezTo>
                  <a:cubicBezTo>
                    <a:pt x="117" y="192"/>
                    <a:pt x="117" y="192"/>
                    <a:pt x="117" y="192"/>
                  </a:cubicBezTo>
                  <a:cubicBezTo>
                    <a:pt x="75" y="192"/>
                    <a:pt x="75" y="192"/>
                    <a:pt x="75" y="192"/>
                  </a:cubicBezTo>
                  <a:cubicBezTo>
                    <a:pt x="62" y="192"/>
                    <a:pt x="52" y="203"/>
                    <a:pt x="52" y="216"/>
                  </a:cubicBezTo>
                  <a:cubicBezTo>
                    <a:pt x="52" y="219"/>
                    <a:pt x="52" y="219"/>
                    <a:pt x="52" y="219"/>
                  </a:cubicBezTo>
                  <a:cubicBezTo>
                    <a:pt x="52" y="232"/>
                    <a:pt x="62" y="242"/>
                    <a:pt x="75" y="242"/>
                  </a:cubicBezTo>
                  <a:cubicBezTo>
                    <a:pt x="146" y="242"/>
                    <a:pt x="146" y="242"/>
                    <a:pt x="146" y="242"/>
                  </a:cubicBezTo>
                  <a:cubicBezTo>
                    <a:pt x="146" y="154"/>
                    <a:pt x="146" y="154"/>
                    <a:pt x="146" y="154"/>
                  </a:cubicBezTo>
                  <a:cubicBezTo>
                    <a:pt x="37" y="154"/>
                    <a:pt x="37" y="154"/>
                    <a:pt x="37" y="154"/>
                  </a:cubicBezTo>
                  <a:cubicBezTo>
                    <a:pt x="37" y="154"/>
                    <a:pt x="37" y="154"/>
                    <a:pt x="37" y="154"/>
                  </a:cubicBezTo>
                  <a:cubicBezTo>
                    <a:pt x="26" y="154"/>
                    <a:pt x="17" y="146"/>
                    <a:pt x="17" y="135"/>
                  </a:cubicBezTo>
                  <a:cubicBezTo>
                    <a:pt x="17" y="35"/>
                    <a:pt x="17" y="35"/>
                    <a:pt x="17" y="35"/>
                  </a:cubicBezTo>
                  <a:cubicBezTo>
                    <a:pt x="17" y="24"/>
                    <a:pt x="26" y="16"/>
                    <a:pt x="37" y="16"/>
                  </a:cubicBezTo>
                  <a:cubicBezTo>
                    <a:pt x="146" y="16"/>
                    <a:pt x="146" y="16"/>
                    <a:pt x="146" y="16"/>
                  </a:cubicBezTo>
                  <a:lnTo>
                    <a:pt x="146"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a:solidFill>
                  <a:schemeClr val="lt1"/>
                </a:solidFill>
                <a:cs typeface="+mn-ea"/>
                <a:sym typeface="+mn-lt"/>
              </a:endParaRPr>
            </a:p>
          </p:txBody>
        </p:sp>
        <p:sp>
          <p:nvSpPr>
            <p:cNvPr id="234" name="Freeform 46"/>
            <p:cNvSpPr>
              <a:spLocks noEditPoints="1"/>
            </p:cNvSpPr>
            <p:nvPr/>
          </p:nvSpPr>
          <p:spPr bwMode="auto">
            <a:xfrm>
              <a:off x="3058435" y="3108130"/>
              <a:ext cx="687345" cy="801901"/>
            </a:xfrm>
            <a:custGeom>
              <a:avLst/>
              <a:gdLst>
                <a:gd name="T0" fmla="*/ 376 w 376"/>
                <a:gd name="T1" fmla="*/ 43 h 438"/>
                <a:gd name="T2" fmla="*/ 324 w 376"/>
                <a:gd name="T3" fmla="*/ 32 h 438"/>
                <a:gd name="T4" fmla="*/ 334 w 376"/>
                <a:gd name="T5" fmla="*/ 54 h 438"/>
                <a:gd name="T6" fmla="*/ 324 w 376"/>
                <a:gd name="T7" fmla="*/ 59 h 438"/>
                <a:gd name="T8" fmla="*/ 272 w 376"/>
                <a:gd name="T9" fmla="*/ 63 h 438"/>
                <a:gd name="T10" fmla="*/ 304 w 376"/>
                <a:gd name="T11" fmla="*/ 98 h 438"/>
                <a:gd name="T12" fmla="*/ 256 w 376"/>
                <a:gd name="T13" fmla="*/ 81 h 438"/>
                <a:gd name="T14" fmla="*/ 271 w 376"/>
                <a:gd name="T15" fmla="*/ 103 h 438"/>
                <a:gd name="T16" fmla="*/ 241 w 376"/>
                <a:gd name="T17" fmla="*/ 100 h 438"/>
                <a:gd name="T18" fmla="*/ 256 w 376"/>
                <a:gd name="T19" fmla="*/ 122 h 438"/>
                <a:gd name="T20" fmla="*/ 226 w 376"/>
                <a:gd name="T21" fmla="*/ 119 h 438"/>
                <a:gd name="T22" fmla="*/ 240 w 376"/>
                <a:gd name="T23" fmla="*/ 140 h 438"/>
                <a:gd name="T24" fmla="*/ 210 w 376"/>
                <a:gd name="T25" fmla="*/ 138 h 438"/>
                <a:gd name="T26" fmla="*/ 242 w 376"/>
                <a:gd name="T27" fmla="*/ 173 h 438"/>
                <a:gd name="T28" fmla="*/ 195 w 376"/>
                <a:gd name="T29" fmla="*/ 156 h 438"/>
                <a:gd name="T30" fmla="*/ 210 w 376"/>
                <a:gd name="T31" fmla="*/ 178 h 438"/>
                <a:gd name="T32" fmla="*/ 180 w 376"/>
                <a:gd name="T33" fmla="*/ 175 h 438"/>
                <a:gd name="T34" fmla="*/ 194 w 376"/>
                <a:gd name="T35" fmla="*/ 197 h 438"/>
                <a:gd name="T36" fmla="*/ 164 w 376"/>
                <a:gd name="T37" fmla="*/ 194 h 438"/>
                <a:gd name="T38" fmla="*/ 179 w 376"/>
                <a:gd name="T39" fmla="*/ 215 h 438"/>
                <a:gd name="T40" fmla="*/ 149 w 376"/>
                <a:gd name="T41" fmla="*/ 213 h 438"/>
                <a:gd name="T42" fmla="*/ 181 w 376"/>
                <a:gd name="T43" fmla="*/ 248 h 438"/>
                <a:gd name="T44" fmla="*/ 134 w 376"/>
                <a:gd name="T45" fmla="*/ 232 h 438"/>
                <a:gd name="T46" fmla="*/ 148 w 376"/>
                <a:gd name="T47" fmla="*/ 253 h 438"/>
                <a:gd name="T48" fmla="*/ 118 w 376"/>
                <a:gd name="T49" fmla="*/ 250 h 438"/>
                <a:gd name="T50" fmla="*/ 133 w 376"/>
                <a:gd name="T51" fmla="*/ 272 h 438"/>
                <a:gd name="T52" fmla="*/ 103 w 376"/>
                <a:gd name="T53" fmla="*/ 269 h 438"/>
                <a:gd name="T54" fmla="*/ 117 w 376"/>
                <a:gd name="T55" fmla="*/ 290 h 438"/>
                <a:gd name="T56" fmla="*/ 88 w 376"/>
                <a:gd name="T57" fmla="*/ 288 h 438"/>
                <a:gd name="T58" fmla="*/ 119 w 376"/>
                <a:gd name="T59" fmla="*/ 323 h 438"/>
                <a:gd name="T60" fmla="*/ 72 w 376"/>
                <a:gd name="T61" fmla="*/ 307 h 438"/>
                <a:gd name="T62" fmla="*/ 87 w 376"/>
                <a:gd name="T63" fmla="*/ 328 h 438"/>
                <a:gd name="T64" fmla="*/ 57 w 376"/>
                <a:gd name="T65" fmla="*/ 325 h 438"/>
                <a:gd name="T66" fmla="*/ 71 w 376"/>
                <a:gd name="T67" fmla="*/ 347 h 438"/>
                <a:gd name="T68" fmla="*/ 42 w 376"/>
                <a:gd name="T69" fmla="*/ 344 h 438"/>
                <a:gd name="T70" fmla="*/ 56 w 376"/>
                <a:gd name="T71" fmla="*/ 366 h 438"/>
                <a:gd name="T72" fmla="*/ 26 w 376"/>
                <a:gd name="T73" fmla="*/ 363 h 438"/>
                <a:gd name="T74" fmla="*/ 58 w 376"/>
                <a:gd name="T75" fmla="*/ 398 h 438"/>
                <a:gd name="T76" fmla="*/ 0 w 376"/>
                <a:gd name="T77" fmla="*/ 395 h 438"/>
                <a:gd name="T78" fmla="*/ 324 w 376"/>
                <a:gd name="T79" fmla="*/ 106 h 438"/>
                <a:gd name="T80" fmla="*/ 316 w 376"/>
                <a:gd name="T81" fmla="*/ 56 h 438"/>
                <a:gd name="T82" fmla="*/ 324 w 376"/>
                <a:gd name="T83" fmla="*/ 32 h 438"/>
                <a:gd name="T84" fmla="*/ 323 w 376"/>
                <a:gd name="T85" fmla="*/ 0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76" h="438">
                  <a:moveTo>
                    <a:pt x="324" y="106"/>
                  </a:moveTo>
                  <a:cubicBezTo>
                    <a:pt x="376" y="43"/>
                    <a:pt x="376" y="43"/>
                    <a:pt x="376" y="43"/>
                  </a:cubicBezTo>
                  <a:cubicBezTo>
                    <a:pt x="324" y="1"/>
                    <a:pt x="324" y="1"/>
                    <a:pt x="324" y="1"/>
                  </a:cubicBezTo>
                  <a:cubicBezTo>
                    <a:pt x="324" y="32"/>
                    <a:pt x="324" y="32"/>
                    <a:pt x="324" y="32"/>
                  </a:cubicBezTo>
                  <a:cubicBezTo>
                    <a:pt x="327" y="32"/>
                    <a:pt x="330" y="33"/>
                    <a:pt x="332" y="35"/>
                  </a:cubicBezTo>
                  <a:cubicBezTo>
                    <a:pt x="338" y="40"/>
                    <a:pt x="339" y="49"/>
                    <a:pt x="334" y="54"/>
                  </a:cubicBezTo>
                  <a:cubicBezTo>
                    <a:pt x="334" y="54"/>
                    <a:pt x="334" y="54"/>
                    <a:pt x="334" y="54"/>
                  </a:cubicBezTo>
                  <a:cubicBezTo>
                    <a:pt x="332" y="57"/>
                    <a:pt x="328" y="59"/>
                    <a:pt x="324" y="59"/>
                  </a:cubicBezTo>
                  <a:lnTo>
                    <a:pt x="324" y="106"/>
                  </a:lnTo>
                  <a:close/>
                  <a:moveTo>
                    <a:pt x="272" y="63"/>
                  </a:moveTo>
                  <a:cubicBezTo>
                    <a:pt x="308" y="92"/>
                    <a:pt x="308" y="92"/>
                    <a:pt x="308" y="92"/>
                  </a:cubicBezTo>
                  <a:cubicBezTo>
                    <a:pt x="304" y="98"/>
                    <a:pt x="304" y="98"/>
                    <a:pt x="304" y="98"/>
                  </a:cubicBezTo>
                  <a:cubicBezTo>
                    <a:pt x="267" y="68"/>
                    <a:pt x="267" y="68"/>
                    <a:pt x="267" y="68"/>
                  </a:cubicBezTo>
                  <a:cubicBezTo>
                    <a:pt x="256" y="81"/>
                    <a:pt x="256" y="81"/>
                    <a:pt x="256" y="81"/>
                  </a:cubicBezTo>
                  <a:cubicBezTo>
                    <a:pt x="276" y="97"/>
                    <a:pt x="276" y="97"/>
                    <a:pt x="276" y="97"/>
                  </a:cubicBezTo>
                  <a:cubicBezTo>
                    <a:pt x="271" y="103"/>
                    <a:pt x="271" y="103"/>
                    <a:pt x="271" y="103"/>
                  </a:cubicBezTo>
                  <a:cubicBezTo>
                    <a:pt x="252" y="87"/>
                    <a:pt x="252" y="87"/>
                    <a:pt x="252" y="87"/>
                  </a:cubicBezTo>
                  <a:cubicBezTo>
                    <a:pt x="241" y="100"/>
                    <a:pt x="241" y="100"/>
                    <a:pt x="241" y="100"/>
                  </a:cubicBezTo>
                  <a:cubicBezTo>
                    <a:pt x="260" y="116"/>
                    <a:pt x="260" y="116"/>
                    <a:pt x="260" y="116"/>
                  </a:cubicBezTo>
                  <a:cubicBezTo>
                    <a:pt x="256" y="122"/>
                    <a:pt x="256" y="122"/>
                    <a:pt x="256" y="122"/>
                  </a:cubicBezTo>
                  <a:cubicBezTo>
                    <a:pt x="236" y="106"/>
                    <a:pt x="236" y="106"/>
                    <a:pt x="236" y="106"/>
                  </a:cubicBezTo>
                  <a:cubicBezTo>
                    <a:pt x="226" y="119"/>
                    <a:pt x="226" y="119"/>
                    <a:pt x="226" y="119"/>
                  </a:cubicBezTo>
                  <a:cubicBezTo>
                    <a:pt x="245" y="135"/>
                    <a:pt x="245" y="135"/>
                    <a:pt x="245" y="135"/>
                  </a:cubicBezTo>
                  <a:cubicBezTo>
                    <a:pt x="240" y="140"/>
                    <a:pt x="240" y="140"/>
                    <a:pt x="240" y="140"/>
                  </a:cubicBezTo>
                  <a:cubicBezTo>
                    <a:pt x="221" y="125"/>
                    <a:pt x="221" y="125"/>
                    <a:pt x="221" y="125"/>
                  </a:cubicBezTo>
                  <a:cubicBezTo>
                    <a:pt x="210" y="138"/>
                    <a:pt x="210" y="138"/>
                    <a:pt x="210" y="138"/>
                  </a:cubicBezTo>
                  <a:cubicBezTo>
                    <a:pt x="247" y="167"/>
                    <a:pt x="247" y="167"/>
                    <a:pt x="247" y="167"/>
                  </a:cubicBezTo>
                  <a:cubicBezTo>
                    <a:pt x="242" y="173"/>
                    <a:pt x="242" y="173"/>
                    <a:pt x="242" y="173"/>
                  </a:cubicBezTo>
                  <a:cubicBezTo>
                    <a:pt x="206" y="143"/>
                    <a:pt x="206" y="143"/>
                    <a:pt x="206" y="143"/>
                  </a:cubicBezTo>
                  <a:cubicBezTo>
                    <a:pt x="195" y="156"/>
                    <a:pt x="195" y="156"/>
                    <a:pt x="195" y="156"/>
                  </a:cubicBezTo>
                  <a:cubicBezTo>
                    <a:pt x="214" y="172"/>
                    <a:pt x="214" y="172"/>
                    <a:pt x="214" y="172"/>
                  </a:cubicBezTo>
                  <a:cubicBezTo>
                    <a:pt x="210" y="178"/>
                    <a:pt x="210" y="178"/>
                    <a:pt x="210" y="178"/>
                  </a:cubicBezTo>
                  <a:cubicBezTo>
                    <a:pt x="190" y="162"/>
                    <a:pt x="190" y="162"/>
                    <a:pt x="190" y="162"/>
                  </a:cubicBezTo>
                  <a:cubicBezTo>
                    <a:pt x="180" y="175"/>
                    <a:pt x="180" y="175"/>
                    <a:pt x="180" y="175"/>
                  </a:cubicBezTo>
                  <a:cubicBezTo>
                    <a:pt x="199" y="191"/>
                    <a:pt x="199" y="191"/>
                    <a:pt x="199" y="191"/>
                  </a:cubicBezTo>
                  <a:cubicBezTo>
                    <a:pt x="194" y="197"/>
                    <a:pt x="194" y="197"/>
                    <a:pt x="194" y="197"/>
                  </a:cubicBezTo>
                  <a:cubicBezTo>
                    <a:pt x="175" y="181"/>
                    <a:pt x="175" y="181"/>
                    <a:pt x="175" y="181"/>
                  </a:cubicBezTo>
                  <a:cubicBezTo>
                    <a:pt x="164" y="194"/>
                    <a:pt x="164" y="194"/>
                    <a:pt x="164" y="194"/>
                  </a:cubicBezTo>
                  <a:cubicBezTo>
                    <a:pt x="184" y="210"/>
                    <a:pt x="184" y="210"/>
                    <a:pt x="184" y="210"/>
                  </a:cubicBezTo>
                  <a:cubicBezTo>
                    <a:pt x="179" y="215"/>
                    <a:pt x="179" y="215"/>
                    <a:pt x="179" y="215"/>
                  </a:cubicBezTo>
                  <a:cubicBezTo>
                    <a:pt x="160" y="200"/>
                    <a:pt x="160" y="200"/>
                    <a:pt x="160" y="200"/>
                  </a:cubicBezTo>
                  <a:cubicBezTo>
                    <a:pt x="149" y="213"/>
                    <a:pt x="149" y="213"/>
                    <a:pt x="149" y="213"/>
                  </a:cubicBezTo>
                  <a:cubicBezTo>
                    <a:pt x="185" y="243"/>
                    <a:pt x="185" y="243"/>
                    <a:pt x="185" y="243"/>
                  </a:cubicBezTo>
                  <a:cubicBezTo>
                    <a:pt x="181" y="248"/>
                    <a:pt x="181" y="248"/>
                    <a:pt x="181" y="248"/>
                  </a:cubicBezTo>
                  <a:cubicBezTo>
                    <a:pt x="144" y="218"/>
                    <a:pt x="144" y="218"/>
                    <a:pt x="144" y="218"/>
                  </a:cubicBezTo>
                  <a:cubicBezTo>
                    <a:pt x="134" y="232"/>
                    <a:pt x="134" y="232"/>
                    <a:pt x="134" y="232"/>
                  </a:cubicBezTo>
                  <a:cubicBezTo>
                    <a:pt x="153" y="247"/>
                    <a:pt x="153" y="247"/>
                    <a:pt x="153" y="247"/>
                  </a:cubicBezTo>
                  <a:cubicBezTo>
                    <a:pt x="148" y="253"/>
                    <a:pt x="148" y="253"/>
                    <a:pt x="148" y="253"/>
                  </a:cubicBezTo>
                  <a:cubicBezTo>
                    <a:pt x="129" y="237"/>
                    <a:pt x="129" y="237"/>
                    <a:pt x="129" y="237"/>
                  </a:cubicBezTo>
                  <a:cubicBezTo>
                    <a:pt x="118" y="250"/>
                    <a:pt x="118" y="250"/>
                    <a:pt x="118" y="250"/>
                  </a:cubicBezTo>
                  <a:cubicBezTo>
                    <a:pt x="137" y="266"/>
                    <a:pt x="137" y="266"/>
                    <a:pt x="137" y="266"/>
                  </a:cubicBezTo>
                  <a:cubicBezTo>
                    <a:pt x="133" y="272"/>
                    <a:pt x="133" y="272"/>
                    <a:pt x="133" y="272"/>
                  </a:cubicBezTo>
                  <a:cubicBezTo>
                    <a:pt x="114" y="256"/>
                    <a:pt x="114" y="256"/>
                    <a:pt x="114" y="256"/>
                  </a:cubicBezTo>
                  <a:cubicBezTo>
                    <a:pt x="103" y="269"/>
                    <a:pt x="103" y="269"/>
                    <a:pt x="103" y="269"/>
                  </a:cubicBezTo>
                  <a:cubicBezTo>
                    <a:pt x="122" y="285"/>
                    <a:pt x="122" y="285"/>
                    <a:pt x="122" y="285"/>
                  </a:cubicBezTo>
                  <a:cubicBezTo>
                    <a:pt x="117" y="290"/>
                    <a:pt x="117" y="290"/>
                    <a:pt x="117" y="290"/>
                  </a:cubicBezTo>
                  <a:cubicBezTo>
                    <a:pt x="98" y="275"/>
                    <a:pt x="98" y="275"/>
                    <a:pt x="98" y="275"/>
                  </a:cubicBezTo>
                  <a:cubicBezTo>
                    <a:pt x="88" y="288"/>
                    <a:pt x="88" y="288"/>
                    <a:pt x="88" y="288"/>
                  </a:cubicBezTo>
                  <a:cubicBezTo>
                    <a:pt x="124" y="318"/>
                    <a:pt x="124" y="318"/>
                    <a:pt x="124" y="318"/>
                  </a:cubicBezTo>
                  <a:cubicBezTo>
                    <a:pt x="119" y="323"/>
                    <a:pt x="119" y="323"/>
                    <a:pt x="119" y="323"/>
                  </a:cubicBezTo>
                  <a:cubicBezTo>
                    <a:pt x="83" y="294"/>
                    <a:pt x="83" y="294"/>
                    <a:pt x="83" y="294"/>
                  </a:cubicBezTo>
                  <a:cubicBezTo>
                    <a:pt x="72" y="307"/>
                    <a:pt x="72" y="307"/>
                    <a:pt x="72" y="307"/>
                  </a:cubicBezTo>
                  <a:cubicBezTo>
                    <a:pt x="91" y="322"/>
                    <a:pt x="91" y="322"/>
                    <a:pt x="91" y="322"/>
                  </a:cubicBezTo>
                  <a:cubicBezTo>
                    <a:pt x="87" y="328"/>
                    <a:pt x="87" y="328"/>
                    <a:pt x="87" y="328"/>
                  </a:cubicBezTo>
                  <a:cubicBezTo>
                    <a:pt x="68" y="312"/>
                    <a:pt x="68" y="312"/>
                    <a:pt x="68" y="312"/>
                  </a:cubicBezTo>
                  <a:cubicBezTo>
                    <a:pt x="57" y="325"/>
                    <a:pt x="57" y="325"/>
                    <a:pt x="57" y="325"/>
                  </a:cubicBezTo>
                  <a:cubicBezTo>
                    <a:pt x="76" y="341"/>
                    <a:pt x="76" y="341"/>
                    <a:pt x="76" y="341"/>
                  </a:cubicBezTo>
                  <a:cubicBezTo>
                    <a:pt x="71" y="347"/>
                    <a:pt x="71" y="347"/>
                    <a:pt x="71" y="347"/>
                  </a:cubicBezTo>
                  <a:cubicBezTo>
                    <a:pt x="52" y="331"/>
                    <a:pt x="52" y="331"/>
                    <a:pt x="52" y="331"/>
                  </a:cubicBezTo>
                  <a:cubicBezTo>
                    <a:pt x="42" y="344"/>
                    <a:pt x="42" y="344"/>
                    <a:pt x="42" y="344"/>
                  </a:cubicBezTo>
                  <a:cubicBezTo>
                    <a:pt x="61" y="360"/>
                    <a:pt x="61" y="360"/>
                    <a:pt x="61" y="360"/>
                  </a:cubicBezTo>
                  <a:cubicBezTo>
                    <a:pt x="56" y="366"/>
                    <a:pt x="56" y="366"/>
                    <a:pt x="56" y="366"/>
                  </a:cubicBezTo>
                  <a:cubicBezTo>
                    <a:pt x="37" y="350"/>
                    <a:pt x="37" y="350"/>
                    <a:pt x="37" y="350"/>
                  </a:cubicBezTo>
                  <a:cubicBezTo>
                    <a:pt x="26" y="363"/>
                    <a:pt x="26" y="363"/>
                    <a:pt x="26" y="363"/>
                  </a:cubicBezTo>
                  <a:cubicBezTo>
                    <a:pt x="63" y="393"/>
                    <a:pt x="63" y="393"/>
                    <a:pt x="63" y="393"/>
                  </a:cubicBezTo>
                  <a:cubicBezTo>
                    <a:pt x="58" y="398"/>
                    <a:pt x="58" y="398"/>
                    <a:pt x="58" y="398"/>
                  </a:cubicBezTo>
                  <a:cubicBezTo>
                    <a:pt x="22" y="369"/>
                    <a:pt x="22" y="369"/>
                    <a:pt x="22" y="369"/>
                  </a:cubicBezTo>
                  <a:cubicBezTo>
                    <a:pt x="0" y="395"/>
                    <a:pt x="0" y="395"/>
                    <a:pt x="0" y="395"/>
                  </a:cubicBezTo>
                  <a:cubicBezTo>
                    <a:pt x="53" y="438"/>
                    <a:pt x="53" y="438"/>
                    <a:pt x="53" y="438"/>
                  </a:cubicBezTo>
                  <a:cubicBezTo>
                    <a:pt x="324" y="106"/>
                    <a:pt x="324" y="106"/>
                    <a:pt x="324" y="106"/>
                  </a:cubicBezTo>
                  <a:cubicBezTo>
                    <a:pt x="324" y="59"/>
                    <a:pt x="324" y="59"/>
                    <a:pt x="324" y="59"/>
                  </a:cubicBezTo>
                  <a:cubicBezTo>
                    <a:pt x="321" y="59"/>
                    <a:pt x="318" y="58"/>
                    <a:pt x="316" y="56"/>
                  </a:cubicBezTo>
                  <a:cubicBezTo>
                    <a:pt x="310" y="51"/>
                    <a:pt x="309" y="43"/>
                    <a:pt x="314" y="37"/>
                  </a:cubicBezTo>
                  <a:cubicBezTo>
                    <a:pt x="316" y="34"/>
                    <a:pt x="320" y="32"/>
                    <a:pt x="324" y="32"/>
                  </a:cubicBezTo>
                  <a:cubicBezTo>
                    <a:pt x="324" y="1"/>
                    <a:pt x="324" y="1"/>
                    <a:pt x="324" y="1"/>
                  </a:cubicBezTo>
                  <a:cubicBezTo>
                    <a:pt x="323" y="0"/>
                    <a:pt x="323" y="0"/>
                    <a:pt x="323" y="0"/>
                  </a:cubicBezTo>
                  <a:lnTo>
                    <a:pt x="272" y="6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a:solidFill>
                  <a:schemeClr val="lt1"/>
                </a:solidFill>
                <a:cs typeface="+mn-ea"/>
                <a:sym typeface="+mn-lt"/>
              </a:endParaRPr>
            </a:p>
          </p:txBody>
        </p:sp>
        <p:sp>
          <p:nvSpPr>
            <p:cNvPr id="235" name="Freeform 47"/>
            <p:cNvSpPr>
              <a:spLocks noEditPoints="1"/>
            </p:cNvSpPr>
            <p:nvPr/>
          </p:nvSpPr>
          <p:spPr bwMode="auto">
            <a:xfrm>
              <a:off x="3579271" y="3342571"/>
              <a:ext cx="297051" cy="583444"/>
            </a:xfrm>
            <a:custGeom>
              <a:avLst/>
              <a:gdLst>
                <a:gd name="T0" fmla="*/ 121 w 162"/>
                <a:gd name="T1" fmla="*/ 144 h 319"/>
                <a:gd name="T2" fmla="*/ 128 w 162"/>
                <a:gd name="T3" fmla="*/ 138 h 319"/>
                <a:gd name="T4" fmla="*/ 150 w 162"/>
                <a:gd name="T5" fmla="*/ 80 h 319"/>
                <a:gd name="T6" fmla="*/ 147 w 162"/>
                <a:gd name="T7" fmla="*/ 69 h 319"/>
                <a:gd name="T8" fmla="*/ 156 w 162"/>
                <a:gd name="T9" fmla="*/ 46 h 319"/>
                <a:gd name="T10" fmla="*/ 137 w 162"/>
                <a:gd name="T11" fmla="*/ 3 h 319"/>
                <a:gd name="T12" fmla="*/ 121 w 162"/>
                <a:gd name="T13" fmla="*/ 1 h 319"/>
                <a:gd name="T14" fmla="*/ 121 w 162"/>
                <a:gd name="T15" fmla="*/ 58 h 319"/>
                <a:gd name="T16" fmla="*/ 126 w 162"/>
                <a:gd name="T17" fmla="*/ 61 h 319"/>
                <a:gd name="T18" fmla="*/ 121 w 162"/>
                <a:gd name="T19" fmla="*/ 59 h 319"/>
                <a:gd name="T20" fmla="*/ 121 w 162"/>
                <a:gd name="T21" fmla="*/ 85 h 319"/>
                <a:gd name="T22" fmla="*/ 125 w 162"/>
                <a:gd name="T23" fmla="*/ 75 h 319"/>
                <a:gd name="T24" fmla="*/ 123 w 162"/>
                <a:gd name="T25" fmla="*/ 66 h 319"/>
                <a:gd name="T26" fmla="*/ 139 w 162"/>
                <a:gd name="T27" fmla="*/ 72 h 319"/>
                <a:gd name="T28" fmla="*/ 144 w 162"/>
                <a:gd name="T29" fmla="*/ 83 h 319"/>
                <a:gd name="T30" fmla="*/ 125 w 162"/>
                <a:gd name="T31" fmla="*/ 132 h 319"/>
                <a:gd name="T32" fmla="*/ 121 w 162"/>
                <a:gd name="T33" fmla="*/ 136 h 319"/>
                <a:gd name="T34" fmla="*/ 121 w 162"/>
                <a:gd name="T35" fmla="*/ 144 h 319"/>
                <a:gd name="T36" fmla="*/ 66 w 162"/>
                <a:gd name="T37" fmla="*/ 284 h 319"/>
                <a:gd name="T38" fmla="*/ 121 w 162"/>
                <a:gd name="T39" fmla="*/ 144 h 319"/>
                <a:gd name="T40" fmla="*/ 121 w 162"/>
                <a:gd name="T41" fmla="*/ 144 h 319"/>
                <a:gd name="T42" fmla="*/ 121 w 162"/>
                <a:gd name="T43" fmla="*/ 136 h 319"/>
                <a:gd name="T44" fmla="*/ 114 w 162"/>
                <a:gd name="T45" fmla="*/ 137 h 319"/>
                <a:gd name="T46" fmla="*/ 98 w 162"/>
                <a:gd name="T47" fmla="*/ 130 h 319"/>
                <a:gd name="T48" fmla="*/ 98 w 162"/>
                <a:gd name="T49" fmla="*/ 130 h 319"/>
                <a:gd name="T50" fmla="*/ 106 w 162"/>
                <a:gd name="T51" fmla="*/ 125 h 319"/>
                <a:gd name="T52" fmla="*/ 121 w 162"/>
                <a:gd name="T53" fmla="*/ 85 h 319"/>
                <a:gd name="T54" fmla="*/ 121 w 162"/>
                <a:gd name="T55" fmla="*/ 59 h 319"/>
                <a:gd name="T56" fmla="*/ 85 w 162"/>
                <a:gd name="T57" fmla="*/ 45 h 319"/>
                <a:gd name="T58" fmla="*/ 74 w 162"/>
                <a:gd name="T59" fmla="*/ 51 h 319"/>
                <a:gd name="T60" fmla="*/ 52 w 162"/>
                <a:gd name="T61" fmla="*/ 108 h 319"/>
                <a:gd name="T62" fmla="*/ 54 w 162"/>
                <a:gd name="T63" fmla="*/ 118 h 319"/>
                <a:gd name="T64" fmla="*/ 35 w 162"/>
                <a:gd name="T65" fmla="*/ 168 h 319"/>
                <a:gd name="T66" fmla="*/ 35 w 162"/>
                <a:gd name="T67" fmla="*/ 256 h 319"/>
                <a:gd name="T68" fmla="*/ 39 w 162"/>
                <a:gd name="T69" fmla="*/ 257 h 319"/>
                <a:gd name="T70" fmla="*/ 45 w 162"/>
                <a:gd name="T71" fmla="*/ 268 h 319"/>
                <a:gd name="T72" fmla="*/ 58 w 162"/>
                <a:gd name="T73" fmla="*/ 264 h 319"/>
                <a:gd name="T74" fmla="*/ 64 w 162"/>
                <a:gd name="T75" fmla="*/ 278 h 319"/>
                <a:gd name="T76" fmla="*/ 63 w 162"/>
                <a:gd name="T77" fmla="*/ 281 h 319"/>
                <a:gd name="T78" fmla="*/ 35 w 162"/>
                <a:gd name="T79" fmla="*/ 300 h 319"/>
                <a:gd name="T80" fmla="*/ 35 w 162"/>
                <a:gd name="T81" fmla="*/ 306 h 319"/>
                <a:gd name="T82" fmla="*/ 66 w 162"/>
                <a:gd name="T83" fmla="*/ 284 h 319"/>
                <a:gd name="T84" fmla="*/ 121 w 162"/>
                <a:gd name="T85" fmla="*/ 1 h 319"/>
                <a:gd name="T86" fmla="*/ 121 w 162"/>
                <a:gd name="T87" fmla="*/ 58 h 319"/>
                <a:gd name="T88" fmla="*/ 88 w 162"/>
                <a:gd name="T89" fmla="*/ 36 h 319"/>
                <a:gd name="T90" fmla="*/ 94 w 162"/>
                <a:gd name="T91" fmla="*/ 22 h 319"/>
                <a:gd name="T92" fmla="*/ 121 w 162"/>
                <a:gd name="T93" fmla="*/ 1 h 319"/>
                <a:gd name="T94" fmla="*/ 35 w 162"/>
                <a:gd name="T95" fmla="*/ 168 h 319"/>
                <a:gd name="T96" fmla="*/ 0 w 162"/>
                <a:gd name="T97" fmla="*/ 258 h 319"/>
                <a:gd name="T98" fmla="*/ 15 w 162"/>
                <a:gd name="T99" fmla="*/ 319 h 319"/>
                <a:gd name="T100" fmla="*/ 35 w 162"/>
                <a:gd name="T101" fmla="*/ 306 h 319"/>
                <a:gd name="T102" fmla="*/ 35 w 162"/>
                <a:gd name="T103" fmla="*/ 300 h 319"/>
                <a:gd name="T104" fmla="*/ 33 w 162"/>
                <a:gd name="T105" fmla="*/ 301 h 319"/>
                <a:gd name="T106" fmla="*/ 13 w 162"/>
                <a:gd name="T107" fmla="*/ 294 h 319"/>
                <a:gd name="T108" fmla="*/ 5 w 162"/>
                <a:gd name="T109" fmla="*/ 259 h 319"/>
                <a:gd name="T110" fmla="*/ 5 w 162"/>
                <a:gd name="T111" fmla="*/ 259 h 319"/>
                <a:gd name="T112" fmla="*/ 6 w 162"/>
                <a:gd name="T113" fmla="*/ 256 h 319"/>
                <a:gd name="T114" fmla="*/ 19 w 162"/>
                <a:gd name="T115" fmla="*/ 250 h 319"/>
                <a:gd name="T116" fmla="*/ 26 w 162"/>
                <a:gd name="T117" fmla="*/ 261 h 319"/>
                <a:gd name="T118" fmla="*/ 35 w 162"/>
                <a:gd name="T119" fmla="*/ 256 h 319"/>
                <a:gd name="T120" fmla="*/ 35 w 162"/>
                <a:gd name="T121" fmla="*/ 168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62" h="319">
                  <a:moveTo>
                    <a:pt x="121" y="144"/>
                  </a:moveTo>
                  <a:cubicBezTo>
                    <a:pt x="124" y="143"/>
                    <a:pt x="127" y="141"/>
                    <a:pt x="128" y="138"/>
                  </a:cubicBezTo>
                  <a:cubicBezTo>
                    <a:pt x="150" y="80"/>
                    <a:pt x="150" y="80"/>
                    <a:pt x="150" y="80"/>
                  </a:cubicBezTo>
                  <a:cubicBezTo>
                    <a:pt x="152" y="76"/>
                    <a:pt x="150" y="71"/>
                    <a:pt x="147" y="69"/>
                  </a:cubicBezTo>
                  <a:cubicBezTo>
                    <a:pt x="156" y="46"/>
                    <a:pt x="156" y="46"/>
                    <a:pt x="156" y="46"/>
                  </a:cubicBezTo>
                  <a:cubicBezTo>
                    <a:pt x="162" y="29"/>
                    <a:pt x="154" y="9"/>
                    <a:pt x="137" y="3"/>
                  </a:cubicBezTo>
                  <a:cubicBezTo>
                    <a:pt x="132" y="1"/>
                    <a:pt x="126" y="0"/>
                    <a:pt x="121" y="1"/>
                  </a:cubicBezTo>
                  <a:cubicBezTo>
                    <a:pt x="121" y="58"/>
                    <a:pt x="121" y="58"/>
                    <a:pt x="121" y="58"/>
                  </a:cubicBezTo>
                  <a:cubicBezTo>
                    <a:pt x="126" y="61"/>
                    <a:pt x="126" y="61"/>
                    <a:pt x="126" y="61"/>
                  </a:cubicBezTo>
                  <a:cubicBezTo>
                    <a:pt x="121" y="59"/>
                    <a:pt x="121" y="59"/>
                    <a:pt x="121" y="59"/>
                  </a:cubicBezTo>
                  <a:cubicBezTo>
                    <a:pt x="121" y="85"/>
                    <a:pt x="121" y="85"/>
                    <a:pt x="121" y="85"/>
                  </a:cubicBezTo>
                  <a:cubicBezTo>
                    <a:pt x="125" y="75"/>
                    <a:pt x="125" y="75"/>
                    <a:pt x="125" y="75"/>
                  </a:cubicBezTo>
                  <a:cubicBezTo>
                    <a:pt x="126" y="72"/>
                    <a:pt x="126" y="68"/>
                    <a:pt x="123" y="66"/>
                  </a:cubicBezTo>
                  <a:cubicBezTo>
                    <a:pt x="139" y="72"/>
                    <a:pt x="139" y="72"/>
                    <a:pt x="139" y="72"/>
                  </a:cubicBezTo>
                  <a:cubicBezTo>
                    <a:pt x="143" y="73"/>
                    <a:pt x="146" y="78"/>
                    <a:pt x="144" y="83"/>
                  </a:cubicBezTo>
                  <a:cubicBezTo>
                    <a:pt x="125" y="132"/>
                    <a:pt x="125" y="132"/>
                    <a:pt x="125" y="132"/>
                  </a:cubicBezTo>
                  <a:cubicBezTo>
                    <a:pt x="124" y="134"/>
                    <a:pt x="123" y="135"/>
                    <a:pt x="121" y="136"/>
                  </a:cubicBezTo>
                  <a:lnTo>
                    <a:pt x="121" y="144"/>
                  </a:lnTo>
                  <a:close/>
                  <a:moveTo>
                    <a:pt x="66" y="284"/>
                  </a:moveTo>
                  <a:cubicBezTo>
                    <a:pt x="121" y="144"/>
                    <a:pt x="121" y="144"/>
                    <a:pt x="121" y="144"/>
                  </a:cubicBezTo>
                  <a:cubicBezTo>
                    <a:pt x="121" y="144"/>
                    <a:pt x="121" y="144"/>
                    <a:pt x="121" y="144"/>
                  </a:cubicBezTo>
                  <a:cubicBezTo>
                    <a:pt x="121" y="136"/>
                    <a:pt x="121" y="136"/>
                    <a:pt x="121" y="136"/>
                  </a:cubicBezTo>
                  <a:cubicBezTo>
                    <a:pt x="119" y="137"/>
                    <a:pt x="117" y="137"/>
                    <a:pt x="114" y="137"/>
                  </a:cubicBezTo>
                  <a:cubicBezTo>
                    <a:pt x="98" y="130"/>
                    <a:pt x="98" y="130"/>
                    <a:pt x="98" y="130"/>
                  </a:cubicBezTo>
                  <a:cubicBezTo>
                    <a:pt x="98" y="130"/>
                    <a:pt x="98" y="130"/>
                    <a:pt x="98" y="130"/>
                  </a:cubicBezTo>
                  <a:cubicBezTo>
                    <a:pt x="102" y="130"/>
                    <a:pt x="105" y="128"/>
                    <a:pt x="106" y="125"/>
                  </a:cubicBezTo>
                  <a:cubicBezTo>
                    <a:pt x="121" y="85"/>
                    <a:pt x="121" y="85"/>
                    <a:pt x="121" y="85"/>
                  </a:cubicBezTo>
                  <a:cubicBezTo>
                    <a:pt x="121" y="59"/>
                    <a:pt x="121" y="59"/>
                    <a:pt x="121" y="59"/>
                  </a:cubicBezTo>
                  <a:cubicBezTo>
                    <a:pt x="85" y="45"/>
                    <a:pt x="85" y="45"/>
                    <a:pt x="85" y="45"/>
                  </a:cubicBezTo>
                  <a:cubicBezTo>
                    <a:pt x="80" y="44"/>
                    <a:pt x="76" y="47"/>
                    <a:pt x="74" y="51"/>
                  </a:cubicBezTo>
                  <a:cubicBezTo>
                    <a:pt x="52" y="108"/>
                    <a:pt x="52" y="108"/>
                    <a:pt x="52" y="108"/>
                  </a:cubicBezTo>
                  <a:cubicBezTo>
                    <a:pt x="51" y="112"/>
                    <a:pt x="52" y="115"/>
                    <a:pt x="54" y="118"/>
                  </a:cubicBezTo>
                  <a:cubicBezTo>
                    <a:pt x="35" y="168"/>
                    <a:pt x="35" y="168"/>
                    <a:pt x="35" y="168"/>
                  </a:cubicBezTo>
                  <a:cubicBezTo>
                    <a:pt x="35" y="256"/>
                    <a:pt x="35" y="256"/>
                    <a:pt x="35" y="256"/>
                  </a:cubicBezTo>
                  <a:cubicBezTo>
                    <a:pt x="36" y="256"/>
                    <a:pt x="37" y="257"/>
                    <a:pt x="39" y="257"/>
                  </a:cubicBezTo>
                  <a:cubicBezTo>
                    <a:pt x="43" y="259"/>
                    <a:pt x="46" y="264"/>
                    <a:pt x="45" y="268"/>
                  </a:cubicBezTo>
                  <a:cubicBezTo>
                    <a:pt x="48" y="264"/>
                    <a:pt x="53" y="263"/>
                    <a:pt x="58" y="264"/>
                  </a:cubicBezTo>
                  <a:cubicBezTo>
                    <a:pt x="63" y="267"/>
                    <a:pt x="66" y="273"/>
                    <a:pt x="64" y="278"/>
                  </a:cubicBezTo>
                  <a:cubicBezTo>
                    <a:pt x="63" y="281"/>
                    <a:pt x="63" y="281"/>
                    <a:pt x="63" y="281"/>
                  </a:cubicBezTo>
                  <a:cubicBezTo>
                    <a:pt x="35" y="300"/>
                    <a:pt x="35" y="300"/>
                    <a:pt x="35" y="300"/>
                  </a:cubicBezTo>
                  <a:cubicBezTo>
                    <a:pt x="35" y="306"/>
                    <a:pt x="35" y="306"/>
                    <a:pt x="35" y="306"/>
                  </a:cubicBezTo>
                  <a:cubicBezTo>
                    <a:pt x="66" y="284"/>
                    <a:pt x="66" y="284"/>
                    <a:pt x="66" y="284"/>
                  </a:cubicBezTo>
                  <a:close/>
                  <a:moveTo>
                    <a:pt x="121" y="1"/>
                  </a:moveTo>
                  <a:cubicBezTo>
                    <a:pt x="121" y="58"/>
                    <a:pt x="121" y="58"/>
                    <a:pt x="121" y="58"/>
                  </a:cubicBezTo>
                  <a:cubicBezTo>
                    <a:pt x="88" y="36"/>
                    <a:pt x="88" y="36"/>
                    <a:pt x="88" y="36"/>
                  </a:cubicBezTo>
                  <a:cubicBezTo>
                    <a:pt x="94" y="22"/>
                    <a:pt x="94" y="22"/>
                    <a:pt x="94" y="22"/>
                  </a:cubicBezTo>
                  <a:cubicBezTo>
                    <a:pt x="98" y="10"/>
                    <a:pt x="109" y="2"/>
                    <a:pt x="121" y="1"/>
                  </a:cubicBezTo>
                  <a:close/>
                  <a:moveTo>
                    <a:pt x="35" y="168"/>
                  </a:moveTo>
                  <a:cubicBezTo>
                    <a:pt x="0" y="258"/>
                    <a:pt x="0" y="258"/>
                    <a:pt x="0" y="258"/>
                  </a:cubicBezTo>
                  <a:cubicBezTo>
                    <a:pt x="15" y="319"/>
                    <a:pt x="15" y="319"/>
                    <a:pt x="15" y="319"/>
                  </a:cubicBezTo>
                  <a:cubicBezTo>
                    <a:pt x="35" y="306"/>
                    <a:pt x="35" y="306"/>
                    <a:pt x="35" y="306"/>
                  </a:cubicBezTo>
                  <a:cubicBezTo>
                    <a:pt x="35" y="300"/>
                    <a:pt x="35" y="300"/>
                    <a:pt x="35" y="300"/>
                  </a:cubicBezTo>
                  <a:cubicBezTo>
                    <a:pt x="33" y="301"/>
                    <a:pt x="33" y="301"/>
                    <a:pt x="33" y="301"/>
                  </a:cubicBezTo>
                  <a:cubicBezTo>
                    <a:pt x="13" y="294"/>
                    <a:pt x="13" y="294"/>
                    <a:pt x="13" y="294"/>
                  </a:cubicBezTo>
                  <a:cubicBezTo>
                    <a:pt x="5" y="259"/>
                    <a:pt x="5" y="259"/>
                    <a:pt x="5" y="259"/>
                  </a:cubicBezTo>
                  <a:cubicBezTo>
                    <a:pt x="5" y="259"/>
                    <a:pt x="5" y="259"/>
                    <a:pt x="5" y="259"/>
                  </a:cubicBezTo>
                  <a:cubicBezTo>
                    <a:pt x="6" y="256"/>
                    <a:pt x="6" y="256"/>
                    <a:pt x="6" y="256"/>
                  </a:cubicBezTo>
                  <a:cubicBezTo>
                    <a:pt x="8" y="250"/>
                    <a:pt x="14" y="248"/>
                    <a:pt x="19" y="250"/>
                  </a:cubicBezTo>
                  <a:cubicBezTo>
                    <a:pt x="24" y="251"/>
                    <a:pt x="27" y="256"/>
                    <a:pt x="26" y="261"/>
                  </a:cubicBezTo>
                  <a:cubicBezTo>
                    <a:pt x="28" y="258"/>
                    <a:pt x="31" y="256"/>
                    <a:pt x="35" y="256"/>
                  </a:cubicBezTo>
                  <a:lnTo>
                    <a:pt x="35" y="16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a:solidFill>
                  <a:schemeClr val="lt1"/>
                </a:solidFill>
                <a:cs typeface="+mn-ea"/>
                <a:sym typeface="+mn-lt"/>
              </a:endParaRPr>
            </a:p>
          </p:txBody>
        </p:sp>
        <p:sp>
          <p:nvSpPr>
            <p:cNvPr id="236" name="Freeform 48"/>
            <p:cNvSpPr>
              <a:spLocks noEditPoints="1"/>
            </p:cNvSpPr>
            <p:nvPr/>
          </p:nvSpPr>
          <p:spPr bwMode="auto">
            <a:xfrm>
              <a:off x="2542927" y="3417167"/>
              <a:ext cx="486204" cy="486204"/>
            </a:xfrm>
            <a:custGeom>
              <a:avLst/>
              <a:gdLst>
                <a:gd name="T0" fmla="*/ 133 w 266"/>
                <a:gd name="T1" fmla="*/ 0 h 266"/>
                <a:gd name="T2" fmla="*/ 133 w 266"/>
                <a:gd name="T3" fmla="*/ 0 h 266"/>
                <a:gd name="T4" fmla="*/ 133 w 266"/>
                <a:gd name="T5" fmla="*/ 35 h 266"/>
                <a:gd name="T6" fmla="*/ 150 w 266"/>
                <a:gd name="T7" fmla="*/ 24 h 266"/>
                <a:gd name="T8" fmla="*/ 242 w 266"/>
                <a:gd name="T9" fmla="*/ 117 h 266"/>
                <a:gd name="T10" fmla="*/ 231 w 266"/>
                <a:gd name="T11" fmla="*/ 133 h 266"/>
                <a:gd name="T12" fmla="*/ 242 w 266"/>
                <a:gd name="T13" fmla="*/ 149 h 266"/>
                <a:gd name="T14" fmla="*/ 150 w 266"/>
                <a:gd name="T15" fmla="*/ 242 h 266"/>
                <a:gd name="T16" fmla="*/ 150 w 266"/>
                <a:gd name="T17" fmla="*/ 242 h 266"/>
                <a:gd name="T18" fmla="*/ 133 w 266"/>
                <a:gd name="T19" fmla="*/ 231 h 266"/>
                <a:gd name="T20" fmla="*/ 133 w 266"/>
                <a:gd name="T21" fmla="*/ 266 h 266"/>
                <a:gd name="T22" fmla="*/ 133 w 266"/>
                <a:gd name="T23" fmla="*/ 266 h 266"/>
                <a:gd name="T24" fmla="*/ 266 w 266"/>
                <a:gd name="T25" fmla="*/ 133 h 266"/>
                <a:gd name="T26" fmla="*/ 133 w 266"/>
                <a:gd name="T27" fmla="*/ 0 h 266"/>
                <a:gd name="T28" fmla="*/ 133 w 266"/>
                <a:gd name="T29" fmla="*/ 0 h 266"/>
                <a:gd name="T30" fmla="*/ 133 w 266"/>
                <a:gd name="T31" fmla="*/ 0 h 266"/>
                <a:gd name="T32" fmla="*/ 0 w 266"/>
                <a:gd name="T33" fmla="*/ 133 h 266"/>
                <a:gd name="T34" fmla="*/ 133 w 266"/>
                <a:gd name="T35" fmla="*/ 266 h 266"/>
                <a:gd name="T36" fmla="*/ 133 w 266"/>
                <a:gd name="T37" fmla="*/ 266 h 266"/>
                <a:gd name="T38" fmla="*/ 133 w 266"/>
                <a:gd name="T39" fmla="*/ 231 h 266"/>
                <a:gd name="T40" fmla="*/ 133 w 266"/>
                <a:gd name="T41" fmla="*/ 231 h 266"/>
                <a:gd name="T42" fmla="*/ 117 w 266"/>
                <a:gd name="T43" fmla="*/ 242 h 266"/>
                <a:gd name="T44" fmla="*/ 24 w 266"/>
                <a:gd name="T45" fmla="*/ 149 h 266"/>
                <a:gd name="T46" fmla="*/ 35 w 266"/>
                <a:gd name="T47" fmla="*/ 133 h 266"/>
                <a:gd name="T48" fmla="*/ 24 w 266"/>
                <a:gd name="T49" fmla="*/ 117 h 266"/>
                <a:gd name="T50" fmla="*/ 117 w 266"/>
                <a:gd name="T51" fmla="*/ 24 h 266"/>
                <a:gd name="T52" fmla="*/ 133 w 266"/>
                <a:gd name="T53" fmla="*/ 35 h 266"/>
                <a:gd name="T54" fmla="*/ 133 w 266"/>
                <a:gd name="T55" fmla="*/ 35 h 266"/>
                <a:gd name="T56" fmla="*/ 133 w 266"/>
                <a:gd name="T57" fmla="*/ 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66" h="266">
                  <a:moveTo>
                    <a:pt x="133" y="0"/>
                  </a:moveTo>
                  <a:cubicBezTo>
                    <a:pt x="133" y="0"/>
                    <a:pt x="133" y="0"/>
                    <a:pt x="133" y="0"/>
                  </a:cubicBezTo>
                  <a:cubicBezTo>
                    <a:pt x="133" y="35"/>
                    <a:pt x="133" y="35"/>
                    <a:pt x="133" y="35"/>
                  </a:cubicBezTo>
                  <a:cubicBezTo>
                    <a:pt x="141" y="35"/>
                    <a:pt x="147" y="30"/>
                    <a:pt x="150" y="24"/>
                  </a:cubicBezTo>
                  <a:cubicBezTo>
                    <a:pt x="197" y="31"/>
                    <a:pt x="235" y="69"/>
                    <a:pt x="242" y="117"/>
                  </a:cubicBezTo>
                  <a:cubicBezTo>
                    <a:pt x="236" y="119"/>
                    <a:pt x="231" y="125"/>
                    <a:pt x="231" y="133"/>
                  </a:cubicBezTo>
                  <a:cubicBezTo>
                    <a:pt x="231" y="140"/>
                    <a:pt x="236" y="147"/>
                    <a:pt x="242" y="149"/>
                  </a:cubicBezTo>
                  <a:cubicBezTo>
                    <a:pt x="235" y="197"/>
                    <a:pt x="197" y="235"/>
                    <a:pt x="150" y="242"/>
                  </a:cubicBezTo>
                  <a:cubicBezTo>
                    <a:pt x="150" y="242"/>
                    <a:pt x="150" y="242"/>
                    <a:pt x="150" y="242"/>
                  </a:cubicBezTo>
                  <a:cubicBezTo>
                    <a:pt x="147" y="236"/>
                    <a:pt x="141" y="231"/>
                    <a:pt x="133" y="231"/>
                  </a:cubicBezTo>
                  <a:cubicBezTo>
                    <a:pt x="133" y="266"/>
                    <a:pt x="133" y="266"/>
                    <a:pt x="133" y="266"/>
                  </a:cubicBezTo>
                  <a:cubicBezTo>
                    <a:pt x="133" y="266"/>
                    <a:pt x="133" y="266"/>
                    <a:pt x="133" y="266"/>
                  </a:cubicBezTo>
                  <a:cubicBezTo>
                    <a:pt x="207" y="266"/>
                    <a:pt x="266" y="206"/>
                    <a:pt x="266" y="133"/>
                  </a:cubicBezTo>
                  <a:cubicBezTo>
                    <a:pt x="266" y="59"/>
                    <a:pt x="207" y="0"/>
                    <a:pt x="133" y="0"/>
                  </a:cubicBezTo>
                  <a:close/>
                  <a:moveTo>
                    <a:pt x="133" y="0"/>
                  </a:moveTo>
                  <a:cubicBezTo>
                    <a:pt x="133" y="0"/>
                    <a:pt x="133" y="0"/>
                    <a:pt x="133" y="0"/>
                  </a:cubicBezTo>
                  <a:cubicBezTo>
                    <a:pt x="60" y="0"/>
                    <a:pt x="0" y="59"/>
                    <a:pt x="0" y="133"/>
                  </a:cubicBezTo>
                  <a:cubicBezTo>
                    <a:pt x="0" y="206"/>
                    <a:pt x="60" y="266"/>
                    <a:pt x="133" y="266"/>
                  </a:cubicBezTo>
                  <a:cubicBezTo>
                    <a:pt x="133" y="266"/>
                    <a:pt x="133" y="266"/>
                    <a:pt x="133" y="266"/>
                  </a:cubicBezTo>
                  <a:cubicBezTo>
                    <a:pt x="133" y="231"/>
                    <a:pt x="133" y="231"/>
                    <a:pt x="133" y="231"/>
                  </a:cubicBezTo>
                  <a:cubicBezTo>
                    <a:pt x="133" y="231"/>
                    <a:pt x="133" y="231"/>
                    <a:pt x="133" y="231"/>
                  </a:cubicBezTo>
                  <a:cubicBezTo>
                    <a:pt x="126" y="231"/>
                    <a:pt x="120" y="236"/>
                    <a:pt x="117" y="242"/>
                  </a:cubicBezTo>
                  <a:cubicBezTo>
                    <a:pt x="69" y="235"/>
                    <a:pt x="31" y="197"/>
                    <a:pt x="24" y="149"/>
                  </a:cubicBezTo>
                  <a:cubicBezTo>
                    <a:pt x="31" y="147"/>
                    <a:pt x="35" y="140"/>
                    <a:pt x="35" y="133"/>
                  </a:cubicBezTo>
                  <a:cubicBezTo>
                    <a:pt x="35" y="125"/>
                    <a:pt x="31" y="119"/>
                    <a:pt x="24" y="117"/>
                  </a:cubicBezTo>
                  <a:cubicBezTo>
                    <a:pt x="31" y="69"/>
                    <a:pt x="69" y="31"/>
                    <a:pt x="117" y="24"/>
                  </a:cubicBezTo>
                  <a:cubicBezTo>
                    <a:pt x="120" y="30"/>
                    <a:pt x="126" y="35"/>
                    <a:pt x="133" y="35"/>
                  </a:cubicBezTo>
                  <a:cubicBezTo>
                    <a:pt x="133" y="35"/>
                    <a:pt x="133" y="35"/>
                    <a:pt x="133" y="35"/>
                  </a:cubicBezTo>
                  <a:lnTo>
                    <a:pt x="13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a:solidFill>
                  <a:schemeClr val="lt1"/>
                </a:solidFill>
                <a:cs typeface="+mn-ea"/>
                <a:sym typeface="+mn-lt"/>
              </a:endParaRPr>
            </a:p>
          </p:txBody>
        </p:sp>
        <p:sp>
          <p:nvSpPr>
            <p:cNvPr id="237" name="Freeform 49"/>
            <p:cNvSpPr/>
            <p:nvPr/>
          </p:nvSpPr>
          <p:spPr bwMode="auto">
            <a:xfrm>
              <a:off x="2632175" y="3571687"/>
              <a:ext cx="242436" cy="127878"/>
            </a:xfrm>
            <a:custGeom>
              <a:avLst/>
              <a:gdLst>
                <a:gd name="T0" fmla="*/ 124 w 133"/>
                <a:gd name="T1" fmla="*/ 0 h 70"/>
                <a:gd name="T2" fmla="*/ 93 w 133"/>
                <a:gd name="T3" fmla="*/ 30 h 70"/>
                <a:gd name="T4" fmla="*/ 84 w 133"/>
                <a:gd name="T5" fmla="*/ 28 h 70"/>
                <a:gd name="T6" fmla="*/ 65 w 133"/>
                <a:gd name="T7" fmla="*/ 42 h 70"/>
                <a:gd name="T8" fmla="*/ 0 w 133"/>
                <a:gd name="T9" fmla="*/ 42 h 70"/>
                <a:gd name="T10" fmla="*/ 0 w 133"/>
                <a:gd name="T11" fmla="*/ 56 h 70"/>
                <a:gd name="T12" fmla="*/ 65 w 133"/>
                <a:gd name="T13" fmla="*/ 56 h 70"/>
                <a:gd name="T14" fmla="*/ 84 w 133"/>
                <a:gd name="T15" fmla="*/ 70 h 70"/>
                <a:gd name="T16" fmla="*/ 105 w 133"/>
                <a:gd name="T17" fmla="*/ 49 h 70"/>
                <a:gd name="T18" fmla="*/ 103 w 133"/>
                <a:gd name="T19" fmla="*/ 40 h 70"/>
                <a:gd name="T20" fmla="*/ 133 w 133"/>
                <a:gd name="T21" fmla="*/ 9 h 70"/>
                <a:gd name="T22" fmla="*/ 124 w 133"/>
                <a:gd name="T23"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3" h="70">
                  <a:moveTo>
                    <a:pt x="124" y="0"/>
                  </a:moveTo>
                  <a:cubicBezTo>
                    <a:pt x="93" y="30"/>
                    <a:pt x="93" y="30"/>
                    <a:pt x="93" y="30"/>
                  </a:cubicBezTo>
                  <a:cubicBezTo>
                    <a:pt x="91" y="29"/>
                    <a:pt x="88" y="28"/>
                    <a:pt x="84" y="28"/>
                  </a:cubicBezTo>
                  <a:cubicBezTo>
                    <a:pt x="75" y="28"/>
                    <a:pt x="67" y="34"/>
                    <a:pt x="65" y="42"/>
                  </a:cubicBezTo>
                  <a:cubicBezTo>
                    <a:pt x="0" y="42"/>
                    <a:pt x="0" y="42"/>
                    <a:pt x="0" y="42"/>
                  </a:cubicBezTo>
                  <a:cubicBezTo>
                    <a:pt x="0" y="56"/>
                    <a:pt x="0" y="56"/>
                    <a:pt x="0" y="56"/>
                  </a:cubicBezTo>
                  <a:cubicBezTo>
                    <a:pt x="65" y="56"/>
                    <a:pt x="65" y="56"/>
                    <a:pt x="65" y="56"/>
                  </a:cubicBezTo>
                  <a:cubicBezTo>
                    <a:pt x="67" y="64"/>
                    <a:pt x="75" y="70"/>
                    <a:pt x="84" y="70"/>
                  </a:cubicBezTo>
                  <a:cubicBezTo>
                    <a:pt x="96" y="70"/>
                    <a:pt x="105" y="60"/>
                    <a:pt x="105" y="49"/>
                  </a:cubicBezTo>
                  <a:cubicBezTo>
                    <a:pt x="105" y="46"/>
                    <a:pt x="104" y="43"/>
                    <a:pt x="103" y="40"/>
                  </a:cubicBezTo>
                  <a:cubicBezTo>
                    <a:pt x="133" y="9"/>
                    <a:pt x="133" y="9"/>
                    <a:pt x="133" y="9"/>
                  </a:cubicBezTo>
                  <a:lnTo>
                    <a:pt x="124"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a:solidFill>
                  <a:schemeClr val="lt1"/>
                </a:solidFill>
                <a:cs typeface="+mn-ea"/>
                <a:sym typeface="+mn-lt"/>
              </a:endParaRPr>
            </a:p>
          </p:txBody>
        </p:sp>
        <p:grpSp>
          <p:nvGrpSpPr>
            <p:cNvPr id="238" name="Group 41"/>
            <p:cNvGrpSpPr/>
            <p:nvPr/>
          </p:nvGrpSpPr>
          <p:grpSpPr>
            <a:xfrm>
              <a:off x="2737408" y="4043237"/>
              <a:ext cx="380970" cy="362321"/>
              <a:chOff x="8505825" y="3605213"/>
              <a:chExt cx="454025" cy="431800"/>
            </a:xfrm>
            <a:grpFill/>
          </p:grpSpPr>
          <p:sp>
            <p:nvSpPr>
              <p:cNvPr id="286" name="Freeform 50"/>
              <p:cNvSpPr/>
              <p:nvPr/>
            </p:nvSpPr>
            <p:spPr bwMode="auto">
              <a:xfrm>
                <a:off x="8505825" y="3694113"/>
                <a:ext cx="454025" cy="342900"/>
              </a:xfrm>
              <a:custGeom>
                <a:avLst/>
                <a:gdLst>
                  <a:gd name="T0" fmla="*/ 146 w 208"/>
                  <a:gd name="T1" fmla="*/ 0 h 157"/>
                  <a:gd name="T2" fmla="*/ 104 w 208"/>
                  <a:gd name="T3" fmla="*/ 15 h 157"/>
                  <a:gd name="T4" fmla="*/ 62 w 208"/>
                  <a:gd name="T5" fmla="*/ 0 h 157"/>
                  <a:gd name="T6" fmla="*/ 0 w 208"/>
                  <a:gd name="T7" fmla="*/ 60 h 157"/>
                  <a:gd name="T8" fmla="*/ 107 w 208"/>
                  <a:gd name="T9" fmla="*/ 157 h 157"/>
                  <a:gd name="T10" fmla="*/ 208 w 208"/>
                  <a:gd name="T11" fmla="*/ 60 h 157"/>
                  <a:gd name="T12" fmla="*/ 146 w 208"/>
                  <a:gd name="T13" fmla="*/ 0 h 157"/>
                </a:gdLst>
                <a:ahLst/>
                <a:cxnLst>
                  <a:cxn ang="0">
                    <a:pos x="T0" y="T1"/>
                  </a:cxn>
                  <a:cxn ang="0">
                    <a:pos x="T2" y="T3"/>
                  </a:cxn>
                  <a:cxn ang="0">
                    <a:pos x="T4" y="T5"/>
                  </a:cxn>
                  <a:cxn ang="0">
                    <a:pos x="T6" y="T7"/>
                  </a:cxn>
                  <a:cxn ang="0">
                    <a:pos x="T8" y="T9"/>
                  </a:cxn>
                  <a:cxn ang="0">
                    <a:pos x="T10" y="T11"/>
                  </a:cxn>
                  <a:cxn ang="0">
                    <a:pos x="T12" y="T13"/>
                  </a:cxn>
                </a:cxnLst>
                <a:rect l="0" t="0" r="r" b="b"/>
                <a:pathLst>
                  <a:path w="208" h="157">
                    <a:moveTo>
                      <a:pt x="146" y="0"/>
                    </a:moveTo>
                    <a:cubicBezTo>
                      <a:pt x="130" y="0"/>
                      <a:pt x="115" y="6"/>
                      <a:pt x="104" y="15"/>
                    </a:cubicBezTo>
                    <a:cubicBezTo>
                      <a:pt x="93" y="6"/>
                      <a:pt x="78" y="0"/>
                      <a:pt x="62" y="0"/>
                    </a:cubicBezTo>
                    <a:cubicBezTo>
                      <a:pt x="28" y="0"/>
                      <a:pt x="0" y="27"/>
                      <a:pt x="0" y="60"/>
                    </a:cubicBezTo>
                    <a:cubicBezTo>
                      <a:pt x="0" y="98"/>
                      <a:pt x="31" y="157"/>
                      <a:pt x="107" y="157"/>
                    </a:cubicBezTo>
                    <a:cubicBezTo>
                      <a:pt x="185" y="157"/>
                      <a:pt x="208" y="95"/>
                      <a:pt x="208" y="60"/>
                    </a:cubicBezTo>
                    <a:cubicBezTo>
                      <a:pt x="208" y="27"/>
                      <a:pt x="180" y="0"/>
                      <a:pt x="146"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a:solidFill>
                    <a:schemeClr val="lt1"/>
                  </a:solidFill>
                  <a:cs typeface="+mn-ea"/>
                  <a:sym typeface="+mn-lt"/>
                </a:endParaRPr>
              </a:p>
            </p:txBody>
          </p:sp>
          <p:sp>
            <p:nvSpPr>
              <p:cNvPr id="287" name="Freeform 51"/>
              <p:cNvSpPr/>
              <p:nvPr/>
            </p:nvSpPr>
            <p:spPr bwMode="auto">
              <a:xfrm>
                <a:off x="8709025" y="3605213"/>
                <a:ext cx="123825" cy="157163"/>
              </a:xfrm>
              <a:custGeom>
                <a:avLst/>
                <a:gdLst>
                  <a:gd name="T0" fmla="*/ 12 w 57"/>
                  <a:gd name="T1" fmla="*/ 72 h 72"/>
                  <a:gd name="T2" fmla="*/ 27 w 57"/>
                  <a:gd name="T3" fmla="*/ 0 h 72"/>
                  <a:gd name="T4" fmla="*/ 57 w 57"/>
                  <a:gd name="T5" fmla="*/ 6 h 72"/>
                  <a:gd name="T6" fmla="*/ 12 w 57"/>
                  <a:gd name="T7" fmla="*/ 72 h 72"/>
                </a:gdLst>
                <a:ahLst/>
                <a:cxnLst>
                  <a:cxn ang="0">
                    <a:pos x="T0" y="T1"/>
                  </a:cxn>
                  <a:cxn ang="0">
                    <a:pos x="T2" y="T3"/>
                  </a:cxn>
                  <a:cxn ang="0">
                    <a:pos x="T4" y="T5"/>
                  </a:cxn>
                  <a:cxn ang="0">
                    <a:pos x="T6" y="T7"/>
                  </a:cxn>
                </a:cxnLst>
                <a:rect l="0" t="0" r="r" b="b"/>
                <a:pathLst>
                  <a:path w="57" h="72">
                    <a:moveTo>
                      <a:pt x="12" y="72"/>
                    </a:moveTo>
                    <a:cubicBezTo>
                      <a:pt x="0" y="48"/>
                      <a:pt x="7" y="20"/>
                      <a:pt x="27" y="0"/>
                    </a:cubicBezTo>
                    <a:cubicBezTo>
                      <a:pt x="57" y="6"/>
                      <a:pt x="57" y="6"/>
                      <a:pt x="57" y="6"/>
                    </a:cubicBezTo>
                    <a:cubicBezTo>
                      <a:pt x="29" y="21"/>
                      <a:pt x="12" y="37"/>
                      <a:pt x="12" y="7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a:solidFill>
                    <a:schemeClr val="lt1"/>
                  </a:solidFill>
                  <a:cs typeface="+mn-ea"/>
                  <a:sym typeface="+mn-lt"/>
                </a:endParaRPr>
              </a:p>
            </p:txBody>
          </p:sp>
        </p:grpSp>
        <p:sp>
          <p:nvSpPr>
            <p:cNvPr id="239" name="Freeform 52"/>
            <p:cNvSpPr/>
            <p:nvPr/>
          </p:nvSpPr>
          <p:spPr bwMode="auto">
            <a:xfrm>
              <a:off x="1562529" y="1886626"/>
              <a:ext cx="570123" cy="463558"/>
            </a:xfrm>
            <a:custGeom>
              <a:avLst/>
              <a:gdLst>
                <a:gd name="T0" fmla="*/ 312 w 312"/>
                <a:gd name="T1" fmla="*/ 86 h 253"/>
                <a:gd name="T2" fmla="*/ 305 w 312"/>
                <a:gd name="T3" fmla="*/ 75 h 253"/>
                <a:gd name="T4" fmla="*/ 79 w 312"/>
                <a:gd name="T5" fmla="*/ 226 h 253"/>
                <a:gd name="T6" fmla="*/ 28 w 312"/>
                <a:gd name="T7" fmla="*/ 214 h 253"/>
                <a:gd name="T8" fmla="*/ 35 w 312"/>
                <a:gd name="T9" fmla="*/ 162 h 253"/>
                <a:gd name="T10" fmla="*/ 262 w 312"/>
                <a:gd name="T11" fmla="*/ 11 h 253"/>
                <a:gd name="T12" fmla="*/ 254 w 312"/>
                <a:gd name="T13" fmla="*/ 0 h 253"/>
                <a:gd name="T14" fmla="*/ 26 w 312"/>
                <a:gd name="T15" fmla="*/ 153 h 253"/>
                <a:gd name="T16" fmla="*/ 15 w 312"/>
                <a:gd name="T17" fmla="*/ 222 h 253"/>
                <a:gd name="T18" fmla="*/ 83 w 312"/>
                <a:gd name="T19" fmla="*/ 239 h 253"/>
                <a:gd name="T20" fmla="*/ 312 w 312"/>
                <a:gd name="T21" fmla="*/ 86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2" h="253">
                  <a:moveTo>
                    <a:pt x="312" y="86"/>
                  </a:moveTo>
                  <a:cubicBezTo>
                    <a:pt x="305" y="75"/>
                    <a:pt x="305" y="75"/>
                    <a:pt x="305" y="75"/>
                  </a:cubicBezTo>
                  <a:cubicBezTo>
                    <a:pt x="79" y="226"/>
                    <a:pt x="79" y="226"/>
                    <a:pt x="79" y="226"/>
                  </a:cubicBezTo>
                  <a:cubicBezTo>
                    <a:pt x="63" y="237"/>
                    <a:pt x="40" y="231"/>
                    <a:pt x="28" y="214"/>
                  </a:cubicBezTo>
                  <a:cubicBezTo>
                    <a:pt x="16" y="196"/>
                    <a:pt x="19" y="173"/>
                    <a:pt x="35" y="162"/>
                  </a:cubicBezTo>
                  <a:cubicBezTo>
                    <a:pt x="262" y="11"/>
                    <a:pt x="262" y="11"/>
                    <a:pt x="262" y="11"/>
                  </a:cubicBezTo>
                  <a:cubicBezTo>
                    <a:pt x="254" y="0"/>
                    <a:pt x="254" y="0"/>
                    <a:pt x="254" y="0"/>
                  </a:cubicBezTo>
                  <a:cubicBezTo>
                    <a:pt x="26" y="153"/>
                    <a:pt x="26" y="153"/>
                    <a:pt x="26" y="153"/>
                  </a:cubicBezTo>
                  <a:cubicBezTo>
                    <a:pt x="4" y="167"/>
                    <a:pt x="0" y="198"/>
                    <a:pt x="15" y="222"/>
                  </a:cubicBezTo>
                  <a:cubicBezTo>
                    <a:pt x="31" y="246"/>
                    <a:pt x="62" y="253"/>
                    <a:pt x="83" y="239"/>
                  </a:cubicBezTo>
                  <a:lnTo>
                    <a:pt x="312" y="8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a:solidFill>
                  <a:schemeClr val="lt1"/>
                </a:solidFill>
                <a:cs typeface="+mn-ea"/>
                <a:sym typeface="+mn-lt"/>
              </a:endParaRPr>
            </a:p>
          </p:txBody>
        </p:sp>
        <p:sp>
          <p:nvSpPr>
            <p:cNvPr id="240" name="Freeform 53"/>
            <p:cNvSpPr/>
            <p:nvPr/>
          </p:nvSpPr>
          <p:spPr bwMode="auto">
            <a:xfrm>
              <a:off x="1995450" y="1861319"/>
              <a:ext cx="157184" cy="215794"/>
            </a:xfrm>
            <a:custGeom>
              <a:avLst/>
              <a:gdLst>
                <a:gd name="T0" fmla="*/ 80 w 86"/>
                <a:gd name="T1" fmla="*/ 115 h 118"/>
                <a:gd name="T2" fmla="*/ 68 w 86"/>
                <a:gd name="T3" fmla="*/ 113 h 118"/>
                <a:gd name="T4" fmla="*/ 3 w 86"/>
                <a:gd name="T5" fmla="*/ 16 h 118"/>
                <a:gd name="T6" fmla="*/ 6 w 86"/>
                <a:gd name="T7" fmla="*/ 3 h 118"/>
                <a:gd name="T8" fmla="*/ 19 w 86"/>
                <a:gd name="T9" fmla="*/ 6 h 118"/>
                <a:gd name="T10" fmla="*/ 83 w 86"/>
                <a:gd name="T11" fmla="*/ 102 h 118"/>
                <a:gd name="T12" fmla="*/ 80 w 86"/>
                <a:gd name="T13" fmla="*/ 115 h 118"/>
              </a:gdLst>
              <a:ahLst/>
              <a:cxnLst>
                <a:cxn ang="0">
                  <a:pos x="T0" y="T1"/>
                </a:cxn>
                <a:cxn ang="0">
                  <a:pos x="T2" y="T3"/>
                </a:cxn>
                <a:cxn ang="0">
                  <a:pos x="T4" y="T5"/>
                </a:cxn>
                <a:cxn ang="0">
                  <a:pos x="T6" y="T7"/>
                </a:cxn>
                <a:cxn ang="0">
                  <a:pos x="T8" y="T9"/>
                </a:cxn>
                <a:cxn ang="0">
                  <a:pos x="T10" y="T11"/>
                </a:cxn>
                <a:cxn ang="0">
                  <a:pos x="T12" y="T13"/>
                </a:cxn>
              </a:cxnLst>
              <a:rect l="0" t="0" r="r" b="b"/>
              <a:pathLst>
                <a:path w="86" h="118">
                  <a:moveTo>
                    <a:pt x="80" y="115"/>
                  </a:moveTo>
                  <a:cubicBezTo>
                    <a:pt x="76" y="118"/>
                    <a:pt x="70" y="117"/>
                    <a:pt x="68" y="113"/>
                  </a:cubicBezTo>
                  <a:cubicBezTo>
                    <a:pt x="3" y="16"/>
                    <a:pt x="3" y="16"/>
                    <a:pt x="3" y="16"/>
                  </a:cubicBezTo>
                  <a:cubicBezTo>
                    <a:pt x="0" y="12"/>
                    <a:pt x="1" y="6"/>
                    <a:pt x="6" y="3"/>
                  </a:cubicBezTo>
                  <a:cubicBezTo>
                    <a:pt x="10" y="0"/>
                    <a:pt x="16" y="2"/>
                    <a:pt x="19" y="6"/>
                  </a:cubicBezTo>
                  <a:cubicBezTo>
                    <a:pt x="83" y="102"/>
                    <a:pt x="83" y="102"/>
                    <a:pt x="83" y="102"/>
                  </a:cubicBezTo>
                  <a:cubicBezTo>
                    <a:pt x="86" y="107"/>
                    <a:pt x="85" y="112"/>
                    <a:pt x="80" y="11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a:solidFill>
                  <a:schemeClr val="lt1"/>
                </a:solidFill>
                <a:cs typeface="+mn-ea"/>
                <a:sym typeface="+mn-lt"/>
              </a:endParaRPr>
            </a:p>
          </p:txBody>
        </p:sp>
        <p:sp>
          <p:nvSpPr>
            <p:cNvPr id="241" name="Freeform 54"/>
            <p:cNvSpPr/>
            <p:nvPr/>
          </p:nvSpPr>
          <p:spPr bwMode="auto">
            <a:xfrm>
              <a:off x="1637124" y="2009176"/>
              <a:ext cx="431589" cy="282398"/>
            </a:xfrm>
            <a:custGeom>
              <a:avLst/>
              <a:gdLst>
                <a:gd name="T0" fmla="*/ 236 w 236"/>
                <a:gd name="T1" fmla="*/ 13 h 154"/>
                <a:gd name="T2" fmla="*/ 227 w 236"/>
                <a:gd name="T3" fmla="*/ 0 h 154"/>
                <a:gd name="T4" fmla="*/ 25 w 236"/>
                <a:gd name="T5" fmla="*/ 135 h 154"/>
                <a:gd name="T6" fmla="*/ 0 w 236"/>
                <a:gd name="T7" fmla="*/ 136 h 154"/>
                <a:gd name="T8" fmla="*/ 1 w 236"/>
                <a:gd name="T9" fmla="*/ 138 h 154"/>
                <a:gd name="T10" fmla="*/ 36 w 236"/>
                <a:gd name="T11" fmla="*/ 146 h 154"/>
                <a:gd name="T12" fmla="*/ 236 w 236"/>
                <a:gd name="T13" fmla="*/ 13 h 154"/>
              </a:gdLst>
              <a:ahLst/>
              <a:cxnLst>
                <a:cxn ang="0">
                  <a:pos x="T0" y="T1"/>
                </a:cxn>
                <a:cxn ang="0">
                  <a:pos x="T2" y="T3"/>
                </a:cxn>
                <a:cxn ang="0">
                  <a:pos x="T4" y="T5"/>
                </a:cxn>
                <a:cxn ang="0">
                  <a:pos x="T6" y="T7"/>
                </a:cxn>
                <a:cxn ang="0">
                  <a:pos x="T8" y="T9"/>
                </a:cxn>
                <a:cxn ang="0">
                  <a:pos x="T10" y="T11"/>
                </a:cxn>
                <a:cxn ang="0">
                  <a:pos x="T12" y="T13"/>
                </a:cxn>
              </a:cxnLst>
              <a:rect l="0" t="0" r="r" b="b"/>
              <a:pathLst>
                <a:path w="236" h="154">
                  <a:moveTo>
                    <a:pt x="236" y="13"/>
                  </a:moveTo>
                  <a:cubicBezTo>
                    <a:pt x="227" y="0"/>
                    <a:pt x="227" y="0"/>
                    <a:pt x="227" y="0"/>
                  </a:cubicBezTo>
                  <a:cubicBezTo>
                    <a:pt x="25" y="135"/>
                    <a:pt x="25" y="135"/>
                    <a:pt x="25" y="135"/>
                  </a:cubicBezTo>
                  <a:cubicBezTo>
                    <a:pt x="17" y="140"/>
                    <a:pt x="8" y="140"/>
                    <a:pt x="0" y="136"/>
                  </a:cubicBezTo>
                  <a:cubicBezTo>
                    <a:pt x="0" y="137"/>
                    <a:pt x="0" y="137"/>
                    <a:pt x="1" y="138"/>
                  </a:cubicBezTo>
                  <a:cubicBezTo>
                    <a:pt x="9" y="150"/>
                    <a:pt x="25" y="154"/>
                    <a:pt x="36" y="146"/>
                  </a:cubicBezTo>
                  <a:lnTo>
                    <a:pt x="236" y="1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a:solidFill>
                  <a:schemeClr val="lt1"/>
                </a:solidFill>
                <a:cs typeface="+mn-ea"/>
                <a:sym typeface="+mn-lt"/>
              </a:endParaRPr>
            </a:p>
          </p:txBody>
        </p:sp>
        <p:sp>
          <p:nvSpPr>
            <p:cNvPr id="242" name="Freeform 55"/>
            <p:cNvSpPr>
              <a:spLocks noEditPoints="1"/>
            </p:cNvSpPr>
            <p:nvPr/>
          </p:nvSpPr>
          <p:spPr bwMode="auto">
            <a:xfrm>
              <a:off x="1285460" y="2256940"/>
              <a:ext cx="249096" cy="436917"/>
            </a:xfrm>
            <a:custGeom>
              <a:avLst/>
              <a:gdLst>
                <a:gd name="T0" fmla="*/ 59 w 136"/>
                <a:gd name="T1" fmla="*/ 203 h 239"/>
                <a:gd name="T2" fmla="*/ 54 w 136"/>
                <a:gd name="T3" fmla="*/ 203 h 239"/>
                <a:gd name="T4" fmla="*/ 54 w 136"/>
                <a:gd name="T5" fmla="*/ 239 h 239"/>
                <a:gd name="T6" fmla="*/ 72 w 136"/>
                <a:gd name="T7" fmla="*/ 226 h 239"/>
                <a:gd name="T8" fmla="*/ 59 w 136"/>
                <a:gd name="T9" fmla="*/ 203 h 239"/>
                <a:gd name="T10" fmla="*/ 54 w 136"/>
                <a:gd name="T11" fmla="*/ 187 h 239"/>
                <a:gd name="T12" fmla="*/ 54 w 136"/>
                <a:gd name="T13" fmla="*/ 82 h 239"/>
                <a:gd name="T14" fmla="*/ 81 w 136"/>
                <a:gd name="T15" fmla="*/ 74 h 239"/>
                <a:gd name="T16" fmla="*/ 97 w 136"/>
                <a:gd name="T17" fmla="*/ 13 h 239"/>
                <a:gd name="T18" fmla="*/ 114 w 136"/>
                <a:gd name="T19" fmla="*/ 2 h 239"/>
                <a:gd name="T20" fmla="*/ 124 w 136"/>
                <a:gd name="T21" fmla="*/ 20 h 239"/>
                <a:gd name="T22" fmla="*/ 109 w 136"/>
                <a:gd name="T23" fmla="*/ 81 h 239"/>
                <a:gd name="T24" fmla="*/ 130 w 136"/>
                <a:gd name="T25" fmla="*/ 134 h 239"/>
                <a:gd name="T26" fmla="*/ 122 w 136"/>
                <a:gd name="T27" fmla="*/ 164 h 239"/>
                <a:gd name="T28" fmla="*/ 122 w 136"/>
                <a:gd name="T29" fmla="*/ 164 h 239"/>
                <a:gd name="T30" fmla="*/ 136 w 136"/>
                <a:gd name="T31" fmla="*/ 187 h 239"/>
                <a:gd name="T32" fmla="*/ 131 w 136"/>
                <a:gd name="T33" fmla="*/ 207 h 239"/>
                <a:gd name="T34" fmla="*/ 54 w 136"/>
                <a:gd name="T35" fmla="*/ 187 h 239"/>
                <a:gd name="T36" fmla="*/ 54 w 136"/>
                <a:gd name="T37" fmla="*/ 203 h 239"/>
                <a:gd name="T38" fmla="*/ 36 w 136"/>
                <a:gd name="T39" fmla="*/ 216 h 239"/>
                <a:gd name="T40" fmla="*/ 50 w 136"/>
                <a:gd name="T41" fmla="*/ 239 h 239"/>
                <a:gd name="T42" fmla="*/ 54 w 136"/>
                <a:gd name="T43" fmla="*/ 239 h 239"/>
                <a:gd name="T44" fmla="*/ 54 w 136"/>
                <a:gd name="T45" fmla="*/ 203 h 239"/>
                <a:gd name="T46" fmla="*/ 54 w 136"/>
                <a:gd name="T47" fmla="*/ 82 h 239"/>
                <a:gd name="T48" fmla="*/ 54 w 136"/>
                <a:gd name="T49" fmla="*/ 187 h 239"/>
                <a:gd name="T50" fmla="*/ 0 w 136"/>
                <a:gd name="T51" fmla="*/ 173 h 239"/>
                <a:gd name="T52" fmla="*/ 5 w 136"/>
                <a:gd name="T53" fmla="*/ 152 h 239"/>
                <a:gd name="T54" fmla="*/ 29 w 136"/>
                <a:gd name="T55" fmla="*/ 140 h 239"/>
                <a:gd name="T56" fmla="*/ 37 w 136"/>
                <a:gd name="T57" fmla="*/ 109 h 239"/>
                <a:gd name="T58" fmla="*/ 54 w 136"/>
                <a:gd name="T59" fmla="*/ 82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6" h="239">
                  <a:moveTo>
                    <a:pt x="59" y="203"/>
                  </a:moveTo>
                  <a:cubicBezTo>
                    <a:pt x="57" y="203"/>
                    <a:pt x="56" y="203"/>
                    <a:pt x="54" y="203"/>
                  </a:cubicBezTo>
                  <a:cubicBezTo>
                    <a:pt x="54" y="239"/>
                    <a:pt x="54" y="239"/>
                    <a:pt x="54" y="239"/>
                  </a:cubicBezTo>
                  <a:cubicBezTo>
                    <a:pt x="62" y="239"/>
                    <a:pt x="70" y="234"/>
                    <a:pt x="72" y="226"/>
                  </a:cubicBezTo>
                  <a:cubicBezTo>
                    <a:pt x="74" y="216"/>
                    <a:pt x="69" y="206"/>
                    <a:pt x="59" y="203"/>
                  </a:cubicBezTo>
                  <a:close/>
                  <a:moveTo>
                    <a:pt x="54" y="187"/>
                  </a:moveTo>
                  <a:cubicBezTo>
                    <a:pt x="54" y="82"/>
                    <a:pt x="54" y="82"/>
                    <a:pt x="54" y="82"/>
                  </a:cubicBezTo>
                  <a:cubicBezTo>
                    <a:pt x="62" y="76"/>
                    <a:pt x="71" y="74"/>
                    <a:pt x="81" y="74"/>
                  </a:cubicBezTo>
                  <a:cubicBezTo>
                    <a:pt x="97" y="13"/>
                    <a:pt x="97" y="13"/>
                    <a:pt x="97" y="13"/>
                  </a:cubicBezTo>
                  <a:cubicBezTo>
                    <a:pt x="99" y="5"/>
                    <a:pt x="107" y="0"/>
                    <a:pt x="114" y="2"/>
                  </a:cubicBezTo>
                  <a:cubicBezTo>
                    <a:pt x="122" y="4"/>
                    <a:pt x="126" y="12"/>
                    <a:pt x="124" y="20"/>
                  </a:cubicBezTo>
                  <a:cubicBezTo>
                    <a:pt x="109" y="81"/>
                    <a:pt x="109" y="81"/>
                    <a:pt x="109" y="81"/>
                  </a:cubicBezTo>
                  <a:cubicBezTo>
                    <a:pt x="125" y="90"/>
                    <a:pt x="136" y="109"/>
                    <a:pt x="130" y="134"/>
                  </a:cubicBezTo>
                  <a:cubicBezTo>
                    <a:pt x="130" y="134"/>
                    <a:pt x="125" y="154"/>
                    <a:pt x="122" y="164"/>
                  </a:cubicBezTo>
                  <a:cubicBezTo>
                    <a:pt x="122" y="164"/>
                    <a:pt x="122" y="164"/>
                    <a:pt x="122" y="164"/>
                  </a:cubicBezTo>
                  <a:cubicBezTo>
                    <a:pt x="118" y="178"/>
                    <a:pt x="136" y="187"/>
                    <a:pt x="136" y="187"/>
                  </a:cubicBezTo>
                  <a:cubicBezTo>
                    <a:pt x="131" y="207"/>
                    <a:pt x="131" y="207"/>
                    <a:pt x="131" y="207"/>
                  </a:cubicBezTo>
                  <a:lnTo>
                    <a:pt x="54" y="187"/>
                  </a:lnTo>
                  <a:close/>
                  <a:moveTo>
                    <a:pt x="54" y="203"/>
                  </a:moveTo>
                  <a:cubicBezTo>
                    <a:pt x="46" y="203"/>
                    <a:pt x="38" y="208"/>
                    <a:pt x="36" y="216"/>
                  </a:cubicBezTo>
                  <a:cubicBezTo>
                    <a:pt x="34" y="226"/>
                    <a:pt x="40" y="236"/>
                    <a:pt x="50" y="239"/>
                  </a:cubicBezTo>
                  <a:cubicBezTo>
                    <a:pt x="51" y="239"/>
                    <a:pt x="53" y="239"/>
                    <a:pt x="54" y="239"/>
                  </a:cubicBezTo>
                  <a:cubicBezTo>
                    <a:pt x="54" y="203"/>
                    <a:pt x="54" y="203"/>
                    <a:pt x="54" y="203"/>
                  </a:cubicBezTo>
                  <a:close/>
                  <a:moveTo>
                    <a:pt x="54" y="82"/>
                  </a:moveTo>
                  <a:cubicBezTo>
                    <a:pt x="54" y="187"/>
                    <a:pt x="54" y="187"/>
                    <a:pt x="54" y="187"/>
                  </a:cubicBezTo>
                  <a:cubicBezTo>
                    <a:pt x="0" y="173"/>
                    <a:pt x="0" y="173"/>
                    <a:pt x="0" y="173"/>
                  </a:cubicBezTo>
                  <a:cubicBezTo>
                    <a:pt x="5" y="152"/>
                    <a:pt x="5" y="152"/>
                    <a:pt x="5" y="152"/>
                  </a:cubicBezTo>
                  <a:cubicBezTo>
                    <a:pt x="5" y="152"/>
                    <a:pt x="25" y="154"/>
                    <a:pt x="29" y="140"/>
                  </a:cubicBezTo>
                  <a:cubicBezTo>
                    <a:pt x="32" y="128"/>
                    <a:pt x="37" y="109"/>
                    <a:pt x="37" y="109"/>
                  </a:cubicBezTo>
                  <a:cubicBezTo>
                    <a:pt x="40" y="97"/>
                    <a:pt x="46" y="88"/>
                    <a:pt x="54" y="8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a:solidFill>
                  <a:schemeClr val="lt1"/>
                </a:solidFill>
                <a:cs typeface="+mn-ea"/>
                <a:sym typeface="+mn-lt"/>
              </a:endParaRPr>
            </a:p>
          </p:txBody>
        </p:sp>
        <p:sp>
          <p:nvSpPr>
            <p:cNvPr id="243" name="Freeform 56"/>
            <p:cNvSpPr>
              <a:spLocks noEditPoints="1"/>
            </p:cNvSpPr>
            <p:nvPr/>
          </p:nvSpPr>
          <p:spPr bwMode="auto">
            <a:xfrm>
              <a:off x="1059009" y="3172067"/>
              <a:ext cx="466222" cy="507517"/>
            </a:xfrm>
            <a:custGeom>
              <a:avLst/>
              <a:gdLst>
                <a:gd name="T0" fmla="*/ 198 w 255"/>
                <a:gd name="T1" fmla="*/ 128 h 277"/>
                <a:gd name="T2" fmla="*/ 191 w 255"/>
                <a:gd name="T3" fmla="*/ 158 h 277"/>
                <a:gd name="T4" fmla="*/ 191 w 255"/>
                <a:gd name="T5" fmla="*/ 185 h 277"/>
                <a:gd name="T6" fmla="*/ 196 w 255"/>
                <a:gd name="T7" fmla="*/ 187 h 277"/>
                <a:gd name="T8" fmla="*/ 218 w 255"/>
                <a:gd name="T9" fmla="*/ 218 h 277"/>
                <a:gd name="T10" fmla="*/ 191 w 255"/>
                <a:gd name="T11" fmla="*/ 201 h 277"/>
                <a:gd name="T12" fmla="*/ 191 w 255"/>
                <a:gd name="T13" fmla="*/ 55 h 277"/>
                <a:gd name="T14" fmla="*/ 218 w 255"/>
                <a:gd name="T15" fmla="*/ 38 h 277"/>
                <a:gd name="T16" fmla="*/ 196 w 255"/>
                <a:gd name="T17" fmla="*/ 69 h 277"/>
                <a:gd name="T18" fmla="*/ 191 w 255"/>
                <a:gd name="T19" fmla="*/ 71 h 277"/>
                <a:gd name="T20" fmla="*/ 249 w 255"/>
                <a:gd name="T21" fmla="*/ 121 h 277"/>
                <a:gd name="T22" fmla="*/ 211 w 255"/>
                <a:gd name="T23" fmla="*/ 128 h 277"/>
                <a:gd name="T24" fmla="*/ 249 w 255"/>
                <a:gd name="T25" fmla="*/ 134 h 277"/>
                <a:gd name="T26" fmla="*/ 249 w 255"/>
                <a:gd name="T27" fmla="*/ 121 h 277"/>
                <a:gd name="T28" fmla="*/ 132 w 255"/>
                <a:gd name="T29" fmla="*/ 277 h 277"/>
                <a:gd name="T30" fmla="*/ 167 w 255"/>
                <a:gd name="T31" fmla="*/ 186 h 277"/>
                <a:gd name="T32" fmla="*/ 191 w 255"/>
                <a:gd name="T33" fmla="*/ 98 h 277"/>
                <a:gd name="T34" fmla="*/ 127 w 255"/>
                <a:gd name="T35" fmla="*/ 72 h 277"/>
                <a:gd name="T36" fmla="*/ 183 w 255"/>
                <a:gd name="T37" fmla="*/ 128 h 277"/>
                <a:gd name="T38" fmla="*/ 156 w 255"/>
                <a:gd name="T39" fmla="*/ 176 h 277"/>
                <a:gd name="T40" fmla="*/ 153 w 255"/>
                <a:gd name="T41" fmla="*/ 214 h 277"/>
                <a:gd name="T42" fmla="*/ 127 w 255"/>
                <a:gd name="T43" fmla="*/ 277 h 277"/>
                <a:gd name="T44" fmla="*/ 191 w 255"/>
                <a:gd name="T45" fmla="*/ 71 h 277"/>
                <a:gd name="T46" fmla="*/ 186 w 255"/>
                <a:gd name="T47" fmla="*/ 60 h 277"/>
                <a:gd name="T48" fmla="*/ 191 w 255"/>
                <a:gd name="T49" fmla="*/ 185 h 277"/>
                <a:gd name="T50" fmla="*/ 186 w 255"/>
                <a:gd name="T51" fmla="*/ 196 h 277"/>
                <a:gd name="T52" fmla="*/ 191 w 255"/>
                <a:gd name="T53" fmla="*/ 185 h 277"/>
                <a:gd name="T54" fmla="*/ 127 w 255"/>
                <a:gd name="T55" fmla="*/ 0 h 277"/>
                <a:gd name="T56" fmla="*/ 134 w 255"/>
                <a:gd name="T57" fmla="*/ 7 h 277"/>
                <a:gd name="T58" fmla="*/ 128 w 255"/>
                <a:gd name="T59" fmla="*/ 45 h 277"/>
                <a:gd name="T60" fmla="*/ 127 w 255"/>
                <a:gd name="T61" fmla="*/ 45 h 277"/>
                <a:gd name="T62" fmla="*/ 64 w 255"/>
                <a:gd name="T63" fmla="*/ 97 h 277"/>
                <a:gd name="T64" fmla="*/ 89 w 255"/>
                <a:gd name="T65" fmla="*/ 187 h 277"/>
                <a:gd name="T66" fmla="*/ 124 w 255"/>
                <a:gd name="T67" fmla="*/ 277 h 277"/>
                <a:gd name="T68" fmla="*/ 127 w 255"/>
                <a:gd name="T69" fmla="*/ 214 h 277"/>
                <a:gd name="T70" fmla="*/ 103 w 255"/>
                <a:gd name="T71" fmla="*/ 183 h 277"/>
                <a:gd name="T72" fmla="*/ 71 w 255"/>
                <a:gd name="T73" fmla="*/ 128 h 277"/>
                <a:gd name="T74" fmla="*/ 127 w 255"/>
                <a:gd name="T75" fmla="*/ 72 h 277"/>
                <a:gd name="T76" fmla="*/ 127 w 255"/>
                <a:gd name="T77" fmla="*/ 57 h 277"/>
                <a:gd name="T78" fmla="*/ 127 w 255"/>
                <a:gd name="T79" fmla="*/ 0 h 277"/>
                <a:gd name="T80" fmla="*/ 121 w 255"/>
                <a:gd name="T81" fmla="*/ 38 h 277"/>
                <a:gd name="T82" fmla="*/ 127 w 255"/>
                <a:gd name="T83" fmla="*/ 0 h 277"/>
                <a:gd name="T84" fmla="*/ 64 w 255"/>
                <a:gd name="T85" fmla="*/ 185 h 277"/>
                <a:gd name="T86" fmla="*/ 69 w 255"/>
                <a:gd name="T87" fmla="*/ 196 h 277"/>
                <a:gd name="T88" fmla="*/ 64 w 255"/>
                <a:gd name="T89" fmla="*/ 71 h 277"/>
                <a:gd name="T90" fmla="*/ 69 w 255"/>
                <a:gd name="T91" fmla="*/ 60 h 277"/>
                <a:gd name="T92" fmla="*/ 64 w 255"/>
                <a:gd name="T93" fmla="*/ 71 h 277"/>
                <a:gd name="T94" fmla="*/ 57 w 255"/>
                <a:gd name="T95" fmla="*/ 128 h 277"/>
                <a:gd name="T96" fmla="*/ 64 w 255"/>
                <a:gd name="T97" fmla="*/ 97 h 277"/>
                <a:gd name="T98" fmla="*/ 64 w 255"/>
                <a:gd name="T99" fmla="*/ 71 h 277"/>
                <a:gd name="T100" fmla="*/ 60 w 255"/>
                <a:gd name="T101" fmla="*/ 69 h 277"/>
                <a:gd name="T102" fmla="*/ 38 w 255"/>
                <a:gd name="T103" fmla="*/ 38 h 277"/>
                <a:gd name="T104" fmla="*/ 64 w 255"/>
                <a:gd name="T105" fmla="*/ 55 h 277"/>
                <a:gd name="T106" fmla="*/ 64 w 255"/>
                <a:gd name="T107" fmla="*/ 201 h 277"/>
                <a:gd name="T108" fmla="*/ 38 w 255"/>
                <a:gd name="T109" fmla="*/ 218 h 277"/>
                <a:gd name="T110" fmla="*/ 60 w 255"/>
                <a:gd name="T111" fmla="*/ 187 h 277"/>
                <a:gd name="T112" fmla="*/ 64 w 255"/>
                <a:gd name="T113" fmla="*/ 185 h 277"/>
                <a:gd name="T114" fmla="*/ 45 w 255"/>
                <a:gd name="T115" fmla="*/ 128 h 277"/>
                <a:gd name="T116" fmla="*/ 7 w 255"/>
                <a:gd name="T117" fmla="*/ 121 h 277"/>
                <a:gd name="T118" fmla="*/ 7 w 255"/>
                <a:gd name="T119" fmla="*/ 134 h 277"/>
                <a:gd name="T120" fmla="*/ 45 w 255"/>
                <a:gd name="T121" fmla="*/ 128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5" h="277">
                  <a:moveTo>
                    <a:pt x="191" y="158"/>
                  </a:moveTo>
                  <a:cubicBezTo>
                    <a:pt x="195" y="149"/>
                    <a:pt x="198" y="139"/>
                    <a:pt x="198" y="128"/>
                  </a:cubicBezTo>
                  <a:cubicBezTo>
                    <a:pt x="198" y="117"/>
                    <a:pt x="195" y="107"/>
                    <a:pt x="191" y="98"/>
                  </a:cubicBezTo>
                  <a:cubicBezTo>
                    <a:pt x="191" y="158"/>
                    <a:pt x="191" y="158"/>
                    <a:pt x="191" y="158"/>
                  </a:cubicBezTo>
                  <a:close/>
                  <a:moveTo>
                    <a:pt x="191" y="201"/>
                  </a:moveTo>
                  <a:cubicBezTo>
                    <a:pt x="191" y="185"/>
                    <a:pt x="191" y="185"/>
                    <a:pt x="191" y="185"/>
                  </a:cubicBezTo>
                  <a:cubicBezTo>
                    <a:pt x="193" y="185"/>
                    <a:pt x="194" y="185"/>
                    <a:pt x="196" y="187"/>
                  </a:cubicBezTo>
                  <a:cubicBezTo>
                    <a:pt x="196" y="187"/>
                    <a:pt x="196" y="187"/>
                    <a:pt x="196" y="187"/>
                  </a:cubicBezTo>
                  <a:cubicBezTo>
                    <a:pt x="218" y="209"/>
                    <a:pt x="218" y="209"/>
                    <a:pt x="218" y="209"/>
                  </a:cubicBezTo>
                  <a:cubicBezTo>
                    <a:pt x="220" y="211"/>
                    <a:pt x="220" y="216"/>
                    <a:pt x="218" y="218"/>
                  </a:cubicBezTo>
                  <a:cubicBezTo>
                    <a:pt x="215" y="221"/>
                    <a:pt x="211" y="221"/>
                    <a:pt x="209" y="218"/>
                  </a:cubicBezTo>
                  <a:cubicBezTo>
                    <a:pt x="191" y="201"/>
                    <a:pt x="191" y="201"/>
                    <a:pt x="191" y="201"/>
                  </a:cubicBezTo>
                  <a:close/>
                  <a:moveTo>
                    <a:pt x="191" y="71"/>
                  </a:moveTo>
                  <a:cubicBezTo>
                    <a:pt x="191" y="55"/>
                    <a:pt x="191" y="55"/>
                    <a:pt x="191" y="55"/>
                  </a:cubicBezTo>
                  <a:cubicBezTo>
                    <a:pt x="209" y="38"/>
                    <a:pt x="209" y="38"/>
                    <a:pt x="209" y="38"/>
                  </a:cubicBezTo>
                  <a:cubicBezTo>
                    <a:pt x="211" y="35"/>
                    <a:pt x="215" y="35"/>
                    <a:pt x="218" y="38"/>
                  </a:cubicBezTo>
                  <a:cubicBezTo>
                    <a:pt x="220" y="40"/>
                    <a:pt x="220" y="44"/>
                    <a:pt x="218" y="47"/>
                  </a:cubicBezTo>
                  <a:cubicBezTo>
                    <a:pt x="196" y="69"/>
                    <a:pt x="196" y="69"/>
                    <a:pt x="196" y="69"/>
                  </a:cubicBezTo>
                  <a:cubicBezTo>
                    <a:pt x="196" y="69"/>
                    <a:pt x="196" y="69"/>
                    <a:pt x="196" y="69"/>
                  </a:cubicBezTo>
                  <a:cubicBezTo>
                    <a:pt x="194" y="71"/>
                    <a:pt x="193" y="71"/>
                    <a:pt x="191" y="71"/>
                  </a:cubicBezTo>
                  <a:close/>
                  <a:moveTo>
                    <a:pt x="249" y="121"/>
                  </a:moveTo>
                  <a:cubicBezTo>
                    <a:pt x="249" y="121"/>
                    <a:pt x="249" y="121"/>
                    <a:pt x="249" y="121"/>
                  </a:cubicBezTo>
                  <a:cubicBezTo>
                    <a:pt x="217" y="121"/>
                    <a:pt x="217" y="121"/>
                    <a:pt x="217" y="121"/>
                  </a:cubicBezTo>
                  <a:cubicBezTo>
                    <a:pt x="214" y="121"/>
                    <a:pt x="211" y="124"/>
                    <a:pt x="211" y="128"/>
                  </a:cubicBezTo>
                  <a:cubicBezTo>
                    <a:pt x="211" y="132"/>
                    <a:pt x="214" y="134"/>
                    <a:pt x="217" y="134"/>
                  </a:cubicBezTo>
                  <a:cubicBezTo>
                    <a:pt x="249" y="134"/>
                    <a:pt x="249" y="134"/>
                    <a:pt x="249" y="134"/>
                  </a:cubicBezTo>
                  <a:cubicBezTo>
                    <a:pt x="252" y="134"/>
                    <a:pt x="255" y="132"/>
                    <a:pt x="255" y="128"/>
                  </a:cubicBezTo>
                  <a:cubicBezTo>
                    <a:pt x="255" y="124"/>
                    <a:pt x="252" y="121"/>
                    <a:pt x="249" y="121"/>
                  </a:cubicBezTo>
                  <a:close/>
                  <a:moveTo>
                    <a:pt x="127" y="277"/>
                  </a:moveTo>
                  <a:cubicBezTo>
                    <a:pt x="132" y="277"/>
                    <a:pt x="132" y="277"/>
                    <a:pt x="132" y="277"/>
                  </a:cubicBezTo>
                  <a:cubicBezTo>
                    <a:pt x="151" y="277"/>
                    <a:pt x="167" y="262"/>
                    <a:pt x="167" y="242"/>
                  </a:cubicBezTo>
                  <a:cubicBezTo>
                    <a:pt x="167" y="186"/>
                    <a:pt x="167" y="186"/>
                    <a:pt x="167" y="186"/>
                  </a:cubicBezTo>
                  <a:cubicBezTo>
                    <a:pt x="177" y="179"/>
                    <a:pt x="186" y="169"/>
                    <a:pt x="191" y="158"/>
                  </a:cubicBezTo>
                  <a:cubicBezTo>
                    <a:pt x="191" y="98"/>
                    <a:pt x="191" y="98"/>
                    <a:pt x="191" y="98"/>
                  </a:cubicBezTo>
                  <a:cubicBezTo>
                    <a:pt x="180" y="74"/>
                    <a:pt x="156" y="57"/>
                    <a:pt x="127" y="57"/>
                  </a:cubicBezTo>
                  <a:cubicBezTo>
                    <a:pt x="127" y="72"/>
                    <a:pt x="127" y="72"/>
                    <a:pt x="127" y="72"/>
                  </a:cubicBezTo>
                  <a:cubicBezTo>
                    <a:pt x="143" y="72"/>
                    <a:pt x="157" y="78"/>
                    <a:pt x="167" y="88"/>
                  </a:cubicBezTo>
                  <a:cubicBezTo>
                    <a:pt x="177" y="98"/>
                    <a:pt x="183" y="112"/>
                    <a:pt x="183" y="128"/>
                  </a:cubicBezTo>
                  <a:cubicBezTo>
                    <a:pt x="183" y="148"/>
                    <a:pt x="172" y="166"/>
                    <a:pt x="156" y="176"/>
                  </a:cubicBezTo>
                  <a:cubicBezTo>
                    <a:pt x="156" y="176"/>
                    <a:pt x="156" y="176"/>
                    <a:pt x="156" y="176"/>
                  </a:cubicBezTo>
                  <a:cubicBezTo>
                    <a:pt x="154" y="177"/>
                    <a:pt x="153" y="180"/>
                    <a:pt x="153" y="182"/>
                  </a:cubicBezTo>
                  <a:cubicBezTo>
                    <a:pt x="153" y="214"/>
                    <a:pt x="153" y="214"/>
                    <a:pt x="153" y="214"/>
                  </a:cubicBezTo>
                  <a:cubicBezTo>
                    <a:pt x="127" y="214"/>
                    <a:pt x="127" y="214"/>
                    <a:pt x="127" y="214"/>
                  </a:cubicBezTo>
                  <a:cubicBezTo>
                    <a:pt x="127" y="277"/>
                    <a:pt x="127" y="277"/>
                    <a:pt x="127" y="277"/>
                  </a:cubicBezTo>
                  <a:close/>
                  <a:moveTo>
                    <a:pt x="191" y="55"/>
                  </a:moveTo>
                  <a:cubicBezTo>
                    <a:pt x="191" y="71"/>
                    <a:pt x="191" y="71"/>
                    <a:pt x="191" y="71"/>
                  </a:cubicBezTo>
                  <a:cubicBezTo>
                    <a:pt x="189" y="71"/>
                    <a:pt x="188" y="71"/>
                    <a:pt x="186" y="69"/>
                  </a:cubicBezTo>
                  <a:cubicBezTo>
                    <a:pt x="184" y="67"/>
                    <a:pt x="184" y="63"/>
                    <a:pt x="186" y="60"/>
                  </a:cubicBezTo>
                  <a:cubicBezTo>
                    <a:pt x="191" y="55"/>
                    <a:pt x="191" y="55"/>
                    <a:pt x="191" y="55"/>
                  </a:cubicBezTo>
                  <a:close/>
                  <a:moveTo>
                    <a:pt x="191" y="185"/>
                  </a:moveTo>
                  <a:cubicBezTo>
                    <a:pt x="191" y="201"/>
                    <a:pt x="191" y="201"/>
                    <a:pt x="191" y="201"/>
                  </a:cubicBezTo>
                  <a:cubicBezTo>
                    <a:pt x="186" y="196"/>
                    <a:pt x="186" y="196"/>
                    <a:pt x="186" y="196"/>
                  </a:cubicBezTo>
                  <a:cubicBezTo>
                    <a:pt x="184" y="193"/>
                    <a:pt x="184" y="189"/>
                    <a:pt x="186" y="187"/>
                  </a:cubicBezTo>
                  <a:cubicBezTo>
                    <a:pt x="188" y="185"/>
                    <a:pt x="189" y="185"/>
                    <a:pt x="191" y="185"/>
                  </a:cubicBezTo>
                  <a:close/>
                  <a:moveTo>
                    <a:pt x="127" y="45"/>
                  </a:moveTo>
                  <a:cubicBezTo>
                    <a:pt x="127" y="0"/>
                    <a:pt x="127" y="0"/>
                    <a:pt x="127" y="0"/>
                  </a:cubicBezTo>
                  <a:cubicBezTo>
                    <a:pt x="127" y="0"/>
                    <a:pt x="128" y="0"/>
                    <a:pt x="128" y="0"/>
                  </a:cubicBezTo>
                  <a:cubicBezTo>
                    <a:pt x="131" y="0"/>
                    <a:pt x="134" y="3"/>
                    <a:pt x="134" y="7"/>
                  </a:cubicBezTo>
                  <a:cubicBezTo>
                    <a:pt x="134" y="38"/>
                    <a:pt x="134" y="38"/>
                    <a:pt x="134" y="38"/>
                  </a:cubicBezTo>
                  <a:cubicBezTo>
                    <a:pt x="134" y="42"/>
                    <a:pt x="131" y="45"/>
                    <a:pt x="128" y="45"/>
                  </a:cubicBezTo>
                  <a:cubicBezTo>
                    <a:pt x="128" y="45"/>
                    <a:pt x="128" y="45"/>
                    <a:pt x="128" y="45"/>
                  </a:cubicBezTo>
                  <a:cubicBezTo>
                    <a:pt x="128" y="45"/>
                    <a:pt x="127" y="45"/>
                    <a:pt x="127" y="45"/>
                  </a:cubicBezTo>
                  <a:close/>
                  <a:moveTo>
                    <a:pt x="127" y="57"/>
                  </a:moveTo>
                  <a:cubicBezTo>
                    <a:pt x="99" y="57"/>
                    <a:pt x="75" y="74"/>
                    <a:pt x="64" y="97"/>
                  </a:cubicBezTo>
                  <a:cubicBezTo>
                    <a:pt x="64" y="159"/>
                    <a:pt x="64" y="159"/>
                    <a:pt x="64" y="159"/>
                  </a:cubicBezTo>
                  <a:cubicBezTo>
                    <a:pt x="70" y="170"/>
                    <a:pt x="78" y="180"/>
                    <a:pt x="89" y="187"/>
                  </a:cubicBezTo>
                  <a:cubicBezTo>
                    <a:pt x="89" y="242"/>
                    <a:pt x="89" y="242"/>
                    <a:pt x="89" y="242"/>
                  </a:cubicBezTo>
                  <a:cubicBezTo>
                    <a:pt x="89" y="262"/>
                    <a:pt x="104" y="277"/>
                    <a:pt x="124" y="277"/>
                  </a:cubicBezTo>
                  <a:cubicBezTo>
                    <a:pt x="127" y="277"/>
                    <a:pt x="127" y="277"/>
                    <a:pt x="127" y="277"/>
                  </a:cubicBezTo>
                  <a:cubicBezTo>
                    <a:pt x="127" y="214"/>
                    <a:pt x="127" y="214"/>
                    <a:pt x="127" y="214"/>
                  </a:cubicBezTo>
                  <a:cubicBezTo>
                    <a:pt x="103" y="214"/>
                    <a:pt x="103" y="214"/>
                    <a:pt x="103" y="214"/>
                  </a:cubicBezTo>
                  <a:cubicBezTo>
                    <a:pt x="103" y="183"/>
                    <a:pt x="103" y="183"/>
                    <a:pt x="103" y="183"/>
                  </a:cubicBezTo>
                  <a:cubicBezTo>
                    <a:pt x="103" y="180"/>
                    <a:pt x="102" y="178"/>
                    <a:pt x="100" y="176"/>
                  </a:cubicBezTo>
                  <a:cubicBezTo>
                    <a:pt x="83" y="167"/>
                    <a:pt x="71" y="149"/>
                    <a:pt x="71" y="128"/>
                  </a:cubicBezTo>
                  <a:cubicBezTo>
                    <a:pt x="71" y="112"/>
                    <a:pt x="78" y="98"/>
                    <a:pt x="88" y="88"/>
                  </a:cubicBezTo>
                  <a:cubicBezTo>
                    <a:pt x="98" y="78"/>
                    <a:pt x="112" y="72"/>
                    <a:pt x="127" y="72"/>
                  </a:cubicBezTo>
                  <a:cubicBezTo>
                    <a:pt x="127" y="72"/>
                    <a:pt x="127" y="72"/>
                    <a:pt x="127" y="72"/>
                  </a:cubicBezTo>
                  <a:cubicBezTo>
                    <a:pt x="127" y="57"/>
                    <a:pt x="127" y="57"/>
                    <a:pt x="127" y="57"/>
                  </a:cubicBezTo>
                  <a:cubicBezTo>
                    <a:pt x="127" y="57"/>
                    <a:pt x="127" y="57"/>
                    <a:pt x="127" y="57"/>
                  </a:cubicBezTo>
                  <a:close/>
                  <a:moveTo>
                    <a:pt x="127" y="0"/>
                  </a:moveTo>
                  <a:cubicBezTo>
                    <a:pt x="127" y="45"/>
                    <a:pt x="127" y="45"/>
                    <a:pt x="127" y="45"/>
                  </a:cubicBezTo>
                  <a:cubicBezTo>
                    <a:pt x="124" y="45"/>
                    <a:pt x="121" y="42"/>
                    <a:pt x="121" y="38"/>
                  </a:cubicBezTo>
                  <a:cubicBezTo>
                    <a:pt x="121" y="7"/>
                    <a:pt x="121" y="7"/>
                    <a:pt x="121" y="7"/>
                  </a:cubicBezTo>
                  <a:cubicBezTo>
                    <a:pt x="121" y="4"/>
                    <a:pt x="124" y="1"/>
                    <a:pt x="127" y="0"/>
                  </a:cubicBezTo>
                  <a:close/>
                  <a:moveTo>
                    <a:pt x="64" y="201"/>
                  </a:moveTo>
                  <a:cubicBezTo>
                    <a:pt x="64" y="185"/>
                    <a:pt x="64" y="185"/>
                    <a:pt x="64" y="185"/>
                  </a:cubicBezTo>
                  <a:cubicBezTo>
                    <a:pt x="66" y="185"/>
                    <a:pt x="68" y="185"/>
                    <a:pt x="69" y="187"/>
                  </a:cubicBezTo>
                  <a:cubicBezTo>
                    <a:pt x="72" y="189"/>
                    <a:pt x="72" y="193"/>
                    <a:pt x="69" y="196"/>
                  </a:cubicBezTo>
                  <a:cubicBezTo>
                    <a:pt x="64" y="201"/>
                    <a:pt x="64" y="201"/>
                    <a:pt x="64" y="201"/>
                  </a:cubicBezTo>
                  <a:close/>
                  <a:moveTo>
                    <a:pt x="64" y="71"/>
                  </a:moveTo>
                  <a:cubicBezTo>
                    <a:pt x="64" y="55"/>
                    <a:pt x="64" y="55"/>
                    <a:pt x="64" y="55"/>
                  </a:cubicBezTo>
                  <a:cubicBezTo>
                    <a:pt x="69" y="60"/>
                    <a:pt x="69" y="60"/>
                    <a:pt x="69" y="60"/>
                  </a:cubicBezTo>
                  <a:cubicBezTo>
                    <a:pt x="72" y="63"/>
                    <a:pt x="72" y="67"/>
                    <a:pt x="69" y="69"/>
                  </a:cubicBezTo>
                  <a:cubicBezTo>
                    <a:pt x="68" y="71"/>
                    <a:pt x="66" y="71"/>
                    <a:pt x="64" y="71"/>
                  </a:cubicBezTo>
                  <a:close/>
                  <a:moveTo>
                    <a:pt x="64" y="97"/>
                  </a:moveTo>
                  <a:cubicBezTo>
                    <a:pt x="59" y="106"/>
                    <a:pt x="57" y="117"/>
                    <a:pt x="57" y="128"/>
                  </a:cubicBezTo>
                  <a:cubicBezTo>
                    <a:pt x="57" y="139"/>
                    <a:pt x="59" y="149"/>
                    <a:pt x="64" y="159"/>
                  </a:cubicBezTo>
                  <a:cubicBezTo>
                    <a:pt x="64" y="97"/>
                    <a:pt x="64" y="97"/>
                    <a:pt x="64" y="97"/>
                  </a:cubicBezTo>
                  <a:close/>
                  <a:moveTo>
                    <a:pt x="64" y="55"/>
                  </a:moveTo>
                  <a:cubicBezTo>
                    <a:pt x="64" y="71"/>
                    <a:pt x="64" y="71"/>
                    <a:pt x="64" y="71"/>
                  </a:cubicBezTo>
                  <a:cubicBezTo>
                    <a:pt x="62" y="71"/>
                    <a:pt x="61" y="70"/>
                    <a:pt x="60" y="69"/>
                  </a:cubicBezTo>
                  <a:cubicBezTo>
                    <a:pt x="60" y="69"/>
                    <a:pt x="60" y="69"/>
                    <a:pt x="60" y="69"/>
                  </a:cubicBezTo>
                  <a:cubicBezTo>
                    <a:pt x="38" y="47"/>
                    <a:pt x="38" y="47"/>
                    <a:pt x="38" y="47"/>
                  </a:cubicBezTo>
                  <a:cubicBezTo>
                    <a:pt x="35" y="44"/>
                    <a:pt x="35" y="40"/>
                    <a:pt x="38" y="38"/>
                  </a:cubicBezTo>
                  <a:cubicBezTo>
                    <a:pt x="40" y="35"/>
                    <a:pt x="44" y="35"/>
                    <a:pt x="47" y="38"/>
                  </a:cubicBezTo>
                  <a:cubicBezTo>
                    <a:pt x="64" y="55"/>
                    <a:pt x="64" y="55"/>
                    <a:pt x="64" y="55"/>
                  </a:cubicBezTo>
                  <a:close/>
                  <a:moveTo>
                    <a:pt x="64" y="185"/>
                  </a:moveTo>
                  <a:cubicBezTo>
                    <a:pt x="64" y="201"/>
                    <a:pt x="64" y="201"/>
                    <a:pt x="64" y="201"/>
                  </a:cubicBezTo>
                  <a:cubicBezTo>
                    <a:pt x="47" y="218"/>
                    <a:pt x="47" y="218"/>
                    <a:pt x="47" y="218"/>
                  </a:cubicBezTo>
                  <a:cubicBezTo>
                    <a:pt x="44" y="221"/>
                    <a:pt x="40" y="221"/>
                    <a:pt x="38" y="218"/>
                  </a:cubicBezTo>
                  <a:cubicBezTo>
                    <a:pt x="35" y="216"/>
                    <a:pt x="35" y="211"/>
                    <a:pt x="38" y="209"/>
                  </a:cubicBezTo>
                  <a:cubicBezTo>
                    <a:pt x="60" y="187"/>
                    <a:pt x="60" y="187"/>
                    <a:pt x="60" y="187"/>
                  </a:cubicBezTo>
                  <a:cubicBezTo>
                    <a:pt x="60" y="187"/>
                    <a:pt x="60" y="187"/>
                    <a:pt x="60" y="187"/>
                  </a:cubicBezTo>
                  <a:cubicBezTo>
                    <a:pt x="61" y="185"/>
                    <a:pt x="62" y="185"/>
                    <a:pt x="64" y="185"/>
                  </a:cubicBezTo>
                  <a:close/>
                  <a:moveTo>
                    <a:pt x="45" y="128"/>
                  </a:moveTo>
                  <a:cubicBezTo>
                    <a:pt x="45" y="128"/>
                    <a:pt x="45" y="128"/>
                    <a:pt x="45" y="128"/>
                  </a:cubicBezTo>
                  <a:cubicBezTo>
                    <a:pt x="45" y="124"/>
                    <a:pt x="42" y="121"/>
                    <a:pt x="38" y="121"/>
                  </a:cubicBezTo>
                  <a:cubicBezTo>
                    <a:pt x="7" y="121"/>
                    <a:pt x="7" y="121"/>
                    <a:pt x="7" y="121"/>
                  </a:cubicBezTo>
                  <a:cubicBezTo>
                    <a:pt x="3" y="121"/>
                    <a:pt x="0" y="124"/>
                    <a:pt x="0" y="128"/>
                  </a:cubicBezTo>
                  <a:cubicBezTo>
                    <a:pt x="0" y="132"/>
                    <a:pt x="3" y="134"/>
                    <a:pt x="7" y="134"/>
                  </a:cubicBezTo>
                  <a:cubicBezTo>
                    <a:pt x="38" y="134"/>
                    <a:pt x="38" y="134"/>
                    <a:pt x="38" y="134"/>
                  </a:cubicBezTo>
                  <a:cubicBezTo>
                    <a:pt x="42" y="134"/>
                    <a:pt x="45" y="132"/>
                    <a:pt x="45" y="12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a:solidFill>
                  <a:schemeClr val="lt1"/>
                </a:solidFill>
                <a:cs typeface="+mn-ea"/>
                <a:sym typeface="+mn-lt"/>
              </a:endParaRPr>
            </a:p>
          </p:txBody>
        </p:sp>
        <p:sp>
          <p:nvSpPr>
            <p:cNvPr id="244" name="Freeform 57"/>
            <p:cNvSpPr>
              <a:spLocks noEditPoints="1"/>
            </p:cNvSpPr>
            <p:nvPr/>
          </p:nvSpPr>
          <p:spPr bwMode="auto">
            <a:xfrm>
              <a:off x="2778702" y="1859985"/>
              <a:ext cx="443578" cy="435585"/>
            </a:xfrm>
            <a:custGeom>
              <a:avLst/>
              <a:gdLst>
                <a:gd name="T0" fmla="*/ 231 w 243"/>
                <a:gd name="T1" fmla="*/ 92 h 238"/>
                <a:gd name="T2" fmla="*/ 214 w 243"/>
                <a:gd name="T3" fmla="*/ 83 h 238"/>
                <a:gd name="T4" fmla="*/ 206 w 243"/>
                <a:gd name="T5" fmla="*/ 71 h 238"/>
                <a:gd name="T6" fmla="*/ 192 w 243"/>
                <a:gd name="T7" fmla="*/ 82 h 238"/>
                <a:gd name="T8" fmla="*/ 194 w 243"/>
                <a:gd name="T9" fmla="*/ 64 h 238"/>
                <a:gd name="T10" fmla="*/ 179 w 243"/>
                <a:gd name="T11" fmla="*/ 64 h 238"/>
                <a:gd name="T12" fmla="*/ 162 w 243"/>
                <a:gd name="T13" fmla="*/ 54 h 238"/>
                <a:gd name="T14" fmla="*/ 154 w 243"/>
                <a:gd name="T15" fmla="*/ 42 h 238"/>
                <a:gd name="T16" fmla="*/ 140 w 243"/>
                <a:gd name="T17" fmla="*/ 53 h 238"/>
                <a:gd name="T18" fmla="*/ 142 w 243"/>
                <a:gd name="T19" fmla="*/ 35 h 238"/>
                <a:gd name="T20" fmla="*/ 128 w 243"/>
                <a:gd name="T21" fmla="*/ 35 h 238"/>
                <a:gd name="T22" fmla="*/ 110 w 243"/>
                <a:gd name="T23" fmla="*/ 25 h 238"/>
                <a:gd name="T24" fmla="*/ 102 w 243"/>
                <a:gd name="T25" fmla="*/ 13 h 238"/>
                <a:gd name="T26" fmla="*/ 101 w 243"/>
                <a:gd name="T27" fmla="*/ 22 h 238"/>
                <a:gd name="T28" fmla="*/ 208 w 243"/>
                <a:gd name="T29" fmla="*/ 128 h 238"/>
                <a:gd name="T30" fmla="*/ 206 w 243"/>
                <a:gd name="T31" fmla="*/ 132 h 238"/>
                <a:gd name="T32" fmla="*/ 101 w 243"/>
                <a:gd name="T33" fmla="*/ 74 h 238"/>
                <a:gd name="T34" fmla="*/ 196 w 243"/>
                <a:gd name="T35" fmla="*/ 149 h 238"/>
                <a:gd name="T36" fmla="*/ 194 w 243"/>
                <a:gd name="T37" fmla="*/ 153 h 238"/>
                <a:gd name="T38" fmla="*/ 101 w 243"/>
                <a:gd name="T39" fmla="*/ 101 h 238"/>
                <a:gd name="T40" fmla="*/ 185 w 243"/>
                <a:gd name="T41" fmla="*/ 170 h 238"/>
                <a:gd name="T42" fmla="*/ 182 w 243"/>
                <a:gd name="T43" fmla="*/ 174 h 238"/>
                <a:gd name="T44" fmla="*/ 101 w 243"/>
                <a:gd name="T45" fmla="*/ 129 h 238"/>
                <a:gd name="T46" fmla="*/ 173 w 243"/>
                <a:gd name="T47" fmla="*/ 191 h 238"/>
                <a:gd name="T48" fmla="*/ 171 w 243"/>
                <a:gd name="T49" fmla="*/ 195 h 238"/>
                <a:gd name="T50" fmla="*/ 101 w 243"/>
                <a:gd name="T51" fmla="*/ 156 h 238"/>
                <a:gd name="T52" fmla="*/ 138 w 243"/>
                <a:gd name="T53" fmla="*/ 231 h 238"/>
                <a:gd name="T54" fmla="*/ 243 w 243"/>
                <a:gd name="T55" fmla="*/ 91 h 238"/>
                <a:gd name="T56" fmla="*/ 101 w 243"/>
                <a:gd name="T57" fmla="*/ 22 h 238"/>
                <a:gd name="T58" fmla="*/ 85 w 243"/>
                <a:gd name="T59" fmla="*/ 11 h 238"/>
                <a:gd name="T60" fmla="*/ 78 w 243"/>
                <a:gd name="T61" fmla="*/ 0 h 238"/>
                <a:gd name="T62" fmla="*/ 15 w 243"/>
                <a:gd name="T63" fmla="*/ 163 h 238"/>
                <a:gd name="T64" fmla="*/ 101 w 243"/>
                <a:gd name="T65" fmla="*/ 156 h 238"/>
                <a:gd name="T66" fmla="*/ 27 w 243"/>
                <a:gd name="T67" fmla="*/ 113 h 238"/>
                <a:gd name="T68" fmla="*/ 101 w 243"/>
                <a:gd name="T69" fmla="*/ 151 h 238"/>
                <a:gd name="T70" fmla="*/ 40 w 243"/>
                <a:gd name="T71" fmla="*/ 95 h 238"/>
                <a:gd name="T72" fmla="*/ 42 w 243"/>
                <a:gd name="T73" fmla="*/ 91 h 238"/>
                <a:gd name="T74" fmla="*/ 101 w 243"/>
                <a:gd name="T75" fmla="*/ 101 h 238"/>
                <a:gd name="T76" fmla="*/ 51 w 243"/>
                <a:gd name="T77" fmla="*/ 71 h 238"/>
                <a:gd name="T78" fmla="*/ 101 w 243"/>
                <a:gd name="T79" fmla="*/ 96 h 238"/>
                <a:gd name="T80" fmla="*/ 63 w 243"/>
                <a:gd name="T81" fmla="*/ 53 h 238"/>
                <a:gd name="T82" fmla="*/ 65 w 243"/>
                <a:gd name="T83" fmla="*/ 49 h 238"/>
                <a:gd name="T84" fmla="*/ 101 w 243"/>
                <a:gd name="T85" fmla="*/ 22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43" h="238">
                  <a:moveTo>
                    <a:pt x="232" y="85"/>
                  </a:moveTo>
                  <a:cubicBezTo>
                    <a:pt x="233" y="87"/>
                    <a:pt x="233" y="90"/>
                    <a:pt x="231" y="92"/>
                  </a:cubicBezTo>
                  <a:cubicBezTo>
                    <a:pt x="229" y="97"/>
                    <a:pt x="223" y="99"/>
                    <a:pt x="218" y="96"/>
                  </a:cubicBezTo>
                  <a:cubicBezTo>
                    <a:pt x="213" y="94"/>
                    <a:pt x="212" y="88"/>
                    <a:pt x="214" y="83"/>
                  </a:cubicBezTo>
                  <a:cubicBezTo>
                    <a:pt x="216" y="81"/>
                    <a:pt x="218" y="79"/>
                    <a:pt x="220" y="78"/>
                  </a:cubicBezTo>
                  <a:cubicBezTo>
                    <a:pt x="206" y="71"/>
                    <a:pt x="206" y="71"/>
                    <a:pt x="206" y="71"/>
                  </a:cubicBezTo>
                  <a:cubicBezTo>
                    <a:pt x="207" y="73"/>
                    <a:pt x="207" y="76"/>
                    <a:pt x="205" y="78"/>
                  </a:cubicBezTo>
                  <a:cubicBezTo>
                    <a:pt x="203" y="83"/>
                    <a:pt x="197" y="84"/>
                    <a:pt x="192" y="82"/>
                  </a:cubicBezTo>
                  <a:cubicBezTo>
                    <a:pt x="188" y="79"/>
                    <a:pt x="186" y="73"/>
                    <a:pt x="188" y="69"/>
                  </a:cubicBezTo>
                  <a:cubicBezTo>
                    <a:pt x="190" y="66"/>
                    <a:pt x="192" y="65"/>
                    <a:pt x="194" y="64"/>
                  </a:cubicBezTo>
                  <a:cubicBezTo>
                    <a:pt x="180" y="56"/>
                    <a:pt x="180" y="56"/>
                    <a:pt x="180" y="56"/>
                  </a:cubicBezTo>
                  <a:cubicBezTo>
                    <a:pt x="181" y="59"/>
                    <a:pt x="181" y="61"/>
                    <a:pt x="179" y="64"/>
                  </a:cubicBezTo>
                  <a:cubicBezTo>
                    <a:pt x="177" y="68"/>
                    <a:pt x="171" y="70"/>
                    <a:pt x="166" y="67"/>
                  </a:cubicBezTo>
                  <a:cubicBezTo>
                    <a:pt x="161" y="65"/>
                    <a:pt x="160" y="59"/>
                    <a:pt x="162" y="54"/>
                  </a:cubicBezTo>
                  <a:cubicBezTo>
                    <a:pt x="164" y="52"/>
                    <a:pt x="166" y="50"/>
                    <a:pt x="168" y="50"/>
                  </a:cubicBezTo>
                  <a:cubicBezTo>
                    <a:pt x="154" y="42"/>
                    <a:pt x="154" y="42"/>
                    <a:pt x="154" y="42"/>
                  </a:cubicBezTo>
                  <a:cubicBezTo>
                    <a:pt x="155" y="44"/>
                    <a:pt x="155" y="47"/>
                    <a:pt x="153" y="49"/>
                  </a:cubicBezTo>
                  <a:cubicBezTo>
                    <a:pt x="151" y="54"/>
                    <a:pt x="145" y="56"/>
                    <a:pt x="140" y="53"/>
                  </a:cubicBezTo>
                  <a:cubicBezTo>
                    <a:pt x="136" y="50"/>
                    <a:pt x="134" y="45"/>
                    <a:pt x="136" y="40"/>
                  </a:cubicBezTo>
                  <a:cubicBezTo>
                    <a:pt x="138" y="37"/>
                    <a:pt x="140" y="36"/>
                    <a:pt x="142" y="35"/>
                  </a:cubicBezTo>
                  <a:cubicBezTo>
                    <a:pt x="128" y="28"/>
                    <a:pt x="128" y="28"/>
                    <a:pt x="128" y="28"/>
                  </a:cubicBezTo>
                  <a:cubicBezTo>
                    <a:pt x="129" y="30"/>
                    <a:pt x="129" y="33"/>
                    <a:pt x="128" y="35"/>
                  </a:cubicBezTo>
                  <a:cubicBezTo>
                    <a:pt x="125" y="40"/>
                    <a:pt x="119" y="41"/>
                    <a:pt x="114" y="39"/>
                  </a:cubicBezTo>
                  <a:cubicBezTo>
                    <a:pt x="110" y="36"/>
                    <a:pt x="108" y="30"/>
                    <a:pt x="110" y="25"/>
                  </a:cubicBezTo>
                  <a:cubicBezTo>
                    <a:pt x="112" y="23"/>
                    <a:pt x="114" y="22"/>
                    <a:pt x="116" y="21"/>
                  </a:cubicBezTo>
                  <a:cubicBezTo>
                    <a:pt x="102" y="13"/>
                    <a:pt x="102" y="13"/>
                    <a:pt x="102" y="13"/>
                  </a:cubicBezTo>
                  <a:cubicBezTo>
                    <a:pt x="103" y="16"/>
                    <a:pt x="103" y="18"/>
                    <a:pt x="102" y="21"/>
                  </a:cubicBezTo>
                  <a:cubicBezTo>
                    <a:pt x="101" y="21"/>
                    <a:pt x="101" y="22"/>
                    <a:pt x="101" y="22"/>
                  </a:cubicBezTo>
                  <a:cubicBezTo>
                    <a:pt x="101" y="69"/>
                    <a:pt x="101" y="69"/>
                    <a:pt x="101" y="69"/>
                  </a:cubicBezTo>
                  <a:cubicBezTo>
                    <a:pt x="208" y="128"/>
                    <a:pt x="208" y="128"/>
                    <a:pt x="208" y="128"/>
                  </a:cubicBezTo>
                  <a:cubicBezTo>
                    <a:pt x="209" y="129"/>
                    <a:pt x="209" y="130"/>
                    <a:pt x="209" y="131"/>
                  </a:cubicBezTo>
                  <a:cubicBezTo>
                    <a:pt x="208" y="132"/>
                    <a:pt x="207" y="133"/>
                    <a:pt x="206" y="132"/>
                  </a:cubicBezTo>
                  <a:cubicBezTo>
                    <a:pt x="206" y="132"/>
                    <a:pt x="206" y="132"/>
                    <a:pt x="206" y="132"/>
                  </a:cubicBezTo>
                  <a:cubicBezTo>
                    <a:pt x="101" y="74"/>
                    <a:pt x="101" y="74"/>
                    <a:pt x="101" y="74"/>
                  </a:cubicBezTo>
                  <a:cubicBezTo>
                    <a:pt x="101" y="96"/>
                    <a:pt x="101" y="96"/>
                    <a:pt x="101" y="96"/>
                  </a:cubicBezTo>
                  <a:cubicBezTo>
                    <a:pt x="196" y="149"/>
                    <a:pt x="196" y="149"/>
                    <a:pt x="196" y="149"/>
                  </a:cubicBezTo>
                  <a:cubicBezTo>
                    <a:pt x="197" y="150"/>
                    <a:pt x="198" y="151"/>
                    <a:pt x="197" y="152"/>
                  </a:cubicBezTo>
                  <a:cubicBezTo>
                    <a:pt x="197" y="153"/>
                    <a:pt x="195" y="154"/>
                    <a:pt x="194" y="153"/>
                  </a:cubicBezTo>
                  <a:cubicBezTo>
                    <a:pt x="194" y="153"/>
                    <a:pt x="194" y="153"/>
                    <a:pt x="194" y="153"/>
                  </a:cubicBezTo>
                  <a:cubicBezTo>
                    <a:pt x="101" y="101"/>
                    <a:pt x="101" y="101"/>
                    <a:pt x="101" y="101"/>
                  </a:cubicBezTo>
                  <a:cubicBezTo>
                    <a:pt x="101" y="124"/>
                    <a:pt x="101" y="124"/>
                    <a:pt x="101" y="124"/>
                  </a:cubicBezTo>
                  <a:cubicBezTo>
                    <a:pt x="185" y="170"/>
                    <a:pt x="185" y="170"/>
                    <a:pt x="185" y="170"/>
                  </a:cubicBezTo>
                  <a:cubicBezTo>
                    <a:pt x="186" y="171"/>
                    <a:pt x="186" y="172"/>
                    <a:pt x="186" y="173"/>
                  </a:cubicBezTo>
                  <a:cubicBezTo>
                    <a:pt x="185" y="174"/>
                    <a:pt x="184" y="175"/>
                    <a:pt x="182" y="174"/>
                  </a:cubicBezTo>
                  <a:cubicBezTo>
                    <a:pt x="182" y="174"/>
                    <a:pt x="182" y="174"/>
                    <a:pt x="182" y="174"/>
                  </a:cubicBezTo>
                  <a:cubicBezTo>
                    <a:pt x="101" y="129"/>
                    <a:pt x="101" y="129"/>
                    <a:pt x="101" y="129"/>
                  </a:cubicBezTo>
                  <a:cubicBezTo>
                    <a:pt x="101" y="151"/>
                    <a:pt x="101" y="151"/>
                    <a:pt x="101" y="151"/>
                  </a:cubicBezTo>
                  <a:cubicBezTo>
                    <a:pt x="173" y="191"/>
                    <a:pt x="173" y="191"/>
                    <a:pt x="173" y="191"/>
                  </a:cubicBezTo>
                  <a:cubicBezTo>
                    <a:pt x="174" y="192"/>
                    <a:pt x="174" y="193"/>
                    <a:pt x="174" y="194"/>
                  </a:cubicBezTo>
                  <a:cubicBezTo>
                    <a:pt x="173" y="196"/>
                    <a:pt x="172" y="196"/>
                    <a:pt x="171" y="195"/>
                  </a:cubicBezTo>
                  <a:cubicBezTo>
                    <a:pt x="171" y="195"/>
                    <a:pt x="171" y="195"/>
                    <a:pt x="171" y="195"/>
                  </a:cubicBezTo>
                  <a:cubicBezTo>
                    <a:pt x="101" y="156"/>
                    <a:pt x="101" y="156"/>
                    <a:pt x="101" y="156"/>
                  </a:cubicBezTo>
                  <a:cubicBezTo>
                    <a:pt x="101" y="210"/>
                    <a:pt x="101" y="210"/>
                    <a:pt x="101" y="210"/>
                  </a:cubicBezTo>
                  <a:cubicBezTo>
                    <a:pt x="138" y="231"/>
                    <a:pt x="138" y="231"/>
                    <a:pt x="138" y="231"/>
                  </a:cubicBezTo>
                  <a:cubicBezTo>
                    <a:pt x="150" y="238"/>
                    <a:pt x="164" y="233"/>
                    <a:pt x="171" y="222"/>
                  </a:cubicBezTo>
                  <a:cubicBezTo>
                    <a:pt x="243" y="91"/>
                    <a:pt x="243" y="91"/>
                    <a:pt x="243" y="91"/>
                  </a:cubicBezTo>
                  <a:lnTo>
                    <a:pt x="232" y="85"/>
                  </a:lnTo>
                  <a:close/>
                  <a:moveTo>
                    <a:pt x="101" y="22"/>
                  </a:moveTo>
                  <a:cubicBezTo>
                    <a:pt x="98" y="26"/>
                    <a:pt x="93" y="27"/>
                    <a:pt x="88" y="24"/>
                  </a:cubicBezTo>
                  <a:cubicBezTo>
                    <a:pt x="84" y="22"/>
                    <a:pt x="82" y="16"/>
                    <a:pt x="85" y="11"/>
                  </a:cubicBezTo>
                  <a:cubicBezTo>
                    <a:pt x="86" y="9"/>
                    <a:pt x="88" y="7"/>
                    <a:pt x="90" y="6"/>
                  </a:cubicBezTo>
                  <a:cubicBezTo>
                    <a:pt x="78" y="0"/>
                    <a:pt x="78" y="0"/>
                    <a:pt x="78" y="0"/>
                  </a:cubicBezTo>
                  <a:cubicBezTo>
                    <a:pt x="6" y="130"/>
                    <a:pt x="6" y="130"/>
                    <a:pt x="6" y="130"/>
                  </a:cubicBezTo>
                  <a:cubicBezTo>
                    <a:pt x="0" y="142"/>
                    <a:pt x="4" y="157"/>
                    <a:pt x="15" y="163"/>
                  </a:cubicBezTo>
                  <a:cubicBezTo>
                    <a:pt x="101" y="210"/>
                    <a:pt x="101" y="210"/>
                    <a:pt x="101" y="210"/>
                  </a:cubicBezTo>
                  <a:cubicBezTo>
                    <a:pt x="101" y="156"/>
                    <a:pt x="101" y="156"/>
                    <a:pt x="101" y="156"/>
                  </a:cubicBezTo>
                  <a:cubicBezTo>
                    <a:pt x="28" y="116"/>
                    <a:pt x="28" y="116"/>
                    <a:pt x="28" y="116"/>
                  </a:cubicBezTo>
                  <a:cubicBezTo>
                    <a:pt x="27" y="116"/>
                    <a:pt x="27" y="114"/>
                    <a:pt x="27" y="113"/>
                  </a:cubicBezTo>
                  <a:cubicBezTo>
                    <a:pt x="28" y="112"/>
                    <a:pt x="29" y="112"/>
                    <a:pt x="30" y="112"/>
                  </a:cubicBezTo>
                  <a:cubicBezTo>
                    <a:pt x="101" y="151"/>
                    <a:pt x="101" y="151"/>
                    <a:pt x="101" y="151"/>
                  </a:cubicBezTo>
                  <a:cubicBezTo>
                    <a:pt x="101" y="129"/>
                    <a:pt x="101" y="129"/>
                    <a:pt x="101" y="129"/>
                  </a:cubicBezTo>
                  <a:cubicBezTo>
                    <a:pt x="40" y="95"/>
                    <a:pt x="40" y="95"/>
                    <a:pt x="40" y="95"/>
                  </a:cubicBezTo>
                  <a:cubicBezTo>
                    <a:pt x="39" y="95"/>
                    <a:pt x="38" y="93"/>
                    <a:pt x="39" y="92"/>
                  </a:cubicBezTo>
                  <a:cubicBezTo>
                    <a:pt x="40" y="91"/>
                    <a:pt x="41" y="91"/>
                    <a:pt x="42" y="91"/>
                  </a:cubicBezTo>
                  <a:cubicBezTo>
                    <a:pt x="101" y="124"/>
                    <a:pt x="101" y="124"/>
                    <a:pt x="101" y="124"/>
                  </a:cubicBezTo>
                  <a:cubicBezTo>
                    <a:pt x="101" y="101"/>
                    <a:pt x="101" y="101"/>
                    <a:pt x="101" y="101"/>
                  </a:cubicBezTo>
                  <a:cubicBezTo>
                    <a:pt x="51" y="74"/>
                    <a:pt x="51" y="74"/>
                    <a:pt x="51" y="74"/>
                  </a:cubicBezTo>
                  <a:cubicBezTo>
                    <a:pt x="50" y="74"/>
                    <a:pt x="50" y="72"/>
                    <a:pt x="51" y="71"/>
                  </a:cubicBezTo>
                  <a:cubicBezTo>
                    <a:pt x="51" y="70"/>
                    <a:pt x="53" y="70"/>
                    <a:pt x="54" y="70"/>
                  </a:cubicBezTo>
                  <a:cubicBezTo>
                    <a:pt x="101" y="96"/>
                    <a:pt x="101" y="96"/>
                    <a:pt x="101" y="96"/>
                  </a:cubicBezTo>
                  <a:cubicBezTo>
                    <a:pt x="101" y="74"/>
                    <a:pt x="101" y="74"/>
                    <a:pt x="101" y="74"/>
                  </a:cubicBezTo>
                  <a:cubicBezTo>
                    <a:pt x="63" y="53"/>
                    <a:pt x="63" y="53"/>
                    <a:pt x="63" y="53"/>
                  </a:cubicBezTo>
                  <a:cubicBezTo>
                    <a:pt x="62" y="53"/>
                    <a:pt x="62" y="51"/>
                    <a:pt x="62" y="50"/>
                  </a:cubicBezTo>
                  <a:cubicBezTo>
                    <a:pt x="63" y="49"/>
                    <a:pt x="64" y="49"/>
                    <a:pt x="65" y="49"/>
                  </a:cubicBezTo>
                  <a:cubicBezTo>
                    <a:pt x="101" y="69"/>
                    <a:pt x="101" y="69"/>
                    <a:pt x="101" y="69"/>
                  </a:cubicBezTo>
                  <a:lnTo>
                    <a:pt x="101" y="2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a:solidFill>
                  <a:schemeClr val="lt1"/>
                </a:solidFill>
                <a:cs typeface="+mn-ea"/>
                <a:sym typeface="+mn-lt"/>
              </a:endParaRPr>
            </a:p>
          </p:txBody>
        </p:sp>
        <p:sp>
          <p:nvSpPr>
            <p:cNvPr id="245" name="Freeform 58"/>
            <p:cNvSpPr>
              <a:spLocks noEditPoints="1"/>
            </p:cNvSpPr>
            <p:nvPr/>
          </p:nvSpPr>
          <p:spPr bwMode="auto">
            <a:xfrm>
              <a:off x="1211770" y="3677149"/>
              <a:ext cx="431589" cy="436917"/>
            </a:xfrm>
            <a:custGeom>
              <a:avLst/>
              <a:gdLst>
                <a:gd name="T0" fmla="*/ 189 w 236"/>
                <a:gd name="T1" fmla="*/ 60 h 239"/>
                <a:gd name="T2" fmla="*/ 196 w 236"/>
                <a:gd name="T3" fmla="*/ 122 h 239"/>
                <a:gd name="T4" fmla="*/ 198 w 236"/>
                <a:gd name="T5" fmla="*/ 136 h 239"/>
                <a:gd name="T6" fmla="*/ 208 w 236"/>
                <a:gd name="T7" fmla="*/ 157 h 239"/>
                <a:gd name="T8" fmla="*/ 189 w 236"/>
                <a:gd name="T9" fmla="*/ 195 h 239"/>
                <a:gd name="T10" fmla="*/ 168 w 236"/>
                <a:gd name="T11" fmla="*/ 156 h 239"/>
                <a:gd name="T12" fmla="*/ 168 w 236"/>
                <a:gd name="T13" fmla="*/ 78 h 239"/>
                <a:gd name="T14" fmla="*/ 182 w 236"/>
                <a:gd name="T15" fmla="*/ 92 h 239"/>
                <a:gd name="T16" fmla="*/ 185 w 236"/>
                <a:gd name="T17" fmla="*/ 107 h 239"/>
                <a:gd name="T18" fmla="*/ 189 w 236"/>
                <a:gd name="T19" fmla="*/ 141 h 239"/>
                <a:gd name="T20" fmla="*/ 189 w 236"/>
                <a:gd name="T21" fmla="*/ 130 h 239"/>
                <a:gd name="T22" fmla="*/ 168 w 236"/>
                <a:gd name="T23" fmla="*/ 155 h 239"/>
                <a:gd name="T24" fmla="*/ 160 w 236"/>
                <a:gd name="T25" fmla="*/ 138 h 239"/>
                <a:gd name="T26" fmla="*/ 165 w 236"/>
                <a:gd name="T27" fmla="*/ 172 h 239"/>
                <a:gd name="T28" fmla="*/ 168 w 236"/>
                <a:gd name="T29" fmla="*/ 16 h 239"/>
                <a:gd name="T30" fmla="*/ 163 w 236"/>
                <a:gd name="T31" fmla="*/ 49 h 239"/>
                <a:gd name="T32" fmla="*/ 168 w 236"/>
                <a:gd name="T33" fmla="*/ 78 h 239"/>
                <a:gd name="T34" fmla="*/ 159 w 236"/>
                <a:gd name="T35" fmla="*/ 118 h 239"/>
                <a:gd name="T36" fmla="*/ 159 w 236"/>
                <a:gd name="T37" fmla="*/ 209 h 239"/>
                <a:gd name="T38" fmla="*/ 159 w 236"/>
                <a:gd name="T39" fmla="*/ 5 h 239"/>
                <a:gd name="T40" fmla="*/ 159 w 236"/>
                <a:gd name="T41" fmla="*/ 40 h 239"/>
                <a:gd name="T42" fmla="*/ 144 w 236"/>
                <a:gd name="T43" fmla="*/ 89 h 239"/>
                <a:gd name="T44" fmla="*/ 159 w 236"/>
                <a:gd name="T45" fmla="*/ 108 h 239"/>
                <a:gd name="T46" fmla="*/ 159 w 236"/>
                <a:gd name="T47" fmla="*/ 136 h 239"/>
                <a:gd name="T48" fmla="*/ 144 w 236"/>
                <a:gd name="T49" fmla="*/ 162 h 239"/>
                <a:gd name="T50" fmla="*/ 151 w 236"/>
                <a:gd name="T51" fmla="*/ 143 h 239"/>
                <a:gd name="T52" fmla="*/ 146 w 236"/>
                <a:gd name="T53" fmla="*/ 109 h 239"/>
                <a:gd name="T54" fmla="*/ 123 w 236"/>
                <a:gd name="T55" fmla="*/ 7 h 239"/>
                <a:gd name="T56" fmla="*/ 144 w 236"/>
                <a:gd name="T57" fmla="*/ 0 h 239"/>
                <a:gd name="T58" fmla="*/ 144 w 236"/>
                <a:gd name="T59" fmla="*/ 187 h 239"/>
                <a:gd name="T60" fmla="*/ 123 w 236"/>
                <a:gd name="T61" fmla="*/ 225 h 239"/>
                <a:gd name="T62" fmla="*/ 140 w 236"/>
                <a:gd name="T63" fmla="*/ 96 h 239"/>
                <a:gd name="T64" fmla="*/ 123 w 236"/>
                <a:gd name="T65" fmla="*/ 135 h 239"/>
                <a:gd name="T66" fmla="*/ 137 w 236"/>
                <a:gd name="T67" fmla="*/ 113 h 239"/>
                <a:gd name="T68" fmla="*/ 123 w 236"/>
                <a:gd name="T69" fmla="*/ 82 h 239"/>
                <a:gd name="T70" fmla="*/ 125 w 236"/>
                <a:gd name="T71" fmla="*/ 171 h 239"/>
                <a:gd name="T72" fmla="*/ 123 w 236"/>
                <a:gd name="T73" fmla="*/ 7 h 239"/>
                <a:gd name="T74" fmla="*/ 123 w 236"/>
                <a:gd name="T75" fmla="*/ 7 h 239"/>
                <a:gd name="T76" fmla="*/ 123 w 236"/>
                <a:gd name="T77" fmla="*/ 177 h 239"/>
                <a:gd name="T78" fmla="*/ 121 w 236"/>
                <a:gd name="T79" fmla="*/ 162 h 239"/>
                <a:gd name="T80" fmla="*/ 123 w 236"/>
                <a:gd name="T81" fmla="*/ 135 h 239"/>
                <a:gd name="T82" fmla="*/ 99 w 236"/>
                <a:gd name="T83" fmla="*/ 124 h 239"/>
                <a:gd name="T84" fmla="*/ 106 w 236"/>
                <a:gd name="T85" fmla="*/ 164 h 239"/>
                <a:gd name="T86" fmla="*/ 108 w 236"/>
                <a:gd name="T87" fmla="*/ 179 h 239"/>
                <a:gd name="T88" fmla="*/ 118 w 236"/>
                <a:gd name="T89" fmla="*/ 199 h 239"/>
                <a:gd name="T90" fmla="*/ 123 w 236"/>
                <a:gd name="T91" fmla="*/ 99 h 239"/>
                <a:gd name="T92" fmla="*/ 99 w 236"/>
                <a:gd name="T93" fmla="*/ 18 h 239"/>
                <a:gd name="T94" fmla="*/ 99 w 236"/>
                <a:gd name="T95" fmla="*/ 18 h 239"/>
                <a:gd name="T96" fmla="*/ 89 w 236"/>
                <a:gd name="T97" fmla="*/ 212 h 239"/>
                <a:gd name="T98" fmla="*/ 99 w 236"/>
                <a:gd name="T99" fmla="*/ 183 h 239"/>
                <a:gd name="T100" fmla="*/ 71 w 236"/>
                <a:gd name="T101" fmla="*/ 227 h 239"/>
                <a:gd name="T102" fmla="*/ 95 w 236"/>
                <a:gd name="T103" fmla="*/ 117 h 239"/>
                <a:gd name="T104" fmla="*/ 71 w 236"/>
                <a:gd name="T105" fmla="*/ 160 h 239"/>
                <a:gd name="T106" fmla="*/ 92 w 236"/>
                <a:gd name="T107" fmla="*/ 134 h 239"/>
                <a:gd name="T108" fmla="*/ 71 w 236"/>
                <a:gd name="T109" fmla="*/ 107 h 239"/>
                <a:gd name="T110" fmla="*/ 7 w 236"/>
                <a:gd name="T111" fmla="*/ 91 h 239"/>
                <a:gd name="T112" fmla="*/ 70 w 236"/>
                <a:gd name="T113" fmla="*/ 181 h 239"/>
                <a:gd name="T114" fmla="*/ 71 w 236"/>
                <a:gd name="T115" fmla="*/ 149 h 239"/>
                <a:gd name="T116" fmla="*/ 52 w 236"/>
                <a:gd name="T117" fmla="*/ 133 h 239"/>
                <a:gd name="T118" fmla="*/ 35 w 236"/>
                <a:gd name="T119" fmla="*/ 109 h 239"/>
                <a:gd name="T120" fmla="*/ 71 w 236"/>
                <a:gd name="T121" fmla="*/ 31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36" h="239">
                  <a:moveTo>
                    <a:pt x="189" y="195"/>
                  </a:moveTo>
                  <a:cubicBezTo>
                    <a:pt x="216" y="182"/>
                    <a:pt x="216" y="182"/>
                    <a:pt x="216" y="182"/>
                  </a:cubicBezTo>
                  <a:cubicBezTo>
                    <a:pt x="230" y="176"/>
                    <a:pt x="236" y="159"/>
                    <a:pt x="229" y="146"/>
                  </a:cubicBezTo>
                  <a:cubicBezTo>
                    <a:pt x="189" y="60"/>
                    <a:pt x="189" y="60"/>
                    <a:pt x="189" y="60"/>
                  </a:cubicBezTo>
                  <a:cubicBezTo>
                    <a:pt x="189" y="107"/>
                    <a:pt x="189" y="107"/>
                    <a:pt x="189" y="107"/>
                  </a:cubicBezTo>
                  <a:cubicBezTo>
                    <a:pt x="190" y="108"/>
                    <a:pt x="190" y="108"/>
                    <a:pt x="190" y="109"/>
                  </a:cubicBezTo>
                  <a:cubicBezTo>
                    <a:pt x="196" y="122"/>
                    <a:pt x="196" y="122"/>
                    <a:pt x="196" y="122"/>
                  </a:cubicBezTo>
                  <a:cubicBezTo>
                    <a:pt x="196" y="122"/>
                    <a:pt x="196" y="122"/>
                    <a:pt x="196" y="122"/>
                  </a:cubicBezTo>
                  <a:cubicBezTo>
                    <a:pt x="197" y="124"/>
                    <a:pt x="196" y="126"/>
                    <a:pt x="194" y="127"/>
                  </a:cubicBezTo>
                  <a:cubicBezTo>
                    <a:pt x="189" y="130"/>
                    <a:pt x="189" y="130"/>
                    <a:pt x="189" y="130"/>
                  </a:cubicBezTo>
                  <a:cubicBezTo>
                    <a:pt x="189" y="141"/>
                    <a:pt x="189" y="141"/>
                    <a:pt x="189" y="141"/>
                  </a:cubicBezTo>
                  <a:cubicBezTo>
                    <a:pt x="198" y="136"/>
                    <a:pt x="198" y="136"/>
                    <a:pt x="198" y="136"/>
                  </a:cubicBezTo>
                  <a:cubicBezTo>
                    <a:pt x="201" y="135"/>
                    <a:pt x="203" y="136"/>
                    <a:pt x="204" y="138"/>
                  </a:cubicBezTo>
                  <a:cubicBezTo>
                    <a:pt x="210" y="151"/>
                    <a:pt x="210" y="151"/>
                    <a:pt x="210" y="151"/>
                  </a:cubicBezTo>
                  <a:cubicBezTo>
                    <a:pt x="210" y="151"/>
                    <a:pt x="210" y="151"/>
                    <a:pt x="210" y="151"/>
                  </a:cubicBezTo>
                  <a:cubicBezTo>
                    <a:pt x="211" y="153"/>
                    <a:pt x="210" y="156"/>
                    <a:pt x="208" y="157"/>
                  </a:cubicBezTo>
                  <a:cubicBezTo>
                    <a:pt x="189" y="166"/>
                    <a:pt x="189" y="166"/>
                    <a:pt x="189" y="166"/>
                  </a:cubicBezTo>
                  <a:lnTo>
                    <a:pt x="189" y="195"/>
                  </a:lnTo>
                  <a:close/>
                  <a:moveTo>
                    <a:pt x="168" y="204"/>
                  </a:moveTo>
                  <a:cubicBezTo>
                    <a:pt x="189" y="195"/>
                    <a:pt x="189" y="195"/>
                    <a:pt x="189" y="195"/>
                  </a:cubicBezTo>
                  <a:cubicBezTo>
                    <a:pt x="189" y="166"/>
                    <a:pt x="189" y="166"/>
                    <a:pt x="189" y="166"/>
                  </a:cubicBezTo>
                  <a:cubicBezTo>
                    <a:pt x="180" y="170"/>
                    <a:pt x="180" y="170"/>
                    <a:pt x="180" y="170"/>
                  </a:cubicBezTo>
                  <a:cubicBezTo>
                    <a:pt x="178" y="171"/>
                    <a:pt x="175" y="170"/>
                    <a:pt x="174" y="168"/>
                  </a:cubicBezTo>
                  <a:cubicBezTo>
                    <a:pt x="168" y="156"/>
                    <a:pt x="168" y="156"/>
                    <a:pt x="168" y="156"/>
                  </a:cubicBezTo>
                  <a:cubicBezTo>
                    <a:pt x="168" y="204"/>
                    <a:pt x="168" y="204"/>
                    <a:pt x="168" y="204"/>
                  </a:cubicBezTo>
                  <a:close/>
                  <a:moveTo>
                    <a:pt x="189" y="60"/>
                  </a:moveTo>
                  <a:cubicBezTo>
                    <a:pt x="168" y="16"/>
                    <a:pt x="168" y="16"/>
                    <a:pt x="168" y="16"/>
                  </a:cubicBezTo>
                  <a:cubicBezTo>
                    <a:pt x="168" y="78"/>
                    <a:pt x="168" y="78"/>
                    <a:pt x="168" y="78"/>
                  </a:cubicBezTo>
                  <a:cubicBezTo>
                    <a:pt x="171" y="77"/>
                    <a:pt x="171" y="77"/>
                    <a:pt x="171" y="77"/>
                  </a:cubicBezTo>
                  <a:cubicBezTo>
                    <a:pt x="173" y="76"/>
                    <a:pt x="175" y="77"/>
                    <a:pt x="176" y="79"/>
                  </a:cubicBezTo>
                  <a:cubicBezTo>
                    <a:pt x="182" y="92"/>
                    <a:pt x="182" y="92"/>
                    <a:pt x="182" y="92"/>
                  </a:cubicBezTo>
                  <a:cubicBezTo>
                    <a:pt x="182" y="92"/>
                    <a:pt x="182" y="92"/>
                    <a:pt x="182" y="92"/>
                  </a:cubicBezTo>
                  <a:cubicBezTo>
                    <a:pt x="183" y="94"/>
                    <a:pt x="182" y="97"/>
                    <a:pt x="180" y="98"/>
                  </a:cubicBezTo>
                  <a:cubicBezTo>
                    <a:pt x="168" y="103"/>
                    <a:pt x="168" y="103"/>
                    <a:pt x="168" y="103"/>
                  </a:cubicBezTo>
                  <a:cubicBezTo>
                    <a:pt x="168" y="114"/>
                    <a:pt x="168" y="114"/>
                    <a:pt x="168" y="114"/>
                  </a:cubicBezTo>
                  <a:cubicBezTo>
                    <a:pt x="185" y="107"/>
                    <a:pt x="185" y="107"/>
                    <a:pt x="185" y="107"/>
                  </a:cubicBezTo>
                  <a:cubicBezTo>
                    <a:pt x="186" y="106"/>
                    <a:pt x="188" y="106"/>
                    <a:pt x="189" y="107"/>
                  </a:cubicBezTo>
                  <a:cubicBezTo>
                    <a:pt x="189" y="60"/>
                    <a:pt x="189" y="60"/>
                    <a:pt x="189" y="60"/>
                  </a:cubicBezTo>
                  <a:close/>
                  <a:moveTo>
                    <a:pt x="189" y="130"/>
                  </a:moveTo>
                  <a:cubicBezTo>
                    <a:pt x="189" y="141"/>
                    <a:pt x="189" y="141"/>
                    <a:pt x="189" y="141"/>
                  </a:cubicBezTo>
                  <a:cubicBezTo>
                    <a:pt x="170" y="150"/>
                    <a:pt x="170" y="150"/>
                    <a:pt x="170" y="150"/>
                  </a:cubicBezTo>
                  <a:cubicBezTo>
                    <a:pt x="169" y="150"/>
                    <a:pt x="169" y="151"/>
                    <a:pt x="168" y="151"/>
                  </a:cubicBezTo>
                  <a:cubicBezTo>
                    <a:pt x="168" y="139"/>
                    <a:pt x="168" y="139"/>
                    <a:pt x="168" y="139"/>
                  </a:cubicBezTo>
                  <a:lnTo>
                    <a:pt x="189" y="130"/>
                  </a:lnTo>
                  <a:close/>
                  <a:moveTo>
                    <a:pt x="159" y="209"/>
                  </a:moveTo>
                  <a:cubicBezTo>
                    <a:pt x="168" y="204"/>
                    <a:pt x="168" y="204"/>
                    <a:pt x="168" y="204"/>
                  </a:cubicBezTo>
                  <a:cubicBezTo>
                    <a:pt x="168" y="156"/>
                    <a:pt x="168" y="156"/>
                    <a:pt x="168" y="156"/>
                  </a:cubicBezTo>
                  <a:cubicBezTo>
                    <a:pt x="168" y="155"/>
                    <a:pt x="168" y="155"/>
                    <a:pt x="168" y="155"/>
                  </a:cubicBezTo>
                  <a:cubicBezTo>
                    <a:pt x="168" y="154"/>
                    <a:pt x="168" y="152"/>
                    <a:pt x="168" y="151"/>
                  </a:cubicBezTo>
                  <a:cubicBezTo>
                    <a:pt x="168" y="139"/>
                    <a:pt x="168" y="139"/>
                    <a:pt x="168" y="139"/>
                  </a:cubicBezTo>
                  <a:cubicBezTo>
                    <a:pt x="166" y="141"/>
                    <a:pt x="166" y="141"/>
                    <a:pt x="166" y="141"/>
                  </a:cubicBezTo>
                  <a:cubicBezTo>
                    <a:pt x="164" y="142"/>
                    <a:pt x="161" y="141"/>
                    <a:pt x="160" y="138"/>
                  </a:cubicBezTo>
                  <a:cubicBezTo>
                    <a:pt x="159" y="136"/>
                    <a:pt x="159" y="136"/>
                    <a:pt x="159" y="136"/>
                  </a:cubicBezTo>
                  <a:cubicBezTo>
                    <a:pt x="159" y="160"/>
                    <a:pt x="159" y="160"/>
                    <a:pt x="159" y="160"/>
                  </a:cubicBezTo>
                  <a:cubicBezTo>
                    <a:pt x="165" y="172"/>
                    <a:pt x="165" y="172"/>
                    <a:pt x="165" y="172"/>
                  </a:cubicBezTo>
                  <a:cubicBezTo>
                    <a:pt x="165" y="172"/>
                    <a:pt x="165" y="172"/>
                    <a:pt x="165" y="172"/>
                  </a:cubicBezTo>
                  <a:cubicBezTo>
                    <a:pt x="166" y="175"/>
                    <a:pt x="165" y="177"/>
                    <a:pt x="163" y="178"/>
                  </a:cubicBezTo>
                  <a:cubicBezTo>
                    <a:pt x="159" y="180"/>
                    <a:pt x="159" y="180"/>
                    <a:pt x="159" y="180"/>
                  </a:cubicBezTo>
                  <a:cubicBezTo>
                    <a:pt x="159" y="209"/>
                    <a:pt x="159" y="209"/>
                    <a:pt x="159" y="209"/>
                  </a:cubicBezTo>
                  <a:close/>
                  <a:moveTo>
                    <a:pt x="168" y="16"/>
                  </a:moveTo>
                  <a:cubicBezTo>
                    <a:pt x="168" y="15"/>
                    <a:pt x="168" y="15"/>
                    <a:pt x="168" y="15"/>
                  </a:cubicBezTo>
                  <a:cubicBezTo>
                    <a:pt x="166" y="11"/>
                    <a:pt x="163" y="7"/>
                    <a:pt x="159" y="5"/>
                  </a:cubicBezTo>
                  <a:cubicBezTo>
                    <a:pt x="159" y="40"/>
                    <a:pt x="159" y="40"/>
                    <a:pt x="159" y="40"/>
                  </a:cubicBezTo>
                  <a:cubicBezTo>
                    <a:pt x="163" y="49"/>
                    <a:pt x="163" y="49"/>
                    <a:pt x="163" y="49"/>
                  </a:cubicBezTo>
                  <a:cubicBezTo>
                    <a:pt x="163" y="49"/>
                    <a:pt x="163" y="49"/>
                    <a:pt x="163" y="49"/>
                  </a:cubicBezTo>
                  <a:cubicBezTo>
                    <a:pt x="166" y="55"/>
                    <a:pt x="164" y="61"/>
                    <a:pt x="159" y="65"/>
                  </a:cubicBezTo>
                  <a:cubicBezTo>
                    <a:pt x="159" y="82"/>
                    <a:pt x="159" y="82"/>
                    <a:pt x="159" y="82"/>
                  </a:cubicBezTo>
                  <a:cubicBezTo>
                    <a:pt x="168" y="78"/>
                    <a:pt x="168" y="78"/>
                    <a:pt x="168" y="78"/>
                  </a:cubicBezTo>
                  <a:cubicBezTo>
                    <a:pt x="168" y="16"/>
                    <a:pt x="168" y="16"/>
                    <a:pt x="168" y="16"/>
                  </a:cubicBezTo>
                  <a:close/>
                  <a:moveTo>
                    <a:pt x="168" y="103"/>
                  </a:moveTo>
                  <a:cubicBezTo>
                    <a:pt x="168" y="114"/>
                    <a:pt x="168" y="114"/>
                    <a:pt x="168" y="114"/>
                  </a:cubicBezTo>
                  <a:cubicBezTo>
                    <a:pt x="159" y="118"/>
                    <a:pt x="159" y="118"/>
                    <a:pt x="159" y="118"/>
                  </a:cubicBezTo>
                  <a:cubicBezTo>
                    <a:pt x="159" y="108"/>
                    <a:pt x="159" y="108"/>
                    <a:pt x="159" y="108"/>
                  </a:cubicBezTo>
                  <a:lnTo>
                    <a:pt x="168" y="103"/>
                  </a:lnTo>
                  <a:close/>
                  <a:moveTo>
                    <a:pt x="144" y="216"/>
                  </a:moveTo>
                  <a:cubicBezTo>
                    <a:pt x="159" y="209"/>
                    <a:pt x="159" y="209"/>
                    <a:pt x="159" y="209"/>
                  </a:cubicBezTo>
                  <a:cubicBezTo>
                    <a:pt x="159" y="180"/>
                    <a:pt x="159" y="180"/>
                    <a:pt x="159" y="180"/>
                  </a:cubicBezTo>
                  <a:cubicBezTo>
                    <a:pt x="144" y="187"/>
                    <a:pt x="144" y="187"/>
                    <a:pt x="144" y="187"/>
                  </a:cubicBezTo>
                  <a:cubicBezTo>
                    <a:pt x="144" y="216"/>
                    <a:pt x="144" y="216"/>
                    <a:pt x="144" y="216"/>
                  </a:cubicBezTo>
                  <a:close/>
                  <a:moveTo>
                    <a:pt x="159" y="5"/>
                  </a:moveTo>
                  <a:cubicBezTo>
                    <a:pt x="155" y="2"/>
                    <a:pt x="149" y="0"/>
                    <a:pt x="144" y="0"/>
                  </a:cubicBezTo>
                  <a:cubicBezTo>
                    <a:pt x="144" y="22"/>
                    <a:pt x="144" y="22"/>
                    <a:pt x="144" y="22"/>
                  </a:cubicBezTo>
                  <a:cubicBezTo>
                    <a:pt x="148" y="23"/>
                    <a:pt x="152" y="25"/>
                    <a:pt x="154" y="30"/>
                  </a:cubicBezTo>
                  <a:cubicBezTo>
                    <a:pt x="159" y="40"/>
                    <a:pt x="159" y="40"/>
                    <a:pt x="159" y="40"/>
                  </a:cubicBezTo>
                  <a:cubicBezTo>
                    <a:pt x="159" y="5"/>
                    <a:pt x="159" y="5"/>
                    <a:pt x="159" y="5"/>
                  </a:cubicBezTo>
                  <a:close/>
                  <a:moveTo>
                    <a:pt x="159" y="65"/>
                  </a:moveTo>
                  <a:cubicBezTo>
                    <a:pt x="159" y="82"/>
                    <a:pt x="159" y="82"/>
                    <a:pt x="159" y="82"/>
                  </a:cubicBezTo>
                  <a:cubicBezTo>
                    <a:pt x="144" y="89"/>
                    <a:pt x="144" y="89"/>
                    <a:pt x="144" y="89"/>
                  </a:cubicBezTo>
                  <a:cubicBezTo>
                    <a:pt x="144" y="72"/>
                    <a:pt x="144" y="72"/>
                    <a:pt x="144" y="72"/>
                  </a:cubicBezTo>
                  <a:cubicBezTo>
                    <a:pt x="157" y="66"/>
                    <a:pt x="157" y="66"/>
                    <a:pt x="157" y="66"/>
                  </a:cubicBezTo>
                  <a:cubicBezTo>
                    <a:pt x="158" y="66"/>
                    <a:pt x="159" y="66"/>
                    <a:pt x="159" y="65"/>
                  </a:cubicBezTo>
                  <a:close/>
                  <a:moveTo>
                    <a:pt x="159" y="108"/>
                  </a:moveTo>
                  <a:cubicBezTo>
                    <a:pt x="159" y="118"/>
                    <a:pt x="159" y="118"/>
                    <a:pt x="159" y="118"/>
                  </a:cubicBezTo>
                  <a:cubicBezTo>
                    <a:pt x="156" y="120"/>
                    <a:pt x="156" y="120"/>
                    <a:pt x="156" y="120"/>
                  </a:cubicBezTo>
                  <a:cubicBezTo>
                    <a:pt x="154" y="121"/>
                    <a:pt x="153" y="123"/>
                    <a:pt x="154" y="126"/>
                  </a:cubicBezTo>
                  <a:cubicBezTo>
                    <a:pt x="159" y="136"/>
                    <a:pt x="159" y="136"/>
                    <a:pt x="159" y="136"/>
                  </a:cubicBezTo>
                  <a:cubicBezTo>
                    <a:pt x="159" y="160"/>
                    <a:pt x="159" y="160"/>
                    <a:pt x="159" y="160"/>
                  </a:cubicBezTo>
                  <a:cubicBezTo>
                    <a:pt x="159" y="159"/>
                    <a:pt x="159" y="159"/>
                    <a:pt x="159" y="159"/>
                  </a:cubicBezTo>
                  <a:cubicBezTo>
                    <a:pt x="158" y="157"/>
                    <a:pt x="155" y="156"/>
                    <a:pt x="153" y="157"/>
                  </a:cubicBezTo>
                  <a:cubicBezTo>
                    <a:pt x="144" y="162"/>
                    <a:pt x="144" y="162"/>
                    <a:pt x="144" y="162"/>
                  </a:cubicBezTo>
                  <a:cubicBezTo>
                    <a:pt x="144" y="151"/>
                    <a:pt x="144" y="151"/>
                    <a:pt x="144" y="151"/>
                  </a:cubicBezTo>
                  <a:cubicBezTo>
                    <a:pt x="149" y="148"/>
                    <a:pt x="149" y="148"/>
                    <a:pt x="149" y="148"/>
                  </a:cubicBezTo>
                  <a:cubicBezTo>
                    <a:pt x="151" y="147"/>
                    <a:pt x="152" y="145"/>
                    <a:pt x="151" y="143"/>
                  </a:cubicBezTo>
                  <a:cubicBezTo>
                    <a:pt x="151" y="143"/>
                    <a:pt x="151" y="143"/>
                    <a:pt x="151" y="143"/>
                  </a:cubicBezTo>
                  <a:cubicBezTo>
                    <a:pt x="145" y="130"/>
                    <a:pt x="145" y="130"/>
                    <a:pt x="145" y="130"/>
                  </a:cubicBezTo>
                  <a:cubicBezTo>
                    <a:pt x="145" y="129"/>
                    <a:pt x="144" y="129"/>
                    <a:pt x="144" y="128"/>
                  </a:cubicBezTo>
                  <a:cubicBezTo>
                    <a:pt x="144" y="104"/>
                    <a:pt x="144" y="104"/>
                    <a:pt x="144" y="104"/>
                  </a:cubicBezTo>
                  <a:cubicBezTo>
                    <a:pt x="146" y="109"/>
                    <a:pt x="146" y="109"/>
                    <a:pt x="146" y="109"/>
                  </a:cubicBezTo>
                  <a:cubicBezTo>
                    <a:pt x="147" y="111"/>
                    <a:pt x="150" y="112"/>
                    <a:pt x="152" y="111"/>
                  </a:cubicBezTo>
                  <a:lnTo>
                    <a:pt x="159" y="108"/>
                  </a:lnTo>
                  <a:close/>
                  <a:moveTo>
                    <a:pt x="132" y="2"/>
                  </a:moveTo>
                  <a:cubicBezTo>
                    <a:pt x="123" y="7"/>
                    <a:pt x="123" y="7"/>
                    <a:pt x="123" y="7"/>
                  </a:cubicBezTo>
                  <a:cubicBezTo>
                    <a:pt x="123" y="30"/>
                    <a:pt x="123" y="30"/>
                    <a:pt x="123" y="30"/>
                  </a:cubicBezTo>
                  <a:cubicBezTo>
                    <a:pt x="137" y="23"/>
                    <a:pt x="137" y="23"/>
                    <a:pt x="137" y="23"/>
                  </a:cubicBezTo>
                  <a:cubicBezTo>
                    <a:pt x="139" y="22"/>
                    <a:pt x="142" y="22"/>
                    <a:pt x="144" y="22"/>
                  </a:cubicBezTo>
                  <a:cubicBezTo>
                    <a:pt x="144" y="0"/>
                    <a:pt x="144" y="0"/>
                    <a:pt x="144" y="0"/>
                  </a:cubicBezTo>
                  <a:cubicBezTo>
                    <a:pt x="140" y="0"/>
                    <a:pt x="136" y="1"/>
                    <a:pt x="132" y="2"/>
                  </a:cubicBezTo>
                  <a:close/>
                  <a:moveTo>
                    <a:pt x="123" y="225"/>
                  </a:moveTo>
                  <a:cubicBezTo>
                    <a:pt x="144" y="216"/>
                    <a:pt x="144" y="216"/>
                    <a:pt x="144" y="216"/>
                  </a:cubicBezTo>
                  <a:cubicBezTo>
                    <a:pt x="144" y="187"/>
                    <a:pt x="144" y="187"/>
                    <a:pt x="144" y="187"/>
                  </a:cubicBezTo>
                  <a:cubicBezTo>
                    <a:pt x="135" y="191"/>
                    <a:pt x="135" y="191"/>
                    <a:pt x="135" y="191"/>
                  </a:cubicBezTo>
                  <a:cubicBezTo>
                    <a:pt x="133" y="192"/>
                    <a:pt x="130" y="191"/>
                    <a:pt x="129" y="189"/>
                  </a:cubicBezTo>
                  <a:cubicBezTo>
                    <a:pt x="123" y="177"/>
                    <a:pt x="123" y="177"/>
                    <a:pt x="123" y="177"/>
                  </a:cubicBezTo>
                  <a:cubicBezTo>
                    <a:pt x="123" y="225"/>
                    <a:pt x="123" y="225"/>
                    <a:pt x="123" y="225"/>
                  </a:cubicBezTo>
                  <a:close/>
                  <a:moveTo>
                    <a:pt x="144" y="72"/>
                  </a:moveTo>
                  <a:cubicBezTo>
                    <a:pt x="144" y="89"/>
                    <a:pt x="144" y="89"/>
                    <a:pt x="144" y="89"/>
                  </a:cubicBezTo>
                  <a:cubicBezTo>
                    <a:pt x="142" y="90"/>
                    <a:pt x="142" y="90"/>
                    <a:pt x="142" y="90"/>
                  </a:cubicBezTo>
                  <a:cubicBezTo>
                    <a:pt x="140" y="91"/>
                    <a:pt x="139" y="94"/>
                    <a:pt x="140" y="96"/>
                  </a:cubicBezTo>
                  <a:cubicBezTo>
                    <a:pt x="144" y="104"/>
                    <a:pt x="144" y="104"/>
                    <a:pt x="144" y="104"/>
                  </a:cubicBezTo>
                  <a:cubicBezTo>
                    <a:pt x="144" y="128"/>
                    <a:pt x="144" y="128"/>
                    <a:pt x="144" y="128"/>
                  </a:cubicBezTo>
                  <a:cubicBezTo>
                    <a:pt x="143" y="127"/>
                    <a:pt x="141" y="127"/>
                    <a:pt x="139" y="128"/>
                  </a:cubicBezTo>
                  <a:cubicBezTo>
                    <a:pt x="123" y="135"/>
                    <a:pt x="123" y="135"/>
                    <a:pt x="123" y="135"/>
                  </a:cubicBezTo>
                  <a:cubicBezTo>
                    <a:pt x="123" y="125"/>
                    <a:pt x="123" y="125"/>
                    <a:pt x="123" y="125"/>
                  </a:cubicBezTo>
                  <a:cubicBezTo>
                    <a:pt x="135" y="119"/>
                    <a:pt x="135" y="119"/>
                    <a:pt x="135" y="119"/>
                  </a:cubicBezTo>
                  <a:cubicBezTo>
                    <a:pt x="137" y="118"/>
                    <a:pt x="138" y="115"/>
                    <a:pt x="137" y="113"/>
                  </a:cubicBezTo>
                  <a:cubicBezTo>
                    <a:pt x="137" y="113"/>
                    <a:pt x="137" y="113"/>
                    <a:pt x="137" y="113"/>
                  </a:cubicBezTo>
                  <a:cubicBezTo>
                    <a:pt x="131" y="100"/>
                    <a:pt x="131" y="100"/>
                    <a:pt x="131" y="100"/>
                  </a:cubicBezTo>
                  <a:cubicBezTo>
                    <a:pt x="130" y="98"/>
                    <a:pt x="128" y="97"/>
                    <a:pt x="126" y="98"/>
                  </a:cubicBezTo>
                  <a:cubicBezTo>
                    <a:pt x="123" y="99"/>
                    <a:pt x="123" y="99"/>
                    <a:pt x="123" y="99"/>
                  </a:cubicBezTo>
                  <a:cubicBezTo>
                    <a:pt x="123" y="82"/>
                    <a:pt x="123" y="82"/>
                    <a:pt x="123" y="82"/>
                  </a:cubicBezTo>
                  <a:cubicBezTo>
                    <a:pt x="144" y="72"/>
                    <a:pt x="144" y="72"/>
                    <a:pt x="144" y="72"/>
                  </a:cubicBezTo>
                  <a:close/>
                  <a:moveTo>
                    <a:pt x="144" y="151"/>
                  </a:moveTo>
                  <a:cubicBezTo>
                    <a:pt x="144" y="162"/>
                    <a:pt x="144" y="162"/>
                    <a:pt x="144" y="162"/>
                  </a:cubicBezTo>
                  <a:cubicBezTo>
                    <a:pt x="125" y="171"/>
                    <a:pt x="125" y="171"/>
                    <a:pt x="125" y="171"/>
                  </a:cubicBezTo>
                  <a:cubicBezTo>
                    <a:pt x="124" y="171"/>
                    <a:pt x="124" y="172"/>
                    <a:pt x="123" y="172"/>
                  </a:cubicBezTo>
                  <a:cubicBezTo>
                    <a:pt x="123" y="161"/>
                    <a:pt x="123" y="161"/>
                    <a:pt x="123" y="161"/>
                  </a:cubicBezTo>
                  <a:lnTo>
                    <a:pt x="144" y="151"/>
                  </a:lnTo>
                  <a:close/>
                  <a:moveTo>
                    <a:pt x="123" y="7"/>
                  </a:moveTo>
                  <a:cubicBezTo>
                    <a:pt x="99" y="18"/>
                    <a:pt x="99" y="18"/>
                    <a:pt x="99" y="18"/>
                  </a:cubicBezTo>
                  <a:cubicBezTo>
                    <a:pt x="99" y="41"/>
                    <a:pt x="99" y="41"/>
                    <a:pt x="99" y="41"/>
                  </a:cubicBezTo>
                  <a:cubicBezTo>
                    <a:pt x="123" y="30"/>
                    <a:pt x="123" y="30"/>
                    <a:pt x="123" y="30"/>
                  </a:cubicBezTo>
                  <a:cubicBezTo>
                    <a:pt x="123" y="7"/>
                    <a:pt x="123" y="7"/>
                    <a:pt x="123" y="7"/>
                  </a:cubicBezTo>
                  <a:close/>
                  <a:moveTo>
                    <a:pt x="99" y="236"/>
                  </a:moveTo>
                  <a:cubicBezTo>
                    <a:pt x="100" y="236"/>
                    <a:pt x="102" y="235"/>
                    <a:pt x="103" y="235"/>
                  </a:cubicBezTo>
                  <a:cubicBezTo>
                    <a:pt x="123" y="225"/>
                    <a:pt x="123" y="225"/>
                    <a:pt x="123" y="225"/>
                  </a:cubicBezTo>
                  <a:cubicBezTo>
                    <a:pt x="123" y="177"/>
                    <a:pt x="123" y="177"/>
                    <a:pt x="123" y="177"/>
                  </a:cubicBezTo>
                  <a:cubicBezTo>
                    <a:pt x="123" y="176"/>
                    <a:pt x="123" y="176"/>
                    <a:pt x="123" y="176"/>
                  </a:cubicBezTo>
                  <a:cubicBezTo>
                    <a:pt x="122" y="175"/>
                    <a:pt x="123" y="174"/>
                    <a:pt x="123" y="172"/>
                  </a:cubicBezTo>
                  <a:cubicBezTo>
                    <a:pt x="123" y="161"/>
                    <a:pt x="123" y="161"/>
                    <a:pt x="123" y="161"/>
                  </a:cubicBezTo>
                  <a:cubicBezTo>
                    <a:pt x="121" y="162"/>
                    <a:pt x="121" y="162"/>
                    <a:pt x="121" y="162"/>
                  </a:cubicBezTo>
                  <a:cubicBezTo>
                    <a:pt x="119" y="163"/>
                    <a:pt x="116" y="162"/>
                    <a:pt x="115" y="159"/>
                  </a:cubicBezTo>
                  <a:cubicBezTo>
                    <a:pt x="109" y="147"/>
                    <a:pt x="109" y="147"/>
                    <a:pt x="109" y="147"/>
                  </a:cubicBezTo>
                  <a:cubicBezTo>
                    <a:pt x="108" y="145"/>
                    <a:pt x="109" y="142"/>
                    <a:pt x="111" y="141"/>
                  </a:cubicBezTo>
                  <a:cubicBezTo>
                    <a:pt x="123" y="135"/>
                    <a:pt x="123" y="135"/>
                    <a:pt x="123" y="135"/>
                  </a:cubicBezTo>
                  <a:cubicBezTo>
                    <a:pt x="123" y="125"/>
                    <a:pt x="123" y="125"/>
                    <a:pt x="123" y="125"/>
                  </a:cubicBezTo>
                  <a:cubicBezTo>
                    <a:pt x="107" y="132"/>
                    <a:pt x="107" y="132"/>
                    <a:pt x="107" y="132"/>
                  </a:cubicBezTo>
                  <a:cubicBezTo>
                    <a:pt x="105" y="133"/>
                    <a:pt x="102" y="132"/>
                    <a:pt x="101" y="130"/>
                  </a:cubicBezTo>
                  <a:cubicBezTo>
                    <a:pt x="99" y="124"/>
                    <a:pt x="99" y="124"/>
                    <a:pt x="99" y="124"/>
                  </a:cubicBezTo>
                  <a:cubicBezTo>
                    <a:pt x="99" y="150"/>
                    <a:pt x="99" y="150"/>
                    <a:pt x="99" y="150"/>
                  </a:cubicBezTo>
                  <a:cubicBezTo>
                    <a:pt x="99" y="150"/>
                    <a:pt x="99" y="151"/>
                    <a:pt x="100" y="151"/>
                  </a:cubicBezTo>
                  <a:cubicBezTo>
                    <a:pt x="106" y="164"/>
                    <a:pt x="106" y="164"/>
                    <a:pt x="106" y="164"/>
                  </a:cubicBezTo>
                  <a:cubicBezTo>
                    <a:pt x="106" y="164"/>
                    <a:pt x="106" y="164"/>
                    <a:pt x="106" y="164"/>
                  </a:cubicBezTo>
                  <a:cubicBezTo>
                    <a:pt x="107" y="166"/>
                    <a:pt x="106" y="169"/>
                    <a:pt x="104" y="170"/>
                  </a:cubicBezTo>
                  <a:cubicBezTo>
                    <a:pt x="99" y="172"/>
                    <a:pt x="99" y="172"/>
                    <a:pt x="99" y="172"/>
                  </a:cubicBezTo>
                  <a:cubicBezTo>
                    <a:pt x="99" y="183"/>
                    <a:pt x="99" y="183"/>
                    <a:pt x="99" y="183"/>
                  </a:cubicBezTo>
                  <a:cubicBezTo>
                    <a:pt x="108" y="179"/>
                    <a:pt x="108" y="179"/>
                    <a:pt x="108" y="179"/>
                  </a:cubicBezTo>
                  <a:cubicBezTo>
                    <a:pt x="110" y="178"/>
                    <a:pt x="113" y="179"/>
                    <a:pt x="114" y="181"/>
                  </a:cubicBezTo>
                  <a:cubicBezTo>
                    <a:pt x="120" y="194"/>
                    <a:pt x="120" y="194"/>
                    <a:pt x="120" y="194"/>
                  </a:cubicBezTo>
                  <a:cubicBezTo>
                    <a:pt x="120" y="194"/>
                    <a:pt x="120" y="194"/>
                    <a:pt x="120" y="194"/>
                  </a:cubicBezTo>
                  <a:cubicBezTo>
                    <a:pt x="121" y="196"/>
                    <a:pt x="120" y="198"/>
                    <a:pt x="118" y="199"/>
                  </a:cubicBezTo>
                  <a:cubicBezTo>
                    <a:pt x="99" y="208"/>
                    <a:pt x="99" y="208"/>
                    <a:pt x="99" y="208"/>
                  </a:cubicBezTo>
                  <a:cubicBezTo>
                    <a:pt x="99" y="236"/>
                    <a:pt x="99" y="236"/>
                    <a:pt x="99" y="236"/>
                  </a:cubicBezTo>
                  <a:close/>
                  <a:moveTo>
                    <a:pt x="123" y="82"/>
                  </a:moveTo>
                  <a:cubicBezTo>
                    <a:pt x="123" y="99"/>
                    <a:pt x="123" y="99"/>
                    <a:pt x="123" y="99"/>
                  </a:cubicBezTo>
                  <a:cubicBezTo>
                    <a:pt x="99" y="111"/>
                    <a:pt x="99" y="111"/>
                    <a:pt x="99" y="111"/>
                  </a:cubicBezTo>
                  <a:cubicBezTo>
                    <a:pt x="99" y="94"/>
                    <a:pt x="99" y="94"/>
                    <a:pt x="99" y="94"/>
                  </a:cubicBezTo>
                  <a:lnTo>
                    <a:pt x="123" y="82"/>
                  </a:lnTo>
                  <a:close/>
                  <a:moveTo>
                    <a:pt x="99" y="18"/>
                  </a:moveTo>
                  <a:cubicBezTo>
                    <a:pt x="71" y="31"/>
                    <a:pt x="71" y="31"/>
                    <a:pt x="71" y="31"/>
                  </a:cubicBezTo>
                  <a:cubicBezTo>
                    <a:pt x="71" y="54"/>
                    <a:pt x="71" y="54"/>
                    <a:pt x="71" y="54"/>
                  </a:cubicBezTo>
                  <a:cubicBezTo>
                    <a:pt x="99" y="41"/>
                    <a:pt x="99" y="41"/>
                    <a:pt x="99" y="41"/>
                  </a:cubicBezTo>
                  <a:cubicBezTo>
                    <a:pt x="99" y="18"/>
                    <a:pt x="99" y="18"/>
                    <a:pt x="99" y="18"/>
                  </a:cubicBezTo>
                  <a:close/>
                  <a:moveTo>
                    <a:pt x="71" y="227"/>
                  </a:moveTo>
                  <a:cubicBezTo>
                    <a:pt x="77" y="235"/>
                    <a:pt x="88" y="239"/>
                    <a:pt x="99" y="236"/>
                  </a:cubicBezTo>
                  <a:cubicBezTo>
                    <a:pt x="99" y="208"/>
                    <a:pt x="99" y="208"/>
                    <a:pt x="99" y="208"/>
                  </a:cubicBezTo>
                  <a:cubicBezTo>
                    <a:pt x="89" y="212"/>
                    <a:pt x="89" y="212"/>
                    <a:pt x="89" y="212"/>
                  </a:cubicBezTo>
                  <a:cubicBezTo>
                    <a:pt x="87" y="213"/>
                    <a:pt x="85" y="213"/>
                    <a:pt x="84" y="210"/>
                  </a:cubicBezTo>
                  <a:cubicBezTo>
                    <a:pt x="78" y="197"/>
                    <a:pt x="78" y="197"/>
                    <a:pt x="78" y="197"/>
                  </a:cubicBezTo>
                  <a:cubicBezTo>
                    <a:pt x="77" y="195"/>
                    <a:pt x="78" y="193"/>
                    <a:pt x="80" y="192"/>
                  </a:cubicBezTo>
                  <a:cubicBezTo>
                    <a:pt x="99" y="183"/>
                    <a:pt x="99" y="183"/>
                    <a:pt x="99" y="183"/>
                  </a:cubicBezTo>
                  <a:cubicBezTo>
                    <a:pt x="99" y="172"/>
                    <a:pt x="99" y="172"/>
                    <a:pt x="99" y="172"/>
                  </a:cubicBezTo>
                  <a:cubicBezTo>
                    <a:pt x="75" y="183"/>
                    <a:pt x="75" y="183"/>
                    <a:pt x="75" y="183"/>
                  </a:cubicBezTo>
                  <a:cubicBezTo>
                    <a:pt x="74" y="184"/>
                    <a:pt x="72" y="183"/>
                    <a:pt x="71" y="182"/>
                  </a:cubicBezTo>
                  <a:cubicBezTo>
                    <a:pt x="71" y="227"/>
                    <a:pt x="71" y="227"/>
                    <a:pt x="71" y="227"/>
                  </a:cubicBezTo>
                  <a:close/>
                  <a:moveTo>
                    <a:pt x="99" y="94"/>
                  </a:moveTo>
                  <a:cubicBezTo>
                    <a:pt x="99" y="111"/>
                    <a:pt x="99" y="111"/>
                    <a:pt x="99" y="111"/>
                  </a:cubicBezTo>
                  <a:cubicBezTo>
                    <a:pt x="97" y="111"/>
                    <a:pt x="97" y="111"/>
                    <a:pt x="97" y="111"/>
                  </a:cubicBezTo>
                  <a:cubicBezTo>
                    <a:pt x="95" y="112"/>
                    <a:pt x="94" y="115"/>
                    <a:pt x="95" y="117"/>
                  </a:cubicBezTo>
                  <a:cubicBezTo>
                    <a:pt x="99" y="124"/>
                    <a:pt x="99" y="124"/>
                    <a:pt x="99" y="124"/>
                  </a:cubicBezTo>
                  <a:cubicBezTo>
                    <a:pt x="99" y="150"/>
                    <a:pt x="99" y="150"/>
                    <a:pt x="99" y="150"/>
                  </a:cubicBezTo>
                  <a:cubicBezTo>
                    <a:pt x="97" y="149"/>
                    <a:pt x="96" y="148"/>
                    <a:pt x="94" y="149"/>
                  </a:cubicBezTo>
                  <a:cubicBezTo>
                    <a:pt x="71" y="160"/>
                    <a:pt x="71" y="160"/>
                    <a:pt x="71" y="160"/>
                  </a:cubicBezTo>
                  <a:cubicBezTo>
                    <a:pt x="71" y="149"/>
                    <a:pt x="71" y="149"/>
                    <a:pt x="71" y="149"/>
                  </a:cubicBezTo>
                  <a:cubicBezTo>
                    <a:pt x="90" y="140"/>
                    <a:pt x="90" y="140"/>
                    <a:pt x="90" y="140"/>
                  </a:cubicBezTo>
                  <a:cubicBezTo>
                    <a:pt x="92" y="139"/>
                    <a:pt x="93" y="136"/>
                    <a:pt x="92" y="134"/>
                  </a:cubicBezTo>
                  <a:cubicBezTo>
                    <a:pt x="92" y="134"/>
                    <a:pt x="92" y="134"/>
                    <a:pt x="92" y="134"/>
                  </a:cubicBezTo>
                  <a:cubicBezTo>
                    <a:pt x="86" y="122"/>
                    <a:pt x="86" y="122"/>
                    <a:pt x="86" y="122"/>
                  </a:cubicBezTo>
                  <a:cubicBezTo>
                    <a:pt x="85" y="119"/>
                    <a:pt x="82" y="118"/>
                    <a:pt x="80" y="119"/>
                  </a:cubicBezTo>
                  <a:cubicBezTo>
                    <a:pt x="71" y="124"/>
                    <a:pt x="71" y="124"/>
                    <a:pt x="71" y="124"/>
                  </a:cubicBezTo>
                  <a:cubicBezTo>
                    <a:pt x="71" y="107"/>
                    <a:pt x="71" y="107"/>
                    <a:pt x="71" y="107"/>
                  </a:cubicBezTo>
                  <a:lnTo>
                    <a:pt x="99" y="94"/>
                  </a:lnTo>
                  <a:close/>
                  <a:moveTo>
                    <a:pt x="71" y="31"/>
                  </a:moveTo>
                  <a:cubicBezTo>
                    <a:pt x="20" y="55"/>
                    <a:pt x="20" y="55"/>
                    <a:pt x="20" y="55"/>
                  </a:cubicBezTo>
                  <a:cubicBezTo>
                    <a:pt x="6" y="62"/>
                    <a:pt x="0" y="78"/>
                    <a:pt x="7" y="91"/>
                  </a:cubicBezTo>
                  <a:cubicBezTo>
                    <a:pt x="68" y="222"/>
                    <a:pt x="68" y="222"/>
                    <a:pt x="68" y="222"/>
                  </a:cubicBezTo>
                  <a:cubicBezTo>
                    <a:pt x="69" y="223"/>
                    <a:pt x="70" y="225"/>
                    <a:pt x="71" y="227"/>
                  </a:cubicBezTo>
                  <a:cubicBezTo>
                    <a:pt x="71" y="182"/>
                    <a:pt x="71" y="182"/>
                    <a:pt x="71" y="182"/>
                  </a:cubicBezTo>
                  <a:cubicBezTo>
                    <a:pt x="71" y="182"/>
                    <a:pt x="70" y="181"/>
                    <a:pt x="70" y="181"/>
                  </a:cubicBezTo>
                  <a:cubicBezTo>
                    <a:pt x="64" y="168"/>
                    <a:pt x="64" y="168"/>
                    <a:pt x="64" y="168"/>
                  </a:cubicBezTo>
                  <a:cubicBezTo>
                    <a:pt x="63" y="166"/>
                    <a:pt x="64" y="163"/>
                    <a:pt x="66" y="162"/>
                  </a:cubicBezTo>
                  <a:cubicBezTo>
                    <a:pt x="71" y="160"/>
                    <a:pt x="71" y="160"/>
                    <a:pt x="71" y="160"/>
                  </a:cubicBezTo>
                  <a:cubicBezTo>
                    <a:pt x="71" y="149"/>
                    <a:pt x="71" y="149"/>
                    <a:pt x="71" y="149"/>
                  </a:cubicBezTo>
                  <a:cubicBezTo>
                    <a:pt x="62" y="153"/>
                    <a:pt x="62" y="153"/>
                    <a:pt x="62" y="153"/>
                  </a:cubicBezTo>
                  <a:cubicBezTo>
                    <a:pt x="60" y="154"/>
                    <a:pt x="57" y="153"/>
                    <a:pt x="56" y="151"/>
                  </a:cubicBezTo>
                  <a:cubicBezTo>
                    <a:pt x="50" y="138"/>
                    <a:pt x="50" y="138"/>
                    <a:pt x="50" y="138"/>
                  </a:cubicBezTo>
                  <a:cubicBezTo>
                    <a:pt x="49" y="136"/>
                    <a:pt x="50" y="134"/>
                    <a:pt x="52" y="133"/>
                  </a:cubicBezTo>
                  <a:cubicBezTo>
                    <a:pt x="71" y="124"/>
                    <a:pt x="71" y="124"/>
                    <a:pt x="71" y="124"/>
                  </a:cubicBezTo>
                  <a:cubicBezTo>
                    <a:pt x="71" y="107"/>
                    <a:pt x="71" y="107"/>
                    <a:pt x="71" y="107"/>
                  </a:cubicBezTo>
                  <a:cubicBezTo>
                    <a:pt x="53" y="115"/>
                    <a:pt x="53" y="115"/>
                    <a:pt x="53" y="115"/>
                  </a:cubicBezTo>
                  <a:cubicBezTo>
                    <a:pt x="46" y="118"/>
                    <a:pt x="38" y="116"/>
                    <a:pt x="35" y="109"/>
                  </a:cubicBezTo>
                  <a:cubicBezTo>
                    <a:pt x="26" y="89"/>
                    <a:pt x="26" y="89"/>
                    <a:pt x="26" y="89"/>
                  </a:cubicBezTo>
                  <a:cubicBezTo>
                    <a:pt x="23" y="83"/>
                    <a:pt x="26" y="75"/>
                    <a:pt x="33" y="72"/>
                  </a:cubicBezTo>
                  <a:cubicBezTo>
                    <a:pt x="71" y="54"/>
                    <a:pt x="71" y="54"/>
                    <a:pt x="71" y="54"/>
                  </a:cubicBezTo>
                  <a:lnTo>
                    <a:pt x="71" y="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a:solidFill>
                  <a:schemeClr val="lt1"/>
                </a:solidFill>
                <a:cs typeface="+mn-ea"/>
                <a:sym typeface="+mn-lt"/>
              </a:endParaRPr>
            </a:p>
          </p:txBody>
        </p:sp>
        <p:sp>
          <p:nvSpPr>
            <p:cNvPr id="246" name="Rectangle 59"/>
            <p:cNvSpPr>
              <a:spLocks noChangeArrowheads="1"/>
            </p:cNvSpPr>
            <p:nvPr/>
          </p:nvSpPr>
          <p:spPr bwMode="auto">
            <a:xfrm>
              <a:off x="2886600" y="3262647"/>
              <a:ext cx="526165" cy="2664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a:solidFill>
                  <a:schemeClr val="lt1"/>
                </a:solidFill>
                <a:cs typeface="+mn-ea"/>
                <a:sym typeface="+mn-lt"/>
              </a:endParaRPr>
            </a:p>
          </p:txBody>
        </p:sp>
        <p:sp>
          <p:nvSpPr>
            <p:cNvPr id="247" name="Rectangle 60"/>
            <p:cNvSpPr>
              <a:spLocks noChangeArrowheads="1"/>
            </p:cNvSpPr>
            <p:nvPr/>
          </p:nvSpPr>
          <p:spPr bwMode="auto">
            <a:xfrm>
              <a:off x="2907913" y="3209365"/>
              <a:ext cx="483539" cy="2664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a:solidFill>
                  <a:schemeClr val="lt1"/>
                </a:solidFill>
                <a:cs typeface="+mn-ea"/>
                <a:sym typeface="+mn-lt"/>
              </a:endParaRPr>
            </a:p>
          </p:txBody>
        </p:sp>
        <p:sp>
          <p:nvSpPr>
            <p:cNvPr id="248" name="Rectangle 61"/>
            <p:cNvSpPr>
              <a:spLocks noChangeArrowheads="1"/>
            </p:cNvSpPr>
            <p:nvPr/>
          </p:nvSpPr>
          <p:spPr bwMode="auto">
            <a:xfrm>
              <a:off x="3098397" y="3154750"/>
              <a:ext cx="102570" cy="2664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a:solidFill>
                  <a:schemeClr val="lt1"/>
                </a:solidFill>
                <a:cs typeface="+mn-ea"/>
                <a:sym typeface="+mn-lt"/>
              </a:endParaRPr>
            </a:p>
          </p:txBody>
        </p:sp>
        <p:sp>
          <p:nvSpPr>
            <p:cNvPr id="249" name="Rectangle 62"/>
            <p:cNvSpPr>
              <a:spLocks noChangeArrowheads="1"/>
            </p:cNvSpPr>
            <p:nvPr/>
          </p:nvSpPr>
          <p:spPr bwMode="auto">
            <a:xfrm>
              <a:off x="3117047" y="2958937"/>
              <a:ext cx="65271" cy="21313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a:solidFill>
                  <a:schemeClr val="lt1"/>
                </a:solidFill>
                <a:cs typeface="+mn-ea"/>
                <a:sym typeface="+mn-lt"/>
              </a:endParaRPr>
            </a:p>
          </p:txBody>
        </p:sp>
        <p:sp>
          <p:nvSpPr>
            <p:cNvPr id="250" name="Rectangle 63"/>
            <p:cNvSpPr>
              <a:spLocks noChangeArrowheads="1"/>
            </p:cNvSpPr>
            <p:nvPr/>
          </p:nvSpPr>
          <p:spPr bwMode="auto">
            <a:xfrm>
              <a:off x="3098397" y="2948281"/>
              <a:ext cx="102570" cy="2664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a:solidFill>
                  <a:schemeClr val="lt1"/>
                </a:solidFill>
                <a:cs typeface="+mn-ea"/>
                <a:sym typeface="+mn-lt"/>
              </a:endParaRPr>
            </a:p>
          </p:txBody>
        </p:sp>
        <p:sp>
          <p:nvSpPr>
            <p:cNvPr id="251" name="Rectangle 64"/>
            <p:cNvSpPr>
              <a:spLocks noChangeArrowheads="1"/>
            </p:cNvSpPr>
            <p:nvPr/>
          </p:nvSpPr>
          <p:spPr bwMode="auto">
            <a:xfrm>
              <a:off x="3254249" y="3154750"/>
              <a:ext cx="99905" cy="2664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a:solidFill>
                  <a:schemeClr val="lt1"/>
                </a:solidFill>
                <a:cs typeface="+mn-ea"/>
                <a:sym typeface="+mn-lt"/>
              </a:endParaRPr>
            </a:p>
          </p:txBody>
        </p:sp>
        <p:sp>
          <p:nvSpPr>
            <p:cNvPr id="252" name="Rectangle 65"/>
            <p:cNvSpPr>
              <a:spLocks noChangeArrowheads="1"/>
            </p:cNvSpPr>
            <p:nvPr/>
          </p:nvSpPr>
          <p:spPr bwMode="auto">
            <a:xfrm>
              <a:off x="3271565" y="2958937"/>
              <a:ext cx="63939" cy="21313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a:solidFill>
                  <a:schemeClr val="lt1"/>
                </a:solidFill>
                <a:cs typeface="+mn-ea"/>
                <a:sym typeface="+mn-lt"/>
              </a:endParaRPr>
            </a:p>
          </p:txBody>
        </p:sp>
        <p:sp>
          <p:nvSpPr>
            <p:cNvPr id="253" name="Rectangle 66"/>
            <p:cNvSpPr>
              <a:spLocks noChangeArrowheads="1"/>
            </p:cNvSpPr>
            <p:nvPr/>
          </p:nvSpPr>
          <p:spPr bwMode="auto">
            <a:xfrm>
              <a:off x="3254249" y="2948281"/>
              <a:ext cx="99905" cy="2664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a:solidFill>
                  <a:schemeClr val="lt1"/>
                </a:solidFill>
                <a:cs typeface="+mn-ea"/>
                <a:sym typeface="+mn-lt"/>
              </a:endParaRPr>
            </a:p>
          </p:txBody>
        </p:sp>
        <p:sp>
          <p:nvSpPr>
            <p:cNvPr id="254" name="Rectangle 67"/>
            <p:cNvSpPr>
              <a:spLocks noChangeArrowheads="1"/>
            </p:cNvSpPr>
            <p:nvPr/>
          </p:nvSpPr>
          <p:spPr bwMode="auto">
            <a:xfrm>
              <a:off x="2945209" y="3154750"/>
              <a:ext cx="102570" cy="2664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a:solidFill>
                  <a:schemeClr val="lt1"/>
                </a:solidFill>
                <a:cs typeface="+mn-ea"/>
                <a:sym typeface="+mn-lt"/>
              </a:endParaRPr>
            </a:p>
          </p:txBody>
        </p:sp>
        <p:sp>
          <p:nvSpPr>
            <p:cNvPr id="255" name="Rectangle 68"/>
            <p:cNvSpPr>
              <a:spLocks noChangeArrowheads="1"/>
            </p:cNvSpPr>
            <p:nvPr/>
          </p:nvSpPr>
          <p:spPr bwMode="auto">
            <a:xfrm>
              <a:off x="2962528" y="2958937"/>
              <a:ext cx="66603" cy="21313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a:solidFill>
                  <a:schemeClr val="lt1"/>
                </a:solidFill>
                <a:cs typeface="+mn-ea"/>
                <a:sym typeface="+mn-lt"/>
              </a:endParaRPr>
            </a:p>
          </p:txBody>
        </p:sp>
        <p:sp>
          <p:nvSpPr>
            <p:cNvPr id="256" name="Rectangle 69"/>
            <p:cNvSpPr>
              <a:spLocks noChangeArrowheads="1"/>
            </p:cNvSpPr>
            <p:nvPr/>
          </p:nvSpPr>
          <p:spPr bwMode="auto">
            <a:xfrm>
              <a:off x="2945209" y="2948281"/>
              <a:ext cx="102570" cy="2664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a:solidFill>
                  <a:schemeClr val="lt1"/>
                </a:solidFill>
                <a:cs typeface="+mn-ea"/>
                <a:sym typeface="+mn-lt"/>
              </a:endParaRPr>
            </a:p>
          </p:txBody>
        </p:sp>
        <p:sp>
          <p:nvSpPr>
            <p:cNvPr id="257" name="Rectangle 70"/>
            <p:cNvSpPr>
              <a:spLocks noChangeArrowheads="1"/>
            </p:cNvSpPr>
            <p:nvPr/>
          </p:nvSpPr>
          <p:spPr bwMode="auto">
            <a:xfrm>
              <a:off x="2907913" y="2889670"/>
              <a:ext cx="483539" cy="2664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a:solidFill>
                  <a:schemeClr val="lt1"/>
                </a:solidFill>
                <a:cs typeface="+mn-ea"/>
                <a:sym typeface="+mn-lt"/>
              </a:endParaRPr>
            </a:p>
          </p:txBody>
        </p:sp>
        <p:sp>
          <p:nvSpPr>
            <p:cNvPr id="258" name="Freeform 71"/>
            <p:cNvSpPr/>
            <p:nvPr/>
          </p:nvSpPr>
          <p:spPr bwMode="auto">
            <a:xfrm>
              <a:off x="2907913" y="2735151"/>
              <a:ext cx="483539" cy="154520"/>
            </a:xfrm>
            <a:custGeom>
              <a:avLst/>
              <a:gdLst>
                <a:gd name="T0" fmla="*/ 181 w 363"/>
                <a:gd name="T1" fmla="*/ 0 h 116"/>
                <a:gd name="T2" fmla="*/ 363 w 363"/>
                <a:gd name="T3" fmla="*/ 116 h 116"/>
                <a:gd name="T4" fmla="*/ 0 w 363"/>
                <a:gd name="T5" fmla="*/ 116 h 116"/>
                <a:gd name="T6" fmla="*/ 181 w 363"/>
                <a:gd name="T7" fmla="*/ 0 h 116"/>
              </a:gdLst>
              <a:ahLst/>
              <a:cxnLst>
                <a:cxn ang="0">
                  <a:pos x="T0" y="T1"/>
                </a:cxn>
                <a:cxn ang="0">
                  <a:pos x="T2" y="T3"/>
                </a:cxn>
                <a:cxn ang="0">
                  <a:pos x="T4" y="T5"/>
                </a:cxn>
                <a:cxn ang="0">
                  <a:pos x="T6" y="T7"/>
                </a:cxn>
              </a:cxnLst>
              <a:rect l="0" t="0" r="r" b="b"/>
              <a:pathLst>
                <a:path w="363" h="116">
                  <a:moveTo>
                    <a:pt x="181" y="0"/>
                  </a:moveTo>
                  <a:lnTo>
                    <a:pt x="363" y="116"/>
                  </a:lnTo>
                  <a:lnTo>
                    <a:pt x="0" y="116"/>
                  </a:lnTo>
                  <a:lnTo>
                    <a:pt x="181"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a:solidFill>
                  <a:schemeClr val="lt1"/>
                </a:solidFill>
                <a:cs typeface="+mn-ea"/>
                <a:sym typeface="+mn-lt"/>
              </a:endParaRPr>
            </a:p>
          </p:txBody>
        </p:sp>
        <p:sp>
          <p:nvSpPr>
            <p:cNvPr id="259" name="Freeform 72"/>
            <p:cNvSpPr>
              <a:spLocks noEditPoints="1"/>
            </p:cNvSpPr>
            <p:nvPr/>
          </p:nvSpPr>
          <p:spPr bwMode="auto">
            <a:xfrm>
              <a:off x="1578513" y="2875017"/>
              <a:ext cx="671360" cy="438249"/>
            </a:xfrm>
            <a:custGeom>
              <a:avLst/>
              <a:gdLst>
                <a:gd name="T0" fmla="*/ 82 w 367"/>
                <a:gd name="T1" fmla="*/ 27 h 240"/>
                <a:gd name="T2" fmla="*/ 367 w 367"/>
                <a:gd name="T3" fmla="*/ 120 h 240"/>
                <a:gd name="T4" fmla="*/ 82 w 367"/>
                <a:gd name="T5" fmla="*/ 213 h 240"/>
                <a:gd name="T6" fmla="*/ 82 w 367"/>
                <a:gd name="T7" fmla="*/ 177 h 240"/>
                <a:gd name="T8" fmla="*/ 127 w 367"/>
                <a:gd name="T9" fmla="*/ 143 h 240"/>
                <a:gd name="T10" fmla="*/ 127 w 367"/>
                <a:gd name="T11" fmla="*/ 87 h 240"/>
                <a:gd name="T12" fmla="*/ 138 w 367"/>
                <a:gd name="T13" fmla="*/ 87 h 240"/>
                <a:gd name="T14" fmla="*/ 138 w 367"/>
                <a:gd name="T15" fmla="*/ 64 h 240"/>
                <a:gd name="T16" fmla="*/ 127 w 367"/>
                <a:gd name="T17" fmla="*/ 64 h 240"/>
                <a:gd name="T18" fmla="*/ 102 w 367"/>
                <a:gd name="T19" fmla="*/ 64 h 240"/>
                <a:gd name="T20" fmla="*/ 91 w 367"/>
                <a:gd name="T21" fmla="*/ 64 h 240"/>
                <a:gd name="T22" fmla="*/ 91 w 367"/>
                <a:gd name="T23" fmla="*/ 87 h 240"/>
                <a:gd name="T24" fmla="*/ 102 w 367"/>
                <a:gd name="T25" fmla="*/ 87 h 240"/>
                <a:gd name="T26" fmla="*/ 102 w 367"/>
                <a:gd name="T27" fmla="*/ 143 h 240"/>
                <a:gd name="T28" fmla="*/ 82 w 367"/>
                <a:gd name="T29" fmla="*/ 156 h 240"/>
                <a:gd name="T30" fmla="*/ 82 w 367"/>
                <a:gd name="T31" fmla="*/ 27 h 240"/>
                <a:gd name="T32" fmla="*/ 0 w 367"/>
                <a:gd name="T33" fmla="*/ 0 h 240"/>
                <a:gd name="T34" fmla="*/ 82 w 367"/>
                <a:gd name="T35" fmla="*/ 27 h 240"/>
                <a:gd name="T36" fmla="*/ 82 w 367"/>
                <a:gd name="T37" fmla="*/ 156 h 240"/>
                <a:gd name="T38" fmla="*/ 82 w 367"/>
                <a:gd name="T39" fmla="*/ 156 h 240"/>
                <a:gd name="T40" fmla="*/ 62 w 367"/>
                <a:gd name="T41" fmla="*/ 143 h 240"/>
                <a:gd name="T42" fmla="*/ 62 w 367"/>
                <a:gd name="T43" fmla="*/ 87 h 240"/>
                <a:gd name="T44" fmla="*/ 73 w 367"/>
                <a:gd name="T45" fmla="*/ 87 h 240"/>
                <a:gd name="T46" fmla="*/ 73 w 367"/>
                <a:gd name="T47" fmla="*/ 64 h 240"/>
                <a:gd name="T48" fmla="*/ 62 w 367"/>
                <a:gd name="T49" fmla="*/ 64 h 240"/>
                <a:gd name="T50" fmla="*/ 37 w 367"/>
                <a:gd name="T51" fmla="*/ 64 h 240"/>
                <a:gd name="T52" fmla="*/ 26 w 367"/>
                <a:gd name="T53" fmla="*/ 64 h 240"/>
                <a:gd name="T54" fmla="*/ 26 w 367"/>
                <a:gd name="T55" fmla="*/ 87 h 240"/>
                <a:gd name="T56" fmla="*/ 37 w 367"/>
                <a:gd name="T57" fmla="*/ 87 h 240"/>
                <a:gd name="T58" fmla="*/ 37 w 367"/>
                <a:gd name="T59" fmla="*/ 143 h 240"/>
                <a:gd name="T60" fmla="*/ 82 w 367"/>
                <a:gd name="T61" fmla="*/ 177 h 240"/>
                <a:gd name="T62" fmla="*/ 82 w 367"/>
                <a:gd name="T63" fmla="*/ 177 h 240"/>
                <a:gd name="T64" fmla="*/ 82 w 367"/>
                <a:gd name="T65" fmla="*/ 213 h 240"/>
                <a:gd name="T66" fmla="*/ 0 w 367"/>
                <a:gd name="T67" fmla="*/ 240 h 240"/>
                <a:gd name="T68" fmla="*/ 0 w 367"/>
                <a:gd name="T69"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67" h="240">
                  <a:moveTo>
                    <a:pt x="82" y="27"/>
                  </a:moveTo>
                  <a:cubicBezTo>
                    <a:pt x="367" y="120"/>
                    <a:pt x="367" y="120"/>
                    <a:pt x="367" y="120"/>
                  </a:cubicBezTo>
                  <a:cubicBezTo>
                    <a:pt x="82" y="213"/>
                    <a:pt x="82" y="213"/>
                    <a:pt x="82" y="213"/>
                  </a:cubicBezTo>
                  <a:cubicBezTo>
                    <a:pt x="82" y="177"/>
                    <a:pt x="82" y="177"/>
                    <a:pt x="82" y="177"/>
                  </a:cubicBezTo>
                  <a:cubicBezTo>
                    <a:pt x="107" y="177"/>
                    <a:pt x="127" y="162"/>
                    <a:pt x="127" y="143"/>
                  </a:cubicBezTo>
                  <a:cubicBezTo>
                    <a:pt x="127" y="87"/>
                    <a:pt x="127" y="87"/>
                    <a:pt x="127" y="87"/>
                  </a:cubicBezTo>
                  <a:cubicBezTo>
                    <a:pt x="138" y="87"/>
                    <a:pt x="138" y="87"/>
                    <a:pt x="138" y="87"/>
                  </a:cubicBezTo>
                  <a:cubicBezTo>
                    <a:pt x="138" y="64"/>
                    <a:pt x="138" y="64"/>
                    <a:pt x="138" y="64"/>
                  </a:cubicBezTo>
                  <a:cubicBezTo>
                    <a:pt x="127" y="64"/>
                    <a:pt x="127" y="64"/>
                    <a:pt x="127" y="64"/>
                  </a:cubicBezTo>
                  <a:cubicBezTo>
                    <a:pt x="102" y="64"/>
                    <a:pt x="102" y="64"/>
                    <a:pt x="102" y="64"/>
                  </a:cubicBezTo>
                  <a:cubicBezTo>
                    <a:pt x="91" y="64"/>
                    <a:pt x="91" y="64"/>
                    <a:pt x="91" y="64"/>
                  </a:cubicBezTo>
                  <a:cubicBezTo>
                    <a:pt x="91" y="87"/>
                    <a:pt x="91" y="87"/>
                    <a:pt x="91" y="87"/>
                  </a:cubicBezTo>
                  <a:cubicBezTo>
                    <a:pt x="102" y="87"/>
                    <a:pt x="102" y="87"/>
                    <a:pt x="102" y="87"/>
                  </a:cubicBezTo>
                  <a:cubicBezTo>
                    <a:pt x="102" y="143"/>
                    <a:pt x="102" y="143"/>
                    <a:pt x="102" y="143"/>
                  </a:cubicBezTo>
                  <a:cubicBezTo>
                    <a:pt x="102" y="150"/>
                    <a:pt x="93" y="156"/>
                    <a:pt x="82" y="156"/>
                  </a:cubicBezTo>
                  <a:lnTo>
                    <a:pt x="82" y="27"/>
                  </a:lnTo>
                  <a:close/>
                  <a:moveTo>
                    <a:pt x="0" y="0"/>
                  </a:moveTo>
                  <a:cubicBezTo>
                    <a:pt x="82" y="27"/>
                    <a:pt x="82" y="27"/>
                    <a:pt x="82" y="27"/>
                  </a:cubicBezTo>
                  <a:cubicBezTo>
                    <a:pt x="82" y="156"/>
                    <a:pt x="82" y="156"/>
                    <a:pt x="82" y="156"/>
                  </a:cubicBezTo>
                  <a:cubicBezTo>
                    <a:pt x="82" y="156"/>
                    <a:pt x="82" y="156"/>
                    <a:pt x="82" y="156"/>
                  </a:cubicBezTo>
                  <a:cubicBezTo>
                    <a:pt x="71" y="156"/>
                    <a:pt x="62" y="150"/>
                    <a:pt x="62" y="143"/>
                  </a:cubicBezTo>
                  <a:cubicBezTo>
                    <a:pt x="62" y="87"/>
                    <a:pt x="62" y="87"/>
                    <a:pt x="62" y="87"/>
                  </a:cubicBezTo>
                  <a:cubicBezTo>
                    <a:pt x="73" y="87"/>
                    <a:pt x="73" y="87"/>
                    <a:pt x="73" y="87"/>
                  </a:cubicBezTo>
                  <a:cubicBezTo>
                    <a:pt x="73" y="64"/>
                    <a:pt x="73" y="64"/>
                    <a:pt x="73" y="64"/>
                  </a:cubicBezTo>
                  <a:cubicBezTo>
                    <a:pt x="62" y="64"/>
                    <a:pt x="62" y="64"/>
                    <a:pt x="62" y="64"/>
                  </a:cubicBezTo>
                  <a:cubicBezTo>
                    <a:pt x="37" y="64"/>
                    <a:pt x="37" y="64"/>
                    <a:pt x="37" y="64"/>
                  </a:cubicBezTo>
                  <a:cubicBezTo>
                    <a:pt x="26" y="64"/>
                    <a:pt x="26" y="64"/>
                    <a:pt x="26" y="64"/>
                  </a:cubicBezTo>
                  <a:cubicBezTo>
                    <a:pt x="26" y="87"/>
                    <a:pt x="26" y="87"/>
                    <a:pt x="26" y="87"/>
                  </a:cubicBezTo>
                  <a:cubicBezTo>
                    <a:pt x="37" y="87"/>
                    <a:pt x="37" y="87"/>
                    <a:pt x="37" y="87"/>
                  </a:cubicBezTo>
                  <a:cubicBezTo>
                    <a:pt x="37" y="143"/>
                    <a:pt x="37" y="143"/>
                    <a:pt x="37" y="143"/>
                  </a:cubicBezTo>
                  <a:cubicBezTo>
                    <a:pt x="37" y="162"/>
                    <a:pt x="57" y="177"/>
                    <a:pt x="82" y="177"/>
                  </a:cubicBezTo>
                  <a:cubicBezTo>
                    <a:pt x="82" y="177"/>
                    <a:pt x="82" y="177"/>
                    <a:pt x="82" y="177"/>
                  </a:cubicBezTo>
                  <a:cubicBezTo>
                    <a:pt x="82" y="213"/>
                    <a:pt x="82" y="213"/>
                    <a:pt x="82" y="213"/>
                  </a:cubicBezTo>
                  <a:cubicBezTo>
                    <a:pt x="0" y="240"/>
                    <a:pt x="0" y="240"/>
                    <a:pt x="0" y="240"/>
                  </a:cubicBez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a:solidFill>
                  <a:schemeClr val="lt1"/>
                </a:solidFill>
                <a:cs typeface="+mn-ea"/>
                <a:sym typeface="+mn-lt"/>
              </a:endParaRPr>
            </a:p>
          </p:txBody>
        </p:sp>
        <p:sp>
          <p:nvSpPr>
            <p:cNvPr id="260" name="Freeform 73"/>
            <p:cNvSpPr>
              <a:spLocks noEditPoints="1"/>
            </p:cNvSpPr>
            <p:nvPr/>
          </p:nvSpPr>
          <p:spPr bwMode="auto">
            <a:xfrm>
              <a:off x="3059768" y="3355893"/>
              <a:ext cx="157184" cy="274405"/>
            </a:xfrm>
            <a:custGeom>
              <a:avLst/>
              <a:gdLst>
                <a:gd name="T0" fmla="*/ 37 w 86"/>
                <a:gd name="T1" fmla="*/ 128 h 150"/>
                <a:gd name="T2" fmla="*/ 34 w 86"/>
                <a:gd name="T3" fmla="*/ 127 h 150"/>
                <a:gd name="T4" fmla="*/ 34 w 86"/>
                <a:gd name="T5" fmla="*/ 150 h 150"/>
                <a:gd name="T6" fmla="*/ 45 w 86"/>
                <a:gd name="T7" fmla="*/ 142 h 150"/>
                <a:gd name="T8" fmla="*/ 37 w 86"/>
                <a:gd name="T9" fmla="*/ 128 h 150"/>
                <a:gd name="T10" fmla="*/ 34 w 86"/>
                <a:gd name="T11" fmla="*/ 118 h 150"/>
                <a:gd name="T12" fmla="*/ 34 w 86"/>
                <a:gd name="T13" fmla="*/ 51 h 150"/>
                <a:gd name="T14" fmla="*/ 51 w 86"/>
                <a:gd name="T15" fmla="*/ 46 h 150"/>
                <a:gd name="T16" fmla="*/ 61 w 86"/>
                <a:gd name="T17" fmla="*/ 8 h 150"/>
                <a:gd name="T18" fmla="*/ 72 w 86"/>
                <a:gd name="T19" fmla="*/ 1 h 150"/>
                <a:gd name="T20" fmla="*/ 78 w 86"/>
                <a:gd name="T21" fmla="*/ 12 h 150"/>
                <a:gd name="T22" fmla="*/ 69 w 86"/>
                <a:gd name="T23" fmla="*/ 51 h 150"/>
                <a:gd name="T24" fmla="*/ 82 w 86"/>
                <a:gd name="T25" fmla="*/ 84 h 150"/>
                <a:gd name="T26" fmla="*/ 77 w 86"/>
                <a:gd name="T27" fmla="*/ 103 h 150"/>
                <a:gd name="T28" fmla="*/ 77 w 86"/>
                <a:gd name="T29" fmla="*/ 103 h 150"/>
                <a:gd name="T30" fmla="*/ 86 w 86"/>
                <a:gd name="T31" fmla="*/ 117 h 150"/>
                <a:gd name="T32" fmla="*/ 83 w 86"/>
                <a:gd name="T33" fmla="*/ 130 h 150"/>
                <a:gd name="T34" fmla="*/ 34 w 86"/>
                <a:gd name="T35" fmla="*/ 118 h 150"/>
                <a:gd name="T36" fmla="*/ 34 w 86"/>
                <a:gd name="T37" fmla="*/ 127 h 150"/>
                <a:gd name="T38" fmla="*/ 23 w 86"/>
                <a:gd name="T39" fmla="*/ 136 h 150"/>
                <a:gd name="T40" fmla="*/ 31 w 86"/>
                <a:gd name="T41" fmla="*/ 150 h 150"/>
                <a:gd name="T42" fmla="*/ 34 w 86"/>
                <a:gd name="T43" fmla="*/ 150 h 150"/>
                <a:gd name="T44" fmla="*/ 34 w 86"/>
                <a:gd name="T45" fmla="*/ 127 h 150"/>
                <a:gd name="T46" fmla="*/ 34 w 86"/>
                <a:gd name="T47" fmla="*/ 51 h 150"/>
                <a:gd name="T48" fmla="*/ 34 w 86"/>
                <a:gd name="T49" fmla="*/ 118 h 150"/>
                <a:gd name="T50" fmla="*/ 0 w 86"/>
                <a:gd name="T51" fmla="*/ 109 h 150"/>
                <a:gd name="T52" fmla="*/ 3 w 86"/>
                <a:gd name="T53" fmla="*/ 96 h 150"/>
                <a:gd name="T54" fmla="*/ 18 w 86"/>
                <a:gd name="T55" fmla="*/ 88 h 150"/>
                <a:gd name="T56" fmla="*/ 23 w 86"/>
                <a:gd name="T57" fmla="*/ 69 h 150"/>
                <a:gd name="T58" fmla="*/ 34 w 86"/>
                <a:gd name="T59" fmla="*/ 51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6" h="150">
                  <a:moveTo>
                    <a:pt x="37" y="128"/>
                  </a:moveTo>
                  <a:cubicBezTo>
                    <a:pt x="36" y="127"/>
                    <a:pt x="35" y="127"/>
                    <a:pt x="34" y="127"/>
                  </a:cubicBezTo>
                  <a:cubicBezTo>
                    <a:pt x="34" y="150"/>
                    <a:pt x="34" y="150"/>
                    <a:pt x="34" y="150"/>
                  </a:cubicBezTo>
                  <a:cubicBezTo>
                    <a:pt x="39" y="150"/>
                    <a:pt x="44" y="147"/>
                    <a:pt x="45" y="142"/>
                  </a:cubicBezTo>
                  <a:cubicBezTo>
                    <a:pt x="47" y="136"/>
                    <a:pt x="43" y="129"/>
                    <a:pt x="37" y="128"/>
                  </a:cubicBezTo>
                  <a:close/>
                  <a:moveTo>
                    <a:pt x="34" y="118"/>
                  </a:moveTo>
                  <a:cubicBezTo>
                    <a:pt x="34" y="51"/>
                    <a:pt x="34" y="51"/>
                    <a:pt x="34" y="51"/>
                  </a:cubicBezTo>
                  <a:cubicBezTo>
                    <a:pt x="39" y="48"/>
                    <a:pt x="45" y="46"/>
                    <a:pt x="51" y="46"/>
                  </a:cubicBezTo>
                  <a:cubicBezTo>
                    <a:pt x="61" y="8"/>
                    <a:pt x="61" y="8"/>
                    <a:pt x="61" y="8"/>
                  </a:cubicBezTo>
                  <a:cubicBezTo>
                    <a:pt x="62" y="3"/>
                    <a:pt x="67" y="0"/>
                    <a:pt x="72" y="1"/>
                  </a:cubicBezTo>
                  <a:cubicBezTo>
                    <a:pt x="77" y="2"/>
                    <a:pt x="80" y="7"/>
                    <a:pt x="78" y="12"/>
                  </a:cubicBezTo>
                  <a:cubicBezTo>
                    <a:pt x="69" y="51"/>
                    <a:pt x="69" y="51"/>
                    <a:pt x="69" y="51"/>
                  </a:cubicBezTo>
                  <a:cubicBezTo>
                    <a:pt x="79" y="57"/>
                    <a:pt x="86" y="68"/>
                    <a:pt x="82" y="84"/>
                  </a:cubicBezTo>
                  <a:cubicBezTo>
                    <a:pt x="82" y="84"/>
                    <a:pt x="79" y="97"/>
                    <a:pt x="77" y="103"/>
                  </a:cubicBezTo>
                  <a:cubicBezTo>
                    <a:pt x="77" y="103"/>
                    <a:pt x="77" y="103"/>
                    <a:pt x="77" y="103"/>
                  </a:cubicBezTo>
                  <a:cubicBezTo>
                    <a:pt x="75" y="112"/>
                    <a:pt x="86" y="117"/>
                    <a:pt x="86" y="117"/>
                  </a:cubicBezTo>
                  <a:cubicBezTo>
                    <a:pt x="83" y="130"/>
                    <a:pt x="83" y="130"/>
                    <a:pt x="83" y="130"/>
                  </a:cubicBezTo>
                  <a:lnTo>
                    <a:pt x="34" y="118"/>
                  </a:lnTo>
                  <a:close/>
                  <a:moveTo>
                    <a:pt x="34" y="127"/>
                  </a:moveTo>
                  <a:cubicBezTo>
                    <a:pt x="29" y="127"/>
                    <a:pt x="24" y="131"/>
                    <a:pt x="23" y="136"/>
                  </a:cubicBezTo>
                  <a:cubicBezTo>
                    <a:pt x="21" y="142"/>
                    <a:pt x="25" y="148"/>
                    <a:pt x="31" y="150"/>
                  </a:cubicBezTo>
                  <a:cubicBezTo>
                    <a:pt x="32" y="150"/>
                    <a:pt x="33" y="150"/>
                    <a:pt x="34" y="150"/>
                  </a:cubicBezTo>
                  <a:cubicBezTo>
                    <a:pt x="34" y="127"/>
                    <a:pt x="34" y="127"/>
                    <a:pt x="34" y="127"/>
                  </a:cubicBezTo>
                  <a:close/>
                  <a:moveTo>
                    <a:pt x="34" y="51"/>
                  </a:moveTo>
                  <a:cubicBezTo>
                    <a:pt x="34" y="118"/>
                    <a:pt x="34" y="118"/>
                    <a:pt x="34" y="118"/>
                  </a:cubicBezTo>
                  <a:cubicBezTo>
                    <a:pt x="0" y="109"/>
                    <a:pt x="0" y="109"/>
                    <a:pt x="0" y="109"/>
                  </a:cubicBezTo>
                  <a:cubicBezTo>
                    <a:pt x="3" y="96"/>
                    <a:pt x="3" y="96"/>
                    <a:pt x="3" y="96"/>
                  </a:cubicBezTo>
                  <a:cubicBezTo>
                    <a:pt x="3" y="96"/>
                    <a:pt x="16" y="97"/>
                    <a:pt x="18" y="88"/>
                  </a:cubicBezTo>
                  <a:cubicBezTo>
                    <a:pt x="20" y="80"/>
                    <a:pt x="23" y="69"/>
                    <a:pt x="23" y="69"/>
                  </a:cubicBezTo>
                  <a:cubicBezTo>
                    <a:pt x="25" y="61"/>
                    <a:pt x="29" y="55"/>
                    <a:pt x="34" y="5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a:solidFill>
                  <a:schemeClr val="lt1"/>
                </a:solidFill>
                <a:cs typeface="+mn-ea"/>
                <a:sym typeface="+mn-lt"/>
              </a:endParaRPr>
            </a:p>
          </p:txBody>
        </p:sp>
        <p:sp>
          <p:nvSpPr>
            <p:cNvPr id="261" name="Freeform 74"/>
            <p:cNvSpPr>
              <a:spLocks noEditPoints="1"/>
            </p:cNvSpPr>
            <p:nvPr/>
          </p:nvSpPr>
          <p:spPr bwMode="auto">
            <a:xfrm>
              <a:off x="1687742" y="2415457"/>
              <a:ext cx="315700" cy="386298"/>
            </a:xfrm>
            <a:custGeom>
              <a:avLst/>
              <a:gdLst>
                <a:gd name="T0" fmla="*/ 172 w 172"/>
                <a:gd name="T1" fmla="*/ 9 h 211"/>
                <a:gd name="T2" fmla="*/ 121 w 172"/>
                <a:gd name="T3" fmla="*/ 37 h 211"/>
                <a:gd name="T4" fmla="*/ 143 w 172"/>
                <a:gd name="T5" fmla="*/ 211 h 211"/>
                <a:gd name="T6" fmla="*/ 124 w 172"/>
                <a:gd name="T7" fmla="*/ 165 h 211"/>
                <a:gd name="T8" fmla="*/ 131 w 172"/>
                <a:gd name="T9" fmla="*/ 108 h 211"/>
                <a:gd name="T10" fmla="*/ 121 w 172"/>
                <a:gd name="T11" fmla="*/ 86 h 211"/>
                <a:gd name="T12" fmla="*/ 129 w 172"/>
                <a:gd name="T13" fmla="*/ 146 h 211"/>
                <a:gd name="T14" fmla="*/ 127 w 172"/>
                <a:gd name="T15" fmla="*/ 116 h 211"/>
                <a:gd name="T16" fmla="*/ 121 w 172"/>
                <a:gd name="T17" fmla="*/ 156 h 211"/>
                <a:gd name="T18" fmla="*/ 121 w 172"/>
                <a:gd name="T19" fmla="*/ 9 h 211"/>
                <a:gd name="T20" fmla="*/ 98 w 172"/>
                <a:gd name="T21" fmla="*/ 37 h 211"/>
                <a:gd name="T22" fmla="*/ 110 w 172"/>
                <a:gd name="T23" fmla="*/ 88 h 211"/>
                <a:gd name="T24" fmla="*/ 100 w 172"/>
                <a:gd name="T25" fmla="*/ 81 h 211"/>
                <a:gd name="T26" fmla="*/ 121 w 172"/>
                <a:gd name="T27" fmla="*/ 211 h 211"/>
                <a:gd name="T28" fmla="*/ 101 w 172"/>
                <a:gd name="T29" fmla="*/ 163 h 211"/>
                <a:gd name="T30" fmla="*/ 121 w 172"/>
                <a:gd name="T31" fmla="*/ 211 h 211"/>
                <a:gd name="T32" fmla="*/ 113 w 172"/>
                <a:gd name="T33" fmla="*/ 148 h 211"/>
                <a:gd name="T34" fmla="*/ 121 w 172"/>
                <a:gd name="T35" fmla="*/ 156 h 211"/>
                <a:gd name="T36" fmla="*/ 98 w 172"/>
                <a:gd name="T37" fmla="*/ 0 h 211"/>
                <a:gd name="T38" fmla="*/ 71 w 172"/>
                <a:gd name="T39" fmla="*/ 0 h 211"/>
                <a:gd name="T40" fmla="*/ 98 w 172"/>
                <a:gd name="T41" fmla="*/ 80 h 211"/>
                <a:gd name="T42" fmla="*/ 71 w 172"/>
                <a:gd name="T43" fmla="*/ 37 h 211"/>
                <a:gd name="T44" fmla="*/ 71 w 172"/>
                <a:gd name="T45" fmla="*/ 166 h 211"/>
                <a:gd name="T46" fmla="*/ 98 w 172"/>
                <a:gd name="T47" fmla="*/ 141 h 211"/>
                <a:gd name="T48" fmla="*/ 98 w 172"/>
                <a:gd name="T49" fmla="*/ 160 h 211"/>
                <a:gd name="T50" fmla="*/ 74 w 172"/>
                <a:gd name="T51" fmla="*/ 124 h 211"/>
                <a:gd name="T52" fmla="*/ 71 w 172"/>
                <a:gd name="T53" fmla="*/ 118 h 211"/>
                <a:gd name="T54" fmla="*/ 71 w 172"/>
                <a:gd name="T55" fmla="*/ 98 h 211"/>
                <a:gd name="T56" fmla="*/ 71 w 172"/>
                <a:gd name="T57" fmla="*/ 0 h 211"/>
                <a:gd name="T58" fmla="*/ 60 w 172"/>
                <a:gd name="T59" fmla="*/ 0 h 211"/>
                <a:gd name="T60" fmla="*/ 71 w 172"/>
                <a:gd name="T61" fmla="*/ 88 h 211"/>
                <a:gd name="T62" fmla="*/ 60 w 172"/>
                <a:gd name="T63" fmla="*/ 37 h 211"/>
                <a:gd name="T64" fmla="*/ 60 w 172"/>
                <a:gd name="T65" fmla="*/ 120 h 211"/>
                <a:gd name="T66" fmla="*/ 65 w 172"/>
                <a:gd name="T67" fmla="*/ 166 h 211"/>
                <a:gd name="T68" fmla="*/ 71 w 172"/>
                <a:gd name="T69" fmla="*/ 98 h 211"/>
                <a:gd name="T70" fmla="*/ 71 w 172"/>
                <a:gd name="T71" fmla="*/ 98 h 211"/>
                <a:gd name="T72" fmla="*/ 60 w 172"/>
                <a:gd name="T73" fmla="*/ 9 h 211"/>
                <a:gd name="T74" fmla="*/ 12 w 172"/>
                <a:gd name="T75" fmla="*/ 23 h 211"/>
                <a:gd name="T76" fmla="*/ 60 w 172"/>
                <a:gd name="T77" fmla="*/ 100 h 211"/>
                <a:gd name="T78" fmla="*/ 28 w 172"/>
                <a:gd name="T79" fmla="*/ 118 h 211"/>
                <a:gd name="T80" fmla="*/ 29 w 172"/>
                <a:gd name="T81" fmla="*/ 134 h 211"/>
                <a:gd name="T82" fmla="*/ 34 w 172"/>
                <a:gd name="T83" fmla="*/ 127 h 211"/>
                <a:gd name="T84" fmla="*/ 47 w 172"/>
                <a:gd name="T85" fmla="*/ 120 h 211"/>
                <a:gd name="T86" fmla="*/ 36 w 172"/>
                <a:gd name="T87" fmla="*/ 178 h 211"/>
                <a:gd name="T88" fmla="*/ 45 w 172"/>
                <a:gd name="T89" fmla="*/ 163 h 211"/>
                <a:gd name="T90" fmla="*/ 60 w 172"/>
                <a:gd name="T91" fmla="*/ 211 h 211"/>
                <a:gd name="T92" fmla="*/ 0 w 172"/>
                <a:gd name="T93" fmla="*/ 29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72" h="211">
                  <a:moveTo>
                    <a:pt x="121" y="0"/>
                  </a:moveTo>
                  <a:cubicBezTo>
                    <a:pt x="172" y="0"/>
                    <a:pt x="172" y="0"/>
                    <a:pt x="172" y="0"/>
                  </a:cubicBezTo>
                  <a:cubicBezTo>
                    <a:pt x="172" y="9"/>
                    <a:pt x="172" y="9"/>
                    <a:pt x="172" y="9"/>
                  </a:cubicBezTo>
                  <a:cubicBezTo>
                    <a:pt x="121" y="9"/>
                    <a:pt x="121" y="9"/>
                    <a:pt x="121" y="9"/>
                  </a:cubicBezTo>
                  <a:cubicBezTo>
                    <a:pt x="121" y="0"/>
                    <a:pt x="121" y="0"/>
                    <a:pt x="121" y="0"/>
                  </a:cubicBezTo>
                  <a:close/>
                  <a:moveTo>
                    <a:pt x="121" y="37"/>
                  </a:moveTo>
                  <a:cubicBezTo>
                    <a:pt x="172" y="37"/>
                    <a:pt x="172" y="37"/>
                    <a:pt x="172" y="37"/>
                  </a:cubicBezTo>
                  <a:cubicBezTo>
                    <a:pt x="172" y="183"/>
                    <a:pt x="172" y="183"/>
                    <a:pt x="172" y="183"/>
                  </a:cubicBezTo>
                  <a:cubicBezTo>
                    <a:pt x="172" y="198"/>
                    <a:pt x="159" y="211"/>
                    <a:pt x="143" y="211"/>
                  </a:cubicBezTo>
                  <a:cubicBezTo>
                    <a:pt x="121" y="211"/>
                    <a:pt x="121" y="211"/>
                    <a:pt x="121" y="211"/>
                  </a:cubicBezTo>
                  <a:cubicBezTo>
                    <a:pt x="121" y="166"/>
                    <a:pt x="121" y="166"/>
                    <a:pt x="121" y="166"/>
                  </a:cubicBezTo>
                  <a:cubicBezTo>
                    <a:pt x="122" y="166"/>
                    <a:pt x="123" y="166"/>
                    <a:pt x="124" y="165"/>
                  </a:cubicBezTo>
                  <a:cubicBezTo>
                    <a:pt x="130" y="163"/>
                    <a:pt x="134" y="159"/>
                    <a:pt x="138" y="153"/>
                  </a:cubicBezTo>
                  <a:cubicBezTo>
                    <a:pt x="142" y="145"/>
                    <a:pt x="145" y="137"/>
                    <a:pt x="145" y="128"/>
                  </a:cubicBezTo>
                  <a:cubicBezTo>
                    <a:pt x="145" y="115"/>
                    <a:pt x="140" y="108"/>
                    <a:pt x="131" y="108"/>
                  </a:cubicBezTo>
                  <a:cubicBezTo>
                    <a:pt x="128" y="108"/>
                    <a:pt x="125" y="109"/>
                    <a:pt x="121" y="111"/>
                  </a:cubicBezTo>
                  <a:cubicBezTo>
                    <a:pt x="127" y="85"/>
                    <a:pt x="127" y="85"/>
                    <a:pt x="127" y="85"/>
                  </a:cubicBezTo>
                  <a:cubicBezTo>
                    <a:pt x="121" y="86"/>
                    <a:pt x="121" y="86"/>
                    <a:pt x="121" y="86"/>
                  </a:cubicBezTo>
                  <a:cubicBezTo>
                    <a:pt x="121" y="37"/>
                    <a:pt x="121" y="37"/>
                    <a:pt x="121" y="37"/>
                  </a:cubicBezTo>
                  <a:close/>
                  <a:moveTo>
                    <a:pt x="121" y="156"/>
                  </a:moveTo>
                  <a:cubicBezTo>
                    <a:pt x="123" y="155"/>
                    <a:pt x="126" y="152"/>
                    <a:pt x="129" y="146"/>
                  </a:cubicBezTo>
                  <a:cubicBezTo>
                    <a:pt x="131" y="140"/>
                    <a:pt x="133" y="134"/>
                    <a:pt x="133" y="129"/>
                  </a:cubicBezTo>
                  <a:cubicBezTo>
                    <a:pt x="133" y="123"/>
                    <a:pt x="132" y="119"/>
                    <a:pt x="129" y="117"/>
                  </a:cubicBezTo>
                  <a:cubicBezTo>
                    <a:pt x="129" y="117"/>
                    <a:pt x="128" y="116"/>
                    <a:pt x="127" y="116"/>
                  </a:cubicBezTo>
                  <a:cubicBezTo>
                    <a:pt x="126" y="116"/>
                    <a:pt x="124" y="117"/>
                    <a:pt x="123" y="117"/>
                  </a:cubicBezTo>
                  <a:cubicBezTo>
                    <a:pt x="122" y="117"/>
                    <a:pt x="121" y="117"/>
                    <a:pt x="121" y="118"/>
                  </a:cubicBezTo>
                  <a:lnTo>
                    <a:pt x="121" y="156"/>
                  </a:lnTo>
                  <a:close/>
                  <a:moveTo>
                    <a:pt x="98" y="0"/>
                  </a:moveTo>
                  <a:cubicBezTo>
                    <a:pt x="121" y="0"/>
                    <a:pt x="121" y="0"/>
                    <a:pt x="121" y="0"/>
                  </a:cubicBezTo>
                  <a:cubicBezTo>
                    <a:pt x="121" y="9"/>
                    <a:pt x="121" y="9"/>
                    <a:pt x="121" y="9"/>
                  </a:cubicBezTo>
                  <a:cubicBezTo>
                    <a:pt x="98" y="9"/>
                    <a:pt x="98" y="9"/>
                    <a:pt x="98" y="9"/>
                  </a:cubicBezTo>
                  <a:cubicBezTo>
                    <a:pt x="98" y="0"/>
                    <a:pt x="98" y="0"/>
                    <a:pt x="98" y="0"/>
                  </a:cubicBezTo>
                  <a:close/>
                  <a:moveTo>
                    <a:pt x="98" y="37"/>
                  </a:moveTo>
                  <a:cubicBezTo>
                    <a:pt x="121" y="37"/>
                    <a:pt x="121" y="37"/>
                    <a:pt x="121" y="37"/>
                  </a:cubicBezTo>
                  <a:cubicBezTo>
                    <a:pt x="121" y="86"/>
                    <a:pt x="121" y="86"/>
                    <a:pt x="121" y="86"/>
                  </a:cubicBezTo>
                  <a:cubicBezTo>
                    <a:pt x="110" y="88"/>
                    <a:pt x="110" y="88"/>
                    <a:pt x="110" y="88"/>
                  </a:cubicBezTo>
                  <a:cubicBezTo>
                    <a:pt x="98" y="141"/>
                    <a:pt x="98" y="141"/>
                    <a:pt x="98" y="141"/>
                  </a:cubicBezTo>
                  <a:cubicBezTo>
                    <a:pt x="98" y="90"/>
                    <a:pt x="98" y="90"/>
                    <a:pt x="98" y="90"/>
                  </a:cubicBezTo>
                  <a:cubicBezTo>
                    <a:pt x="100" y="81"/>
                    <a:pt x="100" y="81"/>
                    <a:pt x="100" y="81"/>
                  </a:cubicBezTo>
                  <a:cubicBezTo>
                    <a:pt x="100" y="81"/>
                    <a:pt x="99" y="81"/>
                    <a:pt x="98" y="80"/>
                  </a:cubicBezTo>
                  <a:cubicBezTo>
                    <a:pt x="98" y="37"/>
                    <a:pt x="98" y="37"/>
                    <a:pt x="98" y="37"/>
                  </a:cubicBezTo>
                  <a:close/>
                  <a:moveTo>
                    <a:pt x="121" y="211"/>
                  </a:moveTo>
                  <a:cubicBezTo>
                    <a:pt x="98" y="211"/>
                    <a:pt x="98" y="211"/>
                    <a:pt x="98" y="211"/>
                  </a:cubicBezTo>
                  <a:cubicBezTo>
                    <a:pt x="98" y="160"/>
                    <a:pt x="98" y="160"/>
                    <a:pt x="98" y="160"/>
                  </a:cubicBezTo>
                  <a:cubicBezTo>
                    <a:pt x="99" y="161"/>
                    <a:pt x="100" y="162"/>
                    <a:pt x="101" y="163"/>
                  </a:cubicBezTo>
                  <a:cubicBezTo>
                    <a:pt x="103" y="166"/>
                    <a:pt x="107" y="167"/>
                    <a:pt x="112" y="167"/>
                  </a:cubicBezTo>
                  <a:cubicBezTo>
                    <a:pt x="115" y="167"/>
                    <a:pt x="118" y="167"/>
                    <a:pt x="121" y="166"/>
                  </a:cubicBezTo>
                  <a:cubicBezTo>
                    <a:pt x="121" y="211"/>
                    <a:pt x="121" y="211"/>
                    <a:pt x="121" y="211"/>
                  </a:cubicBezTo>
                  <a:close/>
                  <a:moveTo>
                    <a:pt x="121" y="118"/>
                  </a:moveTo>
                  <a:cubicBezTo>
                    <a:pt x="120" y="118"/>
                    <a:pt x="120" y="118"/>
                    <a:pt x="120" y="119"/>
                  </a:cubicBezTo>
                  <a:cubicBezTo>
                    <a:pt x="113" y="148"/>
                    <a:pt x="113" y="148"/>
                    <a:pt x="113" y="148"/>
                  </a:cubicBezTo>
                  <a:cubicBezTo>
                    <a:pt x="113" y="149"/>
                    <a:pt x="113" y="150"/>
                    <a:pt x="113" y="151"/>
                  </a:cubicBezTo>
                  <a:cubicBezTo>
                    <a:pt x="113" y="154"/>
                    <a:pt x="115" y="156"/>
                    <a:pt x="119" y="156"/>
                  </a:cubicBezTo>
                  <a:cubicBezTo>
                    <a:pt x="120" y="156"/>
                    <a:pt x="120" y="156"/>
                    <a:pt x="121" y="156"/>
                  </a:cubicBezTo>
                  <a:lnTo>
                    <a:pt x="121" y="118"/>
                  </a:lnTo>
                  <a:close/>
                  <a:moveTo>
                    <a:pt x="71" y="0"/>
                  </a:moveTo>
                  <a:cubicBezTo>
                    <a:pt x="98" y="0"/>
                    <a:pt x="98" y="0"/>
                    <a:pt x="98" y="0"/>
                  </a:cubicBezTo>
                  <a:cubicBezTo>
                    <a:pt x="98" y="9"/>
                    <a:pt x="98" y="9"/>
                    <a:pt x="98" y="9"/>
                  </a:cubicBezTo>
                  <a:cubicBezTo>
                    <a:pt x="71" y="9"/>
                    <a:pt x="71" y="9"/>
                    <a:pt x="71" y="9"/>
                  </a:cubicBezTo>
                  <a:cubicBezTo>
                    <a:pt x="71" y="0"/>
                    <a:pt x="71" y="0"/>
                    <a:pt x="71" y="0"/>
                  </a:cubicBezTo>
                  <a:close/>
                  <a:moveTo>
                    <a:pt x="71" y="37"/>
                  </a:moveTo>
                  <a:cubicBezTo>
                    <a:pt x="98" y="37"/>
                    <a:pt x="98" y="37"/>
                    <a:pt x="98" y="37"/>
                  </a:cubicBezTo>
                  <a:cubicBezTo>
                    <a:pt x="98" y="80"/>
                    <a:pt x="98" y="80"/>
                    <a:pt x="98" y="80"/>
                  </a:cubicBezTo>
                  <a:cubicBezTo>
                    <a:pt x="96" y="80"/>
                    <a:pt x="94" y="80"/>
                    <a:pt x="91" y="80"/>
                  </a:cubicBezTo>
                  <a:cubicBezTo>
                    <a:pt x="85" y="80"/>
                    <a:pt x="78" y="83"/>
                    <a:pt x="71" y="88"/>
                  </a:cubicBezTo>
                  <a:cubicBezTo>
                    <a:pt x="71" y="37"/>
                    <a:pt x="71" y="37"/>
                    <a:pt x="71" y="37"/>
                  </a:cubicBezTo>
                  <a:close/>
                  <a:moveTo>
                    <a:pt x="98" y="211"/>
                  </a:moveTo>
                  <a:cubicBezTo>
                    <a:pt x="71" y="211"/>
                    <a:pt x="71" y="211"/>
                    <a:pt x="71" y="211"/>
                  </a:cubicBezTo>
                  <a:cubicBezTo>
                    <a:pt x="71" y="166"/>
                    <a:pt x="71" y="166"/>
                    <a:pt x="71" y="166"/>
                  </a:cubicBezTo>
                  <a:cubicBezTo>
                    <a:pt x="82" y="166"/>
                    <a:pt x="82" y="166"/>
                    <a:pt x="82" y="166"/>
                  </a:cubicBezTo>
                  <a:cubicBezTo>
                    <a:pt x="98" y="90"/>
                    <a:pt x="98" y="90"/>
                    <a:pt x="98" y="90"/>
                  </a:cubicBezTo>
                  <a:cubicBezTo>
                    <a:pt x="98" y="141"/>
                    <a:pt x="98" y="141"/>
                    <a:pt x="98" y="141"/>
                  </a:cubicBezTo>
                  <a:cubicBezTo>
                    <a:pt x="97" y="146"/>
                    <a:pt x="97" y="146"/>
                    <a:pt x="97" y="146"/>
                  </a:cubicBezTo>
                  <a:cubicBezTo>
                    <a:pt x="97" y="148"/>
                    <a:pt x="97" y="150"/>
                    <a:pt x="97" y="152"/>
                  </a:cubicBezTo>
                  <a:cubicBezTo>
                    <a:pt x="97" y="155"/>
                    <a:pt x="97" y="158"/>
                    <a:pt x="98" y="160"/>
                  </a:cubicBezTo>
                  <a:cubicBezTo>
                    <a:pt x="98" y="211"/>
                    <a:pt x="98" y="211"/>
                    <a:pt x="98" y="211"/>
                  </a:cubicBezTo>
                  <a:close/>
                  <a:moveTo>
                    <a:pt x="71" y="137"/>
                  </a:moveTo>
                  <a:cubicBezTo>
                    <a:pt x="74" y="124"/>
                    <a:pt x="74" y="124"/>
                    <a:pt x="74" y="124"/>
                  </a:cubicBezTo>
                  <a:cubicBezTo>
                    <a:pt x="73" y="124"/>
                    <a:pt x="72" y="124"/>
                    <a:pt x="71" y="123"/>
                  </a:cubicBezTo>
                  <a:cubicBezTo>
                    <a:pt x="71" y="137"/>
                    <a:pt x="71" y="137"/>
                    <a:pt x="71" y="137"/>
                  </a:cubicBezTo>
                  <a:close/>
                  <a:moveTo>
                    <a:pt x="71" y="118"/>
                  </a:moveTo>
                  <a:cubicBezTo>
                    <a:pt x="73" y="118"/>
                    <a:pt x="74" y="119"/>
                    <a:pt x="75" y="119"/>
                  </a:cubicBezTo>
                  <a:cubicBezTo>
                    <a:pt x="82" y="88"/>
                    <a:pt x="82" y="88"/>
                    <a:pt x="82" y="88"/>
                  </a:cubicBezTo>
                  <a:cubicBezTo>
                    <a:pt x="79" y="90"/>
                    <a:pt x="75" y="93"/>
                    <a:pt x="71" y="98"/>
                  </a:cubicBezTo>
                  <a:lnTo>
                    <a:pt x="71" y="118"/>
                  </a:lnTo>
                  <a:close/>
                  <a:moveTo>
                    <a:pt x="60" y="0"/>
                  </a:moveTo>
                  <a:cubicBezTo>
                    <a:pt x="71" y="0"/>
                    <a:pt x="71" y="0"/>
                    <a:pt x="71" y="0"/>
                  </a:cubicBezTo>
                  <a:cubicBezTo>
                    <a:pt x="71" y="9"/>
                    <a:pt x="71" y="9"/>
                    <a:pt x="71" y="9"/>
                  </a:cubicBezTo>
                  <a:cubicBezTo>
                    <a:pt x="60" y="9"/>
                    <a:pt x="60" y="9"/>
                    <a:pt x="60" y="9"/>
                  </a:cubicBezTo>
                  <a:cubicBezTo>
                    <a:pt x="60" y="0"/>
                    <a:pt x="60" y="0"/>
                    <a:pt x="60" y="0"/>
                  </a:cubicBezTo>
                  <a:close/>
                  <a:moveTo>
                    <a:pt x="60" y="37"/>
                  </a:moveTo>
                  <a:cubicBezTo>
                    <a:pt x="71" y="37"/>
                    <a:pt x="71" y="37"/>
                    <a:pt x="71" y="37"/>
                  </a:cubicBezTo>
                  <a:cubicBezTo>
                    <a:pt x="71" y="88"/>
                    <a:pt x="71" y="88"/>
                    <a:pt x="71" y="88"/>
                  </a:cubicBezTo>
                  <a:cubicBezTo>
                    <a:pt x="71" y="89"/>
                    <a:pt x="71" y="89"/>
                    <a:pt x="71" y="89"/>
                  </a:cubicBezTo>
                  <a:cubicBezTo>
                    <a:pt x="67" y="92"/>
                    <a:pt x="64" y="96"/>
                    <a:pt x="60" y="100"/>
                  </a:cubicBezTo>
                  <a:cubicBezTo>
                    <a:pt x="60" y="37"/>
                    <a:pt x="60" y="37"/>
                    <a:pt x="60" y="37"/>
                  </a:cubicBezTo>
                  <a:close/>
                  <a:moveTo>
                    <a:pt x="71" y="211"/>
                  </a:moveTo>
                  <a:cubicBezTo>
                    <a:pt x="60" y="211"/>
                    <a:pt x="60" y="211"/>
                    <a:pt x="60" y="211"/>
                  </a:cubicBezTo>
                  <a:cubicBezTo>
                    <a:pt x="60" y="120"/>
                    <a:pt x="60" y="120"/>
                    <a:pt x="60" y="120"/>
                  </a:cubicBezTo>
                  <a:cubicBezTo>
                    <a:pt x="64" y="121"/>
                    <a:pt x="68" y="122"/>
                    <a:pt x="71" y="123"/>
                  </a:cubicBezTo>
                  <a:cubicBezTo>
                    <a:pt x="71" y="137"/>
                    <a:pt x="71" y="137"/>
                    <a:pt x="71" y="137"/>
                  </a:cubicBezTo>
                  <a:cubicBezTo>
                    <a:pt x="65" y="166"/>
                    <a:pt x="65" y="166"/>
                    <a:pt x="65" y="166"/>
                  </a:cubicBezTo>
                  <a:cubicBezTo>
                    <a:pt x="71" y="166"/>
                    <a:pt x="71" y="166"/>
                    <a:pt x="71" y="166"/>
                  </a:cubicBezTo>
                  <a:cubicBezTo>
                    <a:pt x="71" y="211"/>
                    <a:pt x="71" y="211"/>
                    <a:pt x="71" y="211"/>
                  </a:cubicBezTo>
                  <a:close/>
                  <a:moveTo>
                    <a:pt x="71" y="98"/>
                  </a:moveTo>
                  <a:cubicBezTo>
                    <a:pt x="68" y="102"/>
                    <a:pt x="65" y="108"/>
                    <a:pt x="61" y="115"/>
                  </a:cubicBezTo>
                  <a:cubicBezTo>
                    <a:pt x="65" y="116"/>
                    <a:pt x="68" y="117"/>
                    <a:pt x="71" y="118"/>
                  </a:cubicBezTo>
                  <a:lnTo>
                    <a:pt x="71" y="98"/>
                  </a:lnTo>
                  <a:close/>
                  <a:moveTo>
                    <a:pt x="29" y="0"/>
                  </a:moveTo>
                  <a:cubicBezTo>
                    <a:pt x="60" y="0"/>
                    <a:pt x="60" y="0"/>
                    <a:pt x="60" y="0"/>
                  </a:cubicBezTo>
                  <a:cubicBezTo>
                    <a:pt x="60" y="9"/>
                    <a:pt x="60" y="9"/>
                    <a:pt x="60" y="9"/>
                  </a:cubicBezTo>
                  <a:cubicBezTo>
                    <a:pt x="26" y="9"/>
                    <a:pt x="26" y="9"/>
                    <a:pt x="26" y="9"/>
                  </a:cubicBezTo>
                  <a:cubicBezTo>
                    <a:pt x="18" y="9"/>
                    <a:pt x="12" y="15"/>
                    <a:pt x="12" y="23"/>
                  </a:cubicBezTo>
                  <a:cubicBezTo>
                    <a:pt x="12" y="23"/>
                    <a:pt x="12" y="23"/>
                    <a:pt x="12" y="23"/>
                  </a:cubicBezTo>
                  <a:cubicBezTo>
                    <a:pt x="12" y="30"/>
                    <a:pt x="18" y="37"/>
                    <a:pt x="26" y="37"/>
                  </a:cubicBezTo>
                  <a:cubicBezTo>
                    <a:pt x="60" y="37"/>
                    <a:pt x="60" y="37"/>
                    <a:pt x="60" y="37"/>
                  </a:cubicBezTo>
                  <a:cubicBezTo>
                    <a:pt x="60" y="100"/>
                    <a:pt x="60" y="100"/>
                    <a:pt x="60" y="100"/>
                  </a:cubicBezTo>
                  <a:cubicBezTo>
                    <a:pt x="57" y="104"/>
                    <a:pt x="54" y="109"/>
                    <a:pt x="51" y="114"/>
                  </a:cubicBezTo>
                  <a:cubicBezTo>
                    <a:pt x="48" y="114"/>
                    <a:pt x="46" y="113"/>
                    <a:pt x="45" y="113"/>
                  </a:cubicBezTo>
                  <a:cubicBezTo>
                    <a:pt x="38" y="113"/>
                    <a:pt x="32" y="115"/>
                    <a:pt x="28" y="118"/>
                  </a:cubicBezTo>
                  <a:cubicBezTo>
                    <a:pt x="23" y="120"/>
                    <a:pt x="21" y="124"/>
                    <a:pt x="21" y="128"/>
                  </a:cubicBezTo>
                  <a:cubicBezTo>
                    <a:pt x="21" y="130"/>
                    <a:pt x="22" y="131"/>
                    <a:pt x="23" y="133"/>
                  </a:cubicBezTo>
                  <a:cubicBezTo>
                    <a:pt x="24" y="134"/>
                    <a:pt x="26" y="134"/>
                    <a:pt x="29" y="134"/>
                  </a:cubicBezTo>
                  <a:cubicBezTo>
                    <a:pt x="30" y="134"/>
                    <a:pt x="31" y="134"/>
                    <a:pt x="33" y="133"/>
                  </a:cubicBezTo>
                  <a:cubicBezTo>
                    <a:pt x="34" y="132"/>
                    <a:pt x="35" y="131"/>
                    <a:pt x="35" y="130"/>
                  </a:cubicBezTo>
                  <a:cubicBezTo>
                    <a:pt x="35" y="129"/>
                    <a:pt x="34" y="128"/>
                    <a:pt x="34" y="127"/>
                  </a:cubicBezTo>
                  <a:cubicBezTo>
                    <a:pt x="34" y="127"/>
                    <a:pt x="33" y="126"/>
                    <a:pt x="33" y="126"/>
                  </a:cubicBezTo>
                  <a:cubicBezTo>
                    <a:pt x="34" y="124"/>
                    <a:pt x="35" y="123"/>
                    <a:pt x="38" y="122"/>
                  </a:cubicBezTo>
                  <a:cubicBezTo>
                    <a:pt x="40" y="121"/>
                    <a:pt x="43" y="120"/>
                    <a:pt x="47" y="120"/>
                  </a:cubicBezTo>
                  <a:cubicBezTo>
                    <a:pt x="44" y="125"/>
                    <a:pt x="42" y="129"/>
                    <a:pt x="40" y="134"/>
                  </a:cubicBezTo>
                  <a:cubicBezTo>
                    <a:pt x="33" y="148"/>
                    <a:pt x="30" y="159"/>
                    <a:pt x="30" y="167"/>
                  </a:cubicBezTo>
                  <a:cubicBezTo>
                    <a:pt x="30" y="173"/>
                    <a:pt x="32" y="176"/>
                    <a:pt x="36" y="178"/>
                  </a:cubicBezTo>
                  <a:cubicBezTo>
                    <a:pt x="37" y="179"/>
                    <a:pt x="41" y="180"/>
                    <a:pt x="45" y="180"/>
                  </a:cubicBezTo>
                  <a:cubicBezTo>
                    <a:pt x="44" y="178"/>
                    <a:pt x="44" y="176"/>
                    <a:pt x="44" y="173"/>
                  </a:cubicBezTo>
                  <a:cubicBezTo>
                    <a:pt x="44" y="170"/>
                    <a:pt x="44" y="167"/>
                    <a:pt x="45" y="163"/>
                  </a:cubicBezTo>
                  <a:cubicBezTo>
                    <a:pt x="47" y="150"/>
                    <a:pt x="52" y="136"/>
                    <a:pt x="59" y="120"/>
                  </a:cubicBezTo>
                  <a:cubicBezTo>
                    <a:pt x="59" y="120"/>
                    <a:pt x="60" y="120"/>
                    <a:pt x="60" y="120"/>
                  </a:cubicBezTo>
                  <a:cubicBezTo>
                    <a:pt x="60" y="211"/>
                    <a:pt x="60" y="211"/>
                    <a:pt x="60" y="211"/>
                  </a:cubicBezTo>
                  <a:cubicBezTo>
                    <a:pt x="29" y="211"/>
                    <a:pt x="29" y="211"/>
                    <a:pt x="29" y="211"/>
                  </a:cubicBezTo>
                  <a:cubicBezTo>
                    <a:pt x="13" y="211"/>
                    <a:pt x="0" y="198"/>
                    <a:pt x="0" y="183"/>
                  </a:cubicBezTo>
                  <a:cubicBezTo>
                    <a:pt x="0" y="29"/>
                    <a:pt x="0" y="29"/>
                    <a:pt x="0" y="29"/>
                  </a:cubicBezTo>
                  <a:cubicBezTo>
                    <a:pt x="0" y="13"/>
                    <a:pt x="13" y="0"/>
                    <a:pt x="2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a:solidFill>
                  <a:schemeClr val="lt1"/>
                </a:solidFill>
                <a:cs typeface="+mn-ea"/>
                <a:sym typeface="+mn-lt"/>
              </a:endParaRPr>
            </a:p>
          </p:txBody>
        </p:sp>
        <p:sp>
          <p:nvSpPr>
            <p:cNvPr id="262" name="Freeform 75"/>
            <p:cNvSpPr>
              <a:spLocks noEditPoints="1"/>
            </p:cNvSpPr>
            <p:nvPr/>
          </p:nvSpPr>
          <p:spPr bwMode="auto">
            <a:xfrm>
              <a:off x="2295163" y="2821734"/>
              <a:ext cx="478211" cy="479543"/>
            </a:xfrm>
            <a:custGeom>
              <a:avLst/>
              <a:gdLst>
                <a:gd name="T0" fmla="*/ 249 w 261"/>
                <a:gd name="T1" fmla="*/ 220 h 262"/>
                <a:gd name="T2" fmla="*/ 261 w 261"/>
                <a:gd name="T3" fmla="*/ 70 h 262"/>
                <a:gd name="T4" fmla="*/ 249 w 261"/>
                <a:gd name="T5" fmla="*/ 70 h 262"/>
                <a:gd name="T6" fmla="*/ 249 w 261"/>
                <a:gd name="T7" fmla="*/ 154 h 262"/>
                <a:gd name="T8" fmla="*/ 227 w 261"/>
                <a:gd name="T9" fmla="*/ 180 h 262"/>
                <a:gd name="T10" fmla="*/ 209 w 261"/>
                <a:gd name="T11" fmla="*/ 262 h 262"/>
                <a:gd name="T12" fmla="*/ 209 w 261"/>
                <a:gd name="T13" fmla="*/ 262 h 262"/>
                <a:gd name="T14" fmla="*/ 209 w 261"/>
                <a:gd name="T15" fmla="*/ 15 h 262"/>
                <a:gd name="T16" fmla="*/ 203 w 261"/>
                <a:gd name="T17" fmla="*/ 28 h 262"/>
                <a:gd name="T18" fmla="*/ 209 w 261"/>
                <a:gd name="T19" fmla="*/ 50 h 262"/>
                <a:gd name="T20" fmla="*/ 201 w 261"/>
                <a:gd name="T21" fmla="*/ 120 h 262"/>
                <a:gd name="T22" fmla="*/ 209 w 261"/>
                <a:gd name="T23" fmla="*/ 197 h 262"/>
                <a:gd name="T24" fmla="*/ 209 w 261"/>
                <a:gd name="T25" fmla="*/ 197 h 262"/>
                <a:gd name="T26" fmla="*/ 195 w 261"/>
                <a:gd name="T27" fmla="*/ 232 h 262"/>
                <a:gd name="T28" fmla="*/ 168 w 261"/>
                <a:gd name="T29" fmla="*/ 36 h 262"/>
                <a:gd name="T30" fmla="*/ 195 w 261"/>
                <a:gd name="T31" fmla="*/ 20 h 262"/>
                <a:gd name="T32" fmla="*/ 195 w 261"/>
                <a:gd name="T33" fmla="*/ 50 h 262"/>
                <a:gd name="T34" fmla="*/ 195 w 261"/>
                <a:gd name="T35" fmla="*/ 120 h 262"/>
                <a:gd name="T36" fmla="*/ 168 w 261"/>
                <a:gd name="T37" fmla="*/ 220 h 262"/>
                <a:gd name="T38" fmla="*/ 192 w 261"/>
                <a:gd name="T39" fmla="*/ 249 h 262"/>
                <a:gd name="T40" fmla="*/ 168 w 261"/>
                <a:gd name="T41" fmla="*/ 21 h 262"/>
                <a:gd name="T42" fmla="*/ 168 w 261"/>
                <a:gd name="T43" fmla="*/ 44 h 262"/>
                <a:gd name="T44" fmla="*/ 135 w 261"/>
                <a:gd name="T45" fmla="*/ 120 h 262"/>
                <a:gd name="T46" fmla="*/ 167 w 261"/>
                <a:gd name="T47" fmla="*/ 198 h 262"/>
                <a:gd name="T48" fmla="*/ 167 w 261"/>
                <a:gd name="T49" fmla="*/ 167 h 262"/>
                <a:gd name="T50" fmla="*/ 130 w 261"/>
                <a:gd name="T51" fmla="*/ 147 h 262"/>
                <a:gd name="T52" fmla="*/ 93 w 261"/>
                <a:gd name="T53" fmla="*/ 44 h 262"/>
                <a:gd name="T54" fmla="*/ 130 w 261"/>
                <a:gd name="T55" fmla="*/ 0 h 262"/>
                <a:gd name="T56" fmla="*/ 126 w 261"/>
                <a:gd name="T57" fmla="*/ 120 h 262"/>
                <a:gd name="T58" fmla="*/ 130 w 261"/>
                <a:gd name="T59" fmla="*/ 159 h 262"/>
                <a:gd name="T60" fmla="*/ 130 w 261"/>
                <a:gd name="T61" fmla="*/ 179 h 262"/>
                <a:gd name="T62" fmla="*/ 130 w 261"/>
                <a:gd name="T63" fmla="*/ 198 h 262"/>
                <a:gd name="T64" fmla="*/ 93 w 261"/>
                <a:gd name="T65" fmla="*/ 3 h 262"/>
                <a:gd name="T66" fmla="*/ 93 w 261"/>
                <a:gd name="T67" fmla="*/ 36 h 262"/>
                <a:gd name="T68" fmla="*/ 67 w 261"/>
                <a:gd name="T69" fmla="*/ 20 h 262"/>
                <a:gd name="T70" fmla="*/ 67 w 261"/>
                <a:gd name="T71" fmla="*/ 70 h 262"/>
                <a:gd name="T72" fmla="*/ 92 w 261"/>
                <a:gd name="T73" fmla="*/ 147 h 262"/>
                <a:gd name="T74" fmla="*/ 92 w 261"/>
                <a:gd name="T75" fmla="*/ 179 h 262"/>
                <a:gd name="T76" fmla="*/ 93 w 261"/>
                <a:gd name="T77" fmla="*/ 198 h 262"/>
                <a:gd name="T78" fmla="*/ 67 w 261"/>
                <a:gd name="T79" fmla="*/ 171 h 262"/>
                <a:gd name="T80" fmla="*/ 69 w 261"/>
                <a:gd name="T81" fmla="*/ 232 h 262"/>
                <a:gd name="T82" fmla="*/ 58 w 261"/>
                <a:gd name="T83" fmla="*/ 28 h 262"/>
                <a:gd name="T84" fmla="*/ 67 w 261"/>
                <a:gd name="T85" fmla="*/ 9 h 262"/>
                <a:gd name="T86" fmla="*/ 67 w 261"/>
                <a:gd name="T87" fmla="*/ 120 h 262"/>
                <a:gd name="T88" fmla="*/ 67 w 261"/>
                <a:gd name="T89" fmla="*/ 188 h 262"/>
                <a:gd name="T90" fmla="*/ 67 w 261"/>
                <a:gd name="T91" fmla="*/ 232 h 262"/>
                <a:gd name="T92" fmla="*/ 67 w 261"/>
                <a:gd name="T93" fmla="*/ 232 h 262"/>
                <a:gd name="T94" fmla="*/ 52 w 261"/>
                <a:gd name="T95" fmla="*/ 50 h 262"/>
                <a:gd name="T96" fmla="*/ 12 w 261"/>
                <a:gd name="T97" fmla="*/ 220 h 262"/>
                <a:gd name="T98" fmla="*/ 52 w 261"/>
                <a:gd name="T99" fmla="*/ 232 h 262"/>
                <a:gd name="T100" fmla="*/ 52 w 261"/>
                <a:gd name="T101" fmla="*/ 232 h 262"/>
                <a:gd name="T102" fmla="*/ 12 w 261"/>
                <a:gd name="T103" fmla="*/ 114 h 262"/>
                <a:gd name="T104" fmla="*/ 0 w 261"/>
                <a:gd name="T105" fmla="*/ 104 h 262"/>
                <a:gd name="T106" fmla="*/ 12 w 261"/>
                <a:gd name="T107" fmla="*/ 154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61" h="262">
                  <a:moveTo>
                    <a:pt x="249" y="220"/>
                  </a:moveTo>
                  <a:cubicBezTo>
                    <a:pt x="249" y="154"/>
                    <a:pt x="249" y="154"/>
                    <a:pt x="249" y="154"/>
                  </a:cubicBezTo>
                  <a:cubicBezTo>
                    <a:pt x="251" y="157"/>
                    <a:pt x="252" y="160"/>
                    <a:pt x="252" y="164"/>
                  </a:cubicBezTo>
                  <a:cubicBezTo>
                    <a:pt x="252" y="220"/>
                    <a:pt x="252" y="220"/>
                    <a:pt x="252" y="220"/>
                  </a:cubicBezTo>
                  <a:cubicBezTo>
                    <a:pt x="249" y="220"/>
                    <a:pt x="249" y="220"/>
                    <a:pt x="249" y="220"/>
                  </a:cubicBezTo>
                  <a:close/>
                  <a:moveTo>
                    <a:pt x="249" y="114"/>
                  </a:moveTo>
                  <a:cubicBezTo>
                    <a:pt x="249" y="70"/>
                    <a:pt x="249" y="70"/>
                    <a:pt x="249" y="70"/>
                  </a:cubicBezTo>
                  <a:cubicBezTo>
                    <a:pt x="250" y="70"/>
                    <a:pt x="250" y="70"/>
                    <a:pt x="250" y="69"/>
                  </a:cubicBezTo>
                  <a:cubicBezTo>
                    <a:pt x="257" y="67"/>
                    <a:pt x="257" y="67"/>
                    <a:pt x="257" y="67"/>
                  </a:cubicBezTo>
                  <a:cubicBezTo>
                    <a:pt x="259" y="66"/>
                    <a:pt x="261" y="67"/>
                    <a:pt x="261" y="70"/>
                  </a:cubicBezTo>
                  <a:cubicBezTo>
                    <a:pt x="261" y="104"/>
                    <a:pt x="261" y="104"/>
                    <a:pt x="261" y="104"/>
                  </a:cubicBezTo>
                  <a:cubicBezTo>
                    <a:pt x="261" y="107"/>
                    <a:pt x="259" y="110"/>
                    <a:pt x="257" y="111"/>
                  </a:cubicBezTo>
                  <a:cubicBezTo>
                    <a:pt x="250" y="113"/>
                    <a:pt x="250" y="113"/>
                    <a:pt x="250" y="113"/>
                  </a:cubicBezTo>
                  <a:cubicBezTo>
                    <a:pt x="250" y="114"/>
                    <a:pt x="250" y="114"/>
                    <a:pt x="249" y="114"/>
                  </a:cubicBezTo>
                  <a:close/>
                  <a:moveTo>
                    <a:pt x="249" y="70"/>
                  </a:moveTo>
                  <a:cubicBezTo>
                    <a:pt x="249" y="114"/>
                    <a:pt x="249" y="114"/>
                    <a:pt x="249" y="114"/>
                  </a:cubicBezTo>
                  <a:cubicBezTo>
                    <a:pt x="248" y="114"/>
                    <a:pt x="246" y="112"/>
                    <a:pt x="246" y="110"/>
                  </a:cubicBezTo>
                  <a:cubicBezTo>
                    <a:pt x="246" y="76"/>
                    <a:pt x="246" y="76"/>
                    <a:pt x="246" y="76"/>
                  </a:cubicBezTo>
                  <a:cubicBezTo>
                    <a:pt x="246" y="74"/>
                    <a:pt x="248" y="71"/>
                    <a:pt x="249" y="70"/>
                  </a:cubicBezTo>
                  <a:close/>
                  <a:moveTo>
                    <a:pt x="249" y="154"/>
                  </a:moveTo>
                  <a:cubicBezTo>
                    <a:pt x="246" y="150"/>
                    <a:pt x="241" y="146"/>
                    <a:pt x="235" y="146"/>
                  </a:cubicBezTo>
                  <a:cubicBezTo>
                    <a:pt x="235" y="50"/>
                    <a:pt x="235" y="50"/>
                    <a:pt x="235" y="50"/>
                  </a:cubicBezTo>
                  <a:cubicBezTo>
                    <a:pt x="209" y="50"/>
                    <a:pt x="209" y="50"/>
                    <a:pt x="209" y="50"/>
                  </a:cubicBezTo>
                  <a:cubicBezTo>
                    <a:pt x="209" y="162"/>
                    <a:pt x="209" y="162"/>
                    <a:pt x="209" y="162"/>
                  </a:cubicBezTo>
                  <a:cubicBezTo>
                    <a:pt x="219" y="162"/>
                    <a:pt x="227" y="170"/>
                    <a:pt x="227" y="180"/>
                  </a:cubicBezTo>
                  <a:cubicBezTo>
                    <a:pt x="227" y="189"/>
                    <a:pt x="219" y="197"/>
                    <a:pt x="209" y="197"/>
                  </a:cubicBezTo>
                  <a:cubicBezTo>
                    <a:pt x="209" y="220"/>
                    <a:pt x="209" y="220"/>
                    <a:pt x="209" y="220"/>
                  </a:cubicBezTo>
                  <a:cubicBezTo>
                    <a:pt x="249" y="220"/>
                    <a:pt x="249" y="220"/>
                    <a:pt x="249" y="220"/>
                  </a:cubicBezTo>
                  <a:cubicBezTo>
                    <a:pt x="249" y="154"/>
                    <a:pt x="249" y="154"/>
                    <a:pt x="249" y="154"/>
                  </a:cubicBezTo>
                  <a:close/>
                  <a:moveTo>
                    <a:pt x="209" y="262"/>
                  </a:moveTo>
                  <a:cubicBezTo>
                    <a:pt x="209" y="232"/>
                    <a:pt x="209" y="232"/>
                    <a:pt x="209" y="232"/>
                  </a:cubicBezTo>
                  <a:cubicBezTo>
                    <a:pt x="226" y="232"/>
                    <a:pt x="226" y="232"/>
                    <a:pt x="226" y="232"/>
                  </a:cubicBezTo>
                  <a:cubicBezTo>
                    <a:pt x="226" y="249"/>
                    <a:pt x="226" y="249"/>
                    <a:pt x="226" y="249"/>
                  </a:cubicBezTo>
                  <a:cubicBezTo>
                    <a:pt x="226" y="257"/>
                    <a:pt x="220" y="262"/>
                    <a:pt x="213" y="262"/>
                  </a:cubicBezTo>
                  <a:cubicBezTo>
                    <a:pt x="209" y="262"/>
                    <a:pt x="209" y="262"/>
                    <a:pt x="209" y="262"/>
                  </a:cubicBezTo>
                  <a:close/>
                  <a:moveTo>
                    <a:pt x="209" y="44"/>
                  </a:moveTo>
                  <a:cubicBezTo>
                    <a:pt x="209" y="15"/>
                    <a:pt x="209" y="15"/>
                    <a:pt x="209" y="15"/>
                  </a:cubicBezTo>
                  <a:cubicBezTo>
                    <a:pt x="225" y="23"/>
                    <a:pt x="235" y="33"/>
                    <a:pt x="235" y="44"/>
                  </a:cubicBezTo>
                  <a:lnTo>
                    <a:pt x="209" y="44"/>
                  </a:lnTo>
                  <a:close/>
                  <a:moveTo>
                    <a:pt x="209" y="15"/>
                  </a:moveTo>
                  <a:cubicBezTo>
                    <a:pt x="209" y="44"/>
                    <a:pt x="209" y="44"/>
                    <a:pt x="209" y="44"/>
                  </a:cubicBezTo>
                  <a:cubicBezTo>
                    <a:pt x="195" y="44"/>
                    <a:pt x="195" y="44"/>
                    <a:pt x="195" y="44"/>
                  </a:cubicBezTo>
                  <a:cubicBezTo>
                    <a:pt x="195" y="37"/>
                    <a:pt x="195" y="37"/>
                    <a:pt x="195" y="37"/>
                  </a:cubicBezTo>
                  <a:cubicBezTo>
                    <a:pt x="195" y="37"/>
                    <a:pt x="195" y="37"/>
                    <a:pt x="195" y="37"/>
                  </a:cubicBezTo>
                  <a:cubicBezTo>
                    <a:pt x="199" y="37"/>
                    <a:pt x="203" y="33"/>
                    <a:pt x="203" y="28"/>
                  </a:cubicBezTo>
                  <a:cubicBezTo>
                    <a:pt x="203" y="24"/>
                    <a:pt x="199" y="20"/>
                    <a:pt x="195" y="20"/>
                  </a:cubicBezTo>
                  <a:cubicBezTo>
                    <a:pt x="195" y="20"/>
                    <a:pt x="195" y="20"/>
                    <a:pt x="195" y="20"/>
                  </a:cubicBezTo>
                  <a:cubicBezTo>
                    <a:pt x="195" y="9"/>
                    <a:pt x="195" y="9"/>
                    <a:pt x="195" y="9"/>
                  </a:cubicBezTo>
                  <a:cubicBezTo>
                    <a:pt x="200" y="11"/>
                    <a:pt x="205" y="13"/>
                    <a:pt x="209" y="15"/>
                  </a:cubicBezTo>
                  <a:close/>
                  <a:moveTo>
                    <a:pt x="209" y="50"/>
                  </a:moveTo>
                  <a:cubicBezTo>
                    <a:pt x="209" y="162"/>
                    <a:pt x="209" y="162"/>
                    <a:pt x="209" y="162"/>
                  </a:cubicBezTo>
                  <a:cubicBezTo>
                    <a:pt x="209" y="162"/>
                    <a:pt x="209" y="162"/>
                    <a:pt x="209" y="162"/>
                  </a:cubicBezTo>
                  <a:cubicBezTo>
                    <a:pt x="203" y="162"/>
                    <a:pt x="198" y="166"/>
                    <a:pt x="195" y="171"/>
                  </a:cubicBezTo>
                  <a:cubicBezTo>
                    <a:pt x="195" y="120"/>
                    <a:pt x="195" y="120"/>
                    <a:pt x="195" y="120"/>
                  </a:cubicBezTo>
                  <a:cubicBezTo>
                    <a:pt x="201" y="120"/>
                    <a:pt x="201" y="120"/>
                    <a:pt x="201" y="120"/>
                  </a:cubicBezTo>
                  <a:cubicBezTo>
                    <a:pt x="201" y="70"/>
                    <a:pt x="201" y="70"/>
                    <a:pt x="201" y="70"/>
                  </a:cubicBezTo>
                  <a:cubicBezTo>
                    <a:pt x="195" y="70"/>
                    <a:pt x="195" y="70"/>
                    <a:pt x="195" y="70"/>
                  </a:cubicBezTo>
                  <a:cubicBezTo>
                    <a:pt x="195" y="50"/>
                    <a:pt x="195" y="50"/>
                    <a:pt x="195" y="50"/>
                  </a:cubicBezTo>
                  <a:cubicBezTo>
                    <a:pt x="209" y="50"/>
                    <a:pt x="209" y="50"/>
                    <a:pt x="209" y="50"/>
                  </a:cubicBezTo>
                  <a:close/>
                  <a:moveTo>
                    <a:pt x="209" y="197"/>
                  </a:moveTo>
                  <a:cubicBezTo>
                    <a:pt x="209" y="220"/>
                    <a:pt x="209" y="220"/>
                    <a:pt x="209" y="220"/>
                  </a:cubicBezTo>
                  <a:cubicBezTo>
                    <a:pt x="195" y="220"/>
                    <a:pt x="195" y="220"/>
                    <a:pt x="195" y="220"/>
                  </a:cubicBezTo>
                  <a:cubicBezTo>
                    <a:pt x="195" y="188"/>
                    <a:pt x="195" y="188"/>
                    <a:pt x="195" y="188"/>
                  </a:cubicBezTo>
                  <a:cubicBezTo>
                    <a:pt x="198" y="193"/>
                    <a:pt x="203" y="197"/>
                    <a:pt x="209" y="197"/>
                  </a:cubicBezTo>
                  <a:cubicBezTo>
                    <a:pt x="209" y="197"/>
                    <a:pt x="209" y="197"/>
                    <a:pt x="209" y="197"/>
                  </a:cubicBezTo>
                  <a:close/>
                  <a:moveTo>
                    <a:pt x="209" y="232"/>
                  </a:moveTo>
                  <a:cubicBezTo>
                    <a:pt x="209" y="262"/>
                    <a:pt x="209" y="262"/>
                    <a:pt x="209" y="262"/>
                  </a:cubicBezTo>
                  <a:cubicBezTo>
                    <a:pt x="206" y="262"/>
                    <a:pt x="206" y="262"/>
                    <a:pt x="206" y="262"/>
                  </a:cubicBezTo>
                  <a:cubicBezTo>
                    <a:pt x="201" y="262"/>
                    <a:pt x="197" y="260"/>
                    <a:pt x="195" y="257"/>
                  </a:cubicBezTo>
                  <a:cubicBezTo>
                    <a:pt x="195" y="232"/>
                    <a:pt x="195" y="232"/>
                    <a:pt x="195" y="232"/>
                  </a:cubicBezTo>
                  <a:lnTo>
                    <a:pt x="209" y="232"/>
                  </a:lnTo>
                  <a:close/>
                  <a:moveTo>
                    <a:pt x="171" y="20"/>
                  </a:moveTo>
                  <a:cubicBezTo>
                    <a:pt x="175" y="20"/>
                    <a:pt x="179" y="24"/>
                    <a:pt x="179" y="28"/>
                  </a:cubicBezTo>
                  <a:cubicBezTo>
                    <a:pt x="179" y="33"/>
                    <a:pt x="175" y="37"/>
                    <a:pt x="171" y="37"/>
                  </a:cubicBezTo>
                  <a:cubicBezTo>
                    <a:pt x="170" y="37"/>
                    <a:pt x="169" y="37"/>
                    <a:pt x="168" y="36"/>
                  </a:cubicBezTo>
                  <a:cubicBezTo>
                    <a:pt x="168" y="44"/>
                    <a:pt x="168" y="44"/>
                    <a:pt x="168" y="44"/>
                  </a:cubicBezTo>
                  <a:cubicBezTo>
                    <a:pt x="195" y="44"/>
                    <a:pt x="195" y="44"/>
                    <a:pt x="195" y="44"/>
                  </a:cubicBezTo>
                  <a:cubicBezTo>
                    <a:pt x="195" y="37"/>
                    <a:pt x="195" y="37"/>
                    <a:pt x="195" y="37"/>
                  </a:cubicBezTo>
                  <a:cubicBezTo>
                    <a:pt x="190" y="37"/>
                    <a:pt x="186" y="33"/>
                    <a:pt x="186" y="28"/>
                  </a:cubicBezTo>
                  <a:cubicBezTo>
                    <a:pt x="186" y="24"/>
                    <a:pt x="190" y="20"/>
                    <a:pt x="195" y="20"/>
                  </a:cubicBezTo>
                  <a:cubicBezTo>
                    <a:pt x="195" y="9"/>
                    <a:pt x="195" y="9"/>
                    <a:pt x="195" y="9"/>
                  </a:cubicBezTo>
                  <a:cubicBezTo>
                    <a:pt x="187" y="6"/>
                    <a:pt x="178" y="4"/>
                    <a:pt x="168" y="3"/>
                  </a:cubicBezTo>
                  <a:cubicBezTo>
                    <a:pt x="168" y="21"/>
                    <a:pt x="168" y="21"/>
                    <a:pt x="168" y="21"/>
                  </a:cubicBezTo>
                  <a:cubicBezTo>
                    <a:pt x="169" y="20"/>
                    <a:pt x="170" y="20"/>
                    <a:pt x="171" y="20"/>
                  </a:cubicBezTo>
                  <a:close/>
                  <a:moveTo>
                    <a:pt x="195" y="50"/>
                  </a:moveTo>
                  <a:cubicBezTo>
                    <a:pt x="195" y="70"/>
                    <a:pt x="195" y="70"/>
                    <a:pt x="195" y="70"/>
                  </a:cubicBezTo>
                  <a:cubicBezTo>
                    <a:pt x="168" y="70"/>
                    <a:pt x="168" y="70"/>
                    <a:pt x="168" y="70"/>
                  </a:cubicBezTo>
                  <a:cubicBezTo>
                    <a:pt x="168" y="50"/>
                    <a:pt x="168" y="50"/>
                    <a:pt x="168" y="50"/>
                  </a:cubicBezTo>
                  <a:cubicBezTo>
                    <a:pt x="195" y="50"/>
                    <a:pt x="195" y="50"/>
                    <a:pt x="195" y="50"/>
                  </a:cubicBezTo>
                  <a:close/>
                  <a:moveTo>
                    <a:pt x="195" y="120"/>
                  </a:moveTo>
                  <a:cubicBezTo>
                    <a:pt x="195" y="171"/>
                    <a:pt x="195" y="171"/>
                    <a:pt x="195" y="171"/>
                  </a:cubicBezTo>
                  <a:cubicBezTo>
                    <a:pt x="193" y="173"/>
                    <a:pt x="192" y="176"/>
                    <a:pt x="192" y="180"/>
                  </a:cubicBezTo>
                  <a:cubicBezTo>
                    <a:pt x="192" y="183"/>
                    <a:pt x="193" y="186"/>
                    <a:pt x="195" y="188"/>
                  </a:cubicBezTo>
                  <a:cubicBezTo>
                    <a:pt x="195" y="220"/>
                    <a:pt x="195" y="220"/>
                    <a:pt x="195" y="220"/>
                  </a:cubicBezTo>
                  <a:cubicBezTo>
                    <a:pt x="168" y="220"/>
                    <a:pt x="168" y="220"/>
                    <a:pt x="168" y="220"/>
                  </a:cubicBezTo>
                  <a:cubicBezTo>
                    <a:pt x="168" y="120"/>
                    <a:pt x="168" y="120"/>
                    <a:pt x="168" y="120"/>
                  </a:cubicBezTo>
                  <a:cubicBezTo>
                    <a:pt x="195" y="120"/>
                    <a:pt x="195" y="120"/>
                    <a:pt x="195" y="120"/>
                  </a:cubicBezTo>
                  <a:close/>
                  <a:moveTo>
                    <a:pt x="195" y="232"/>
                  </a:moveTo>
                  <a:cubicBezTo>
                    <a:pt x="195" y="257"/>
                    <a:pt x="195" y="257"/>
                    <a:pt x="195" y="257"/>
                  </a:cubicBezTo>
                  <a:cubicBezTo>
                    <a:pt x="193" y="254"/>
                    <a:pt x="192" y="252"/>
                    <a:pt x="192" y="249"/>
                  </a:cubicBezTo>
                  <a:cubicBezTo>
                    <a:pt x="192" y="232"/>
                    <a:pt x="192" y="232"/>
                    <a:pt x="192" y="232"/>
                  </a:cubicBezTo>
                  <a:lnTo>
                    <a:pt x="195" y="232"/>
                  </a:lnTo>
                  <a:close/>
                  <a:moveTo>
                    <a:pt x="168" y="36"/>
                  </a:moveTo>
                  <a:cubicBezTo>
                    <a:pt x="165" y="35"/>
                    <a:pt x="162" y="32"/>
                    <a:pt x="162" y="28"/>
                  </a:cubicBezTo>
                  <a:cubicBezTo>
                    <a:pt x="162" y="25"/>
                    <a:pt x="165" y="22"/>
                    <a:pt x="168" y="21"/>
                  </a:cubicBezTo>
                  <a:cubicBezTo>
                    <a:pt x="168" y="3"/>
                    <a:pt x="168" y="3"/>
                    <a:pt x="168" y="3"/>
                  </a:cubicBezTo>
                  <a:cubicBezTo>
                    <a:pt x="157" y="1"/>
                    <a:pt x="144" y="0"/>
                    <a:pt x="131" y="0"/>
                  </a:cubicBezTo>
                  <a:cubicBezTo>
                    <a:pt x="130" y="0"/>
                    <a:pt x="130" y="0"/>
                    <a:pt x="130" y="0"/>
                  </a:cubicBezTo>
                  <a:cubicBezTo>
                    <a:pt x="130" y="44"/>
                    <a:pt x="130" y="44"/>
                    <a:pt x="130" y="44"/>
                  </a:cubicBezTo>
                  <a:cubicBezTo>
                    <a:pt x="168" y="44"/>
                    <a:pt x="168" y="44"/>
                    <a:pt x="168" y="44"/>
                  </a:cubicBezTo>
                  <a:cubicBezTo>
                    <a:pt x="168" y="36"/>
                    <a:pt x="168" y="36"/>
                    <a:pt x="168" y="36"/>
                  </a:cubicBezTo>
                  <a:close/>
                  <a:moveTo>
                    <a:pt x="168" y="50"/>
                  </a:moveTo>
                  <a:cubicBezTo>
                    <a:pt x="168" y="70"/>
                    <a:pt x="168" y="70"/>
                    <a:pt x="168" y="70"/>
                  </a:cubicBezTo>
                  <a:cubicBezTo>
                    <a:pt x="135" y="70"/>
                    <a:pt x="135" y="70"/>
                    <a:pt x="135" y="70"/>
                  </a:cubicBezTo>
                  <a:cubicBezTo>
                    <a:pt x="135" y="120"/>
                    <a:pt x="135" y="120"/>
                    <a:pt x="135" y="120"/>
                  </a:cubicBezTo>
                  <a:cubicBezTo>
                    <a:pt x="168" y="120"/>
                    <a:pt x="168" y="120"/>
                    <a:pt x="168" y="120"/>
                  </a:cubicBezTo>
                  <a:cubicBezTo>
                    <a:pt x="168" y="220"/>
                    <a:pt x="168" y="220"/>
                    <a:pt x="168" y="220"/>
                  </a:cubicBezTo>
                  <a:cubicBezTo>
                    <a:pt x="130" y="220"/>
                    <a:pt x="130" y="220"/>
                    <a:pt x="130" y="220"/>
                  </a:cubicBezTo>
                  <a:cubicBezTo>
                    <a:pt x="130" y="198"/>
                    <a:pt x="130" y="198"/>
                    <a:pt x="130" y="198"/>
                  </a:cubicBezTo>
                  <a:cubicBezTo>
                    <a:pt x="167" y="198"/>
                    <a:pt x="167" y="198"/>
                    <a:pt x="167" y="198"/>
                  </a:cubicBezTo>
                  <a:cubicBezTo>
                    <a:pt x="167" y="187"/>
                    <a:pt x="167" y="187"/>
                    <a:pt x="167" y="187"/>
                  </a:cubicBezTo>
                  <a:cubicBezTo>
                    <a:pt x="130" y="187"/>
                    <a:pt x="130" y="187"/>
                    <a:pt x="130" y="187"/>
                  </a:cubicBezTo>
                  <a:cubicBezTo>
                    <a:pt x="130" y="179"/>
                    <a:pt x="130" y="179"/>
                    <a:pt x="130" y="179"/>
                  </a:cubicBezTo>
                  <a:cubicBezTo>
                    <a:pt x="167" y="179"/>
                    <a:pt x="167" y="179"/>
                    <a:pt x="167" y="179"/>
                  </a:cubicBezTo>
                  <a:cubicBezTo>
                    <a:pt x="167" y="167"/>
                    <a:pt x="167" y="167"/>
                    <a:pt x="167" y="167"/>
                  </a:cubicBezTo>
                  <a:cubicBezTo>
                    <a:pt x="130" y="167"/>
                    <a:pt x="130" y="167"/>
                    <a:pt x="130" y="167"/>
                  </a:cubicBezTo>
                  <a:cubicBezTo>
                    <a:pt x="130" y="159"/>
                    <a:pt x="130" y="159"/>
                    <a:pt x="130" y="159"/>
                  </a:cubicBezTo>
                  <a:cubicBezTo>
                    <a:pt x="167" y="159"/>
                    <a:pt x="167" y="159"/>
                    <a:pt x="167" y="159"/>
                  </a:cubicBezTo>
                  <a:cubicBezTo>
                    <a:pt x="167" y="147"/>
                    <a:pt x="167" y="147"/>
                    <a:pt x="167" y="147"/>
                  </a:cubicBezTo>
                  <a:cubicBezTo>
                    <a:pt x="130" y="147"/>
                    <a:pt x="130" y="147"/>
                    <a:pt x="130" y="147"/>
                  </a:cubicBezTo>
                  <a:cubicBezTo>
                    <a:pt x="130" y="50"/>
                    <a:pt x="130" y="50"/>
                    <a:pt x="130" y="50"/>
                  </a:cubicBezTo>
                  <a:lnTo>
                    <a:pt x="168" y="50"/>
                  </a:lnTo>
                  <a:close/>
                  <a:moveTo>
                    <a:pt x="130" y="0"/>
                  </a:moveTo>
                  <a:cubicBezTo>
                    <a:pt x="130" y="44"/>
                    <a:pt x="130" y="44"/>
                    <a:pt x="130" y="44"/>
                  </a:cubicBezTo>
                  <a:cubicBezTo>
                    <a:pt x="93" y="44"/>
                    <a:pt x="93" y="44"/>
                    <a:pt x="93" y="44"/>
                  </a:cubicBezTo>
                  <a:cubicBezTo>
                    <a:pt x="93" y="36"/>
                    <a:pt x="93" y="36"/>
                    <a:pt x="93" y="36"/>
                  </a:cubicBezTo>
                  <a:cubicBezTo>
                    <a:pt x="96" y="35"/>
                    <a:pt x="99" y="32"/>
                    <a:pt x="99" y="28"/>
                  </a:cubicBezTo>
                  <a:cubicBezTo>
                    <a:pt x="99" y="25"/>
                    <a:pt x="96" y="22"/>
                    <a:pt x="93" y="21"/>
                  </a:cubicBezTo>
                  <a:cubicBezTo>
                    <a:pt x="93" y="3"/>
                    <a:pt x="93" y="3"/>
                    <a:pt x="93" y="3"/>
                  </a:cubicBezTo>
                  <a:cubicBezTo>
                    <a:pt x="104" y="1"/>
                    <a:pt x="117" y="0"/>
                    <a:pt x="130" y="0"/>
                  </a:cubicBezTo>
                  <a:close/>
                  <a:moveTo>
                    <a:pt x="130" y="50"/>
                  </a:moveTo>
                  <a:cubicBezTo>
                    <a:pt x="130" y="147"/>
                    <a:pt x="130" y="147"/>
                    <a:pt x="130" y="147"/>
                  </a:cubicBezTo>
                  <a:cubicBezTo>
                    <a:pt x="93" y="147"/>
                    <a:pt x="93" y="147"/>
                    <a:pt x="93" y="147"/>
                  </a:cubicBezTo>
                  <a:cubicBezTo>
                    <a:pt x="93" y="120"/>
                    <a:pt x="93" y="120"/>
                    <a:pt x="93" y="120"/>
                  </a:cubicBezTo>
                  <a:cubicBezTo>
                    <a:pt x="126" y="120"/>
                    <a:pt x="126" y="120"/>
                    <a:pt x="126" y="120"/>
                  </a:cubicBezTo>
                  <a:cubicBezTo>
                    <a:pt x="126" y="70"/>
                    <a:pt x="126" y="70"/>
                    <a:pt x="126" y="70"/>
                  </a:cubicBezTo>
                  <a:cubicBezTo>
                    <a:pt x="93" y="70"/>
                    <a:pt x="93" y="70"/>
                    <a:pt x="93" y="70"/>
                  </a:cubicBezTo>
                  <a:cubicBezTo>
                    <a:pt x="93" y="50"/>
                    <a:pt x="93" y="50"/>
                    <a:pt x="93" y="50"/>
                  </a:cubicBezTo>
                  <a:cubicBezTo>
                    <a:pt x="130" y="50"/>
                    <a:pt x="130" y="50"/>
                    <a:pt x="130" y="50"/>
                  </a:cubicBezTo>
                  <a:close/>
                  <a:moveTo>
                    <a:pt x="130" y="159"/>
                  </a:moveTo>
                  <a:cubicBezTo>
                    <a:pt x="130" y="167"/>
                    <a:pt x="130" y="167"/>
                    <a:pt x="130" y="167"/>
                  </a:cubicBezTo>
                  <a:cubicBezTo>
                    <a:pt x="93" y="167"/>
                    <a:pt x="93" y="167"/>
                    <a:pt x="93" y="167"/>
                  </a:cubicBezTo>
                  <a:cubicBezTo>
                    <a:pt x="93" y="159"/>
                    <a:pt x="93" y="159"/>
                    <a:pt x="93" y="159"/>
                  </a:cubicBezTo>
                  <a:cubicBezTo>
                    <a:pt x="130" y="159"/>
                    <a:pt x="130" y="159"/>
                    <a:pt x="130" y="159"/>
                  </a:cubicBezTo>
                  <a:close/>
                  <a:moveTo>
                    <a:pt x="130" y="179"/>
                  </a:moveTo>
                  <a:cubicBezTo>
                    <a:pt x="130" y="187"/>
                    <a:pt x="130" y="187"/>
                    <a:pt x="130" y="187"/>
                  </a:cubicBezTo>
                  <a:cubicBezTo>
                    <a:pt x="93" y="187"/>
                    <a:pt x="93" y="187"/>
                    <a:pt x="93" y="187"/>
                  </a:cubicBezTo>
                  <a:cubicBezTo>
                    <a:pt x="93" y="179"/>
                    <a:pt x="93" y="179"/>
                    <a:pt x="93" y="179"/>
                  </a:cubicBezTo>
                  <a:cubicBezTo>
                    <a:pt x="130" y="179"/>
                    <a:pt x="130" y="179"/>
                    <a:pt x="130" y="179"/>
                  </a:cubicBezTo>
                  <a:close/>
                  <a:moveTo>
                    <a:pt x="130" y="198"/>
                  </a:moveTo>
                  <a:cubicBezTo>
                    <a:pt x="130" y="220"/>
                    <a:pt x="130" y="220"/>
                    <a:pt x="130" y="220"/>
                  </a:cubicBezTo>
                  <a:cubicBezTo>
                    <a:pt x="93" y="220"/>
                    <a:pt x="93" y="220"/>
                    <a:pt x="93" y="220"/>
                  </a:cubicBezTo>
                  <a:cubicBezTo>
                    <a:pt x="93" y="198"/>
                    <a:pt x="93" y="198"/>
                    <a:pt x="93" y="198"/>
                  </a:cubicBezTo>
                  <a:lnTo>
                    <a:pt x="130" y="198"/>
                  </a:lnTo>
                  <a:close/>
                  <a:moveTo>
                    <a:pt x="93" y="3"/>
                  </a:moveTo>
                  <a:cubicBezTo>
                    <a:pt x="93" y="21"/>
                    <a:pt x="93" y="21"/>
                    <a:pt x="93" y="21"/>
                  </a:cubicBezTo>
                  <a:cubicBezTo>
                    <a:pt x="92" y="20"/>
                    <a:pt x="92" y="20"/>
                    <a:pt x="91" y="20"/>
                  </a:cubicBezTo>
                  <a:cubicBezTo>
                    <a:pt x="86" y="20"/>
                    <a:pt x="83" y="24"/>
                    <a:pt x="83" y="28"/>
                  </a:cubicBezTo>
                  <a:cubicBezTo>
                    <a:pt x="83" y="33"/>
                    <a:pt x="86" y="37"/>
                    <a:pt x="91" y="37"/>
                  </a:cubicBezTo>
                  <a:cubicBezTo>
                    <a:pt x="92" y="37"/>
                    <a:pt x="92" y="37"/>
                    <a:pt x="93" y="36"/>
                  </a:cubicBezTo>
                  <a:cubicBezTo>
                    <a:pt x="93" y="44"/>
                    <a:pt x="93" y="44"/>
                    <a:pt x="93" y="44"/>
                  </a:cubicBezTo>
                  <a:cubicBezTo>
                    <a:pt x="67" y="44"/>
                    <a:pt x="67" y="44"/>
                    <a:pt x="67" y="44"/>
                  </a:cubicBezTo>
                  <a:cubicBezTo>
                    <a:pt x="67" y="37"/>
                    <a:pt x="67" y="37"/>
                    <a:pt x="67" y="37"/>
                  </a:cubicBezTo>
                  <a:cubicBezTo>
                    <a:pt x="71" y="37"/>
                    <a:pt x="75" y="33"/>
                    <a:pt x="75" y="28"/>
                  </a:cubicBezTo>
                  <a:cubicBezTo>
                    <a:pt x="75" y="24"/>
                    <a:pt x="71" y="20"/>
                    <a:pt x="67" y="20"/>
                  </a:cubicBezTo>
                  <a:cubicBezTo>
                    <a:pt x="67" y="9"/>
                    <a:pt x="67" y="9"/>
                    <a:pt x="67" y="9"/>
                  </a:cubicBezTo>
                  <a:cubicBezTo>
                    <a:pt x="75" y="6"/>
                    <a:pt x="84" y="4"/>
                    <a:pt x="93" y="3"/>
                  </a:cubicBezTo>
                  <a:close/>
                  <a:moveTo>
                    <a:pt x="93" y="50"/>
                  </a:moveTo>
                  <a:cubicBezTo>
                    <a:pt x="93" y="70"/>
                    <a:pt x="93" y="70"/>
                    <a:pt x="93" y="70"/>
                  </a:cubicBezTo>
                  <a:cubicBezTo>
                    <a:pt x="67" y="70"/>
                    <a:pt x="67" y="70"/>
                    <a:pt x="67" y="70"/>
                  </a:cubicBezTo>
                  <a:cubicBezTo>
                    <a:pt x="67" y="50"/>
                    <a:pt x="67" y="50"/>
                    <a:pt x="67" y="50"/>
                  </a:cubicBezTo>
                  <a:cubicBezTo>
                    <a:pt x="93" y="50"/>
                    <a:pt x="93" y="50"/>
                    <a:pt x="93" y="50"/>
                  </a:cubicBezTo>
                  <a:close/>
                  <a:moveTo>
                    <a:pt x="93" y="120"/>
                  </a:moveTo>
                  <a:cubicBezTo>
                    <a:pt x="93" y="147"/>
                    <a:pt x="93" y="147"/>
                    <a:pt x="93" y="147"/>
                  </a:cubicBezTo>
                  <a:cubicBezTo>
                    <a:pt x="92" y="147"/>
                    <a:pt x="92" y="147"/>
                    <a:pt x="92" y="147"/>
                  </a:cubicBezTo>
                  <a:cubicBezTo>
                    <a:pt x="92" y="159"/>
                    <a:pt x="92" y="159"/>
                    <a:pt x="92" y="159"/>
                  </a:cubicBezTo>
                  <a:cubicBezTo>
                    <a:pt x="93" y="159"/>
                    <a:pt x="93" y="159"/>
                    <a:pt x="93" y="159"/>
                  </a:cubicBezTo>
                  <a:cubicBezTo>
                    <a:pt x="93" y="167"/>
                    <a:pt x="93" y="167"/>
                    <a:pt x="93" y="167"/>
                  </a:cubicBezTo>
                  <a:cubicBezTo>
                    <a:pt x="92" y="167"/>
                    <a:pt x="92" y="167"/>
                    <a:pt x="92" y="167"/>
                  </a:cubicBezTo>
                  <a:cubicBezTo>
                    <a:pt x="92" y="179"/>
                    <a:pt x="92" y="179"/>
                    <a:pt x="92" y="179"/>
                  </a:cubicBezTo>
                  <a:cubicBezTo>
                    <a:pt x="93" y="179"/>
                    <a:pt x="93" y="179"/>
                    <a:pt x="93" y="179"/>
                  </a:cubicBezTo>
                  <a:cubicBezTo>
                    <a:pt x="93" y="187"/>
                    <a:pt x="93" y="187"/>
                    <a:pt x="93" y="187"/>
                  </a:cubicBezTo>
                  <a:cubicBezTo>
                    <a:pt x="92" y="187"/>
                    <a:pt x="92" y="187"/>
                    <a:pt x="92" y="187"/>
                  </a:cubicBezTo>
                  <a:cubicBezTo>
                    <a:pt x="92" y="198"/>
                    <a:pt x="92" y="198"/>
                    <a:pt x="92" y="198"/>
                  </a:cubicBezTo>
                  <a:cubicBezTo>
                    <a:pt x="93" y="198"/>
                    <a:pt x="93" y="198"/>
                    <a:pt x="93" y="198"/>
                  </a:cubicBezTo>
                  <a:cubicBezTo>
                    <a:pt x="93" y="220"/>
                    <a:pt x="93" y="220"/>
                    <a:pt x="93" y="220"/>
                  </a:cubicBezTo>
                  <a:cubicBezTo>
                    <a:pt x="67" y="220"/>
                    <a:pt x="67" y="220"/>
                    <a:pt x="67" y="220"/>
                  </a:cubicBezTo>
                  <a:cubicBezTo>
                    <a:pt x="67" y="188"/>
                    <a:pt x="67" y="188"/>
                    <a:pt x="67" y="188"/>
                  </a:cubicBezTo>
                  <a:cubicBezTo>
                    <a:pt x="68" y="186"/>
                    <a:pt x="69" y="183"/>
                    <a:pt x="69" y="180"/>
                  </a:cubicBezTo>
                  <a:cubicBezTo>
                    <a:pt x="69" y="176"/>
                    <a:pt x="68" y="173"/>
                    <a:pt x="67" y="171"/>
                  </a:cubicBezTo>
                  <a:cubicBezTo>
                    <a:pt x="67" y="120"/>
                    <a:pt x="67" y="120"/>
                    <a:pt x="67" y="120"/>
                  </a:cubicBezTo>
                  <a:cubicBezTo>
                    <a:pt x="93" y="120"/>
                    <a:pt x="93" y="120"/>
                    <a:pt x="93" y="120"/>
                  </a:cubicBezTo>
                  <a:close/>
                  <a:moveTo>
                    <a:pt x="67" y="257"/>
                  </a:moveTo>
                  <a:cubicBezTo>
                    <a:pt x="67" y="232"/>
                    <a:pt x="67" y="232"/>
                    <a:pt x="67" y="232"/>
                  </a:cubicBezTo>
                  <a:cubicBezTo>
                    <a:pt x="69" y="232"/>
                    <a:pt x="69" y="232"/>
                    <a:pt x="69" y="232"/>
                  </a:cubicBezTo>
                  <a:cubicBezTo>
                    <a:pt x="69" y="249"/>
                    <a:pt x="69" y="249"/>
                    <a:pt x="69" y="249"/>
                  </a:cubicBezTo>
                  <a:cubicBezTo>
                    <a:pt x="69" y="252"/>
                    <a:pt x="68" y="254"/>
                    <a:pt x="67" y="257"/>
                  </a:cubicBezTo>
                  <a:close/>
                  <a:moveTo>
                    <a:pt x="67" y="9"/>
                  </a:moveTo>
                  <a:cubicBezTo>
                    <a:pt x="67" y="20"/>
                    <a:pt x="67" y="20"/>
                    <a:pt x="67" y="20"/>
                  </a:cubicBezTo>
                  <a:cubicBezTo>
                    <a:pt x="62" y="20"/>
                    <a:pt x="58" y="24"/>
                    <a:pt x="58" y="28"/>
                  </a:cubicBezTo>
                  <a:cubicBezTo>
                    <a:pt x="58" y="33"/>
                    <a:pt x="62" y="37"/>
                    <a:pt x="67" y="37"/>
                  </a:cubicBezTo>
                  <a:cubicBezTo>
                    <a:pt x="67" y="44"/>
                    <a:pt x="67" y="44"/>
                    <a:pt x="67" y="44"/>
                  </a:cubicBezTo>
                  <a:cubicBezTo>
                    <a:pt x="52" y="44"/>
                    <a:pt x="52" y="44"/>
                    <a:pt x="52" y="44"/>
                  </a:cubicBezTo>
                  <a:cubicBezTo>
                    <a:pt x="52" y="15"/>
                    <a:pt x="52" y="15"/>
                    <a:pt x="52" y="15"/>
                  </a:cubicBezTo>
                  <a:cubicBezTo>
                    <a:pt x="56" y="13"/>
                    <a:pt x="61" y="11"/>
                    <a:pt x="67" y="9"/>
                  </a:cubicBezTo>
                  <a:close/>
                  <a:moveTo>
                    <a:pt x="67" y="50"/>
                  </a:moveTo>
                  <a:cubicBezTo>
                    <a:pt x="67" y="70"/>
                    <a:pt x="67" y="70"/>
                    <a:pt x="67" y="70"/>
                  </a:cubicBezTo>
                  <a:cubicBezTo>
                    <a:pt x="60" y="70"/>
                    <a:pt x="60" y="70"/>
                    <a:pt x="60" y="70"/>
                  </a:cubicBezTo>
                  <a:cubicBezTo>
                    <a:pt x="60" y="120"/>
                    <a:pt x="60" y="120"/>
                    <a:pt x="60" y="120"/>
                  </a:cubicBezTo>
                  <a:cubicBezTo>
                    <a:pt x="67" y="120"/>
                    <a:pt x="67" y="120"/>
                    <a:pt x="67" y="120"/>
                  </a:cubicBezTo>
                  <a:cubicBezTo>
                    <a:pt x="67" y="171"/>
                    <a:pt x="67" y="171"/>
                    <a:pt x="67" y="171"/>
                  </a:cubicBezTo>
                  <a:cubicBezTo>
                    <a:pt x="64" y="166"/>
                    <a:pt x="58" y="162"/>
                    <a:pt x="52" y="162"/>
                  </a:cubicBezTo>
                  <a:cubicBezTo>
                    <a:pt x="52" y="50"/>
                    <a:pt x="52" y="50"/>
                    <a:pt x="52" y="50"/>
                  </a:cubicBezTo>
                  <a:cubicBezTo>
                    <a:pt x="67" y="50"/>
                    <a:pt x="67" y="50"/>
                    <a:pt x="67" y="50"/>
                  </a:cubicBezTo>
                  <a:close/>
                  <a:moveTo>
                    <a:pt x="67" y="188"/>
                  </a:moveTo>
                  <a:cubicBezTo>
                    <a:pt x="67" y="220"/>
                    <a:pt x="67" y="220"/>
                    <a:pt x="67" y="220"/>
                  </a:cubicBezTo>
                  <a:cubicBezTo>
                    <a:pt x="52" y="220"/>
                    <a:pt x="52" y="220"/>
                    <a:pt x="52" y="220"/>
                  </a:cubicBezTo>
                  <a:cubicBezTo>
                    <a:pt x="52" y="197"/>
                    <a:pt x="52" y="197"/>
                    <a:pt x="52" y="197"/>
                  </a:cubicBezTo>
                  <a:cubicBezTo>
                    <a:pt x="58" y="197"/>
                    <a:pt x="64" y="193"/>
                    <a:pt x="67" y="188"/>
                  </a:cubicBezTo>
                  <a:close/>
                  <a:moveTo>
                    <a:pt x="67" y="232"/>
                  </a:moveTo>
                  <a:cubicBezTo>
                    <a:pt x="67" y="257"/>
                    <a:pt x="67" y="257"/>
                    <a:pt x="67" y="257"/>
                  </a:cubicBezTo>
                  <a:cubicBezTo>
                    <a:pt x="64" y="260"/>
                    <a:pt x="60" y="262"/>
                    <a:pt x="56" y="262"/>
                  </a:cubicBezTo>
                  <a:cubicBezTo>
                    <a:pt x="52" y="262"/>
                    <a:pt x="52" y="262"/>
                    <a:pt x="52" y="262"/>
                  </a:cubicBezTo>
                  <a:cubicBezTo>
                    <a:pt x="52" y="232"/>
                    <a:pt x="52" y="232"/>
                    <a:pt x="52" y="232"/>
                  </a:cubicBezTo>
                  <a:lnTo>
                    <a:pt x="67" y="232"/>
                  </a:lnTo>
                  <a:close/>
                  <a:moveTo>
                    <a:pt x="52" y="15"/>
                  </a:moveTo>
                  <a:cubicBezTo>
                    <a:pt x="52" y="44"/>
                    <a:pt x="52" y="44"/>
                    <a:pt x="52" y="44"/>
                  </a:cubicBezTo>
                  <a:cubicBezTo>
                    <a:pt x="27" y="44"/>
                    <a:pt x="27" y="44"/>
                    <a:pt x="27" y="44"/>
                  </a:cubicBezTo>
                  <a:cubicBezTo>
                    <a:pt x="27" y="33"/>
                    <a:pt x="36" y="23"/>
                    <a:pt x="52" y="15"/>
                  </a:cubicBezTo>
                  <a:close/>
                  <a:moveTo>
                    <a:pt x="52" y="50"/>
                  </a:moveTo>
                  <a:cubicBezTo>
                    <a:pt x="52" y="162"/>
                    <a:pt x="52" y="162"/>
                    <a:pt x="52" y="162"/>
                  </a:cubicBezTo>
                  <a:cubicBezTo>
                    <a:pt x="42" y="162"/>
                    <a:pt x="35" y="170"/>
                    <a:pt x="35" y="180"/>
                  </a:cubicBezTo>
                  <a:cubicBezTo>
                    <a:pt x="35" y="189"/>
                    <a:pt x="42" y="197"/>
                    <a:pt x="52" y="197"/>
                  </a:cubicBezTo>
                  <a:cubicBezTo>
                    <a:pt x="52" y="220"/>
                    <a:pt x="52" y="220"/>
                    <a:pt x="52" y="220"/>
                  </a:cubicBezTo>
                  <a:cubicBezTo>
                    <a:pt x="12" y="220"/>
                    <a:pt x="12" y="220"/>
                    <a:pt x="12" y="220"/>
                  </a:cubicBezTo>
                  <a:cubicBezTo>
                    <a:pt x="12" y="154"/>
                    <a:pt x="12" y="154"/>
                    <a:pt x="12" y="154"/>
                  </a:cubicBezTo>
                  <a:cubicBezTo>
                    <a:pt x="15" y="150"/>
                    <a:pt x="21" y="146"/>
                    <a:pt x="27" y="146"/>
                  </a:cubicBezTo>
                  <a:cubicBezTo>
                    <a:pt x="27" y="50"/>
                    <a:pt x="27" y="50"/>
                    <a:pt x="27" y="50"/>
                  </a:cubicBezTo>
                  <a:cubicBezTo>
                    <a:pt x="52" y="50"/>
                    <a:pt x="52" y="50"/>
                    <a:pt x="52" y="50"/>
                  </a:cubicBezTo>
                  <a:close/>
                  <a:moveTo>
                    <a:pt x="52" y="232"/>
                  </a:moveTo>
                  <a:cubicBezTo>
                    <a:pt x="52" y="262"/>
                    <a:pt x="52" y="262"/>
                    <a:pt x="52" y="262"/>
                  </a:cubicBezTo>
                  <a:cubicBezTo>
                    <a:pt x="48" y="262"/>
                    <a:pt x="48" y="262"/>
                    <a:pt x="48" y="262"/>
                  </a:cubicBezTo>
                  <a:cubicBezTo>
                    <a:pt x="41" y="262"/>
                    <a:pt x="35" y="257"/>
                    <a:pt x="35" y="249"/>
                  </a:cubicBezTo>
                  <a:cubicBezTo>
                    <a:pt x="35" y="232"/>
                    <a:pt x="35" y="232"/>
                    <a:pt x="35" y="232"/>
                  </a:cubicBezTo>
                  <a:cubicBezTo>
                    <a:pt x="52" y="232"/>
                    <a:pt x="52" y="232"/>
                    <a:pt x="52" y="232"/>
                  </a:cubicBezTo>
                  <a:close/>
                  <a:moveTo>
                    <a:pt x="12" y="114"/>
                  </a:moveTo>
                  <a:cubicBezTo>
                    <a:pt x="14" y="114"/>
                    <a:pt x="15" y="112"/>
                    <a:pt x="15" y="110"/>
                  </a:cubicBezTo>
                  <a:cubicBezTo>
                    <a:pt x="15" y="76"/>
                    <a:pt x="15" y="76"/>
                    <a:pt x="15" y="76"/>
                  </a:cubicBezTo>
                  <a:cubicBezTo>
                    <a:pt x="15" y="74"/>
                    <a:pt x="14" y="71"/>
                    <a:pt x="12" y="70"/>
                  </a:cubicBezTo>
                  <a:lnTo>
                    <a:pt x="12" y="114"/>
                  </a:lnTo>
                  <a:close/>
                  <a:moveTo>
                    <a:pt x="12" y="70"/>
                  </a:moveTo>
                  <a:cubicBezTo>
                    <a:pt x="12" y="114"/>
                    <a:pt x="12" y="114"/>
                    <a:pt x="12" y="114"/>
                  </a:cubicBezTo>
                  <a:cubicBezTo>
                    <a:pt x="12" y="114"/>
                    <a:pt x="11" y="114"/>
                    <a:pt x="11" y="113"/>
                  </a:cubicBezTo>
                  <a:cubicBezTo>
                    <a:pt x="4" y="111"/>
                    <a:pt x="4" y="111"/>
                    <a:pt x="4" y="111"/>
                  </a:cubicBezTo>
                  <a:cubicBezTo>
                    <a:pt x="2" y="110"/>
                    <a:pt x="0" y="107"/>
                    <a:pt x="0" y="104"/>
                  </a:cubicBezTo>
                  <a:cubicBezTo>
                    <a:pt x="0" y="70"/>
                    <a:pt x="0" y="70"/>
                    <a:pt x="0" y="70"/>
                  </a:cubicBezTo>
                  <a:cubicBezTo>
                    <a:pt x="0" y="67"/>
                    <a:pt x="2" y="66"/>
                    <a:pt x="4" y="67"/>
                  </a:cubicBezTo>
                  <a:cubicBezTo>
                    <a:pt x="11" y="69"/>
                    <a:pt x="11" y="69"/>
                    <a:pt x="11" y="69"/>
                  </a:cubicBezTo>
                  <a:cubicBezTo>
                    <a:pt x="11" y="70"/>
                    <a:pt x="12" y="70"/>
                    <a:pt x="12" y="70"/>
                  </a:cubicBezTo>
                  <a:close/>
                  <a:moveTo>
                    <a:pt x="12" y="154"/>
                  </a:moveTo>
                  <a:cubicBezTo>
                    <a:pt x="12" y="220"/>
                    <a:pt x="12" y="220"/>
                    <a:pt x="12" y="220"/>
                  </a:cubicBezTo>
                  <a:cubicBezTo>
                    <a:pt x="9" y="220"/>
                    <a:pt x="9" y="220"/>
                    <a:pt x="9" y="220"/>
                  </a:cubicBezTo>
                  <a:cubicBezTo>
                    <a:pt x="9" y="164"/>
                    <a:pt x="9" y="164"/>
                    <a:pt x="9" y="164"/>
                  </a:cubicBezTo>
                  <a:cubicBezTo>
                    <a:pt x="9" y="160"/>
                    <a:pt x="10" y="157"/>
                    <a:pt x="12" y="15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a:solidFill>
                  <a:schemeClr val="lt1"/>
                </a:solidFill>
                <a:cs typeface="+mn-ea"/>
                <a:sym typeface="+mn-lt"/>
              </a:endParaRPr>
            </a:p>
          </p:txBody>
        </p:sp>
        <p:sp>
          <p:nvSpPr>
            <p:cNvPr id="263" name="Freeform 76"/>
            <p:cNvSpPr>
              <a:spLocks noEditPoints="1"/>
            </p:cNvSpPr>
            <p:nvPr/>
          </p:nvSpPr>
          <p:spPr bwMode="auto">
            <a:xfrm>
              <a:off x="1818285" y="3439812"/>
              <a:ext cx="539486" cy="408943"/>
            </a:xfrm>
            <a:custGeom>
              <a:avLst/>
              <a:gdLst>
                <a:gd name="T0" fmla="*/ 271 w 295"/>
                <a:gd name="T1" fmla="*/ 0 h 224"/>
                <a:gd name="T2" fmla="*/ 277 w 295"/>
                <a:gd name="T3" fmla="*/ 35 h 224"/>
                <a:gd name="T4" fmla="*/ 224 w 295"/>
                <a:gd name="T5" fmla="*/ 224 h 224"/>
                <a:gd name="T6" fmla="*/ 248 w 295"/>
                <a:gd name="T7" fmla="*/ 188 h 224"/>
                <a:gd name="T8" fmla="*/ 249 w 295"/>
                <a:gd name="T9" fmla="*/ 29 h 224"/>
                <a:gd name="T10" fmla="*/ 224 w 295"/>
                <a:gd name="T11" fmla="*/ 194 h 224"/>
                <a:gd name="T12" fmla="*/ 224 w 295"/>
                <a:gd name="T13" fmla="*/ 16 h 224"/>
                <a:gd name="T14" fmla="*/ 224 w 295"/>
                <a:gd name="T15" fmla="*/ 208 h 224"/>
                <a:gd name="T16" fmla="*/ 224 w 295"/>
                <a:gd name="T17" fmla="*/ 179 h 224"/>
                <a:gd name="T18" fmla="*/ 224 w 295"/>
                <a:gd name="T19" fmla="*/ 194 h 224"/>
                <a:gd name="T20" fmla="*/ 201 w 295"/>
                <a:gd name="T21" fmla="*/ 128 h 224"/>
                <a:gd name="T22" fmla="*/ 203 w 295"/>
                <a:gd name="T23" fmla="*/ 98 h 224"/>
                <a:gd name="T24" fmla="*/ 195 w 295"/>
                <a:gd name="T25" fmla="*/ 67 h 224"/>
                <a:gd name="T26" fmla="*/ 187 w 295"/>
                <a:gd name="T27" fmla="*/ 128 h 224"/>
                <a:gd name="T28" fmla="*/ 187 w 295"/>
                <a:gd name="T29" fmla="*/ 100 h 224"/>
                <a:gd name="T30" fmla="*/ 190 w 295"/>
                <a:gd name="T31" fmla="*/ 75 h 224"/>
                <a:gd name="T32" fmla="*/ 187 w 295"/>
                <a:gd name="T33" fmla="*/ 0 h 224"/>
                <a:gd name="T34" fmla="*/ 187 w 295"/>
                <a:gd name="T35" fmla="*/ 0 h 224"/>
                <a:gd name="T36" fmla="*/ 147 w 295"/>
                <a:gd name="T37" fmla="*/ 208 h 224"/>
                <a:gd name="T38" fmla="*/ 182 w 295"/>
                <a:gd name="T39" fmla="*/ 67 h 224"/>
                <a:gd name="T40" fmla="*/ 168 w 295"/>
                <a:gd name="T41" fmla="*/ 109 h 224"/>
                <a:gd name="T42" fmla="*/ 187 w 295"/>
                <a:gd name="T43" fmla="*/ 194 h 224"/>
                <a:gd name="T44" fmla="*/ 148 w 295"/>
                <a:gd name="T45" fmla="*/ 125 h 224"/>
                <a:gd name="T46" fmla="*/ 147 w 295"/>
                <a:gd name="T47" fmla="*/ 106 h 224"/>
                <a:gd name="T48" fmla="*/ 184 w 295"/>
                <a:gd name="T49" fmla="*/ 70 h 224"/>
                <a:gd name="T50" fmla="*/ 187 w 295"/>
                <a:gd name="T51" fmla="*/ 91 h 224"/>
                <a:gd name="T52" fmla="*/ 179 w 295"/>
                <a:gd name="T53" fmla="*/ 116 h 224"/>
                <a:gd name="T54" fmla="*/ 187 w 295"/>
                <a:gd name="T55" fmla="*/ 100 h 224"/>
                <a:gd name="T56" fmla="*/ 147 w 295"/>
                <a:gd name="T57" fmla="*/ 16 h 224"/>
                <a:gd name="T58" fmla="*/ 147 w 295"/>
                <a:gd name="T59" fmla="*/ 208 h 224"/>
                <a:gd name="T60" fmla="*/ 147 w 295"/>
                <a:gd name="T61" fmla="*/ 106 h 224"/>
                <a:gd name="T62" fmla="*/ 127 w 295"/>
                <a:gd name="T63" fmla="*/ 121 h 224"/>
                <a:gd name="T64" fmla="*/ 147 w 295"/>
                <a:gd name="T65" fmla="*/ 137 h 224"/>
                <a:gd name="T66" fmla="*/ 102 w 295"/>
                <a:gd name="T67" fmla="*/ 156 h 224"/>
                <a:gd name="T68" fmla="*/ 109 w 295"/>
                <a:gd name="T69" fmla="*/ 113 h 224"/>
                <a:gd name="T70" fmla="*/ 100 w 295"/>
                <a:gd name="T71" fmla="*/ 93 h 224"/>
                <a:gd name="T72" fmla="*/ 111 w 295"/>
                <a:gd name="T73" fmla="*/ 97 h 224"/>
                <a:gd name="T74" fmla="*/ 99 w 295"/>
                <a:gd name="T75" fmla="*/ 88 h 224"/>
                <a:gd name="T76" fmla="*/ 101 w 295"/>
                <a:gd name="T77" fmla="*/ 150 h 224"/>
                <a:gd name="T78" fmla="*/ 99 w 295"/>
                <a:gd name="T79" fmla="*/ 123 h 224"/>
                <a:gd name="T80" fmla="*/ 0 w 295"/>
                <a:gd name="T81" fmla="*/ 23 h 224"/>
                <a:gd name="T82" fmla="*/ 99 w 295"/>
                <a:gd name="T83" fmla="*/ 208 h 224"/>
                <a:gd name="T84" fmla="*/ 17 w 295"/>
                <a:gd name="T85" fmla="*/ 35 h 224"/>
                <a:gd name="T86" fmla="*/ 99 w 295"/>
                <a:gd name="T87" fmla="*/ 29 h 224"/>
                <a:gd name="T88" fmla="*/ 79 w 295"/>
                <a:gd name="T89" fmla="*/ 129 h 224"/>
                <a:gd name="T90" fmla="*/ 99 w 295"/>
                <a:gd name="T91" fmla="*/ 157 h 224"/>
                <a:gd name="T92" fmla="*/ 30 w 295"/>
                <a:gd name="T93" fmla="*/ 45 h 224"/>
                <a:gd name="T94" fmla="*/ 99 w 295"/>
                <a:gd name="T95" fmla="*/ 115 h 224"/>
                <a:gd name="T96" fmla="*/ 99 w 295"/>
                <a:gd name="T97" fmla="*/ 123 h 224"/>
                <a:gd name="T98" fmla="*/ 91 w 295"/>
                <a:gd name="T99" fmla="*/ 133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95" h="224">
                  <a:moveTo>
                    <a:pt x="271" y="224"/>
                  </a:moveTo>
                  <a:cubicBezTo>
                    <a:pt x="284" y="224"/>
                    <a:pt x="295" y="213"/>
                    <a:pt x="295" y="200"/>
                  </a:cubicBezTo>
                  <a:cubicBezTo>
                    <a:pt x="295" y="23"/>
                    <a:pt x="295" y="23"/>
                    <a:pt x="295" y="23"/>
                  </a:cubicBezTo>
                  <a:cubicBezTo>
                    <a:pt x="295" y="10"/>
                    <a:pt x="284" y="0"/>
                    <a:pt x="271" y="0"/>
                  </a:cubicBezTo>
                  <a:cubicBezTo>
                    <a:pt x="224" y="0"/>
                    <a:pt x="224" y="0"/>
                    <a:pt x="224" y="0"/>
                  </a:cubicBezTo>
                  <a:cubicBezTo>
                    <a:pt x="224" y="16"/>
                    <a:pt x="224" y="16"/>
                    <a:pt x="224" y="16"/>
                  </a:cubicBezTo>
                  <a:cubicBezTo>
                    <a:pt x="258" y="16"/>
                    <a:pt x="258" y="16"/>
                    <a:pt x="258" y="16"/>
                  </a:cubicBezTo>
                  <a:cubicBezTo>
                    <a:pt x="268" y="16"/>
                    <a:pt x="277" y="24"/>
                    <a:pt x="277" y="35"/>
                  </a:cubicBezTo>
                  <a:cubicBezTo>
                    <a:pt x="277" y="189"/>
                    <a:pt x="277" y="189"/>
                    <a:pt x="277" y="189"/>
                  </a:cubicBezTo>
                  <a:cubicBezTo>
                    <a:pt x="277" y="199"/>
                    <a:pt x="268" y="208"/>
                    <a:pt x="258" y="208"/>
                  </a:cubicBezTo>
                  <a:cubicBezTo>
                    <a:pt x="224" y="208"/>
                    <a:pt x="224" y="208"/>
                    <a:pt x="224" y="208"/>
                  </a:cubicBezTo>
                  <a:cubicBezTo>
                    <a:pt x="224" y="224"/>
                    <a:pt x="224" y="224"/>
                    <a:pt x="224" y="224"/>
                  </a:cubicBezTo>
                  <a:cubicBezTo>
                    <a:pt x="271" y="224"/>
                    <a:pt x="271" y="224"/>
                    <a:pt x="271" y="224"/>
                  </a:cubicBezTo>
                  <a:close/>
                  <a:moveTo>
                    <a:pt x="224" y="194"/>
                  </a:moveTo>
                  <a:cubicBezTo>
                    <a:pt x="224" y="188"/>
                    <a:pt x="224" y="188"/>
                    <a:pt x="224" y="188"/>
                  </a:cubicBezTo>
                  <a:cubicBezTo>
                    <a:pt x="248" y="188"/>
                    <a:pt x="248" y="188"/>
                    <a:pt x="248" y="188"/>
                  </a:cubicBezTo>
                  <a:cubicBezTo>
                    <a:pt x="248" y="179"/>
                    <a:pt x="248" y="179"/>
                    <a:pt x="248" y="179"/>
                  </a:cubicBezTo>
                  <a:cubicBezTo>
                    <a:pt x="224" y="179"/>
                    <a:pt x="224" y="179"/>
                    <a:pt x="224" y="179"/>
                  </a:cubicBezTo>
                  <a:cubicBezTo>
                    <a:pt x="224" y="29"/>
                    <a:pt x="224" y="29"/>
                    <a:pt x="224" y="29"/>
                  </a:cubicBezTo>
                  <a:cubicBezTo>
                    <a:pt x="249" y="29"/>
                    <a:pt x="249" y="29"/>
                    <a:pt x="249" y="29"/>
                  </a:cubicBezTo>
                  <a:cubicBezTo>
                    <a:pt x="257" y="29"/>
                    <a:pt x="264" y="36"/>
                    <a:pt x="264" y="45"/>
                  </a:cubicBezTo>
                  <a:cubicBezTo>
                    <a:pt x="264" y="179"/>
                    <a:pt x="264" y="179"/>
                    <a:pt x="264" y="179"/>
                  </a:cubicBezTo>
                  <a:cubicBezTo>
                    <a:pt x="264" y="187"/>
                    <a:pt x="257" y="194"/>
                    <a:pt x="249" y="194"/>
                  </a:cubicBezTo>
                  <a:lnTo>
                    <a:pt x="224" y="194"/>
                  </a:lnTo>
                  <a:close/>
                  <a:moveTo>
                    <a:pt x="224" y="0"/>
                  </a:moveTo>
                  <a:cubicBezTo>
                    <a:pt x="187" y="0"/>
                    <a:pt x="187" y="0"/>
                    <a:pt x="187" y="0"/>
                  </a:cubicBezTo>
                  <a:cubicBezTo>
                    <a:pt x="187" y="16"/>
                    <a:pt x="187" y="16"/>
                    <a:pt x="187" y="16"/>
                  </a:cubicBezTo>
                  <a:cubicBezTo>
                    <a:pt x="224" y="16"/>
                    <a:pt x="224" y="16"/>
                    <a:pt x="224" y="16"/>
                  </a:cubicBezTo>
                  <a:cubicBezTo>
                    <a:pt x="224" y="0"/>
                    <a:pt x="224" y="0"/>
                    <a:pt x="224" y="0"/>
                  </a:cubicBezTo>
                  <a:close/>
                  <a:moveTo>
                    <a:pt x="187" y="224"/>
                  </a:moveTo>
                  <a:cubicBezTo>
                    <a:pt x="224" y="224"/>
                    <a:pt x="224" y="224"/>
                    <a:pt x="224" y="224"/>
                  </a:cubicBezTo>
                  <a:cubicBezTo>
                    <a:pt x="224" y="208"/>
                    <a:pt x="224" y="208"/>
                    <a:pt x="224" y="208"/>
                  </a:cubicBezTo>
                  <a:cubicBezTo>
                    <a:pt x="187" y="208"/>
                    <a:pt x="187" y="208"/>
                    <a:pt x="187" y="208"/>
                  </a:cubicBezTo>
                  <a:cubicBezTo>
                    <a:pt x="187" y="224"/>
                    <a:pt x="187" y="224"/>
                    <a:pt x="187" y="224"/>
                  </a:cubicBezTo>
                  <a:close/>
                  <a:moveTo>
                    <a:pt x="224" y="29"/>
                  </a:moveTo>
                  <a:cubicBezTo>
                    <a:pt x="224" y="179"/>
                    <a:pt x="224" y="179"/>
                    <a:pt x="224" y="179"/>
                  </a:cubicBezTo>
                  <a:cubicBezTo>
                    <a:pt x="200" y="179"/>
                    <a:pt x="200" y="179"/>
                    <a:pt x="200" y="179"/>
                  </a:cubicBezTo>
                  <a:cubicBezTo>
                    <a:pt x="200" y="188"/>
                    <a:pt x="200" y="188"/>
                    <a:pt x="200" y="188"/>
                  </a:cubicBezTo>
                  <a:cubicBezTo>
                    <a:pt x="224" y="188"/>
                    <a:pt x="224" y="188"/>
                    <a:pt x="224" y="188"/>
                  </a:cubicBezTo>
                  <a:cubicBezTo>
                    <a:pt x="224" y="194"/>
                    <a:pt x="224" y="194"/>
                    <a:pt x="224" y="194"/>
                  </a:cubicBezTo>
                  <a:cubicBezTo>
                    <a:pt x="187" y="194"/>
                    <a:pt x="187" y="194"/>
                    <a:pt x="187" y="194"/>
                  </a:cubicBezTo>
                  <a:cubicBezTo>
                    <a:pt x="187" y="135"/>
                    <a:pt x="187" y="135"/>
                    <a:pt x="187" y="135"/>
                  </a:cubicBezTo>
                  <a:cubicBezTo>
                    <a:pt x="188" y="135"/>
                    <a:pt x="189" y="134"/>
                    <a:pt x="189" y="134"/>
                  </a:cubicBezTo>
                  <a:cubicBezTo>
                    <a:pt x="194" y="133"/>
                    <a:pt x="197" y="131"/>
                    <a:pt x="201" y="128"/>
                  </a:cubicBezTo>
                  <a:cubicBezTo>
                    <a:pt x="204" y="124"/>
                    <a:pt x="206" y="121"/>
                    <a:pt x="207" y="117"/>
                  </a:cubicBezTo>
                  <a:cubicBezTo>
                    <a:pt x="208" y="115"/>
                    <a:pt x="208" y="113"/>
                    <a:pt x="208" y="111"/>
                  </a:cubicBezTo>
                  <a:cubicBezTo>
                    <a:pt x="208" y="109"/>
                    <a:pt x="208" y="107"/>
                    <a:pt x="207" y="104"/>
                  </a:cubicBezTo>
                  <a:cubicBezTo>
                    <a:pt x="207" y="102"/>
                    <a:pt x="205" y="100"/>
                    <a:pt x="203" y="98"/>
                  </a:cubicBezTo>
                  <a:cubicBezTo>
                    <a:pt x="200" y="96"/>
                    <a:pt x="197" y="94"/>
                    <a:pt x="193" y="94"/>
                  </a:cubicBezTo>
                  <a:cubicBezTo>
                    <a:pt x="197" y="91"/>
                    <a:pt x="199" y="88"/>
                    <a:pt x="201" y="85"/>
                  </a:cubicBezTo>
                  <a:cubicBezTo>
                    <a:pt x="202" y="81"/>
                    <a:pt x="202" y="78"/>
                    <a:pt x="201" y="74"/>
                  </a:cubicBezTo>
                  <a:cubicBezTo>
                    <a:pt x="200" y="71"/>
                    <a:pt x="198" y="69"/>
                    <a:pt x="195" y="67"/>
                  </a:cubicBezTo>
                  <a:cubicBezTo>
                    <a:pt x="193" y="66"/>
                    <a:pt x="190" y="66"/>
                    <a:pt x="187" y="66"/>
                  </a:cubicBezTo>
                  <a:cubicBezTo>
                    <a:pt x="187" y="29"/>
                    <a:pt x="187" y="29"/>
                    <a:pt x="187" y="29"/>
                  </a:cubicBezTo>
                  <a:cubicBezTo>
                    <a:pt x="224" y="29"/>
                    <a:pt x="224" y="29"/>
                    <a:pt x="224" y="29"/>
                  </a:cubicBezTo>
                  <a:close/>
                  <a:moveTo>
                    <a:pt x="187" y="128"/>
                  </a:moveTo>
                  <a:cubicBezTo>
                    <a:pt x="187" y="128"/>
                    <a:pt x="188" y="128"/>
                    <a:pt x="188" y="128"/>
                  </a:cubicBezTo>
                  <a:cubicBezTo>
                    <a:pt x="191" y="127"/>
                    <a:pt x="193" y="125"/>
                    <a:pt x="194" y="122"/>
                  </a:cubicBezTo>
                  <a:cubicBezTo>
                    <a:pt x="195" y="118"/>
                    <a:pt x="195" y="115"/>
                    <a:pt x="194" y="111"/>
                  </a:cubicBezTo>
                  <a:cubicBezTo>
                    <a:pt x="193" y="106"/>
                    <a:pt x="191" y="103"/>
                    <a:pt x="187" y="100"/>
                  </a:cubicBezTo>
                  <a:cubicBezTo>
                    <a:pt x="187" y="128"/>
                    <a:pt x="187" y="128"/>
                    <a:pt x="187" y="128"/>
                  </a:cubicBezTo>
                  <a:close/>
                  <a:moveTo>
                    <a:pt x="187" y="91"/>
                  </a:moveTo>
                  <a:cubicBezTo>
                    <a:pt x="189" y="87"/>
                    <a:pt x="190" y="84"/>
                    <a:pt x="190" y="80"/>
                  </a:cubicBezTo>
                  <a:cubicBezTo>
                    <a:pt x="190" y="78"/>
                    <a:pt x="190" y="77"/>
                    <a:pt x="190" y="75"/>
                  </a:cubicBezTo>
                  <a:cubicBezTo>
                    <a:pt x="189" y="74"/>
                    <a:pt x="189" y="72"/>
                    <a:pt x="188" y="71"/>
                  </a:cubicBezTo>
                  <a:cubicBezTo>
                    <a:pt x="187" y="71"/>
                    <a:pt x="187" y="71"/>
                    <a:pt x="187" y="71"/>
                  </a:cubicBezTo>
                  <a:lnTo>
                    <a:pt x="187" y="91"/>
                  </a:lnTo>
                  <a:close/>
                  <a:moveTo>
                    <a:pt x="187" y="0"/>
                  </a:moveTo>
                  <a:cubicBezTo>
                    <a:pt x="147" y="0"/>
                    <a:pt x="147" y="0"/>
                    <a:pt x="147" y="0"/>
                  </a:cubicBezTo>
                  <a:cubicBezTo>
                    <a:pt x="147" y="16"/>
                    <a:pt x="147" y="16"/>
                    <a:pt x="147" y="16"/>
                  </a:cubicBezTo>
                  <a:cubicBezTo>
                    <a:pt x="187" y="16"/>
                    <a:pt x="187" y="16"/>
                    <a:pt x="187" y="16"/>
                  </a:cubicBezTo>
                  <a:cubicBezTo>
                    <a:pt x="187" y="0"/>
                    <a:pt x="187" y="0"/>
                    <a:pt x="187" y="0"/>
                  </a:cubicBezTo>
                  <a:close/>
                  <a:moveTo>
                    <a:pt x="147" y="224"/>
                  </a:moveTo>
                  <a:cubicBezTo>
                    <a:pt x="187" y="224"/>
                    <a:pt x="187" y="224"/>
                    <a:pt x="187" y="224"/>
                  </a:cubicBezTo>
                  <a:cubicBezTo>
                    <a:pt x="187" y="208"/>
                    <a:pt x="187" y="208"/>
                    <a:pt x="187" y="208"/>
                  </a:cubicBezTo>
                  <a:cubicBezTo>
                    <a:pt x="147" y="208"/>
                    <a:pt x="147" y="208"/>
                    <a:pt x="147" y="208"/>
                  </a:cubicBezTo>
                  <a:cubicBezTo>
                    <a:pt x="147" y="224"/>
                    <a:pt x="147" y="224"/>
                    <a:pt x="147" y="224"/>
                  </a:cubicBezTo>
                  <a:close/>
                  <a:moveTo>
                    <a:pt x="187" y="29"/>
                  </a:moveTo>
                  <a:cubicBezTo>
                    <a:pt x="187" y="66"/>
                    <a:pt x="187" y="66"/>
                    <a:pt x="187" y="66"/>
                  </a:cubicBezTo>
                  <a:cubicBezTo>
                    <a:pt x="185" y="66"/>
                    <a:pt x="184" y="66"/>
                    <a:pt x="182" y="67"/>
                  </a:cubicBezTo>
                  <a:cubicBezTo>
                    <a:pt x="176" y="68"/>
                    <a:pt x="172" y="71"/>
                    <a:pt x="169" y="75"/>
                  </a:cubicBezTo>
                  <a:cubicBezTo>
                    <a:pt x="167" y="80"/>
                    <a:pt x="166" y="84"/>
                    <a:pt x="167" y="88"/>
                  </a:cubicBezTo>
                  <a:cubicBezTo>
                    <a:pt x="168" y="93"/>
                    <a:pt x="172" y="97"/>
                    <a:pt x="177" y="98"/>
                  </a:cubicBezTo>
                  <a:cubicBezTo>
                    <a:pt x="173" y="101"/>
                    <a:pt x="169" y="105"/>
                    <a:pt x="168" y="109"/>
                  </a:cubicBezTo>
                  <a:cubicBezTo>
                    <a:pt x="166" y="113"/>
                    <a:pt x="165" y="117"/>
                    <a:pt x="167" y="122"/>
                  </a:cubicBezTo>
                  <a:cubicBezTo>
                    <a:pt x="168" y="126"/>
                    <a:pt x="170" y="130"/>
                    <a:pt x="175" y="133"/>
                  </a:cubicBezTo>
                  <a:cubicBezTo>
                    <a:pt x="178" y="135"/>
                    <a:pt x="182" y="135"/>
                    <a:pt x="187" y="135"/>
                  </a:cubicBezTo>
                  <a:cubicBezTo>
                    <a:pt x="187" y="194"/>
                    <a:pt x="187" y="194"/>
                    <a:pt x="187" y="194"/>
                  </a:cubicBezTo>
                  <a:cubicBezTo>
                    <a:pt x="147" y="194"/>
                    <a:pt x="147" y="194"/>
                    <a:pt x="147" y="194"/>
                  </a:cubicBezTo>
                  <a:cubicBezTo>
                    <a:pt x="147" y="137"/>
                    <a:pt x="147" y="137"/>
                    <a:pt x="147" y="137"/>
                  </a:cubicBezTo>
                  <a:cubicBezTo>
                    <a:pt x="148" y="137"/>
                    <a:pt x="148" y="137"/>
                    <a:pt x="148" y="137"/>
                  </a:cubicBezTo>
                  <a:cubicBezTo>
                    <a:pt x="148" y="125"/>
                    <a:pt x="148" y="125"/>
                    <a:pt x="148" y="125"/>
                  </a:cubicBezTo>
                  <a:cubicBezTo>
                    <a:pt x="159" y="123"/>
                    <a:pt x="159" y="123"/>
                    <a:pt x="159" y="123"/>
                  </a:cubicBezTo>
                  <a:cubicBezTo>
                    <a:pt x="158" y="112"/>
                    <a:pt x="158" y="112"/>
                    <a:pt x="158" y="112"/>
                  </a:cubicBezTo>
                  <a:cubicBezTo>
                    <a:pt x="147" y="115"/>
                    <a:pt x="147" y="115"/>
                    <a:pt x="147" y="115"/>
                  </a:cubicBezTo>
                  <a:cubicBezTo>
                    <a:pt x="147" y="106"/>
                    <a:pt x="147" y="106"/>
                    <a:pt x="147" y="106"/>
                  </a:cubicBezTo>
                  <a:cubicBezTo>
                    <a:pt x="147" y="29"/>
                    <a:pt x="147" y="29"/>
                    <a:pt x="147" y="29"/>
                  </a:cubicBezTo>
                  <a:cubicBezTo>
                    <a:pt x="187" y="29"/>
                    <a:pt x="187" y="29"/>
                    <a:pt x="187" y="29"/>
                  </a:cubicBezTo>
                  <a:close/>
                  <a:moveTo>
                    <a:pt x="187" y="71"/>
                  </a:moveTo>
                  <a:cubicBezTo>
                    <a:pt x="186" y="70"/>
                    <a:pt x="185" y="70"/>
                    <a:pt x="184" y="70"/>
                  </a:cubicBezTo>
                  <a:cubicBezTo>
                    <a:pt x="181" y="71"/>
                    <a:pt x="179" y="73"/>
                    <a:pt x="178" y="76"/>
                  </a:cubicBezTo>
                  <a:cubicBezTo>
                    <a:pt x="177" y="78"/>
                    <a:pt x="177" y="81"/>
                    <a:pt x="178" y="83"/>
                  </a:cubicBezTo>
                  <a:cubicBezTo>
                    <a:pt x="179" y="88"/>
                    <a:pt x="181" y="91"/>
                    <a:pt x="185" y="93"/>
                  </a:cubicBezTo>
                  <a:cubicBezTo>
                    <a:pt x="186" y="92"/>
                    <a:pt x="187" y="91"/>
                    <a:pt x="187" y="91"/>
                  </a:cubicBezTo>
                  <a:cubicBezTo>
                    <a:pt x="187" y="71"/>
                    <a:pt x="187" y="71"/>
                    <a:pt x="187" y="71"/>
                  </a:cubicBezTo>
                  <a:close/>
                  <a:moveTo>
                    <a:pt x="187" y="100"/>
                  </a:moveTo>
                  <a:cubicBezTo>
                    <a:pt x="187" y="100"/>
                    <a:pt x="186" y="100"/>
                    <a:pt x="186" y="99"/>
                  </a:cubicBezTo>
                  <a:cubicBezTo>
                    <a:pt x="181" y="104"/>
                    <a:pt x="179" y="110"/>
                    <a:pt x="179" y="116"/>
                  </a:cubicBezTo>
                  <a:cubicBezTo>
                    <a:pt x="179" y="118"/>
                    <a:pt x="179" y="120"/>
                    <a:pt x="180" y="121"/>
                  </a:cubicBezTo>
                  <a:cubicBezTo>
                    <a:pt x="180" y="124"/>
                    <a:pt x="182" y="126"/>
                    <a:pt x="183" y="127"/>
                  </a:cubicBezTo>
                  <a:cubicBezTo>
                    <a:pt x="184" y="128"/>
                    <a:pt x="186" y="128"/>
                    <a:pt x="187" y="128"/>
                  </a:cubicBezTo>
                  <a:lnTo>
                    <a:pt x="187" y="100"/>
                  </a:lnTo>
                  <a:close/>
                  <a:moveTo>
                    <a:pt x="147" y="0"/>
                  </a:moveTo>
                  <a:cubicBezTo>
                    <a:pt x="99" y="0"/>
                    <a:pt x="99" y="0"/>
                    <a:pt x="99" y="0"/>
                  </a:cubicBezTo>
                  <a:cubicBezTo>
                    <a:pt x="99" y="16"/>
                    <a:pt x="99" y="16"/>
                    <a:pt x="99" y="16"/>
                  </a:cubicBezTo>
                  <a:cubicBezTo>
                    <a:pt x="147" y="16"/>
                    <a:pt x="147" y="16"/>
                    <a:pt x="147" y="16"/>
                  </a:cubicBezTo>
                  <a:cubicBezTo>
                    <a:pt x="147" y="0"/>
                    <a:pt x="147" y="0"/>
                    <a:pt x="147" y="0"/>
                  </a:cubicBezTo>
                  <a:close/>
                  <a:moveTo>
                    <a:pt x="99" y="224"/>
                  </a:moveTo>
                  <a:cubicBezTo>
                    <a:pt x="147" y="224"/>
                    <a:pt x="147" y="224"/>
                    <a:pt x="147" y="224"/>
                  </a:cubicBezTo>
                  <a:cubicBezTo>
                    <a:pt x="147" y="208"/>
                    <a:pt x="147" y="208"/>
                    <a:pt x="147" y="208"/>
                  </a:cubicBezTo>
                  <a:cubicBezTo>
                    <a:pt x="99" y="208"/>
                    <a:pt x="99" y="208"/>
                    <a:pt x="99" y="208"/>
                  </a:cubicBezTo>
                  <a:cubicBezTo>
                    <a:pt x="99" y="224"/>
                    <a:pt x="99" y="224"/>
                    <a:pt x="99" y="224"/>
                  </a:cubicBezTo>
                  <a:close/>
                  <a:moveTo>
                    <a:pt x="147" y="29"/>
                  </a:moveTo>
                  <a:cubicBezTo>
                    <a:pt x="147" y="106"/>
                    <a:pt x="147" y="106"/>
                    <a:pt x="147" y="106"/>
                  </a:cubicBezTo>
                  <a:cubicBezTo>
                    <a:pt x="147" y="104"/>
                    <a:pt x="147" y="104"/>
                    <a:pt x="147" y="104"/>
                  </a:cubicBezTo>
                  <a:cubicBezTo>
                    <a:pt x="137" y="107"/>
                    <a:pt x="137" y="107"/>
                    <a:pt x="137" y="107"/>
                  </a:cubicBezTo>
                  <a:cubicBezTo>
                    <a:pt x="138" y="118"/>
                    <a:pt x="138" y="118"/>
                    <a:pt x="138" y="118"/>
                  </a:cubicBezTo>
                  <a:cubicBezTo>
                    <a:pt x="127" y="121"/>
                    <a:pt x="127" y="121"/>
                    <a:pt x="127" y="121"/>
                  </a:cubicBezTo>
                  <a:cubicBezTo>
                    <a:pt x="127" y="131"/>
                    <a:pt x="127" y="131"/>
                    <a:pt x="127" y="131"/>
                  </a:cubicBezTo>
                  <a:cubicBezTo>
                    <a:pt x="138" y="128"/>
                    <a:pt x="138" y="128"/>
                    <a:pt x="138" y="128"/>
                  </a:cubicBezTo>
                  <a:cubicBezTo>
                    <a:pt x="138" y="139"/>
                    <a:pt x="138" y="139"/>
                    <a:pt x="138" y="139"/>
                  </a:cubicBezTo>
                  <a:cubicBezTo>
                    <a:pt x="147" y="137"/>
                    <a:pt x="147" y="137"/>
                    <a:pt x="147" y="137"/>
                  </a:cubicBezTo>
                  <a:cubicBezTo>
                    <a:pt x="147" y="194"/>
                    <a:pt x="147" y="194"/>
                    <a:pt x="147" y="194"/>
                  </a:cubicBezTo>
                  <a:cubicBezTo>
                    <a:pt x="99" y="194"/>
                    <a:pt x="99" y="194"/>
                    <a:pt x="99" y="194"/>
                  </a:cubicBezTo>
                  <a:cubicBezTo>
                    <a:pt x="99" y="157"/>
                    <a:pt x="99" y="157"/>
                    <a:pt x="99" y="157"/>
                  </a:cubicBezTo>
                  <a:cubicBezTo>
                    <a:pt x="100" y="157"/>
                    <a:pt x="101" y="157"/>
                    <a:pt x="102" y="156"/>
                  </a:cubicBezTo>
                  <a:cubicBezTo>
                    <a:pt x="109" y="155"/>
                    <a:pt x="113" y="151"/>
                    <a:pt x="117" y="145"/>
                  </a:cubicBezTo>
                  <a:cubicBezTo>
                    <a:pt x="120" y="139"/>
                    <a:pt x="121" y="132"/>
                    <a:pt x="119" y="124"/>
                  </a:cubicBezTo>
                  <a:cubicBezTo>
                    <a:pt x="118" y="120"/>
                    <a:pt x="116" y="117"/>
                    <a:pt x="114" y="115"/>
                  </a:cubicBezTo>
                  <a:cubicBezTo>
                    <a:pt x="112" y="114"/>
                    <a:pt x="111" y="113"/>
                    <a:pt x="109" y="113"/>
                  </a:cubicBezTo>
                  <a:cubicBezTo>
                    <a:pt x="108" y="112"/>
                    <a:pt x="105" y="113"/>
                    <a:pt x="103" y="113"/>
                  </a:cubicBezTo>
                  <a:cubicBezTo>
                    <a:pt x="101" y="114"/>
                    <a:pt x="100" y="114"/>
                    <a:pt x="99" y="115"/>
                  </a:cubicBezTo>
                  <a:cubicBezTo>
                    <a:pt x="99" y="93"/>
                    <a:pt x="99" y="93"/>
                    <a:pt x="99" y="93"/>
                  </a:cubicBezTo>
                  <a:cubicBezTo>
                    <a:pt x="100" y="93"/>
                    <a:pt x="100" y="93"/>
                    <a:pt x="100" y="93"/>
                  </a:cubicBezTo>
                  <a:cubicBezTo>
                    <a:pt x="102" y="93"/>
                    <a:pt x="103" y="93"/>
                    <a:pt x="104" y="94"/>
                  </a:cubicBezTo>
                  <a:cubicBezTo>
                    <a:pt x="105" y="94"/>
                    <a:pt x="106" y="95"/>
                    <a:pt x="106" y="97"/>
                  </a:cubicBezTo>
                  <a:cubicBezTo>
                    <a:pt x="106" y="98"/>
                    <a:pt x="106" y="99"/>
                    <a:pt x="105" y="100"/>
                  </a:cubicBezTo>
                  <a:cubicBezTo>
                    <a:pt x="108" y="99"/>
                    <a:pt x="110" y="98"/>
                    <a:pt x="111" y="97"/>
                  </a:cubicBezTo>
                  <a:cubicBezTo>
                    <a:pt x="112" y="95"/>
                    <a:pt x="112" y="93"/>
                    <a:pt x="111" y="92"/>
                  </a:cubicBezTo>
                  <a:cubicBezTo>
                    <a:pt x="111" y="90"/>
                    <a:pt x="110" y="89"/>
                    <a:pt x="107" y="88"/>
                  </a:cubicBezTo>
                  <a:cubicBezTo>
                    <a:pt x="105" y="87"/>
                    <a:pt x="103" y="87"/>
                    <a:pt x="100" y="88"/>
                  </a:cubicBezTo>
                  <a:cubicBezTo>
                    <a:pt x="99" y="88"/>
                    <a:pt x="99" y="88"/>
                    <a:pt x="99" y="88"/>
                  </a:cubicBezTo>
                  <a:cubicBezTo>
                    <a:pt x="99" y="29"/>
                    <a:pt x="99" y="29"/>
                    <a:pt x="99" y="29"/>
                  </a:cubicBezTo>
                  <a:cubicBezTo>
                    <a:pt x="147" y="29"/>
                    <a:pt x="147" y="29"/>
                    <a:pt x="147" y="29"/>
                  </a:cubicBezTo>
                  <a:close/>
                  <a:moveTo>
                    <a:pt x="99" y="150"/>
                  </a:moveTo>
                  <a:cubicBezTo>
                    <a:pt x="100" y="150"/>
                    <a:pt x="101" y="150"/>
                    <a:pt x="101" y="150"/>
                  </a:cubicBezTo>
                  <a:cubicBezTo>
                    <a:pt x="105" y="149"/>
                    <a:pt x="107" y="146"/>
                    <a:pt x="109" y="142"/>
                  </a:cubicBezTo>
                  <a:cubicBezTo>
                    <a:pt x="110" y="137"/>
                    <a:pt x="111" y="133"/>
                    <a:pt x="110" y="129"/>
                  </a:cubicBezTo>
                  <a:cubicBezTo>
                    <a:pt x="108" y="123"/>
                    <a:pt x="106" y="120"/>
                    <a:pt x="103" y="121"/>
                  </a:cubicBezTo>
                  <a:cubicBezTo>
                    <a:pt x="101" y="121"/>
                    <a:pt x="100" y="122"/>
                    <a:pt x="99" y="123"/>
                  </a:cubicBezTo>
                  <a:lnTo>
                    <a:pt x="99" y="150"/>
                  </a:lnTo>
                  <a:close/>
                  <a:moveTo>
                    <a:pt x="99" y="0"/>
                  </a:moveTo>
                  <a:cubicBezTo>
                    <a:pt x="23" y="0"/>
                    <a:pt x="23" y="0"/>
                    <a:pt x="23" y="0"/>
                  </a:cubicBezTo>
                  <a:cubicBezTo>
                    <a:pt x="10" y="0"/>
                    <a:pt x="0" y="10"/>
                    <a:pt x="0" y="23"/>
                  </a:cubicBezTo>
                  <a:cubicBezTo>
                    <a:pt x="0" y="200"/>
                    <a:pt x="0" y="200"/>
                    <a:pt x="0" y="200"/>
                  </a:cubicBezTo>
                  <a:cubicBezTo>
                    <a:pt x="0" y="213"/>
                    <a:pt x="10" y="224"/>
                    <a:pt x="23" y="224"/>
                  </a:cubicBezTo>
                  <a:cubicBezTo>
                    <a:pt x="99" y="224"/>
                    <a:pt x="99" y="224"/>
                    <a:pt x="99" y="224"/>
                  </a:cubicBezTo>
                  <a:cubicBezTo>
                    <a:pt x="99" y="208"/>
                    <a:pt x="99" y="208"/>
                    <a:pt x="99" y="208"/>
                  </a:cubicBezTo>
                  <a:cubicBezTo>
                    <a:pt x="37" y="208"/>
                    <a:pt x="37" y="208"/>
                    <a:pt x="37" y="208"/>
                  </a:cubicBezTo>
                  <a:cubicBezTo>
                    <a:pt x="37" y="208"/>
                    <a:pt x="37" y="208"/>
                    <a:pt x="37" y="208"/>
                  </a:cubicBezTo>
                  <a:cubicBezTo>
                    <a:pt x="26" y="208"/>
                    <a:pt x="17" y="199"/>
                    <a:pt x="17" y="189"/>
                  </a:cubicBezTo>
                  <a:cubicBezTo>
                    <a:pt x="17" y="35"/>
                    <a:pt x="17" y="35"/>
                    <a:pt x="17" y="35"/>
                  </a:cubicBezTo>
                  <a:cubicBezTo>
                    <a:pt x="17" y="24"/>
                    <a:pt x="26" y="16"/>
                    <a:pt x="37" y="16"/>
                  </a:cubicBezTo>
                  <a:cubicBezTo>
                    <a:pt x="99" y="16"/>
                    <a:pt x="99" y="16"/>
                    <a:pt x="99" y="16"/>
                  </a:cubicBezTo>
                  <a:cubicBezTo>
                    <a:pt x="99" y="0"/>
                    <a:pt x="99" y="0"/>
                    <a:pt x="99" y="0"/>
                  </a:cubicBezTo>
                  <a:close/>
                  <a:moveTo>
                    <a:pt x="99" y="29"/>
                  </a:moveTo>
                  <a:cubicBezTo>
                    <a:pt x="99" y="88"/>
                    <a:pt x="99" y="88"/>
                    <a:pt x="99" y="88"/>
                  </a:cubicBezTo>
                  <a:cubicBezTo>
                    <a:pt x="93" y="89"/>
                    <a:pt x="89" y="93"/>
                    <a:pt x="85" y="97"/>
                  </a:cubicBezTo>
                  <a:cubicBezTo>
                    <a:pt x="82" y="102"/>
                    <a:pt x="80" y="109"/>
                    <a:pt x="79" y="116"/>
                  </a:cubicBezTo>
                  <a:cubicBezTo>
                    <a:pt x="78" y="120"/>
                    <a:pt x="78" y="124"/>
                    <a:pt x="79" y="129"/>
                  </a:cubicBezTo>
                  <a:cubicBezTo>
                    <a:pt x="79" y="134"/>
                    <a:pt x="80" y="138"/>
                    <a:pt x="81" y="142"/>
                  </a:cubicBezTo>
                  <a:cubicBezTo>
                    <a:pt x="81" y="144"/>
                    <a:pt x="81" y="144"/>
                    <a:pt x="81" y="144"/>
                  </a:cubicBezTo>
                  <a:cubicBezTo>
                    <a:pt x="82" y="146"/>
                    <a:pt x="82" y="148"/>
                    <a:pt x="83" y="150"/>
                  </a:cubicBezTo>
                  <a:cubicBezTo>
                    <a:pt x="86" y="156"/>
                    <a:pt x="92" y="158"/>
                    <a:pt x="99" y="157"/>
                  </a:cubicBezTo>
                  <a:cubicBezTo>
                    <a:pt x="99" y="194"/>
                    <a:pt x="99" y="194"/>
                    <a:pt x="99" y="194"/>
                  </a:cubicBezTo>
                  <a:cubicBezTo>
                    <a:pt x="46" y="194"/>
                    <a:pt x="46" y="194"/>
                    <a:pt x="46" y="194"/>
                  </a:cubicBezTo>
                  <a:cubicBezTo>
                    <a:pt x="37" y="194"/>
                    <a:pt x="30" y="187"/>
                    <a:pt x="30" y="179"/>
                  </a:cubicBezTo>
                  <a:cubicBezTo>
                    <a:pt x="30" y="45"/>
                    <a:pt x="30" y="45"/>
                    <a:pt x="30" y="45"/>
                  </a:cubicBezTo>
                  <a:cubicBezTo>
                    <a:pt x="30" y="36"/>
                    <a:pt x="37" y="29"/>
                    <a:pt x="46" y="29"/>
                  </a:cubicBezTo>
                  <a:cubicBezTo>
                    <a:pt x="99" y="29"/>
                    <a:pt x="99" y="29"/>
                    <a:pt x="99" y="29"/>
                  </a:cubicBezTo>
                  <a:close/>
                  <a:moveTo>
                    <a:pt x="99" y="93"/>
                  </a:moveTo>
                  <a:cubicBezTo>
                    <a:pt x="99" y="115"/>
                    <a:pt x="99" y="115"/>
                    <a:pt x="99" y="115"/>
                  </a:cubicBezTo>
                  <a:cubicBezTo>
                    <a:pt x="98" y="115"/>
                    <a:pt x="97" y="116"/>
                    <a:pt x="96" y="118"/>
                  </a:cubicBezTo>
                  <a:cubicBezTo>
                    <a:pt x="94" y="120"/>
                    <a:pt x="93" y="122"/>
                    <a:pt x="94" y="125"/>
                  </a:cubicBezTo>
                  <a:cubicBezTo>
                    <a:pt x="94" y="127"/>
                    <a:pt x="95" y="128"/>
                    <a:pt x="97" y="129"/>
                  </a:cubicBezTo>
                  <a:cubicBezTo>
                    <a:pt x="97" y="127"/>
                    <a:pt x="98" y="125"/>
                    <a:pt x="99" y="123"/>
                  </a:cubicBezTo>
                  <a:cubicBezTo>
                    <a:pt x="99" y="150"/>
                    <a:pt x="99" y="150"/>
                    <a:pt x="99" y="150"/>
                  </a:cubicBezTo>
                  <a:cubicBezTo>
                    <a:pt x="98" y="150"/>
                    <a:pt x="97" y="149"/>
                    <a:pt x="96" y="149"/>
                  </a:cubicBezTo>
                  <a:cubicBezTo>
                    <a:pt x="95" y="148"/>
                    <a:pt x="94" y="146"/>
                    <a:pt x="93" y="142"/>
                  </a:cubicBezTo>
                  <a:cubicBezTo>
                    <a:pt x="92" y="140"/>
                    <a:pt x="92" y="137"/>
                    <a:pt x="91" y="133"/>
                  </a:cubicBezTo>
                  <a:cubicBezTo>
                    <a:pt x="91" y="128"/>
                    <a:pt x="90" y="124"/>
                    <a:pt x="90" y="119"/>
                  </a:cubicBezTo>
                  <a:cubicBezTo>
                    <a:pt x="90" y="111"/>
                    <a:pt x="91" y="104"/>
                    <a:pt x="93" y="100"/>
                  </a:cubicBezTo>
                  <a:cubicBezTo>
                    <a:pt x="95" y="97"/>
                    <a:pt x="97" y="94"/>
                    <a:pt x="99" y="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a:solidFill>
                  <a:schemeClr val="lt1"/>
                </a:solidFill>
                <a:cs typeface="+mn-ea"/>
                <a:sym typeface="+mn-lt"/>
              </a:endParaRPr>
            </a:p>
          </p:txBody>
        </p:sp>
        <p:sp>
          <p:nvSpPr>
            <p:cNvPr id="264" name="Freeform 77"/>
            <p:cNvSpPr/>
            <p:nvPr/>
          </p:nvSpPr>
          <p:spPr bwMode="auto">
            <a:xfrm>
              <a:off x="2054060" y="2840383"/>
              <a:ext cx="179829" cy="134539"/>
            </a:xfrm>
            <a:custGeom>
              <a:avLst/>
              <a:gdLst>
                <a:gd name="T0" fmla="*/ 69 w 98"/>
                <a:gd name="T1" fmla="*/ 0 h 74"/>
                <a:gd name="T2" fmla="*/ 49 w 98"/>
                <a:gd name="T3" fmla="*/ 8 h 74"/>
                <a:gd name="T4" fmla="*/ 30 w 98"/>
                <a:gd name="T5" fmla="*/ 0 h 74"/>
                <a:gd name="T6" fmla="*/ 0 w 98"/>
                <a:gd name="T7" fmla="*/ 29 h 74"/>
                <a:gd name="T8" fmla="*/ 51 w 98"/>
                <a:gd name="T9" fmla="*/ 74 h 74"/>
                <a:gd name="T10" fmla="*/ 98 w 98"/>
                <a:gd name="T11" fmla="*/ 29 h 74"/>
                <a:gd name="T12" fmla="*/ 69 w 98"/>
                <a:gd name="T13" fmla="*/ 0 h 74"/>
              </a:gdLst>
              <a:ahLst/>
              <a:cxnLst>
                <a:cxn ang="0">
                  <a:pos x="T0" y="T1"/>
                </a:cxn>
                <a:cxn ang="0">
                  <a:pos x="T2" y="T3"/>
                </a:cxn>
                <a:cxn ang="0">
                  <a:pos x="T4" y="T5"/>
                </a:cxn>
                <a:cxn ang="0">
                  <a:pos x="T6" y="T7"/>
                </a:cxn>
                <a:cxn ang="0">
                  <a:pos x="T8" y="T9"/>
                </a:cxn>
                <a:cxn ang="0">
                  <a:pos x="T10" y="T11"/>
                </a:cxn>
                <a:cxn ang="0">
                  <a:pos x="T12" y="T13"/>
                </a:cxn>
              </a:cxnLst>
              <a:rect l="0" t="0" r="r" b="b"/>
              <a:pathLst>
                <a:path w="98" h="74">
                  <a:moveTo>
                    <a:pt x="69" y="0"/>
                  </a:moveTo>
                  <a:cubicBezTo>
                    <a:pt x="61" y="0"/>
                    <a:pt x="54" y="3"/>
                    <a:pt x="49" y="8"/>
                  </a:cubicBezTo>
                  <a:cubicBezTo>
                    <a:pt x="44" y="3"/>
                    <a:pt x="37" y="0"/>
                    <a:pt x="30" y="0"/>
                  </a:cubicBezTo>
                  <a:cubicBezTo>
                    <a:pt x="13" y="0"/>
                    <a:pt x="0" y="13"/>
                    <a:pt x="0" y="29"/>
                  </a:cubicBezTo>
                  <a:cubicBezTo>
                    <a:pt x="0" y="47"/>
                    <a:pt x="15" y="74"/>
                    <a:pt x="51" y="74"/>
                  </a:cubicBezTo>
                  <a:cubicBezTo>
                    <a:pt x="88" y="74"/>
                    <a:pt x="98" y="45"/>
                    <a:pt x="98" y="29"/>
                  </a:cubicBezTo>
                  <a:cubicBezTo>
                    <a:pt x="98" y="13"/>
                    <a:pt x="85" y="0"/>
                    <a:pt x="6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a:solidFill>
                  <a:schemeClr val="lt1"/>
                </a:solidFill>
                <a:cs typeface="+mn-ea"/>
                <a:sym typeface="+mn-lt"/>
              </a:endParaRPr>
            </a:p>
          </p:txBody>
        </p:sp>
        <p:sp>
          <p:nvSpPr>
            <p:cNvPr id="265" name="Freeform 78"/>
            <p:cNvSpPr/>
            <p:nvPr/>
          </p:nvSpPr>
          <p:spPr bwMode="auto">
            <a:xfrm>
              <a:off x="2133983" y="2805750"/>
              <a:ext cx="49287" cy="61275"/>
            </a:xfrm>
            <a:custGeom>
              <a:avLst/>
              <a:gdLst>
                <a:gd name="T0" fmla="*/ 6 w 27"/>
                <a:gd name="T1" fmla="*/ 34 h 34"/>
                <a:gd name="T2" fmla="*/ 13 w 27"/>
                <a:gd name="T3" fmla="*/ 0 h 34"/>
                <a:gd name="T4" fmla="*/ 27 w 27"/>
                <a:gd name="T5" fmla="*/ 3 h 34"/>
                <a:gd name="T6" fmla="*/ 6 w 27"/>
                <a:gd name="T7" fmla="*/ 34 h 34"/>
              </a:gdLst>
              <a:ahLst/>
              <a:cxnLst>
                <a:cxn ang="0">
                  <a:pos x="T0" y="T1"/>
                </a:cxn>
                <a:cxn ang="0">
                  <a:pos x="T2" y="T3"/>
                </a:cxn>
                <a:cxn ang="0">
                  <a:pos x="T4" y="T5"/>
                </a:cxn>
                <a:cxn ang="0">
                  <a:pos x="T6" y="T7"/>
                </a:cxn>
              </a:cxnLst>
              <a:rect l="0" t="0" r="r" b="b"/>
              <a:pathLst>
                <a:path w="27" h="34">
                  <a:moveTo>
                    <a:pt x="6" y="34"/>
                  </a:moveTo>
                  <a:cubicBezTo>
                    <a:pt x="0" y="22"/>
                    <a:pt x="4" y="9"/>
                    <a:pt x="13" y="0"/>
                  </a:cubicBezTo>
                  <a:cubicBezTo>
                    <a:pt x="27" y="3"/>
                    <a:pt x="27" y="3"/>
                    <a:pt x="27" y="3"/>
                  </a:cubicBezTo>
                  <a:cubicBezTo>
                    <a:pt x="14" y="10"/>
                    <a:pt x="6" y="18"/>
                    <a:pt x="6" y="3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a:solidFill>
                  <a:schemeClr val="lt1"/>
                </a:solidFill>
                <a:cs typeface="+mn-ea"/>
                <a:sym typeface="+mn-lt"/>
              </a:endParaRPr>
            </a:p>
          </p:txBody>
        </p:sp>
        <p:sp>
          <p:nvSpPr>
            <p:cNvPr id="266" name="Freeform 79"/>
            <p:cNvSpPr>
              <a:spLocks noEditPoints="1"/>
            </p:cNvSpPr>
            <p:nvPr/>
          </p:nvSpPr>
          <p:spPr bwMode="auto">
            <a:xfrm>
              <a:off x="1854250" y="3927347"/>
              <a:ext cx="189153" cy="262417"/>
            </a:xfrm>
            <a:custGeom>
              <a:avLst/>
              <a:gdLst>
                <a:gd name="T0" fmla="*/ 87 w 103"/>
                <a:gd name="T1" fmla="*/ 88 h 143"/>
                <a:gd name="T2" fmla="*/ 103 w 103"/>
                <a:gd name="T3" fmla="*/ 112 h 143"/>
                <a:gd name="T4" fmla="*/ 102 w 103"/>
                <a:gd name="T5" fmla="*/ 143 h 143"/>
                <a:gd name="T6" fmla="*/ 87 w 103"/>
                <a:gd name="T7" fmla="*/ 137 h 143"/>
                <a:gd name="T8" fmla="*/ 87 w 103"/>
                <a:gd name="T9" fmla="*/ 134 h 143"/>
                <a:gd name="T10" fmla="*/ 91 w 103"/>
                <a:gd name="T11" fmla="*/ 136 h 143"/>
                <a:gd name="T12" fmla="*/ 100 w 103"/>
                <a:gd name="T13" fmla="*/ 130 h 143"/>
                <a:gd name="T14" fmla="*/ 100 w 103"/>
                <a:gd name="T15" fmla="*/ 113 h 143"/>
                <a:gd name="T16" fmla="*/ 100 w 103"/>
                <a:gd name="T17" fmla="*/ 113 h 143"/>
                <a:gd name="T18" fmla="*/ 99 w 103"/>
                <a:gd name="T19" fmla="*/ 111 h 143"/>
                <a:gd name="T20" fmla="*/ 92 w 103"/>
                <a:gd name="T21" fmla="*/ 110 h 143"/>
                <a:gd name="T22" fmla="*/ 90 w 103"/>
                <a:gd name="T23" fmla="*/ 116 h 143"/>
                <a:gd name="T24" fmla="*/ 87 w 103"/>
                <a:gd name="T25" fmla="*/ 115 h 143"/>
                <a:gd name="T26" fmla="*/ 87 w 103"/>
                <a:gd name="T27" fmla="*/ 88 h 143"/>
                <a:gd name="T28" fmla="*/ 73 w 103"/>
                <a:gd name="T29" fmla="*/ 132 h 143"/>
                <a:gd name="T30" fmla="*/ 32 w 103"/>
                <a:gd name="T31" fmla="*/ 70 h 143"/>
                <a:gd name="T32" fmla="*/ 28 w 103"/>
                <a:gd name="T33" fmla="*/ 68 h 143"/>
                <a:gd name="T34" fmla="*/ 28 w 103"/>
                <a:gd name="T35" fmla="*/ 67 h 143"/>
                <a:gd name="T36" fmla="*/ 28 w 103"/>
                <a:gd name="T37" fmla="*/ 63 h 143"/>
                <a:gd name="T38" fmla="*/ 29 w 103"/>
                <a:gd name="T39" fmla="*/ 65 h 143"/>
                <a:gd name="T40" fmla="*/ 34 w 103"/>
                <a:gd name="T41" fmla="*/ 66 h 143"/>
                <a:gd name="T42" fmla="*/ 41 w 103"/>
                <a:gd name="T43" fmla="*/ 61 h 143"/>
                <a:gd name="T44" fmla="*/ 41 w 103"/>
                <a:gd name="T45" fmla="*/ 61 h 143"/>
                <a:gd name="T46" fmla="*/ 37 w 103"/>
                <a:gd name="T47" fmla="*/ 59 h 143"/>
                <a:gd name="T48" fmla="*/ 28 w 103"/>
                <a:gd name="T49" fmla="*/ 45 h 143"/>
                <a:gd name="T50" fmla="*/ 28 w 103"/>
                <a:gd name="T51" fmla="*/ 26 h 143"/>
                <a:gd name="T52" fmla="*/ 39 w 103"/>
                <a:gd name="T53" fmla="*/ 19 h 143"/>
                <a:gd name="T54" fmla="*/ 44 w 103"/>
                <a:gd name="T55" fmla="*/ 21 h 143"/>
                <a:gd name="T56" fmla="*/ 61 w 103"/>
                <a:gd name="T57" fmla="*/ 46 h 143"/>
                <a:gd name="T58" fmla="*/ 61 w 103"/>
                <a:gd name="T59" fmla="*/ 50 h 143"/>
                <a:gd name="T60" fmla="*/ 87 w 103"/>
                <a:gd name="T61" fmla="*/ 88 h 143"/>
                <a:gd name="T62" fmla="*/ 87 w 103"/>
                <a:gd name="T63" fmla="*/ 115 h 143"/>
                <a:gd name="T64" fmla="*/ 84 w 103"/>
                <a:gd name="T65" fmla="*/ 116 h 143"/>
                <a:gd name="T66" fmla="*/ 82 w 103"/>
                <a:gd name="T67" fmla="*/ 122 h 143"/>
                <a:gd name="T68" fmla="*/ 75 w 103"/>
                <a:gd name="T69" fmla="*/ 121 h 143"/>
                <a:gd name="T70" fmla="*/ 74 w 103"/>
                <a:gd name="T71" fmla="*/ 128 h 143"/>
                <a:gd name="T72" fmla="*/ 75 w 103"/>
                <a:gd name="T73" fmla="*/ 130 h 143"/>
                <a:gd name="T74" fmla="*/ 87 w 103"/>
                <a:gd name="T75" fmla="*/ 134 h 143"/>
                <a:gd name="T76" fmla="*/ 87 w 103"/>
                <a:gd name="T77" fmla="*/ 137 h 143"/>
                <a:gd name="T78" fmla="*/ 73 w 103"/>
                <a:gd name="T79" fmla="*/ 132 h 143"/>
                <a:gd name="T80" fmla="*/ 28 w 103"/>
                <a:gd name="T81" fmla="*/ 4 h 143"/>
                <a:gd name="T82" fmla="*/ 28 w 103"/>
                <a:gd name="T83" fmla="*/ 24 h 143"/>
                <a:gd name="T84" fmla="*/ 36 w 103"/>
                <a:gd name="T85" fmla="*/ 15 h 143"/>
                <a:gd name="T86" fmla="*/ 32 w 103"/>
                <a:gd name="T87" fmla="*/ 8 h 143"/>
                <a:gd name="T88" fmla="*/ 28 w 103"/>
                <a:gd name="T89" fmla="*/ 4 h 143"/>
                <a:gd name="T90" fmla="*/ 28 w 103"/>
                <a:gd name="T91" fmla="*/ 67 h 143"/>
                <a:gd name="T92" fmla="*/ 11 w 103"/>
                <a:gd name="T93" fmla="*/ 43 h 143"/>
                <a:gd name="T94" fmla="*/ 11 w 103"/>
                <a:gd name="T95" fmla="*/ 37 h 143"/>
                <a:gd name="T96" fmla="*/ 5 w 103"/>
                <a:gd name="T97" fmla="*/ 27 h 143"/>
                <a:gd name="T98" fmla="*/ 9 w 103"/>
                <a:gd name="T99" fmla="*/ 4 h 143"/>
                <a:gd name="T100" fmla="*/ 28 w 103"/>
                <a:gd name="T101" fmla="*/ 4 h 143"/>
                <a:gd name="T102" fmla="*/ 28 w 103"/>
                <a:gd name="T103" fmla="*/ 24 h 143"/>
                <a:gd name="T104" fmla="*/ 21 w 103"/>
                <a:gd name="T105" fmla="*/ 31 h 143"/>
                <a:gd name="T106" fmla="*/ 28 w 103"/>
                <a:gd name="T107" fmla="*/ 26 h 143"/>
                <a:gd name="T108" fmla="*/ 28 w 103"/>
                <a:gd name="T109" fmla="*/ 45 h 143"/>
                <a:gd name="T110" fmla="*/ 22 w 103"/>
                <a:gd name="T111" fmla="*/ 37 h 143"/>
                <a:gd name="T112" fmla="*/ 22 w 103"/>
                <a:gd name="T113" fmla="*/ 33 h 143"/>
                <a:gd name="T114" fmla="*/ 15 w 103"/>
                <a:gd name="T115" fmla="*/ 37 h 143"/>
                <a:gd name="T116" fmla="*/ 14 w 103"/>
                <a:gd name="T117" fmla="*/ 43 h 143"/>
                <a:gd name="T118" fmla="*/ 28 w 103"/>
                <a:gd name="T119" fmla="*/ 63 h 143"/>
                <a:gd name="T120" fmla="*/ 28 w 103"/>
                <a:gd name="T121" fmla="*/ 6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3" h="143">
                  <a:moveTo>
                    <a:pt x="87" y="88"/>
                  </a:moveTo>
                  <a:cubicBezTo>
                    <a:pt x="103" y="112"/>
                    <a:pt x="103" y="112"/>
                    <a:pt x="103" y="112"/>
                  </a:cubicBezTo>
                  <a:cubicBezTo>
                    <a:pt x="102" y="143"/>
                    <a:pt x="102" y="143"/>
                    <a:pt x="102" y="143"/>
                  </a:cubicBezTo>
                  <a:cubicBezTo>
                    <a:pt x="87" y="137"/>
                    <a:pt x="87" y="137"/>
                    <a:pt x="87" y="137"/>
                  </a:cubicBezTo>
                  <a:cubicBezTo>
                    <a:pt x="87" y="134"/>
                    <a:pt x="87" y="134"/>
                    <a:pt x="87" y="134"/>
                  </a:cubicBezTo>
                  <a:cubicBezTo>
                    <a:pt x="91" y="136"/>
                    <a:pt x="91" y="136"/>
                    <a:pt x="91" y="136"/>
                  </a:cubicBezTo>
                  <a:cubicBezTo>
                    <a:pt x="100" y="130"/>
                    <a:pt x="100" y="130"/>
                    <a:pt x="100" y="130"/>
                  </a:cubicBezTo>
                  <a:cubicBezTo>
                    <a:pt x="100" y="113"/>
                    <a:pt x="100" y="113"/>
                    <a:pt x="100" y="113"/>
                  </a:cubicBezTo>
                  <a:cubicBezTo>
                    <a:pt x="100" y="113"/>
                    <a:pt x="100" y="113"/>
                    <a:pt x="100" y="113"/>
                  </a:cubicBezTo>
                  <a:cubicBezTo>
                    <a:pt x="99" y="111"/>
                    <a:pt x="99" y="111"/>
                    <a:pt x="99" y="111"/>
                  </a:cubicBezTo>
                  <a:cubicBezTo>
                    <a:pt x="98" y="109"/>
                    <a:pt x="95" y="108"/>
                    <a:pt x="92" y="110"/>
                  </a:cubicBezTo>
                  <a:cubicBezTo>
                    <a:pt x="90" y="111"/>
                    <a:pt x="89" y="114"/>
                    <a:pt x="90" y="116"/>
                  </a:cubicBezTo>
                  <a:cubicBezTo>
                    <a:pt x="89" y="115"/>
                    <a:pt x="88" y="115"/>
                    <a:pt x="87" y="115"/>
                  </a:cubicBezTo>
                  <a:lnTo>
                    <a:pt x="87" y="88"/>
                  </a:lnTo>
                  <a:close/>
                  <a:moveTo>
                    <a:pt x="73" y="132"/>
                  </a:moveTo>
                  <a:cubicBezTo>
                    <a:pt x="32" y="70"/>
                    <a:pt x="32" y="70"/>
                    <a:pt x="32" y="70"/>
                  </a:cubicBezTo>
                  <a:cubicBezTo>
                    <a:pt x="30" y="70"/>
                    <a:pt x="29" y="69"/>
                    <a:pt x="28" y="68"/>
                  </a:cubicBezTo>
                  <a:cubicBezTo>
                    <a:pt x="28" y="67"/>
                    <a:pt x="28" y="67"/>
                    <a:pt x="28" y="67"/>
                  </a:cubicBezTo>
                  <a:cubicBezTo>
                    <a:pt x="28" y="63"/>
                    <a:pt x="28" y="63"/>
                    <a:pt x="28" y="63"/>
                  </a:cubicBezTo>
                  <a:cubicBezTo>
                    <a:pt x="29" y="65"/>
                    <a:pt x="29" y="65"/>
                    <a:pt x="29" y="65"/>
                  </a:cubicBezTo>
                  <a:cubicBezTo>
                    <a:pt x="30" y="67"/>
                    <a:pt x="33" y="67"/>
                    <a:pt x="34" y="66"/>
                  </a:cubicBezTo>
                  <a:cubicBezTo>
                    <a:pt x="41" y="61"/>
                    <a:pt x="41" y="61"/>
                    <a:pt x="41" y="61"/>
                  </a:cubicBezTo>
                  <a:cubicBezTo>
                    <a:pt x="41" y="61"/>
                    <a:pt x="41" y="61"/>
                    <a:pt x="41" y="61"/>
                  </a:cubicBezTo>
                  <a:cubicBezTo>
                    <a:pt x="40" y="61"/>
                    <a:pt x="38" y="61"/>
                    <a:pt x="37" y="59"/>
                  </a:cubicBezTo>
                  <a:cubicBezTo>
                    <a:pt x="28" y="45"/>
                    <a:pt x="28" y="45"/>
                    <a:pt x="28" y="45"/>
                  </a:cubicBezTo>
                  <a:cubicBezTo>
                    <a:pt x="28" y="26"/>
                    <a:pt x="28" y="26"/>
                    <a:pt x="28" y="26"/>
                  </a:cubicBezTo>
                  <a:cubicBezTo>
                    <a:pt x="39" y="19"/>
                    <a:pt x="39" y="19"/>
                    <a:pt x="39" y="19"/>
                  </a:cubicBezTo>
                  <a:cubicBezTo>
                    <a:pt x="41" y="18"/>
                    <a:pt x="43" y="19"/>
                    <a:pt x="44" y="21"/>
                  </a:cubicBezTo>
                  <a:cubicBezTo>
                    <a:pt x="61" y="46"/>
                    <a:pt x="61" y="46"/>
                    <a:pt x="61" y="46"/>
                  </a:cubicBezTo>
                  <a:cubicBezTo>
                    <a:pt x="62" y="47"/>
                    <a:pt x="62" y="49"/>
                    <a:pt x="61" y="50"/>
                  </a:cubicBezTo>
                  <a:cubicBezTo>
                    <a:pt x="87" y="88"/>
                    <a:pt x="87" y="88"/>
                    <a:pt x="87" y="88"/>
                  </a:cubicBezTo>
                  <a:cubicBezTo>
                    <a:pt x="87" y="115"/>
                    <a:pt x="87" y="115"/>
                    <a:pt x="87" y="115"/>
                  </a:cubicBezTo>
                  <a:cubicBezTo>
                    <a:pt x="86" y="115"/>
                    <a:pt x="85" y="115"/>
                    <a:pt x="84" y="116"/>
                  </a:cubicBezTo>
                  <a:cubicBezTo>
                    <a:pt x="82" y="117"/>
                    <a:pt x="81" y="120"/>
                    <a:pt x="82" y="122"/>
                  </a:cubicBezTo>
                  <a:cubicBezTo>
                    <a:pt x="80" y="120"/>
                    <a:pt x="77" y="120"/>
                    <a:pt x="75" y="121"/>
                  </a:cubicBezTo>
                  <a:cubicBezTo>
                    <a:pt x="73" y="123"/>
                    <a:pt x="72" y="126"/>
                    <a:pt x="74" y="128"/>
                  </a:cubicBezTo>
                  <a:cubicBezTo>
                    <a:pt x="75" y="130"/>
                    <a:pt x="75" y="130"/>
                    <a:pt x="75" y="130"/>
                  </a:cubicBezTo>
                  <a:cubicBezTo>
                    <a:pt x="87" y="134"/>
                    <a:pt x="87" y="134"/>
                    <a:pt x="87" y="134"/>
                  </a:cubicBezTo>
                  <a:cubicBezTo>
                    <a:pt x="87" y="137"/>
                    <a:pt x="87" y="137"/>
                    <a:pt x="87" y="137"/>
                  </a:cubicBezTo>
                  <a:cubicBezTo>
                    <a:pt x="73" y="132"/>
                    <a:pt x="73" y="132"/>
                    <a:pt x="73" y="132"/>
                  </a:cubicBezTo>
                  <a:close/>
                  <a:moveTo>
                    <a:pt x="28" y="4"/>
                  </a:moveTo>
                  <a:cubicBezTo>
                    <a:pt x="28" y="24"/>
                    <a:pt x="28" y="24"/>
                    <a:pt x="28" y="24"/>
                  </a:cubicBezTo>
                  <a:cubicBezTo>
                    <a:pt x="36" y="15"/>
                    <a:pt x="36" y="15"/>
                    <a:pt x="36" y="15"/>
                  </a:cubicBezTo>
                  <a:cubicBezTo>
                    <a:pt x="32" y="8"/>
                    <a:pt x="32" y="8"/>
                    <a:pt x="32" y="8"/>
                  </a:cubicBezTo>
                  <a:cubicBezTo>
                    <a:pt x="31" y="7"/>
                    <a:pt x="29" y="5"/>
                    <a:pt x="28" y="4"/>
                  </a:cubicBezTo>
                  <a:close/>
                  <a:moveTo>
                    <a:pt x="28" y="67"/>
                  </a:moveTo>
                  <a:cubicBezTo>
                    <a:pt x="11" y="43"/>
                    <a:pt x="11" y="43"/>
                    <a:pt x="11" y="43"/>
                  </a:cubicBezTo>
                  <a:cubicBezTo>
                    <a:pt x="10" y="41"/>
                    <a:pt x="10" y="38"/>
                    <a:pt x="11" y="37"/>
                  </a:cubicBezTo>
                  <a:cubicBezTo>
                    <a:pt x="5" y="27"/>
                    <a:pt x="5" y="27"/>
                    <a:pt x="5" y="27"/>
                  </a:cubicBezTo>
                  <a:cubicBezTo>
                    <a:pt x="0" y="19"/>
                    <a:pt x="2" y="9"/>
                    <a:pt x="9" y="4"/>
                  </a:cubicBezTo>
                  <a:cubicBezTo>
                    <a:pt x="15" y="0"/>
                    <a:pt x="22" y="0"/>
                    <a:pt x="28" y="4"/>
                  </a:cubicBezTo>
                  <a:cubicBezTo>
                    <a:pt x="28" y="24"/>
                    <a:pt x="28" y="24"/>
                    <a:pt x="28" y="24"/>
                  </a:cubicBezTo>
                  <a:cubicBezTo>
                    <a:pt x="21" y="31"/>
                    <a:pt x="21" y="31"/>
                    <a:pt x="21" y="31"/>
                  </a:cubicBezTo>
                  <a:cubicBezTo>
                    <a:pt x="28" y="26"/>
                    <a:pt x="28" y="26"/>
                    <a:pt x="28" y="26"/>
                  </a:cubicBezTo>
                  <a:cubicBezTo>
                    <a:pt x="28" y="45"/>
                    <a:pt x="28" y="45"/>
                    <a:pt x="28" y="45"/>
                  </a:cubicBezTo>
                  <a:cubicBezTo>
                    <a:pt x="22" y="37"/>
                    <a:pt x="22" y="37"/>
                    <a:pt x="22" y="37"/>
                  </a:cubicBezTo>
                  <a:cubicBezTo>
                    <a:pt x="21" y="36"/>
                    <a:pt x="21" y="34"/>
                    <a:pt x="22" y="33"/>
                  </a:cubicBezTo>
                  <a:cubicBezTo>
                    <a:pt x="15" y="37"/>
                    <a:pt x="15" y="37"/>
                    <a:pt x="15" y="37"/>
                  </a:cubicBezTo>
                  <a:cubicBezTo>
                    <a:pt x="14" y="39"/>
                    <a:pt x="13" y="41"/>
                    <a:pt x="14" y="43"/>
                  </a:cubicBezTo>
                  <a:cubicBezTo>
                    <a:pt x="28" y="63"/>
                    <a:pt x="28" y="63"/>
                    <a:pt x="28" y="63"/>
                  </a:cubicBezTo>
                  <a:lnTo>
                    <a:pt x="28" y="6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a:solidFill>
                  <a:schemeClr val="lt1"/>
                </a:solidFill>
                <a:cs typeface="+mn-ea"/>
                <a:sym typeface="+mn-lt"/>
              </a:endParaRPr>
            </a:p>
          </p:txBody>
        </p:sp>
        <p:sp>
          <p:nvSpPr>
            <p:cNvPr id="267" name="Freeform 80"/>
            <p:cNvSpPr>
              <a:spLocks noEditPoints="1"/>
            </p:cNvSpPr>
            <p:nvPr/>
          </p:nvSpPr>
          <p:spPr bwMode="auto">
            <a:xfrm>
              <a:off x="3307531" y="2581963"/>
              <a:ext cx="237107" cy="259752"/>
            </a:xfrm>
            <a:custGeom>
              <a:avLst/>
              <a:gdLst>
                <a:gd name="T0" fmla="*/ 101 w 130"/>
                <a:gd name="T1" fmla="*/ 65 h 142"/>
                <a:gd name="T2" fmla="*/ 97 w 130"/>
                <a:gd name="T3" fmla="*/ 81 h 142"/>
                <a:gd name="T4" fmla="*/ 97 w 130"/>
                <a:gd name="T5" fmla="*/ 94 h 142"/>
                <a:gd name="T6" fmla="*/ 100 w 130"/>
                <a:gd name="T7" fmla="*/ 95 h 142"/>
                <a:gd name="T8" fmla="*/ 111 w 130"/>
                <a:gd name="T9" fmla="*/ 112 h 142"/>
                <a:gd name="T10" fmla="*/ 97 w 130"/>
                <a:gd name="T11" fmla="*/ 103 h 142"/>
                <a:gd name="T12" fmla="*/ 97 w 130"/>
                <a:gd name="T13" fmla="*/ 28 h 142"/>
                <a:gd name="T14" fmla="*/ 111 w 130"/>
                <a:gd name="T15" fmla="*/ 19 h 142"/>
                <a:gd name="T16" fmla="*/ 100 w 130"/>
                <a:gd name="T17" fmla="*/ 35 h 142"/>
                <a:gd name="T18" fmla="*/ 97 w 130"/>
                <a:gd name="T19" fmla="*/ 36 h 142"/>
                <a:gd name="T20" fmla="*/ 127 w 130"/>
                <a:gd name="T21" fmla="*/ 62 h 142"/>
                <a:gd name="T22" fmla="*/ 108 w 130"/>
                <a:gd name="T23" fmla="*/ 65 h 142"/>
                <a:gd name="T24" fmla="*/ 127 w 130"/>
                <a:gd name="T25" fmla="*/ 69 h 142"/>
                <a:gd name="T26" fmla="*/ 127 w 130"/>
                <a:gd name="T27" fmla="*/ 62 h 142"/>
                <a:gd name="T28" fmla="*/ 67 w 130"/>
                <a:gd name="T29" fmla="*/ 142 h 142"/>
                <a:gd name="T30" fmla="*/ 85 w 130"/>
                <a:gd name="T31" fmla="*/ 95 h 142"/>
                <a:gd name="T32" fmla="*/ 97 w 130"/>
                <a:gd name="T33" fmla="*/ 50 h 142"/>
                <a:gd name="T34" fmla="*/ 65 w 130"/>
                <a:gd name="T35" fmla="*/ 37 h 142"/>
                <a:gd name="T36" fmla="*/ 93 w 130"/>
                <a:gd name="T37" fmla="*/ 65 h 142"/>
                <a:gd name="T38" fmla="*/ 79 w 130"/>
                <a:gd name="T39" fmla="*/ 90 h 142"/>
                <a:gd name="T40" fmla="*/ 78 w 130"/>
                <a:gd name="T41" fmla="*/ 110 h 142"/>
                <a:gd name="T42" fmla="*/ 65 w 130"/>
                <a:gd name="T43" fmla="*/ 142 h 142"/>
                <a:gd name="T44" fmla="*/ 97 w 130"/>
                <a:gd name="T45" fmla="*/ 36 h 142"/>
                <a:gd name="T46" fmla="*/ 95 w 130"/>
                <a:gd name="T47" fmla="*/ 31 h 142"/>
                <a:gd name="T48" fmla="*/ 97 w 130"/>
                <a:gd name="T49" fmla="*/ 94 h 142"/>
                <a:gd name="T50" fmla="*/ 95 w 130"/>
                <a:gd name="T51" fmla="*/ 100 h 142"/>
                <a:gd name="T52" fmla="*/ 97 w 130"/>
                <a:gd name="T53" fmla="*/ 94 h 142"/>
                <a:gd name="T54" fmla="*/ 65 w 130"/>
                <a:gd name="T55" fmla="*/ 0 h 142"/>
                <a:gd name="T56" fmla="*/ 68 w 130"/>
                <a:gd name="T57" fmla="*/ 3 h 142"/>
                <a:gd name="T58" fmla="*/ 65 w 130"/>
                <a:gd name="T59" fmla="*/ 23 h 142"/>
                <a:gd name="T60" fmla="*/ 65 w 130"/>
                <a:gd name="T61" fmla="*/ 23 h 142"/>
                <a:gd name="T62" fmla="*/ 32 w 130"/>
                <a:gd name="T63" fmla="*/ 50 h 142"/>
                <a:gd name="T64" fmla="*/ 45 w 130"/>
                <a:gd name="T65" fmla="*/ 96 h 142"/>
                <a:gd name="T66" fmla="*/ 63 w 130"/>
                <a:gd name="T67" fmla="*/ 142 h 142"/>
                <a:gd name="T68" fmla="*/ 65 w 130"/>
                <a:gd name="T69" fmla="*/ 110 h 142"/>
                <a:gd name="T70" fmla="*/ 52 w 130"/>
                <a:gd name="T71" fmla="*/ 93 h 142"/>
                <a:gd name="T72" fmla="*/ 36 w 130"/>
                <a:gd name="T73" fmla="*/ 65 h 142"/>
                <a:gd name="T74" fmla="*/ 65 w 130"/>
                <a:gd name="T75" fmla="*/ 37 h 142"/>
                <a:gd name="T76" fmla="*/ 65 w 130"/>
                <a:gd name="T77" fmla="*/ 29 h 142"/>
                <a:gd name="T78" fmla="*/ 65 w 130"/>
                <a:gd name="T79" fmla="*/ 0 h 142"/>
                <a:gd name="T80" fmla="*/ 62 w 130"/>
                <a:gd name="T81" fmla="*/ 20 h 142"/>
                <a:gd name="T82" fmla="*/ 65 w 130"/>
                <a:gd name="T83" fmla="*/ 0 h 142"/>
                <a:gd name="T84" fmla="*/ 32 w 130"/>
                <a:gd name="T85" fmla="*/ 94 h 142"/>
                <a:gd name="T86" fmla="*/ 35 w 130"/>
                <a:gd name="T87" fmla="*/ 100 h 142"/>
                <a:gd name="T88" fmla="*/ 32 w 130"/>
                <a:gd name="T89" fmla="*/ 36 h 142"/>
                <a:gd name="T90" fmla="*/ 35 w 130"/>
                <a:gd name="T91" fmla="*/ 31 h 142"/>
                <a:gd name="T92" fmla="*/ 32 w 130"/>
                <a:gd name="T93" fmla="*/ 36 h 142"/>
                <a:gd name="T94" fmla="*/ 29 w 130"/>
                <a:gd name="T95" fmla="*/ 65 h 142"/>
                <a:gd name="T96" fmla="*/ 32 w 130"/>
                <a:gd name="T97" fmla="*/ 50 h 142"/>
                <a:gd name="T98" fmla="*/ 32 w 130"/>
                <a:gd name="T99" fmla="*/ 36 h 142"/>
                <a:gd name="T100" fmla="*/ 30 w 130"/>
                <a:gd name="T101" fmla="*/ 35 h 142"/>
                <a:gd name="T102" fmla="*/ 19 w 130"/>
                <a:gd name="T103" fmla="*/ 19 h 142"/>
                <a:gd name="T104" fmla="*/ 32 w 130"/>
                <a:gd name="T105" fmla="*/ 28 h 142"/>
                <a:gd name="T106" fmla="*/ 32 w 130"/>
                <a:gd name="T107" fmla="*/ 103 h 142"/>
                <a:gd name="T108" fmla="*/ 19 w 130"/>
                <a:gd name="T109" fmla="*/ 112 h 142"/>
                <a:gd name="T110" fmla="*/ 30 w 130"/>
                <a:gd name="T111" fmla="*/ 95 h 142"/>
                <a:gd name="T112" fmla="*/ 32 w 130"/>
                <a:gd name="T113" fmla="*/ 94 h 142"/>
                <a:gd name="T114" fmla="*/ 22 w 130"/>
                <a:gd name="T115" fmla="*/ 65 h 142"/>
                <a:gd name="T116" fmla="*/ 3 w 130"/>
                <a:gd name="T117" fmla="*/ 62 h 142"/>
                <a:gd name="T118" fmla="*/ 3 w 130"/>
                <a:gd name="T119" fmla="*/ 69 h 142"/>
                <a:gd name="T120" fmla="*/ 22 w 130"/>
                <a:gd name="T121" fmla="*/ 6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0" h="142">
                  <a:moveTo>
                    <a:pt x="97" y="81"/>
                  </a:moveTo>
                  <a:cubicBezTo>
                    <a:pt x="100" y="76"/>
                    <a:pt x="101" y="71"/>
                    <a:pt x="101" y="65"/>
                  </a:cubicBezTo>
                  <a:cubicBezTo>
                    <a:pt x="101" y="60"/>
                    <a:pt x="100" y="55"/>
                    <a:pt x="97" y="50"/>
                  </a:cubicBezTo>
                  <a:cubicBezTo>
                    <a:pt x="97" y="81"/>
                    <a:pt x="97" y="81"/>
                    <a:pt x="97" y="81"/>
                  </a:cubicBezTo>
                  <a:close/>
                  <a:moveTo>
                    <a:pt x="97" y="103"/>
                  </a:moveTo>
                  <a:cubicBezTo>
                    <a:pt x="97" y="94"/>
                    <a:pt x="97" y="94"/>
                    <a:pt x="97" y="94"/>
                  </a:cubicBezTo>
                  <a:cubicBezTo>
                    <a:pt x="98" y="94"/>
                    <a:pt x="99" y="95"/>
                    <a:pt x="100" y="95"/>
                  </a:cubicBezTo>
                  <a:cubicBezTo>
                    <a:pt x="100" y="95"/>
                    <a:pt x="100" y="95"/>
                    <a:pt x="100" y="95"/>
                  </a:cubicBezTo>
                  <a:cubicBezTo>
                    <a:pt x="111" y="107"/>
                    <a:pt x="111" y="107"/>
                    <a:pt x="111" y="107"/>
                  </a:cubicBezTo>
                  <a:cubicBezTo>
                    <a:pt x="113" y="108"/>
                    <a:pt x="113" y="110"/>
                    <a:pt x="111" y="112"/>
                  </a:cubicBezTo>
                  <a:cubicBezTo>
                    <a:pt x="110" y="113"/>
                    <a:pt x="108" y="113"/>
                    <a:pt x="106" y="112"/>
                  </a:cubicBezTo>
                  <a:cubicBezTo>
                    <a:pt x="97" y="103"/>
                    <a:pt x="97" y="103"/>
                    <a:pt x="97" y="103"/>
                  </a:cubicBezTo>
                  <a:close/>
                  <a:moveTo>
                    <a:pt x="97" y="36"/>
                  </a:moveTo>
                  <a:cubicBezTo>
                    <a:pt x="97" y="28"/>
                    <a:pt x="97" y="28"/>
                    <a:pt x="97" y="28"/>
                  </a:cubicBezTo>
                  <a:cubicBezTo>
                    <a:pt x="106" y="19"/>
                    <a:pt x="106" y="19"/>
                    <a:pt x="106" y="19"/>
                  </a:cubicBezTo>
                  <a:cubicBezTo>
                    <a:pt x="108" y="18"/>
                    <a:pt x="110" y="18"/>
                    <a:pt x="111" y="19"/>
                  </a:cubicBezTo>
                  <a:cubicBezTo>
                    <a:pt x="113" y="20"/>
                    <a:pt x="113" y="23"/>
                    <a:pt x="111" y="24"/>
                  </a:cubicBezTo>
                  <a:cubicBezTo>
                    <a:pt x="100" y="35"/>
                    <a:pt x="100" y="35"/>
                    <a:pt x="100" y="35"/>
                  </a:cubicBezTo>
                  <a:cubicBezTo>
                    <a:pt x="100" y="35"/>
                    <a:pt x="100" y="35"/>
                    <a:pt x="100" y="35"/>
                  </a:cubicBezTo>
                  <a:cubicBezTo>
                    <a:pt x="99" y="36"/>
                    <a:pt x="98" y="36"/>
                    <a:pt x="97" y="36"/>
                  </a:cubicBezTo>
                  <a:close/>
                  <a:moveTo>
                    <a:pt x="127" y="62"/>
                  </a:moveTo>
                  <a:cubicBezTo>
                    <a:pt x="127" y="62"/>
                    <a:pt x="127" y="62"/>
                    <a:pt x="127" y="62"/>
                  </a:cubicBezTo>
                  <a:cubicBezTo>
                    <a:pt x="111" y="62"/>
                    <a:pt x="111" y="62"/>
                    <a:pt x="111" y="62"/>
                  </a:cubicBezTo>
                  <a:cubicBezTo>
                    <a:pt x="109" y="62"/>
                    <a:pt x="108" y="64"/>
                    <a:pt x="108" y="65"/>
                  </a:cubicBezTo>
                  <a:cubicBezTo>
                    <a:pt x="108" y="67"/>
                    <a:pt x="109" y="69"/>
                    <a:pt x="111" y="69"/>
                  </a:cubicBezTo>
                  <a:cubicBezTo>
                    <a:pt x="127" y="69"/>
                    <a:pt x="127" y="69"/>
                    <a:pt x="127" y="69"/>
                  </a:cubicBezTo>
                  <a:cubicBezTo>
                    <a:pt x="129" y="69"/>
                    <a:pt x="130" y="67"/>
                    <a:pt x="130" y="65"/>
                  </a:cubicBezTo>
                  <a:cubicBezTo>
                    <a:pt x="130" y="64"/>
                    <a:pt x="129" y="62"/>
                    <a:pt x="127" y="62"/>
                  </a:cubicBezTo>
                  <a:close/>
                  <a:moveTo>
                    <a:pt x="65" y="142"/>
                  </a:moveTo>
                  <a:cubicBezTo>
                    <a:pt x="67" y="142"/>
                    <a:pt x="67" y="142"/>
                    <a:pt x="67" y="142"/>
                  </a:cubicBezTo>
                  <a:cubicBezTo>
                    <a:pt x="77" y="142"/>
                    <a:pt x="85" y="134"/>
                    <a:pt x="85" y="124"/>
                  </a:cubicBezTo>
                  <a:cubicBezTo>
                    <a:pt x="85" y="95"/>
                    <a:pt x="85" y="95"/>
                    <a:pt x="85" y="95"/>
                  </a:cubicBezTo>
                  <a:cubicBezTo>
                    <a:pt x="90" y="92"/>
                    <a:pt x="95" y="87"/>
                    <a:pt x="97" y="81"/>
                  </a:cubicBezTo>
                  <a:cubicBezTo>
                    <a:pt x="97" y="50"/>
                    <a:pt x="97" y="50"/>
                    <a:pt x="97" y="50"/>
                  </a:cubicBezTo>
                  <a:cubicBezTo>
                    <a:pt x="92" y="38"/>
                    <a:pt x="79" y="29"/>
                    <a:pt x="65" y="29"/>
                  </a:cubicBezTo>
                  <a:cubicBezTo>
                    <a:pt x="65" y="37"/>
                    <a:pt x="65" y="37"/>
                    <a:pt x="65" y="37"/>
                  </a:cubicBezTo>
                  <a:cubicBezTo>
                    <a:pt x="73" y="37"/>
                    <a:pt x="80" y="40"/>
                    <a:pt x="85" y="45"/>
                  </a:cubicBezTo>
                  <a:cubicBezTo>
                    <a:pt x="90" y="50"/>
                    <a:pt x="93" y="57"/>
                    <a:pt x="93" y="65"/>
                  </a:cubicBezTo>
                  <a:cubicBezTo>
                    <a:pt x="93" y="76"/>
                    <a:pt x="88" y="85"/>
                    <a:pt x="79" y="90"/>
                  </a:cubicBezTo>
                  <a:cubicBezTo>
                    <a:pt x="79" y="90"/>
                    <a:pt x="79" y="90"/>
                    <a:pt x="79" y="90"/>
                  </a:cubicBezTo>
                  <a:cubicBezTo>
                    <a:pt x="78" y="91"/>
                    <a:pt x="78" y="92"/>
                    <a:pt x="78" y="93"/>
                  </a:cubicBezTo>
                  <a:cubicBezTo>
                    <a:pt x="78" y="110"/>
                    <a:pt x="78" y="110"/>
                    <a:pt x="78" y="110"/>
                  </a:cubicBezTo>
                  <a:cubicBezTo>
                    <a:pt x="65" y="110"/>
                    <a:pt x="65" y="110"/>
                    <a:pt x="65" y="110"/>
                  </a:cubicBezTo>
                  <a:cubicBezTo>
                    <a:pt x="65" y="142"/>
                    <a:pt x="65" y="142"/>
                    <a:pt x="65" y="142"/>
                  </a:cubicBezTo>
                  <a:close/>
                  <a:moveTo>
                    <a:pt x="97" y="28"/>
                  </a:moveTo>
                  <a:cubicBezTo>
                    <a:pt x="97" y="36"/>
                    <a:pt x="97" y="36"/>
                    <a:pt x="97" y="36"/>
                  </a:cubicBezTo>
                  <a:cubicBezTo>
                    <a:pt x="97" y="36"/>
                    <a:pt x="96" y="36"/>
                    <a:pt x="95" y="35"/>
                  </a:cubicBezTo>
                  <a:cubicBezTo>
                    <a:pt x="94" y="34"/>
                    <a:pt x="94" y="32"/>
                    <a:pt x="95" y="31"/>
                  </a:cubicBezTo>
                  <a:cubicBezTo>
                    <a:pt x="97" y="28"/>
                    <a:pt x="97" y="28"/>
                    <a:pt x="97" y="28"/>
                  </a:cubicBezTo>
                  <a:close/>
                  <a:moveTo>
                    <a:pt x="97" y="94"/>
                  </a:moveTo>
                  <a:cubicBezTo>
                    <a:pt x="97" y="103"/>
                    <a:pt x="97" y="103"/>
                    <a:pt x="97" y="103"/>
                  </a:cubicBezTo>
                  <a:cubicBezTo>
                    <a:pt x="95" y="100"/>
                    <a:pt x="95" y="100"/>
                    <a:pt x="95" y="100"/>
                  </a:cubicBezTo>
                  <a:cubicBezTo>
                    <a:pt x="94" y="99"/>
                    <a:pt x="94" y="97"/>
                    <a:pt x="95" y="95"/>
                  </a:cubicBezTo>
                  <a:cubicBezTo>
                    <a:pt x="96" y="95"/>
                    <a:pt x="97" y="94"/>
                    <a:pt x="97" y="94"/>
                  </a:cubicBezTo>
                  <a:close/>
                  <a:moveTo>
                    <a:pt x="65" y="23"/>
                  </a:moveTo>
                  <a:cubicBezTo>
                    <a:pt x="65" y="0"/>
                    <a:pt x="65" y="0"/>
                    <a:pt x="65" y="0"/>
                  </a:cubicBezTo>
                  <a:cubicBezTo>
                    <a:pt x="65" y="0"/>
                    <a:pt x="65" y="0"/>
                    <a:pt x="65" y="0"/>
                  </a:cubicBezTo>
                  <a:cubicBezTo>
                    <a:pt x="67" y="0"/>
                    <a:pt x="68" y="2"/>
                    <a:pt x="68" y="3"/>
                  </a:cubicBezTo>
                  <a:cubicBezTo>
                    <a:pt x="68" y="20"/>
                    <a:pt x="68" y="20"/>
                    <a:pt x="68" y="20"/>
                  </a:cubicBezTo>
                  <a:cubicBezTo>
                    <a:pt x="68" y="21"/>
                    <a:pt x="67" y="23"/>
                    <a:pt x="65" y="23"/>
                  </a:cubicBezTo>
                  <a:cubicBezTo>
                    <a:pt x="65" y="23"/>
                    <a:pt x="65" y="23"/>
                    <a:pt x="65" y="23"/>
                  </a:cubicBezTo>
                  <a:cubicBezTo>
                    <a:pt x="65" y="23"/>
                    <a:pt x="65" y="23"/>
                    <a:pt x="65" y="23"/>
                  </a:cubicBezTo>
                  <a:close/>
                  <a:moveTo>
                    <a:pt x="65" y="29"/>
                  </a:moveTo>
                  <a:cubicBezTo>
                    <a:pt x="50" y="29"/>
                    <a:pt x="38" y="37"/>
                    <a:pt x="32" y="50"/>
                  </a:cubicBezTo>
                  <a:cubicBezTo>
                    <a:pt x="32" y="81"/>
                    <a:pt x="32" y="81"/>
                    <a:pt x="32" y="81"/>
                  </a:cubicBezTo>
                  <a:cubicBezTo>
                    <a:pt x="35" y="87"/>
                    <a:pt x="40" y="92"/>
                    <a:pt x="45" y="96"/>
                  </a:cubicBezTo>
                  <a:cubicBezTo>
                    <a:pt x="45" y="124"/>
                    <a:pt x="45" y="124"/>
                    <a:pt x="45" y="124"/>
                  </a:cubicBezTo>
                  <a:cubicBezTo>
                    <a:pt x="45" y="134"/>
                    <a:pt x="53" y="142"/>
                    <a:pt x="63" y="142"/>
                  </a:cubicBezTo>
                  <a:cubicBezTo>
                    <a:pt x="65" y="142"/>
                    <a:pt x="65" y="142"/>
                    <a:pt x="65" y="142"/>
                  </a:cubicBezTo>
                  <a:cubicBezTo>
                    <a:pt x="65" y="110"/>
                    <a:pt x="65" y="110"/>
                    <a:pt x="65" y="110"/>
                  </a:cubicBezTo>
                  <a:cubicBezTo>
                    <a:pt x="52" y="110"/>
                    <a:pt x="52" y="110"/>
                    <a:pt x="52" y="110"/>
                  </a:cubicBezTo>
                  <a:cubicBezTo>
                    <a:pt x="52" y="93"/>
                    <a:pt x="52" y="93"/>
                    <a:pt x="52" y="93"/>
                  </a:cubicBezTo>
                  <a:cubicBezTo>
                    <a:pt x="52" y="92"/>
                    <a:pt x="52" y="91"/>
                    <a:pt x="51" y="90"/>
                  </a:cubicBezTo>
                  <a:cubicBezTo>
                    <a:pt x="42" y="85"/>
                    <a:pt x="36" y="76"/>
                    <a:pt x="36" y="65"/>
                  </a:cubicBezTo>
                  <a:cubicBezTo>
                    <a:pt x="36" y="57"/>
                    <a:pt x="39" y="50"/>
                    <a:pt x="44" y="45"/>
                  </a:cubicBezTo>
                  <a:cubicBezTo>
                    <a:pt x="50" y="40"/>
                    <a:pt x="57" y="37"/>
                    <a:pt x="65" y="37"/>
                  </a:cubicBezTo>
                  <a:cubicBezTo>
                    <a:pt x="65" y="37"/>
                    <a:pt x="65" y="37"/>
                    <a:pt x="65" y="37"/>
                  </a:cubicBezTo>
                  <a:cubicBezTo>
                    <a:pt x="65" y="29"/>
                    <a:pt x="65" y="29"/>
                    <a:pt x="65" y="29"/>
                  </a:cubicBezTo>
                  <a:cubicBezTo>
                    <a:pt x="65" y="29"/>
                    <a:pt x="65" y="29"/>
                    <a:pt x="65" y="29"/>
                  </a:cubicBezTo>
                  <a:close/>
                  <a:moveTo>
                    <a:pt x="65" y="0"/>
                  </a:moveTo>
                  <a:cubicBezTo>
                    <a:pt x="65" y="23"/>
                    <a:pt x="65" y="23"/>
                    <a:pt x="65" y="23"/>
                  </a:cubicBezTo>
                  <a:cubicBezTo>
                    <a:pt x="63" y="23"/>
                    <a:pt x="62" y="21"/>
                    <a:pt x="62" y="20"/>
                  </a:cubicBezTo>
                  <a:cubicBezTo>
                    <a:pt x="62" y="3"/>
                    <a:pt x="62" y="3"/>
                    <a:pt x="62" y="3"/>
                  </a:cubicBezTo>
                  <a:cubicBezTo>
                    <a:pt x="62" y="2"/>
                    <a:pt x="63" y="0"/>
                    <a:pt x="65" y="0"/>
                  </a:cubicBezTo>
                  <a:close/>
                  <a:moveTo>
                    <a:pt x="32" y="103"/>
                  </a:moveTo>
                  <a:cubicBezTo>
                    <a:pt x="32" y="94"/>
                    <a:pt x="32" y="94"/>
                    <a:pt x="32" y="94"/>
                  </a:cubicBezTo>
                  <a:cubicBezTo>
                    <a:pt x="33" y="94"/>
                    <a:pt x="34" y="95"/>
                    <a:pt x="35" y="95"/>
                  </a:cubicBezTo>
                  <a:cubicBezTo>
                    <a:pt x="36" y="97"/>
                    <a:pt x="36" y="99"/>
                    <a:pt x="35" y="100"/>
                  </a:cubicBezTo>
                  <a:cubicBezTo>
                    <a:pt x="32" y="103"/>
                    <a:pt x="32" y="103"/>
                    <a:pt x="32" y="103"/>
                  </a:cubicBezTo>
                  <a:close/>
                  <a:moveTo>
                    <a:pt x="32" y="36"/>
                  </a:moveTo>
                  <a:cubicBezTo>
                    <a:pt x="32" y="28"/>
                    <a:pt x="32" y="28"/>
                    <a:pt x="32" y="28"/>
                  </a:cubicBezTo>
                  <a:cubicBezTo>
                    <a:pt x="35" y="31"/>
                    <a:pt x="35" y="31"/>
                    <a:pt x="35" y="31"/>
                  </a:cubicBezTo>
                  <a:cubicBezTo>
                    <a:pt x="36" y="32"/>
                    <a:pt x="36" y="34"/>
                    <a:pt x="35" y="35"/>
                  </a:cubicBezTo>
                  <a:cubicBezTo>
                    <a:pt x="34" y="36"/>
                    <a:pt x="33" y="36"/>
                    <a:pt x="32" y="36"/>
                  </a:cubicBezTo>
                  <a:close/>
                  <a:moveTo>
                    <a:pt x="32" y="50"/>
                  </a:moveTo>
                  <a:cubicBezTo>
                    <a:pt x="30" y="54"/>
                    <a:pt x="29" y="60"/>
                    <a:pt x="29" y="65"/>
                  </a:cubicBezTo>
                  <a:cubicBezTo>
                    <a:pt x="29" y="71"/>
                    <a:pt x="30" y="76"/>
                    <a:pt x="32" y="81"/>
                  </a:cubicBezTo>
                  <a:cubicBezTo>
                    <a:pt x="32" y="50"/>
                    <a:pt x="32" y="50"/>
                    <a:pt x="32" y="50"/>
                  </a:cubicBezTo>
                  <a:close/>
                  <a:moveTo>
                    <a:pt x="32" y="28"/>
                  </a:moveTo>
                  <a:cubicBezTo>
                    <a:pt x="32" y="36"/>
                    <a:pt x="32" y="36"/>
                    <a:pt x="32" y="36"/>
                  </a:cubicBezTo>
                  <a:cubicBezTo>
                    <a:pt x="32" y="36"/>
                    <a:pt x="31" y="36"/>
                    <a:pt x="30" y="35"/>
                  </a:cubicBezTo>
                  <a:cubicBezTo>
                    <a:pt x="30" y="35"/>
                    <a:pt x="30" y="35"/>
                    <a:pt x="30" y="35"/>
                  </a:cubicBezTo>
                  <a:cubicBezTo>
                    <a:pt x="19" y="24"/>
                    <a:pt x="19" y="24"/>
                    <a:pt x="19" y="24"/>
                  </a:cubicBezTo>
                  <a:cubicBezTo>
                    <a:pt x="17" y="23"/>
                    <a:pt x="17" y="20"/>
                    <a:pt x="19" y="19"/>
                  </a:cubicBezTo>
                  <a:cubicBezTo>
                    <a:pt x="20" y="18"/>
                    <a:pt x="22" y="18"/>
                    <a:pt x="24" y="19"/>
                  </a:cubicBezTo>
                  <a:cubicBezTo>
                    <a:pt x="32" y="28"/>
                    <a:pt x="32" y="28"/>
                    <a:pt x="32" y="28"/>
                  </a:cubicBezTo>
                  <a:close/>
                  <a:moveTo>
                    <a:pt x="32" y="94"/>
                  </a:moveTo>
                  <a:cubicBezTo>
                    <a:pt x="32" y="103"/>
                    <a:pt x="32" y="103"/>
                    <a:pt x="32" y="103"/>
                  </a:cubicBezTo>
                  <a:cubicBezTo>
                    <a:pt x="24" y="112"/>
                    <a:pt x="24" y="112"/>
                    <a:pt x="24" y="112"/>
                  </a:cubicBezTo>
                  <a:cubicBezTo>
                    <a:pt x="22" y="113"/>
                    <a:pt x="20" y="113"/>
                    <a:pt x="19" y="112"/>
                  </a:cubicBezTo>
                  <a:cubicBezTo>
                    <a:pt x="17" y="110"/>
                    <a:pt x="17" y="108"/>
                    <a:pt x="19" y="107"/>
                  </a:cubicBezTo>
                  <a:cubicBezTo>
                    <a:pt x="30" y="95"/>
                    <a:pt x="30" y="95"/>
                    <a:pt x="30" y="95"/>
                  </a:cubicBezTo>
                  <a:cubicBezTo>
                    <a:pt x="30" y="95"/>
                    <a:pt x="30" y="95"/>
                    <a:pt x="30" y="95"/>
                  </a:cubicBezTo>
                  <a:cubicBezTo>
                    <a:pt x="31" y="95"/>
                    <a:pt x="32" y="95"/>
                    <a:pt x="32" y="94"/>
                  </a:cubicBezTo>
                  <a:close/>
                  <a:moveTo>
                    <a:pt x="22" y="65"/>
                  </a:moveTo>
                  <a:cubicBezTo>
                    <a:pt x="22" y="65"/>
                    <a:pt x="22" y="65"/>
                    <a:pt x="22" y="65"/>
                  </a:cubicBezTo>
                  <a:cubicBezTo>
                    <a:pt x="22" y="64"/>
                    <a:pt x="21" y="62"/>
                    <a:pt x="19" y="62"/>
                  </a:cubicBezTo>
                  <a:cubicBezTo>
                    <a:pt x="3" y="62"/>
                    <a:pt x="3" y="62"/>
                    <a:pt x="3" y="62"/>
                  </a:cubicBezTo>
                  <a:cubicBezTo>
                    <a:pt x="1" y="62"/>
                    <a:pt x="0" y="64"/>
                    <a:pt x="0" y="65"/>
                  </a:cubicBezTo>
                  <a:cubicBezTo>
                    <a:pt x="0" y="67"/>
                    <a:pt x="1" y="69"/>
                    <a:pt x="3" y="69"/>
                  </a:cubicBezTo>
                  <a:cubicBezTo>
                    <a:pt x="19" y="69"/>
                    <a:pt x="19" y="69"/>
                    <a:pt x="19" y="69"/>
                  </a:cubicBezTo>
                  <a:cubicBezTo>
                    <a:pt x="21" y="69"/>
                    <a:pt x="22" y="67"/>
                    <a:pt x="22" y="6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a:solidFill>
                  <a:schemeClr val="lt1"/>
                </a:solidFill>
                <a:cs typeface="+mn-ea"/>
                <a:sym typeface="+mn-lt"/>
              </a:endParaRPr>
            </a:p>
          </p:txBody>
        </p:sp>
        <p:sp>
          <p:nvSpPr>
            <p:cNvPr id="268" name="Freeform 81"/>
            <p:cNvSpPr>
              <a:spLocks noEditPoints="1"/>
            </p:cNvSpPr>
            <p:nvPr/>
          </p:nvSpPr>
          <p:spPr bwMode="auto">
            <a:xfrm>
              <a:off x="2121994" y="2232964"/>
              <a:ext cx="358326" cy="515508"/>
            </a:xfrm>
            <a:custGeom>
              <a:avLst/>
              <a:gdLst>
                <a:gd name="T0" fmla="*/ 98 w 196"/>
                <a:gd name="T1" fmla="*/ 5 h 282"/>
                <a:gd name="T2" fmla="*/ 113 w 196"/>
                <a:gd name="T3" fmla="*/ 0 h 282"/>
                <a:gd name="T4" fmla="*/ 155 w 196"/>
                <a:gd name="T5" fmla="*/ 128 h 282"/>
                <a:gd name="T6" fmla="*/ 108 w 196"/>
                <a:gd name="T7" fmla="*/ 143 h 282"/>
                <a:gd name="T8" fmla="*/ 98 w 196"/>
                <a:gd name="T9" fmla="*/ 111 h 282"/>
                <a:gd name="T10" fmla="*/ 98 w 196"/>
                <a:gd name="T11" fmla="*/ 5 h 282"/>
                <a:gd name="T12" fmla="*/ 98 w 196"/>
                <a:gd name="T13" fmla="*/ 222 h 282"/>
                <a:gd name="T14" fmla="*/ 136 w 196"/>
                <a:gd name="T15" fmla="*/ 209 h 282"/>
                <a:gd name="T16" fmla="*/ 107 w 196"/>
                <a:gd name="T17" fmla="*/ 209 h 282"/>
                <a:gd name="T18" fmla="*/ 107 w 196"/>
                <a:gd name="T19" fmla="*/ 192 h 282"/>
                <a:gd name="T20" fmla="*/ 152 w 196"/>
                <a:gd name="T21" fmla="*/ 192 h 282"/>
                <a:gd name="T22" fmla="*/ 189 w 196"/>
                <a:gd name="T23" fmla="*/ 192 h 282"/>
                <a:gd name="T24" fmla="*/ 196 w 196"/>
                <a:gd name="T25" fmla="*/ 192 h 282"/>
                <a:gd name="T26" fmla="*/ 196 w 196"/>
                <a:gd name="T27" fmla="*/ 209 h 282"/>
                <a:gd name="T28" fmla="*/ 180 w 196"/>
                <a:gd name="T29" fmla="*/ 209 h 282"/>
                <a:gd name="T30" fmla="*/ 134 w 196"/>
                <a:gd name="T31" fmla="*/ 247 h 282"/>
                <a:gd name="T32" fmla="*/ 169 w 196"/>
                <a:gd name="T33" fmla="*/ 267 h 282"/>
                <a:gd name="T34" fmla="*/ 169 w 196"/>
                <a:gd name="T35" fmla="*/ 282 h 282"/>
                <a:gd name="T36" fmla="*/ 98 w 196"/>
                <a:gd name="T37" fmla="*/ 282 h 282"/>
                <a:gd name="T38" fmla="*/ 98 w 196"/>
                <a:gd name="T39" fmla="*/ 268 h 282"/>
                <a:gd name="T40" fmla="*/ 111 w 196"/>
                <a:gd name="T41" fmla="*/ 255 h 282"/>
                <a:gd name="T42" fmla="*/ 98 w 196"/>
                <a:gd name="T43" fmla="*/ 242 h 282"/>
                <a:gd name="T44" fmla="*/ 98 w 196"/>
                <a:gd name="T45" fmla="*/ 222 h 282"/>
                <a:gd name="T46" fmla="*/ 67 w 196"/>
                <a:gd name="T47" fmla="*/ 15 h 282"/>
                <a:gd name="T48" fmla="*/ 98 w 196"/>
                <a:gd name="T49" fmla="*/ 5 h 282"/>
                <a:gd name="T50" fmla="*/ 98 w 196"/>
                <a:gd name="T51" fmla="*/ 111 h 282"/>
                <a:gd name="T52" fmla="*/ 92 w 196"/>
                <a:gd name="T53" fmla="*/ 92 h 282"/>
                <a:gd name="T54" fmla="*/ 33 w 196"/>
                <a:gd name="T55" fmla="*/ 157 h 282"/>
                <a:gd name="T56" fmla="*/ 98 w 196"/>
                <a:gd name="T57" fmla="*/ 222 h 282"/>
                <a:gd name="T58" fmla="*/ 98 w 196"/>
                <a:gd name="T59" fmla="*/ 222 h 282"/>
                <a:gd name="T60" fmla="*/ 98 w 196"/>
                <a:gd name="T61" fmla="*/ 242 h 282"/>
                <a:gd name="T62" fmla="*/ 85 w 196"/>
                <a:gd name="T63" fmla="*/ 255 h 282"/>
                <a:gd name="T64" fmla="*/ 98 w 196"/>
                <a:gd name="T65" fmla="*/ 268 h 282"/>
                <a:gd name="T66" fmla="*/ 98 w 196"/>
                <a:gd name="T67" fmla="*/ 282 h 282"/>
                <a:gd name="T68" fmla="*/ 27 w 196"/>
                <a:gd name="T69" fmla="*/ 282 h 282"/>
                <a:gd name="T70" fmla="*/ 27 w 196"/>
                <a:gd name="T71" fmla="*/ 267 h 282"/>
                <a:gd name="T72" fmla="*/ 61 w 196"/>
                <a:gd name="T73" fmla="*/ 247 h 282"/>
                <a:gd name="T74" fmla="*/ 0 w 196"/>
                <a:gd name="T75" fmla="*/ 157 h 282"/>
                <a:gd name="T76" fmla="*/ 82 w 196"/>
                <a:gd name="T77" fmla="*/ 61 h 282"/>
                <a:gd name="T78" fmla="*/ 67 w 196"/>
                <a:gd name="T79" fmla="*/ 15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96" h="282">
                  <a:moveTo>
                    <a:pt x="98" y="5"/>
                  </a:moveTo>
                  <a:cubicBezTo>
                    <a:pt x="113" y="0"/>
                    <a:pt x="113" y="0"/>
                    <a:pt x="113" y="0"/>
                  </a:cubicBezTo>
                  <a:cubicBezTo>
                    <a:pt x="155" y="128"/>
                    <a:pt x="155" y="128"/>
                    <a:pt x="155" y="128"/>
                  </a:cubicBezTo>
                  <a:cubicBezTo>
                    <a:pt x="108" y="143"/>
                    <a:pt x="108" y="143"/>
                    <a:pt x="108" y="143"/>
                  </a:cubicBezTo>
                  <a:cubicBezTo>
                    <a:pt x="98" y="111"/>
                    <a:pt x="98" y="111"/>
                    <a:pt x="98" y="111"/>
                  </a:cubicBezTo>
                  <a:cubicBezTo>
                    <a:pt x="98" y="5"/>
                    <a:pt x="98" y="5"/>
                    <a:pt x="98" y="5"/>
                  </a:cubicBezTo>
                  <a:close/>
                  <a:moveTo>
                    <a:pt x="98" y="222"/>
                  </a:moveTo>
                  <a:cubicBezTo>
                    <a:pt x="112" y="222"/>
                    <a:pt x="125" y="217"/>
                    <a:pt x="136" y="209"/>
                  </a:cubicBezTo>
                  <a:cubicBezTo>
                    <a:pt x="107" y="209"/>
                    <a:pt x="107" y="209"/>
                    <a:pt x="107" y="209"/>
                  </a:cubicBezTo>
                  <a:cubicBezTo>
                    <a:pt x="107" y="192"/>
                    <a:pt x="107" y="192"/>
                    <a:pt x="107" y="192"/>
                  </a:cubicBezTo>
                  <a:cubicBezTo>
                    <a:pt x="152" y="192"/>
                    <a:pt x="152" y="192"/>
                    <a:pt x="152" y="192"/>
                  </a:cubicBezTo>
                  <a:cubicBezTo>
                    <a:pt x="189" y="192"/>
                    <a:pt x="189" y="192"/>
                    <a:pt x="189" y="192"/>
                  </a:cubicBezTo>
                  <a:cubicBezTo>
                    <a:pt x="196" y="192"/>
                    <a:pt x="196" y="192"/>
                    <a:pt x="196" y="192"/>
                  </a:cubicBezTo>
                  <a:cubicBezTo>
                    <a:pt x="196" y="209"/>
                    <a:pt x="196" y="209"/>
                    <a:pt x="196" y="209"/>
                  </a:cubicBezTo>
                  <a:cubicBezTo>
                    <a:pt x="180" y="209"/>
                    <a:pt x="180" y="209"/>
                    <a:pt x="180" y="209"/>
                  </a:cubicBezTo>
                  <a:cubicBezTo>
                    <a:pt x="169" y="226"/>
                    <a:pt x="153" y="239"/>
                    <a:pt x="134" y="247"/>
                  </a:cubicBezTo>
                  <a:cubicBezTo>
                    <a:pt x="154" y="251"/>
                    <a:pt x="169" y="257"/>
                    <a:pt x="169" y="267"/>
                  </a:cubicBezTo>
                  <a:cubicBezTo>
                    <a:pt x="169" y="282"/>
                    <a:pt x="169" y="282"/>
                    <a:pt x="169" y="282"/>
                  </a:cubicBezTo>
                  <a:cubicBezTo>
                    <a:pt x="98" y="282"/>
                    <a:pt x="98" y="282"/>
                    <a:pt x="98" y="282"/>
                  </a:cubicBezTo>
                  <a:cubicBezTo>
                    <a:pt x="98" y="268"/>
                    <a:pt x="98" y="268"/>
                    <a:pt x="98" y="268"/>
                  </a:cubicBezTo>
                  <a:cubicBezTo>
                    <a:pt x="105" y="268"/>
                    <a:pt x="111" y="262"/>
                    <a:pt x="111" y="255"/>
                  </a:cubicBezTo>
                  <a:cubicBezTo>
                    <a:pt x="111" y="248"/>
                    <a:pt x="105" y="242"/>
                    <a:pt x="98" y="242"/>
                  </a:cubicBezTo>
                  <a:lnTo>
                    <a:pt x="98" y="222"/>
                  </a:lnTo>
                  <a:close/>
                  <a:moveTo>
                    <a:pt x="67" y="15"/>
                  </a:moveTo>
                  <a:cubicBezTo>
                    <a:pt x="98" y="5"/>
                    <a:pt x="98" y="5"/>
                    <a:pt x="98" y="5"/>
                  </a:cubicBezTo>
                  <a:cubicBezTo>
                    <a:pt x="98" y="111"/>
                    <a:pt x="98" y="111"/>
                    <a:pt x="98" y="111"/>
                  </a:cubicBezTo>
                  <a:cubicBezTo>
                    <a:pt x="92" y="92"/>
                    <a:pt x="92" y="92"/>
                    <a:pt x="92" y="92"/>
                  </a:cubicBezTo>
                  <a:cubicBezTo>
                    <a:pt x="59" y="95"/>
                    <a:pt x="33" y="123"/>
                    <a:pt x="33" y="157"/>
                  </a:cubicBezTo>
                  <a:cubicBezTo>
                    <a:pt x="33" y="193"/>
                    <a:pt x="62" y="222"/>
                    <a:pt x="98" y="222"/>
                  </a:cubicBezTo>
                  <a:cubicBezTo>
                    <a:pt x="98" y="222"/>
                    <a:pt x="98" y="222"/>
                    <a:pt x="98" y="222"/>
                  </a:cubicBezTo>
                  <a:cubicBezTo>
                    <a:pt x="98" y="242"/>
                    <a:pt x="98" y="242"/>
                    <a:pt x="98" y="242"/>
                  </a:cubicBezTo>
                  <a:cubicBezTo>
                    <a:pt x="91" y="242"/>
                    <a:pt x="85" y="248"/>
                    <a:pt x="85" y="255"/>
                  </a:cubicBezTo>
                  <a:cubicBezTo>
                    <a:pt x="85" y="262"/>
                    <a:pt x="91" y="268"/>
                    <a:pt x="98" y="268"/>
                  </a:cubicBezTo>
                  <a:cubicBezTo>
                    <a:pt x="98" y="282"/>
                    <a:pt x="98" y="282"/>
                    <a:pt x="98" y="282"/>
                  </a:cubicBezTo>
                  <a:cubicBezTo>
                    <a:pt x="27" y="282"/>
                    <a:pt x="27" y="282"/>
                    <a:pt x="27" y="282"/>
                  </a:cubicBezTo>
                  <a:cubicBezTo>
                    <a:pt x="27" y="267"/>
                    <a:pt x="27" y="267"/>
                    <a:pt x="27" y="267"/>
                  </a:cubicBezTo>
                  <a:cubicBezTo>
                    <a:pt x="27" y="257"/>
                    <a:pt x="41" y="251"/>
                    <a:pt x="61" y="247"/>
                  </a:cubicBezTo>
                  <a:cubicBezTo>
                    <a:pt x="26" y="233"/>
                    <a:pt x="0" y="198"/>
                    <a:pt x="0" y="157"/>
                  </a:cubicBezTo>
                  <a:cubicBezTo>
                    <a:pt x="0" y="108"/>
                    <a:pt x="36" y="68"/>
                    <a:pt x="82" y="61"/>
                  </a:cubicBezTo>
                  <a:lnTo>
                    <a:pt x="67" y="1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a:solidFill>
                  <a:schemeClr val="lt1"/>
                </a:solidFill>
                <a:cs typeface="+mn-ea"/>
                <a:sym typeface="+mn-lt"/>
              </a:endParaRPr>
            </a:p>
          </p:txBody>
        </p:sp>
        <p:sp>
          <p:nvSpPr>
            <p:cNvPr id="269" name="Freeform 82"/>
            <p:cNvSpPr>
              <a:spLocks noEditPoints="1"/>
            </p:cNvSpPr>
            <p:nvPr/>
          </p:nvSpPr>
          <p:spPr bwMode="auto">
            <a:xfrm>
              <a:off x="1994117" y="2159700"/>
              <a:ext cx="206470" cy="182493"/>
            </a:xfrm>
            <a:custGeom>
              <a:avLst/>
              <a:gdLst>
                <a:gd name="T0" fmla="*/ 103 w 113"/>
                <a:gd name="T1" fmla="*/ 31 h 100"/>
                <a:gd name="T2" fmla="*/ 57 w 113"/>
                <a:gd name="T3" fmla="*/ 0 h 100"/>
                <a:gd name="T4" fmla="*/ 57 w 113"/>
                <a:gd name="T5" fmla="*/ 9 h 100"/>
                <a:gd name="T6" fmla="*/ 95 w 113"/>
                <a:gd name="T7" fmla="*/ 35 h 100"/>
                <a:gd name="T8" fmla="*/ 72 w 113"/>
                <a:gd name="T9" fmla="*/ 88 h 100"/>
                <a:gd name="T10" fmla="*/ 57 w 113"/>
                <a:gd name="T11" fmla="*/ 91 h 100"/>
                <a:gd name="T12" fmla="*/ 57 w 113"/>
                <a:gd name="T13" fmla="*/ 100 h 100"/>
                <a:gd name="T14" fmla="*/ 75 w 113"/>
                <a:gd name="T15" fmla="*/ 96 h 100"/>
                <a:gd name="T16" fmla="*/ 103 w 113"/>
                <a:gd name="T17" fmla="*/ 31 h 100"/>
                <a:gd name="T18" fmla="*/ 57 w 113"/>
                <a:gd name="T19" fmla="*/ 0 h 100"/>
                <a:gd name="T20" fmla="*/ 38 w 113"/>
                <a:gd name="T21" fmla="*/ 4 h 100"/>
                <a:gd name="T22" fmla="*/ 11 w 113"/>
                <a:gd name="T23" fmla="*/ 68 h 100"/>
                <a:gd name="T24" fmla="*/ 57 w 113"/>
                <a:gd name="T25" fmla="*/ 100 h 100"/>
                <a:gd name="T26" fmla="*/ 57 w 113"/>
                <a:gd name="T27" fmla="*/ 91 h 100"/>
                <a:gd name="T28" fmla="*/ 19 w 113"/>
                <a:gd name="T29" fmla="*/ 65 h 100"/>
                <a:gd name="T30" fmla="*/ 19 w 113"/>
                <a:gd name="T31" fmla="*/ 65 h 100"/>
                <a:gd name="T32" fmla="*/ 42 w 113"/>
                <a:gd name="T33" fmla="*/ 12 h 100"/>
                <a:gd name="T34" fmla="*/ 57 w 113"/>
                <a:gd name="T35" fmla="*/ 9 h 100"/>
                <a:gd name="T36" fmla="*/ 57 w 113"/>
                <a:gd name="T37"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3" h="100">
                  <a:moveTo>
                    <a:pt x="103" y="31"/>
                  </a:moveTo>
                  <a:cubicBezTo>
                    <a:pt x="95" y="12"/>
                    <a:pt x="77" y="0"/>
                    <a:pt x="57" y="0"/>
                  </a:cubicBezTo>
                  <a:cubicBezTo>
                    <a:pt x="57" y="9"/>
                    <a:pt x="57" y="9"/>
                    <a:pt x="57" y="9"/>
                  </a:cubicBezTo>
                  <a:cubicBezTo>
                    <a:pt x="73" y="9"/>
                    <a:pt x="88" y="19"/>
                    <a:pt x="95" y="35"/>
                  </a:cubicBezTo>
                  <a:cubicBezTo>
                    <a:pt x="103" y="56"/>
                    <a:pt x="93" y="79"/>
                    <a:pt x="72" y="88"/>
                  </a:cubicBezTo>
                  <a:cubicBezTo>
                    <a:pt x="67" y="90"/>
                    <a:pt x="62" y="91"/>
                    <a:pt x="57" y="91"/>
                  </a:cubicBezTo>
                  <a:cubicBezTo>
                    <a:pt x="57" y="100"/>
                    <a:pt x="57" y="100"/>
                    <a:pt x="57" y="100"/>
                  </a:cubicBezTo>
                  <a:cubicBezTo>
                    <a:pt x="63" y="100"/>
                    <a:pt x="69" y="99"/>
                    <a:pt x="75" y="96"/>
                  </a:cubicBezTo>
                  <a:cubicBezTo>
                    <a:pt x="101" y="86"/>
                    <a:pt x="113" y="57"/>
                    <a:pt x="103" y="31"/>
                  </a:cubicBezTo>
                  <a:close/>
                  <a:moveTo>
                    <a:pt x="57" y="0"/>
                  </a:moveTo>
                  <a:cubicBezTo>
                    <a:pt x="51" y="0"/>
                    <a:pt x="44" y="1"/>
                    <a:pt x="38" y="4"/>
                  </a:cubicBezTo>
                  <a:cubicBezTo>
                    <a:pt x="13" y="14"/>
                    <a:pt x="0" y="43"/>
                    <a:pt x="11" y="68"/>
                  </a:cubicBezTo>
                  <a:cubicBezTo>
                    <a:pt x="18" y="88"/>
                    <a:pt x="37" y="100"/>
                    <a:pt x="57" y="100"/>
                  </a:cubicBezTo>
                  <a:cubicBezTo>
                    <a:pt x="57" y="91"/>
                    <a:pt x="57" y="91"/>
                    <a:pt x="57" y="91"/>
                  </a:cubicBezTo>
                  <a:cubicBezTo>
                    <a:pt x="41" y="90"/>
                    <a:pt x="26" y="81"/>
                    <a:pt x="19" y="65"/>
                  </a:cubicBezTo>
                  <a:cubicBezTo>
                    <a:pt x="19" y="65"/>
                    <a:pt x="19" y="65"/>
                    <a:pt x="19" y="65"/>
                  </a:cubicBezTo>
                  <a:cubicBezTo>
                    <a:pt x="11" y="44"/>
                    <a:pt x="21" y="21"/>
                    <a:pt x="42" y="12"/>
                  </a:cubicBezTo>
                  <a:cubicBezTo>
                    <a:pt x="47" y="10"/>
                    <a:pt x="52" y="9"/>
                    <a:pt x="57" y="9"/>
                  </a:cubicBezTo>
                  <a:lnTo>
                    <a:pt x="57"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a:solidFill>
                  <a:schemeClr val="lt1"/>
                </a:solidFill>
                <a:cs typeface="+mn-ea"/>
                <a:sym typeface="+mn-lt"/>
              </a:endParaRPr>
            </a:p>
          </p:txBody>
        </p:sp>
        <p:sp>
          <p:nvSpPr>
            <p:cNvPr id="270" name="Freeform 83"/>
            <p:cNvSpPr/>
            <p:nvPr/>
          </p:nvSpPr>
          <p:spPr bwMode="auto">
            <a:xfrm>
              <a:off x="1935506" y="2268930"/>
              <a:ext cx="90581" cy="57279"/>
            </a:xfrm>
            <a:custGeom>
              <a:avLst/>
              <a:gdLst>
                <a:gd name="T0" fmla="*/ 7 w 68"/>
                <a:gd name="T1" fmla="*/ 43 h 43"/>
                <a:gd name="T2" fmla="*/ 0 w 68"/>
                <a:gd name="T3" fmla="*/ 25 h 43"/>
                <a:gd name="T4" fmla="*/ 62 w 68"/>
                <a:gd name="T5" fmla="*/ 0 h 43"/>
                <a:gd name="T6" fmla="*/ 68 w 68"/>
                <a:gd name="T7" fmla="*/ 18 h 43"/>
                <a:gd name="T8" fmla="*/ 7 w 68"/>
                <a:gd name="T9" fmla="*/ 43 h 43"/>
              </a:gdLst>
              <a:ahLst/>
              <a:cxnLst>
                <a:cxn ang="0">
                  <a:pos x="T0" y="T1"/>
                </a:cxn>
                <a:cxn ang="0">
                  <a:pos x="T2" y="T3"/>
                </a:cxn>
                <a:cxn ang="0">
                  <a:pos x="T4" y="T5"/>
                </a:cxn>
                <a:cxn ang="0">
                  <a:pos x="T6" y="T7"/>
                </a:cxn>
                <a:cxn ang="0">
                  <a:pos x="T8" y="T9"/>
                </a:cxn>
              </a:cxnLst>
              <a:rect l="0" t="0" r="r" b="b"/>
              <a:pathLst>
                <a:path w="68" h="43">
                  <a:moveTo>
                    <a:pt x="7" y="43"/>
                  </a:moveTo>
                  <a:lnTo>
                    <a:pt x="0" y="25"/>
                  </a:lnTo>
                  <a:lnTo>
                    <a:pt x="62" y="0"/>
                  </a:lnTo>
                  <a:lnTo>
                    <a:pt x="68" y="18"/>
                  </a:lnTo>
                  <a:lnTo>
                    <a:pt x="7" y="4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a:solidFill>
                  <a:schemeClr val="lt1"/>
                </a:solidFill>
                <a:cs typeface="+mn-ea"/>
                <a:sym typeface="+mn-lt"/>
              </a:endParaRPr>
            </a:p>
          </p:txBody>
        </p:sp>
        <p:sp>
          <p:nvSpPr>
            <p:cNvPr id="271" name="Freeform 84"/>
            <p:cNvSpPr/>
            <p:nvPr/>
          </p:nvSpPr>
          <p:spPr bwMode="auto">
            <a:xfrm>
              <a:off x="1878227" y="2276921"/>
              <a:ext cx="122550" cy="74596"/>
            </a:xfrm>
            <a:custGeom>
              <a:avLst/>
              <a:gdLst>
                <a:gd name="T0" fmla="*/ 16 w 67"/>
                <a:gd name="T1" fmla="*/ 39 h 41"/>
                <a:gd name="T2" fmla="*/ 2 w 67"/>
                <a:gd name="T3" fmla="*/ 33 h 41"/>
                <a:gd name="T4" fmla="*/ 8 w 67"/>
                <a:gd name="T5" fmla="*/ 19 h 41"/>
                <a:gd name="T6" fmla="*/ 50 w 67"/>
                <a:gd name="T7" fmla="*/ 2 h 41"/>
                <a:gd name="T8" fmla="*/ 64 w 67"/>
                <a:gd name="T9" fmla="*/ 8 h 41"/>
                <a:gd name="T10" fmla="*/ 58 w 67"/>
                <a:gd name="T11" fmla="*/ 22 h 41"/>
                <a:gd name="T12" fmla="*/ 16 w 67"/>
                <a:gd name="T13" fmla="*/ 39 h 41"/>
              </a:gdLst>
              <a:ahLst/>
              <a:cxnLst>
                <a:cxn ang="0">
                  <a:pos x="T0" y="T1"/>
                </a:cxn>
                <a:cxn ang="0">
                  <a:pos x="T2" y="T3"/>
                </a:cxn>
                <a:cxn ang="0">
                  <a:pos x="T4" y="T5"/>
                </a:cxn>
                <a:cxn ang="0">
                  <a:pos x="T6" y="T7"/>
                </a:cxn>
                <a:cxn ang="0">
                  <a:pos x="T8" y="T9"/>
                </a:cxn>
                <a:cxn ang="0">
                  <a:pos x="T10" y="T11"/>
                </a:cxn>
                <a:cxn ang="0">
                  <a:pos x="T12" y="T13"/>
                </a:cxn>
              </a:cxnLst>
              <a:rect l="0" t="0" r="r" b="b"/>
              <a:pathLst>
                <a:path w="67" h="41">
                  <a:moveTo>
                    <a:pt x="16" y="39"/>
                  </a:moveTo>
                  <a:cubicBezTo>
                    <a:pt x="10" y="41"/>
                    <a:pt x="4" y="39"/>
                    <a:pt x="2" y="33"/>
                  </a:cubicBezTo>
                  <a:cubicBezTo>
                    <a:pt x="0" y="28"/>
                    <a:pt x="2" y="21"/>
                    <a:pt x="8" y="19"/>
                  </a:cubicBezTo>
                  <a:cubicBezTo>
                    <a:pt x="50" y="2"/>
                    <a:pt x="50" y="2"/>
                    <a:pt x="50" y="2"/>
                  </a:cubicBezTo>
                  <a:cubicBezTo>
                    <a:pt x="56" y="0"/>
                    <a:pt x="62" y="3"/>
                    <a:pt x="64" y="8"/>
                  </a:cubicBezTo>
                  <a:cubicBezTo>
                    <a:pt x="67" y="14"/>
                    <a:pt x="64" y="20"/>
                    <a:pt x="58" y="22"/>
                  </a:cubicBezTo>
                  <a:lnTo>
                    <a:pt x="16" y="3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a:solidFill>
                  <a:schemeClr val="lt1"/>
                </a:solidFill>
                <a:cs typeface="+mn-ea"/>
                <a:sym typeface="+mn-lt"/>
              </a:endParaRPr>
            </a:p>
          </p:txBody>
        </p:sp>
        <p:sp>
          <p:nvSpPr>
            <p:cNvPr id="272" name="Freeform 85"/>
            <p:cNvSpPr>
              <a:spLocks noEditPoints="1"/>
            </p:cNvSpPr>
            <p:nvPr/>
          </p:nvSpPr>
          <p:spPr bwMode="auto">
            <a:xfrm>
              <a:off x="1807628" y="3249327"/>
              <a:ext cx="374310" cy="133207"/>
            </a:xfrm>
            <a:custGeom>
              <a:avLst/>
              <a:gdLst>
                <a:gd name="T0" fmla="*/ 142 w 205"/>
                <a:gd name="T1" fmla="*/ 5 h 73"/>
                <a:gd name="T2" fmla="*/ 157 w 205"/>
                <a:gd name="T3" fmla="*/ 2 h 73"/>
                <a:gd name="T4" fmla="*/ 164 w 205"/>
                <a:gd name="T5" fmla="*/ 5 h 73"/>
                <a:gd name="T6" fmla="*/ 179 w 205"/>
                <a:gd name="T7" fmla="*/ 2 h 73"/>
                <a:gd name="T8" fmla="*/ 202 w 205"/>
                <a:gd name="T9" fmla="*/ 18 h 73"/>
                <a:gd name="T10" fmla="*/ 187 w 205"/>
                <a:gd name="T11" fmla="*/ 42 h 73"/>
                <a:gd name="T12" fmla="*/ 177 w 205"/>
                <a:gd name="T13" fmla="*/ 43 h 73"/>
                <a:gd name="T14" fmla="*/ 166 w 205"/>
                <a:gd name="T15" fmla="*/ 18 h 73"/>
                <a:gd name="T16" fmla="*/ 172 w 205"/>
                <a:gd name="T17" fmla="*/ 45 h 73"/>
                <a:gd name="T18" fmla="*/ 167 w 205"/>
                <a:gd name="T19" fmla="*/ 50 h 73"/>
                <a:gd name="T20" fmla="*/ 142 w 205"/>
                <a:gd name="T21" fmla="*/ 55 h 73"/>
                <a:gd name="T22" fmla="*/ 142 w 205"/>
                <a:gd name="T23" fmla="*/ 20 h 73"/>
                <a:gd name="T24" fmla="*/ 158 w 205"/>
                <a:gd name="T25" fmla="*/ 17 h 73"/>
                <a:gd name="T26" fmla="*/ 163 w 205"/>
                <a:gd name="T27" fmla="*/ 19 h 73"/>
                <a:gd name="T28" fmla="*/ 161 w 205"/>
                <a:gd name="T29" fmla="*/ 9 h 73"/>
                <a:gd name="T30" fmla="*/ 155 w 205"/>
                <a:gd name="T31" fmla="*/ 5 h 73"/>
                <a:gd name="T32" fmla="*/ 142 w 205"/>
                <a:gd name="T33" fmla="*/ 8 h 73"/>
                <a:gd name="T34" fmla="*/ 142 w 205"/>
                <a:gd name="T35" fmla="*/ 5 h 73"/>
                <a:gd name="T36" fmla="*/ 28 w 205"/>
                <a:gd name="T37" fmla="*/ 30 h 73"/>
                <a:gd name="T38" fmla="*/ 116 w 205"/>
                <a:gd name="T39" fmla="*/ 13 h 73"/>
                <a:gd name="T40" fmla="*/ 121 w 205"/>
                <a:gd name="T41" fmla="*/ 9 h 73"/>
                <a:gd name="T42" fmla="*/ 142 w 205"/>
                <a:gd name="T43" fmla="*/ 5 h 73"/>
                <a:gd name="T44" fmla="*/ 142 w 205"/>
                <a:gd name="T45" fmla="*/ 8 h 73"/>
                <a:gd name="T46" fmla="*/ 124 w 205"/>
                <a:gd name="T47" fmla="*/ 11 h 73"/>
                <a:gd name="T48" fmla="*/ 120 w 205"/>
                <a:gd name="T49" fmla="*/ 17 h 73"/>
                <a:gd name="T50" fmla="*/ 122 w 205"/>
                <a:gd name="T51" fmla="*/ 28 h 73"/>
                <a:gd name="T52" fmla="*/ 122 w 205"/>
                <a:gd name="T53" fmla="*/ 28 h 73"/>
                <a:gd name="T54" fmla="*/ 126 w 205"/>
                <a:gd name="T55" fmla="*/ 24 h 73"/>
                <a:gd name="T56" fmla="*/ 142 w 205"/>
                <a:gd name="T57" fmla="*/ 20 h 73"/>
                <a:gd name="T58" fmla="*/ 142 w 205"/>
                <a:gd name="T59" fmla="*/ 55 h 73"/>
                <a:gd name="T60" fmla="*/ 130 w 205"/>
                <a:gd name="T61" fmla="*/ 57 h 73"/>
                <a:gd name="T62" fmla="*/ 125 w 205"/>
                <a:gd name="T63" fmla="*/ 56 h 73"/>
                <a:gd name="T64" fmla="*/ 35 w 205"/>
                <a:gd name="T65" fmla="*/ 73 h 73"/>
                <a:gd name="T66" fmla="*/ 28 w 205"/>
                <a:gd name="T67" fmla="*/ 70 h 73"/>
                <a:gd name="T68" fmla="*/ 28 w 205"/>
                <a:gd name="T69" fmla="*/ 67 h 73"/>
                <a:gd name="T70" fmla="*/ 35 w 205"/>
                <a:gd name="T71" fmla="*/ 70 h 73"/>
                <a:gd name="T72" fmla="*/ 35 w 205"/>
                <a:gd name="T73" fmla="*/ 70 h 73"/>
                <a:gd name="T74" fmla="*/ 37 w 205"/>
                <a:gd name="T75" fmla="*/ 70 h 73"/>
                <a:gd name="T76" fmla="*/ 42 w 205"/>
                <a:gd name="T77" fmla="*/ 62 h 73"/>
                <a:gd name="T78" fmla="*/ 36 w 205"/>
                <a:gd name="T79" fmla="*/ 57 h 73"/>
                <a:gd name="T80" fmla="*/ 40 w 205"/>
                <a:gd name="T81" fmla="*/ 50 h 73"/>
                <a:gd name="T82" fmla="*/ 34 w 205"/>
                <a:gd name="T83" fmla="*/ 45 h 73"/>
                <a:gd name="T84" fmla="*/ 37 w 205"/>
                <a:gd name="T85" fmla="*/ 38 h 73"/>
                <a:gd name="T86" fmla="*/ 30 w 205"/>
                <a:gd name="T87" fmla="*/ 33 h 73"/>
                <a:gd name="T88" fmla="*/ 28 w 205"/>
                <a:gd name="T89" fmla="*/ 33 h 73"/>
                <a:gd name="T90" fmla="*/ 28 w 205"/>
                <a:gd name="T91" fmla="*/ 34 h 73"/>
                <a:gd name="T92" fmla="*/ 28 w 205"/>
                <a:gd name="T93" fmla="*/ 30 h 73"/>
                <a:gd name="T94" fmla="*/ 26 w 205"/>
                <a:gd name="T95" fmla="*/ 31 h 73"/>
                <a:gd name="T96" fmla="*/ 28 w 205"/>
                <a:gd name="T97" fmla="*/ 30 h 73"/>
                <a:gd name="T98" fmla="*/ 28 w 205"/>
                <a:gd name="T99" fmla="*/ 34 h 73"/>
                <a:gd name="T100" fmla="*/ 13 w 205"/>
                <a:gd name="T101" fmla="*/ 49 h 73"/>
                <a:gd name="T102" fmla="*/ 15 w 205"/>
                <a:gd name="T103" fmla="*/ 62 h 73"/>
                <a:gd name="T104" fmla="*/ 28 w 205"/>
                <a:gd name="T105" fmla="*/ 67 h 73"/>
                <a:gd name="T106" fmla="*/ 28 w 205"/>
                <a:gd name="T107" fmla="*/ 70 h 73"/>
                <a:gd name="T108" fmla="*/ 0 w 205"/>
                <a:gd name="T109" fmla="*/ 58 h 73"/>
                <a:gd name="T110" fmla="*/ 26 w 205"/>
                <a:gd name="T111" fmla="*/ 31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05" h="73">
                  <a:moveTo>
                    <a:pt x="142" y="5"/>
                  </a:moveTo>
                  <a:cubicBezTo>
                    <a:pt x="157" y="2"/>
                    <a:pt x="157" y="2"/>
                    <a:pt x="157" y="2"/>
                  </a:cubicBezTo>
                  <a:cubicBezTo>
                    <a:pt x="160" y="1"/>
                    <a:pt x="163" y="3"/>
                    <a:pt x="164" y="5"/>
                  </a:cubicBezTo>
                  <a:cubicBezTo>
                    <a:pt x="179" y="2"/>
                    <a:pt x="179" y="2"/>
                    <a:pt x="179" y="2"/>
                  </a:cubicBezTo>
                  <a:cubicBezTo>
                    <a:pt x="190" y="0"/>
                    <a:pt x="200" y="7"/>
                    <a:pt x="202" y="18"/>
                  </a:cubicBezTo>
                  <a:cubicBezTo>
                    <a:pt x="205" y="29"/>
                    <a:pt x="197" y="39"/>
                    <a:pt x="187" y="42"/>
                  </a:cubicBezTo>
                  <a:cubicBezTo>
                    <a:pt x="177" y="43"/>
                    <a:pt x="177" y="43"/>
                    <a:pt x="177" y="43"/>
                  </a:cubicBezTo>
                  <a:cubicBezTo>
                    <a:pt x="166" y="18"/>
                    <a:pt x="166" y="18"/>
                    <a:pt x="166" y="18"/>
                  </a:cubicBezTo>
                  <a:cubicBezTo>
                    <a:pt x="172" y="45"/>
                    <a:pt x="172" y="45"/>
                    <a:pt x="172" y="45"/>
                  </a:cubicBezTo>
                  <a:cubicBezTo>
                    <a:pt x="172" y="47"/>
                    <a:pt x="170" y="50"/>
                    <a:pt x="167" y="50"/>
                  </a:cubicBezTo>
                  <a:cubicBezTo>
                    <a:pt x="142" y="55"/>
                    <a:pt x="142" y="55"/>
                    <a:pt x="142" y="55"/>
                  </a:cubicBezTo>
                  <a:cubicBezTo>
                    <a:pt x="142" y="20"/>
                    <a:pt x="142" y="20"/>
                    <a:pt x="142" y="20"/>
                  </a:cubicBezTo>
                  <a:cubicBezTo>
                    <a:pt x="158" y="17"/>
                    <a:pt x="158" y="17"/>
                    <a:pt x="158" y="17"/>
                  </a:cubicBezTo>
                  <a:cubicBezTo>
                    <a:pt x="160" y="17"/>
                    <a:pt x="162" y="18"/>
                    <a:pt x="163" y="19"/>
                  </a:cubicBezTo>
                  <a:cubicBezTo>
                    <a:pt x="161" y="9"/>
                    <a:pt x="161" y="9"/>
                    <a:pt x="161" y="9"/>
                  </a:cubicBezTo>
                  <a:cubicBezTo>
                    <a:pt x="161" y="6"/>
                    <a:pt x="158" y="5"/>
                    <a:pt x="155" y="5"/>
                  </a:cubicBezTo>
                  <a:cubicBezTo>
                    <a:pt x="142" y="8"/>
                    <a:pt x="142" y="8"/>
                    <a:pt x="142" y="8"/>
                  </a:cubicBezTo>
                  <a:lnTo>
                    <a:pt x="142" y="5"/>
                  </a:lnTo>
                  <a:close/>
                  <a:moveTo>
                    <a:pt x="28" y="30"/>
                  </a:moveTo>
                  <a:cubicBezTo>
                    <a:pt x="116" y="13"/>
                    <a:pt x="116" y="13"/>
                    <a:pt x="116" y="13"/>
                  </a:cubicBezTo>
                  <a:cubicBezTo>
                    <a:pt x="117" y="11"/>
                    <a:pt x="119" y="9"/>
                    <a:pt x="121" y="9"/>
                  </a:cubicBezTo>
                  <a:cubicBezTo>
                    <a:pt x="142" y="5"/>
                    <a:pt x="142" y="5"/>
                    <a:pt x="142" y="5"/>
                  </a:cubicBezTo>
                  <a:cubicBezTo>
                    <a:pt x="142" y="8"/>
                    <a:pt x="142" y="8"/>
                    <a:pt x="142" y="8"/>
                  </a:cubicBezTo>
                  <a:cubicBezTo>
                    <a:pt x="124" y="11"/>
                    <a:pt x="124" y="11"/>
                    <a:pt x="124" y="11"/>
                  </a:cubicBezTo>
                  <a:cubicBezTo>
                    <a:pt x="121" y="12"/>
                    <a:pt x="119" y="15"/>
                    <a:pt x="120" y="17"/>
                  </a:cubicBezTo>
                  <a:cubicBezTo>
                    <a:pt x="122" y="28"/>
                    <a:pt x="122" y="28"/>
                    <a:pt x="122" y="28"/>
                  </a:cubicBezTo>
                  <a:cubicBezTo>
                    <a:pt x="122" y="28"/>
                    <a:pt x="122" y="28"/>
                    <a:pt x="122" y="28"/>
                  </a:cubicBezTo>
                  <a:cubicBezTo>
                    <a:pt x="122" y="26"/>
                    <a:pt x="124" y="24"/>
                    <a:pt x="126" y="24"/>
                  </a:cubicBezTo>
                  <a:cubicBezTo>
                    <a:pt x="142" y="20"/>
                    <a:pt x="142" y="20"/>
                    <a:pt x="142" y="20"/>
                  </a:cubicBezTo>
                  <a:cubicBezTo>
                    <a:pt x="142" y="55"/>
                    <a:pt x="142" y="55"/>
                    <a:pt x="142" y="55"/>
                  </a:cubicBezTo>
                  <a:cubicBezTo>
                    <a:pt x="130" y="57"/>
                    <a:pt x="130" y="57"/>
                    <a:pt x="130" y="57"/>
                  </a:cubicBezTo>
                  <a:cubicBezTo>
                    <a:pt x="128" y="58"/>
                    <a:pt x="126" y="57"/>
                    <a:pt x="125" y="56"/>
                  </a:cubicBezTo>
                  <a:cubicBezTo>
                    <a:pt x="35" y="73"/>
                    <a:pt x="35" y="73"/>
                    <a:pt x="35" y="73"/>
                  </a:cubicBezTo>
                  <a:cubicBezTo>
                    <a:pt x="28" y="70"/>
                    <a:pt x="28" y="70"/>
                    <a:pt x="28" y="70"/>
                  </a:cubicBezTo>
                  <a:cubicBezTo>
                    <a:pt x="28" y="67"/>
                    <a:pt x="28" y="67"/>
                    <a:pt x="28" y="67"/>
                  </a:cubicBezTo>
                  <a:cubicBezTo>
                    <a:pt x="35" y="70"/>
                    <a:pt x="35" y="70"/>
                    <a:pt x="35" y="70"/>
                  </a:cubicBezTo>
                  <a:cubicBezTo>
                    <a:pt x="35" y="70"/>
                    <a:pt x="35" y="70"/>
                    <a:pt x="35" y="70"/>
                  </a:cubicBezTo>
                  <a:cubicBezTo>
                    <a:pt x="37" y="70"/>
                    <a:pt x="37" y="70"/>
                    <a:pt x="37" y="70"/>
                  </a:cubicBezTo>
                  <a:cubicBezTo>
                    <a:pt x="41" y="69"/>
                    <a:pt x="43" y="66"/>
                    <a:pt x="42" y="62"/>
                  </a:cubicBezTo>
                  <a:cubicBezTo>
                    <a:pt x="42" y="59"/>
                    <a:pt x="39" y="57"/>
                    <a:pt x="36" y="57"/>
                  </a:cubicBezTo>
                  <a:cubicBezTo>
                    <a:pt x="39" y="56"/>
                    <a:pt x="40" y="53"/>
                    <a:pt x="40" y="50"/>
                  </a:cubicBezTo>
                  <a:cubicBezTo>
                    <a:pt x="39" y="47"/>
                    <a:pt x="37" y="45"/>
                    <a:pt x="34" y="45"/>
                  </a:cubicBezTo>
                  <a:cubicBezTo>
                    <a:pt x="36" y="44"/>
                    <a:pt x="38" y="41"/>
                    <a:pt x="37" y="38"/>
                  </a:cubicBezTo>
                  <a:cubicBezTo>
                    <a:pt x="37" y="34"/>
                    <a:pt x="33" y="32"/>
                    <a:pt x="30" y="33"/>
                  </a:cubicBezTo>
                  <a:cubicBezTo>
                    <a:pt x="28" y="33"/>
                    <a:pt x="28" y="33"/>
                    <a:pt x="28" y="33"/>
                  </a:cubicBezTo>
                  <a:cubicBezTo>
                    <a:pt x="28" y="34"/>
                    <a:pt x="28" y="34"/>
                    <a:pt x="28" y="34"/>
                  </a:cubicBezTo>
                  <a:lnTo>
                    <a:pt x="28" y="30"/>
                  </a:lnTo>
                  <a:close/>
                  <a:moveTo>
                    <a:pt x="26" y="31"/>
                  </a:moveTo>
                  <a:cubicBezTo>
                    <a:pt x="28" y="30"/>
                    <a:pt x="28" y="30"/>
                    <a:pt x="28" y="30"/>
                  </a:cubicBezTo>
                  <a:cubicBezTo>
                    <a:pt x="28" y="34"/>
                    <a:pt x="28" y="34"/>
                    <a:pt x="28" y="34"/>
                  </a:cubicBezTo>
                  <a:cubicBezTo>
                    <a:pt x="13" y="49"/>
                    <a:pt x="13" y="49"/>
                    <a:pt x="13" y="49"/>
                  </a:cubicBezTo>
                  <a:cubicBezTo>
                    <a:pt x="15" y="62"/>
                    <a:pt x="15" y="62"/>
                    <a:pt x="15" y="62"/>
                  </a:cubicBezTo>
                  <a:cubicBezTo>
                    <a:pt x="28" y="67"/>
                    <a:pt x="28" y="67"/>
                    <a:pt x="28" y="67"/>
                  </a:cubicBezTo>
                  <a:cubicBezTo>
                    <a:pt x="28" y="70"/>
                    <a:pt x="28" y="70"/>
                    <a:pt x="28" y="70"/>
                  </a:cubicBezTo>
                  <a:cubicBezTo>
                    <a:pt x="0" y="58"/>
                    <a:pt x="0" y="58"/>
                    <a:pt x="0" y="58"/>
                  </a:cubicBezTo>
                  <a:lnTo>
                    <a:pt x="26" y="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a:solidFill>
                  <a:schemeClr val="lt1"/>
                </a:solidFill>
                <a:cs typeface="+mn-ea"/>
                <a:sym typeface="+mn-lt"/>
              </a:endParaRPr>
            </a:p>
          </p:txBody>
        </p:sp>
        <p:sp>
          <p:nvSpPr>
            <p:cNvPr id="273" name="Freeform 86"/>
            <p:cNvSpPr/>
            <p:nvPr/>
          </p:nvSpPr>
          <p:spPr bwMode="auto">
            <a:xfrm>
              <a:off x="3358150" y="3593000"/>
              <a:ext cx="206470" cy="265081"/>
            </a:xfrm>
            <a:custGeom>
              <a:avLst/>
              <a:gdLst>
                <a:gd name="T0" fmla="*/ 113 w 113"/>
                <a:gd name="T1" fmla="*/ 25 h 145"/>
                <a:gd name="T2" fmla="*/ 108 w 113"/>
                <a:gd name="T3" fmla="*/ 22 h 145"/>
                <a:gd name="T4" fmla="*/ 42 w 113"/>
                <a:gd name="T5" fmla="*/ 128 h 145"/>
                <a:gd name="T6" fmla="*/ 19 w 113"/>
                <a:gd name="T7" fmla="*/ 132 h 145"/>
                <a:gd name="T8" fmla="*/ 12 w 113"/>
                <a:gd name="T9" fmla="*/ 109 h 145"/>
                <a:gd name="T10" fmla="*/ 78 w 113"/>
                <a:gd name="T11" fmla="*/ 3 h 145"/>
                <a:gd name="T12" fmla="*/ 73 w 113"/>
                <a:gd name="T13" fmla="*/ 0 h 145"/>
                <a:gd name="T14" fmla="*/ 6 w 113"/>
                <a:gd name="T15" fmla="*/ 107 h 145"/>
                <a:gd name="T16" fmla="*/ 15 w 113"/>
                <a:gd name="T17" fmla="*/ 138 h 145"/>
                <a:gd name="T18" fmla="*/ 47 w 113"/>
                <a:gd name="T19" fmla="*/ 132 h 145"/>
                <a:gd name="T20" fmla="*/ 113 w 113"/>
                <a:gd name="T21" fmla="*/ 2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3" h="145">
                  <a:moveTo>
                    <a:pt x="113" y="25"/>
                  </a:moveTo>
                  <a:cubicBezTo>
                    <a:pt x="108" y="22"/>
                    <a:pt x="108" y="22"/>
                    <a:pt x="108" y="22"/>
                  </a:cubicBezTo>
                  <a:cubicBezTo>
                    <a:pt x="42" y="128"/>
                    <a:pt x="42" y="128"/>
                    <a:pt x="42" y="128"/>
                  </a:cubicBezTo>
                  <a:cubicBezTo>
                    <a:pt x="38" y="135"/>
                    <a:pt x="27" y="137"/>
                    <a:pt x="19" y="132"/>
                  </a:cubicBezTo>
                  <a:cubicBezTo>
                    <a:pt x="11" y="127"/>
                    <a:pt x="8" y="117"/>
                    <a:pt x="12" y="109"/>
                  </a:cubicBezTo>
                  <a:cubicBezTo>
                    <a:pt x="78" y="3"/>
                    <a:pt x="78" y="3"/>
                    <a:pt x="78" y="3"/>
                  </a:cubicBezTo>
                  <a:cubicBezTo>
                    <a:pt x="73" y="0"/>
                    <a:pt x="73" y="0"/>
                    <a:pt x="73" y="0"/>
                  </a:cubicBezTo>
                  <a:cubicBezTo>
                    <a:pt x="6" y="107"/>
                    <a:pt x="6" y="107"/>
                    <a:pt x="6" y="107"/>
                  </a:cubicBezTo>
                  <a:cubicBezTo>
                    <a:pt x="0" y="117"/>
                    <a:pt x="4" y="131"/>
                    <a:pt x="15" y="138"/>
                  </a:cubicBezTo>
                  <a:cubicBezTo>
                    <a:pt x="26" y="145"/>
                    <a:pt x="40" y="142"/>
                    <a:pt x="47" y="132"/>
                  </a:cubicBezTo>
                  <a:lnTo>
                    <a:pt x="113" y="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a:solidFill>
                  <a:schemeClr val="lt1"/>
                </a:solidFill>
                <a:cs typeface="+mn-ea"/>
                <a:sym typeface="+mn-lt"/>
              </a:endParaRPr>
            </a:p>
          </p:txBody>
        </p:sp>
        <p:sp>
          <p:nvSpPr>
            <p:cNvPr id="274" name="Freeform 87"/>
            <p:cNvSpPr/>
            <p:nvPr/>
          </p:nvSpPr>
          <p:spPr bwMode="auto">
            <a:xfrm>
              <a:off x="3475371" y="3583675"/>
              <a:ext cx="99905" cy="69268"/>
            </a:xfrm>
            <a:custGeom>
              <a:avLst/>
              <a:gdLst>
                <a:gd name="T0" fmla="*/ 54 w 55"/>
                <a:gd name="T1" fmla="*/ 35 h 38"/>
                <a:gd name="T2" fmla="*/ 48 w 55"/>
                <a:gd name="T3" fmla="*/ 37 h 38"/>
                <a:gd name="T4" fmla="*/ 3 w 55"/>
                <a:gd name="T5" fmla="*/ 9 h 38"/>
                <a:gd name="T6" fmla="*/ 2 w 55"/>
                <a:gd name="T7" fmla="*/ 3 h 38"/>
                <a:gd name="T8" fmla="*/ 8 w 55"/>
                <a:gd name="T9" fmla="*/ 1 h 38"/>
                <a:gd name="T10" fmla="*/ 53 w 55"/>
                <a:gd name="T11" fmla="*/ 29 h 38"/>
                <a:gd name="T12" fmla="*/ 54 w 55"/>
                <a:gd name="T13" fmla="*/ 35 h 38"/>
              </a:gdLst>
              <a:ahLst/>
              <a:cxnLst>
                <a:cxn ang="0">
                  <a:pos x="T0" y="T1"/>
                </a:cxn>
                <a:cxn ang="0">
                  <a:pos x="T2" y="T3"/>
                </a:cxn>
                <a:cxn ang="0">
                  <a:pos x="T4" y="T5"/>
                </a:cxn>
                <a:cxn ang="0">
                  <a:pos x="T6" y="T7"/>
                </a:cxn>
                <a:cxn ang="0">
                  <a:pos x="T8" y="T9"/>
                </a:cxn>
                <a:cxn ang="0">
                  <a:pos x="T10" y="T11"/>
                </a:cxn>
                <a:cxn ang="0">
                  <a:pos x="T12" y="T13"/>
                </a:cxn>
              </a:cxnLst>
              <a:rect l="0" t="0" r="r" b="b"/>
              <a:pathLst>
                <a:path w="55" h="38">
                  <a:moveTo>
                    <a:pt x="54" y="35"/>
                  </a:moveTo>
                  <a:cubicBezTo>
                    <a:pt x="53" y="37"/>
                    <a:pt x="50" y="38"/>
                    <a:pt x="48" y="37"/>
                  </a:cubicBezTo>
                  <a:cubicBezTo>
                    <a:pt x="3" y="9"/>
                    <a:pt x="3" y="9"/>
                    <a:pt x="3" y="9"/>
                  </a:cubicBezTo>
                  <a:cubicBezTo>
                    <a:pt x="1" y="7"/>
                    <a:pt x="0" y="5"/>
                    <a:pt x="2" y="3"/>
                  </a:cubicBezTo>
                  <a:cubicBezTo>
                    <a:pt x="3" y="1"/>
                    <a:pt x="6" y="0"/>
                    <a:pt x="8" y="1"/>
                  </a:cubicBezTo>
                  <a:cubicBezTo>
                    <a:pt x="53" y="29"/>
                    <a:pt x="53" y="29"/>
                    <a:pt x="53" y="29"/>
                  </a:cubicBezTo>
                  <a:cubicBezTo>
                    <a:pt x="55" y="31"/>
                    <a:pt x="55" y="33"/>
                    <a:pt x="54" y="3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a:solidFill>
                  <a:schemeClr val="lt1"/>
                </a:solidFill>
                <a:cs typeface="+mn-ea"/>
                <a:sym typeface="+mn-lt"/>
              </a:endParaRPr>
            </a:p>
          </p:txBody>
        </p:sp>
        <p:sp>
          <p:nvSpPr>
            <p:cNvPr id="275" name="Freeform 88"/>
            <p:cNvSpPr/>
            <p:nvPr/>
          </p:nvSpPr>
          <p:spPr bwMode="auto">
            <a:xfrm>
              <a:off x="3398111" y="3638290"/>
              <a:ext cx="137203" cy="190486"/>
            </a:xfrm>
            <a:custGeom>
              <a:avLst/>
              <a:gdLst>
                <a:gd name="T0" fmla="*/ 75 w 75"/>
                <a:gd name="T1" fmla="*/ 4 h 104"/>
                <a:gd name="T2" fmla="*/ 69 w 75"/>
                <a:gd name="T3" fmla="*/ 0 h 104"/>
                <a:gd name="T4" fmla="*/ 10 w 75"/>
                <a:gd name="T5" fmla="*/ 95 h 104"/>
                <a:gd name="T6" fmla="*/ 0 w 75"/>
                <a:gd name="T7" fmla="*/ 100 h 104"/>
                <a:gd name="T8" fmla="*/ 1 w 75"/>
                <a:gd name="T9" fmla="*/ 101 h 104"/>
                <a:gd name="T10" fmla="*/ 17 w 75"/>
                <a:gd name="T11" fmla="*/ 98 h 104"/>
                <a:gd name="T12" fmla="*/ 75 w 75"/>
                <a:gd name="T13" fmla="*/ 4 h 104"/>
              </a:gdLst>
              <a:ahLst/>
              <a:cxnLst>
                <a:cxn ang="0">
                  <a:pos x="T0" y="T1"/>
                </a:cxn>
                <a:cxn ang="0">
                  <a:pos x="T2" y="T3"/>
                </a:cxn>
                <a:cxn ang="0">
                  <a:pos x="T4" y="T5"/>
                </a:cxn>
                <a:cxn ang="0">
                  <a:pos x="T6" y="T7"/>
                </a:cxn>
                <a:cxn ang="0">
                  <a:pos x="T8" y="T9"/>
                </a:cxn>
                <a:cxn ang="0">
                  <a:pos x="T10" y="T11"/>
                </a:cxn>
                <a:cxn ang="0">
                  <a:pos x="T12" y="T13"/>
                </a:cxn>
              </a:cxnLst>
              <a:rect l="0" t="0" r="r" b="b"/>
              <a:pathLst>
                <a:path w="75" h="104">
                  <a:moveTo>
                    <a:pt x="75" y="4"/>
                  </a:moveTo>
                  <a:cubicBezTo>
                    <a:pt x="69" y="0"/>
                    <a:pt x="69" y="0"/>
                    <a:pt x="69" y="0"/>
                  </a:cubicBezTo>
                  <a:cubicBezTo>
                    <a:pt x="10" y="95"/>
                    <a:pt x="10" y="95"/>
                    <a:pt x="10" y="95"/>
                  </a:cubicBezTo>
                  <a:cubicBezTo>
                    <a:pt x="8" y="98"/>
                    <a:pt x="4" y="100"/>
                    <a:pt x="0" y="100"/>
                  </a:cubicBezTo>
                  <a:cubicBezTo>
                    <a:pt x="0" y="100"/>
                    <a:pt x="1" y="100"/>
                    <a:pt x="1" y="101"/>
                  </a:cubicBezTo>
                  <a:cubicBezTo>
                    <a:pt x="7" y="104"/>
                    <a:pt x="14" y="103"/>
                    <a:pt x="17" y="98"/>
                  </a:cubicBezTo>
                  <a:lnTo>
                    <a:pt x="75" y="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a:solidFill>
                  <a:schemeClr val="lt1"/>
                </a:solidFill>
                <a:cs typeface="+mn-ea"/>
                <a:sym typeface="+mn-lt"/>
              </a:endParaRPr>
            </a:p>
          </p:txBody>
        </p:sp>
        <p:sp>
          <p:nvSpPr>
            <p:cNvPr id="276" name="Freeform 89"/>
            <p:cNvSpPr>
              <a:spLocks noEditPoints="1"/>
            </p:cNvSpPr>
            <p:nvPr/>
          </p:nvSpPr>
          <p:spPr bwMode="auto">
            <a:xfrm>
              <a:off x="3078416" y="2553990"/>
              <a:ext cx="186489" cy="135871"/>
            </a:xfrm>
            <a:custGeom>
              <a:avLst/>
              <a:gdLst>
                <a:gd name="T0" fmla="*/ 84 w 102"/>
                <a:gd name="T1" fmla="*/ 71 h 74"/>
                <a:gd name="T2" fmla="*/ 79 w 102"/>
                <a:gd name="T3" fmla="*/ 69 h 74"/>
                <a:gd name="T4" fmla="*/ 79 w 102"/>
                <a:gd name="T5" fmla="*/ 69 h 74"/>
                <a:gd name="T6" fmla="*/ 79 w 102"/>
                <a:gd name="T7" fmla="*/ 52 h 74"/>
                <a:gd name="T8" fmla="*/ 86 w 102"/>
                <a:gd name="T9" fmla="*/ 49 h 74"/>
                <a:gd name="T10" fmla="*/ 90 w 102"/>
                <a:gd name="T11" fmla="*/ 38 h 74"/>
                <a:gd name="T12" fmla="*/ 79 w 102"/>
                <a:gd name="T13" fmla="*/ 31 h 74"/>
                <a:gd name="T14" fmla="*/ 85 w 102"/>
                <a:gd name="T15" fmla="*/ 20 h 74"/>
                <a:gd name="T16" fmla="*/ 79 w 102"/>
                <a:gd name="T17" fmla="*/ 16 h 74"/>
                <a:gd name="T18" fmla="*/ 72 w 102"/>
                <a:gd name="T19" fmla="*/ 3 h 74"/>
                <a:gd name="T20" fmla="*/ 79 w 102"/>
                <a:gd name="T21" fmla="*/ 16 h 74"/>
                <a:gd name="T22" fmla="*/ 72 w 102"/>
                <a:gd name="T23" fmla="*/ 21 h 74"/>
                <a:gd name="T24" fmla="*/ 72 w 102"/>
                <a:gd name="T25" fmla="*/ 9 h 74"/>
                <a:gd name="T26" fmla="*/ 79 w 102"/>
                <a:gd name="T27" fmla="*/ 73 h 74"/>
                <a:gd name="T28" fmla="*/ 72 w 102"/>
                <a:gd name="T29" fmla="*/ 69 h 74"/>
                <a:gd name="T30" fmla="*/ 79 w 102"/>
                <a:gd name="T31" fmla="*/ 73 h 74"/>
                <a:gd name="T32" fmla="*/ 79 w 102"/>
                <a:gd name="T33" fmla="*/ 34 h 74"/>
                <a:gd name="T34" fmla="*/ 75 w 102"/>
                <a:gd name="T35" fmla="*/ 45 h 74"/>
                <a:gd name="T36" fmla="*/ 79 w 102"/>
                <a:gd name="T37" fmla="*/ 52 h 74"/>
                <a:gd name="T38" fmla="*/ 72 w 102"/>
                <a:gd name="T39" fmla="*/ 25 h 74"/>
                <a:gd name="T40" fmla="*/ 79 w 102"/>
                <a:gd name="T41" fmla="*/ 31 h 74"/>
                <a:gd name="T42" fmla="*/ 72 w 102"/>
                <a:gd name="T43" fmla="*/ 3 h 74"/>
                <a:gd name="T44" fmla="*/ 71 w 102"/>
                <a:gd name="T45" fmla="*/ 8 h 74"/>
                <a:gd name="T46" fmla="*/ 66 w 102"/>
                <a:gd name="T47" fmla="*/ 2 h 74"/>
                <a:gd name="T48" fmla="*/ 66 w 102"/>
                <a:gd name="T49" fmla="*/ 73 h 74"/>
                <a:gd name="T50" fmla="*/ 67 w 102"/>
                <a:gd name="T51" fmla="*/ 65 h 74"/>
                <a:gd name="T52" fmla="*/ 72 w 102"/>
                <a:gd name="T53" fmla="*/ 74 h 74"/>
                <a:gd name="T54" fmla="*/ 72 w 102"/>
                <a:gd name="T55" fmla="*/ 21 h 74"/>
                <a:gd name="T56" fmla="*/ 72 w 102"/>
                <a:gd name="T57" fmla="*/ 52 h 74"/>
                <a:gd name="T58" fmla="*/ 66 w 102"/>
                <a:gd name="T59" fmla="*/ 57 h 74"/>
                <a:gd name="T60" fmla="*/ 69 w 102"/>
                <a:gd name="T61" fmla="*/ 16 h 74"/>
                <a:gd name="T62" fmla="*/ 22 w 102"/>
                <a:gd name="T63" fmla="*/ 10 h 74"/>
                <a:gd name="T64" fmla="*/ 66 w 102"/>
                <a:gd name="T65" fmla="*/ 5 h 74"/>
                <a:gd name="T66" fmla="*/ 64 w 102"/>
                <a:gd name="T67" fmla="*/ 6 h 74"/>
                <a:gd name="T68" fmla="*/ 66 w 102"/>
                <a:gd name="T69" fmla="*/ 16 h 74"/>
                <a:gd name="T70" fmla="*/ 66 w 102"/>
                <a:gd name="T71" fmla="*/ 64 h 74"/>
                <a:gd name="T72" fmla="*/ 37 w 102"/>
                <a:gd name="T73" fmla="*/ 57 h 74"/>
                <a:gd name="T74" fmla="*/ 22 w 102"/>
                <a:gd name="T75" fmla="*/ 49 h 74"/>
                <a:gd name="T76" fmla="*/ 27 w 102"/>
                <a:gd name="T77" fmla="*/ 48 h 74"/>
                <a:gd name="T78" fmla="*/ 22 w 102"/>
                <a:gd name="T79" fmla="*/ 27 h 74"/>
                <a:gd name="T80" fmla="*/ 2 w 102"/>
                <a:gd name="T81" fmla="*/ 41 h 74"/>
                <a:gd name="T82" fmla="*/ 22 w 102"/>
                <a:gd name="T83" fmla="*/ 10 h 74"/>
                <a:gd name="T84" fmla="*/ 17 w 102"/>
                <a:gd name="T85" fmla="*/ 28 h 74"/>
                <a:gd name="T86" fmla="*/ 22 w 102"/>
                <a:gd name="T87" fmla="*/ 49 h 74"/>
                <a:gd name="T88" fmla="*/ 2 w 102"/>
                <a:gd name="T89" fmla="*/ 41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2" h="74">
                  <a:moveTo>
                    <a:pt x="79" y="7"/>
                  </a:moveTo>
                  <a:cubicBezTo>
                    <a:pt x="102" y="22"/>
                    <a:pt x="98" y="62"/>
                    <a:pt x="84" y="71"/>
                  </a:cubicBezTo>
                  <a:cubicBezTo>
                    <a:pt x="82" y="72"/>
                    <a:pt x="80" y="73"/>
                    <a:pt x="79" y="73"/>
                  </a:cubicBezTo>
                  <a:cubicBezTo>
                    <a:pt x="79" y="69"/>
                    <a:pt x="79" y="69"/>
                    <a:pt x="79" y="69"/>
                  </a:cubicBezTo>
                  <a:cubicBezTo>
                    <a:pt x="79" y="69"/>
                    <a:pt x="79" y="69"/>
                    <a:pt x="79" y="69"/>
                  </a:cubicBezTo>
                  <a:cubicBezTo>
                    <a:pt x="79" y="69"/>
                    <a:pt x="79" y="69"/>
                    <a:pt x="79" y="69"/>
                  </a:cubicBezTo>
                  <a:cubicBezTo>
                    <a:pt x="83" y="67"/>
                    <a:pt x="85" y="61"/>
                    <a:pt x="83" y="57"/>
                  </a:cubicBezTo>
                  <a:cubicBezTo>
                    <a:pt x="82" y="55"/>
                    <a:pt x="80" y="53"/>
                    <a:pt x="79" y="52"/>
                  </a:cubicBezTo>
                  <a:cubicBezTo>
                    <a:pt x="79" y="49"/>
                    <a:pt x="79" y="49"/>
                    <a:pt x="79" y="49"/>
                  </a:cubicBezTo>
                  <a:cubicBezTo>
                    <a:pt x="81" y="50"/>
                    <a:pt x="84" y="50"/>
                    <a:pt x="86" y="49"/>
                  </a:cubicBezTo>
                  <a:cubicBezTo>
                    <a:pt x="86" y="49"/>
                    <a:pt x="86" y="49"/>
                    <a:pt x="86" y="49"/>
                  </a:cubicBezTo>
                  <a:cubicBezTo>
                    <a:pt x="90" y="47"/>
                    <a:pt x="92" y="42"/>
                    <a:pt x="90" y="38"/>
                  </a:cubicBezTo>
                  <a:cubicBezTo>
                    <a:pt x="88" y="34"/>
                    <a:pt x="83" y="32"/>
                    <a:pt x="79" y="34"/>
                  </a:cubicBezTo>
                  <a:cubicBezTo>
                    <a:pt x="79" y="31"/>
                    <a:pt x="79" y="31"/>
                    <a:pt x="79" y="31"/>
                  </a:cubicBezTo>
                  <a:cubicBezTo>
                    <a:pt x="80" y="31"/>
                    <a:pt x="81" y="30"/>
                    <a:pt x="82" y="30"/>
                  </a:cubicBezTo>
                  <a:cubicBezTo>
                    <a:pt x="86" y="28"/>
                    <a:pt x="87" y="24"/>
                    <a:pt x="85" y="20"/>
                  </a:cubicBezTo>
                  <a:cubicBezTo>
                    <a:pt x="85" y="20"/>
                    <a:pt x="85" y="20"/>
                    <a:pt x="85" y="20"/>
                  </a:cubicBezTo>
                  <a:cubicBezTo>
                    <a:pt x="84" y="17"/>
                    <a:pt x="81" y="16"/>
                    <a:pt x="79" y="16"/>
                  </a:cubicBezTo>
                  <a:lnTo>
                    <a:pt x="79" y="7"/>
                  </a:lnTo>
                  <a:close/>
                  <a:moveTo>
                    <a:pt x="72" y="3"/>
                  </a:moveTo>
                  <a:cubicBezTo>
                    <a:pt x="74" y="4"/>
                    <a:pt x="76" y="5"/>
                    <a:pt x="79" y="7"/>
                  </a:cubicBezTo>
                  <a:cubicBezTo>
                    <a:pt x="79" y="16"/>
                    <a:pt x="79" y="16"/>
                    <a:pt x="79" y="16"/>
                  </a:cubicBezTo>
                  <a:cubicBezTo>
                    <a:pt x="77" y="16"/>
                    <a:pt x="76" y="16"/>
                    <a:pt x="75" y="17"/>
                  </a:cubicBezTo>
                  <a:cubicBezTo>
                    <a:pt x="73" y="17"/>
                    <a:pt x="72" y="19"/>
                    <a:pt x="72" y="21"/>
                  </a:cubicBezTo>
                  <a:cubicBezTo>
                    <a:pt x="72" y="13"/>
                    <a:pt x="72" y="13"/>
                    <a:pt x="72" y="13"/>
                  </a:cubicBezTo>
                  <a:cubicBezTo>
                    <a:pt x="72" y="12"/>
                    <a:pt x="72" y="10"/>
                    <a:pt x="72" y="9"/>
                  </a:cubicBezTo>
                  <a:cubicBezTo>
                    <a:pt x="72" y="3"/>
                    <a:pt x="72" y="3"/>
                    <a:pt x="72" y="3"/>
                  </a:cubicBezTo>
                  <a:close/>
                  <a:moveTo>
                    <a:pt x="79" y="73"/>
                  </a:moveTo>
                  <a:cubicBezTo>
                    <a:pt x="76" y="74"/>
                    <a:pt x="74" y="74"/>
                    <a:pt x="72" y="74"/>
                  </a:cubicBezTo>
                  <a:cubicBezTo>
                    <a:pt x="72" y="69"/>
                    <a:pt x="72" y="69"/>
                    <a:pt x="72" y="69"/>
                  </a:cubicBezTo>
                  <a:cubicBezTo>
                    <a:pt x="74" y="70"/>
                    <a:pt x="76" y="70"/>
                    <a:pt x="79" y="69"/>
                  </a:cubicBezTo>
                  <a:cubicBezTo>
                    <a:pt x="79" y="73"/>
                    <a:pt x="79" y="73"/>
                    <a:pt x="79" y="73"/>
                  </a:cubicBezTo>
                  <a:close/>
                  <a:moveTo>
                    <a:pt x="79" y="31"/>
                  </a:moveTo>
                  <a:cubicBezTo>
                    <a:pt x="79" y="34"/>
                    <a:pt x="79" y="34"/>
                    <a:pt x="79" y="34"/>
                  </a:cubicBezTo>
                  <a:cubicBezTo>
                    <a:pt x="78" y="34"/>
                    <a:pt x="78" y="34"/>
                    <a:pt x="78" y="34"/>
                  </a:cubicBezTo>
                  <a:cubicBezTo>
                    <a:pt x="74" y="36"/>
                    <a:pt x="73" y="41"/>
                    <a:pt x="75" y="45"/>
                  </a:cubicBezTo>
                  <a:cubicBezTo>
                    <a:pt x="76" y="47"/>
                    <a:pt x="77" y="48"/>
                    <a:pt x="79" y="49"/>
                  </a:cubicBezTo>
                  <a:cubicBezTo>
                    <a:pt x="79" y="52"/>
                    <a:pt x="79" y="52"/>
                    <a:pt x="79" y="52"/>
                  </a:cubicBezTo>
                  <a:cubicBezTo>
                    <a:pt x="76" y="51"/>
                    <a:pt x="74" y="51"/>
                    <a:pt x="72" y="52"/>
                  </a:cubicBezTo>
                  <a:cubicBezTo>
                    <a:pt x="72" y="25"/>
                    <a:pt x="72" y="25"/>
                    <a:pt x="72" y="25"/>
                  </a:cubicBezTo>
                  <a:cubicBezTo>
                    <a:pt x="72" y="26"/>
                    <a:pt x="72" y="26"/>
                    <a:pt x="72" y="26"/>
                  </a:cubicBezTo>
                  <a:cubicBezTo>
                    <a:pt x="73" y="29"/>
                    <a:pt x="76" y="31"/>
                    <a:pt x="79" y="31"/>
                  </a:cubicBezTo>
                  <a:close/>
                  <a:moveTo>
                    <a:pt x="66" y="2"/>
                  </a:moveTo>
                  <a:cubicBezTo>
                    <a:pt x="68" y="2"/>
                    <a:pt x="70" y="3"/>
                    <a:pt x="72" y="3"/>
                  </a:cubicBezTo>
                  <a:cubicBezTo>
                    <a:pt x="72" y="9"/>
                    <a:pt x="72" y="9"/>
                    <a:pt x="72" y="9"/>
                  </a:cubicBezTo>
                  <a:cubicBezTo>
                    <a:pt x="71" y="9"/>
                    <a:pt x="71" y="9"/>
                    <a:pt x="71" y="8"/>
                  </a:cubicBezTo>
                  <a:cubicBezTo>
                    <a:pt x="70" y="7"/>
                    <a:pt x="68" y="5"/>
                    <a:pt x="66" y="5"/>
                  </a:cubicBezTo>
                  <a:cubicBezTo>
                    <a:pt x="66" y="2"/>
                    <a:pt x="66" y="2"/>
                    <a:pt x="66" y="2"/>
                  </a:cubicBezTo>
                  <a:close/>
                  <a:moveTo>
                    <a:pt x="72" y="74"/>
                  </a:moveTo>
                  <a:cubicBezTo>
                    <a:pt x="70" y="74"/>
                    <a:pt x="68" y="73"/>
                    <a:pt x="66" y="73"/>
                  </a:cubicBezTo>
                  <a:cubicBezTo>
                    <a:pt x="66" y="64"/>
                    <a:pt x="66" y="64"/>
                    <a:pt x="66" y="64"/>
                  </a:cubicBezTo>
                  <a:cubicBezTo>
                    <a:pt x="66" y="64"/>
                    <a:pt x="67" y="64"/>
                    <a:pt x="67" y="65"/>
                  </a:cubicBezTo>
                  <a:cubicBezTo>
                    <a:pt x="68" y="67"/>
                    <a:pt x="70" y="68"/>
                    <a:pt x="72" y="69"/>
                  </a:cubicBezTo>
                  <a:cubicBezTo>
                    <a:pt x="72" y="74"/>
                    <a:pt x="72" y="74"/>
                    <a:pt x="72" y="74"/>
                  </a:cubicBezTo>
                  <a:close/>
                  <a:moveTo>
                    <a:pt x="72" y="13"/>
                  </a:moveTo>
                  <a:cubicBezTo>
                    <a:pt x="72" y="21"/>
                    <a:pt x="72" y="21"/>
                    <a:pt x="72" y="21"/>
                  </a:cubicBezTo>
                  <a:cubicBezTo>
                    <a:pt x="71" y="22"/>
                    <a:pt x="71" y="24"/>
                    <a:pt x="72" y="25"/>
                  </a:cubicBezTo>
                  <a:cubicBezTo>
                    <a:pt x="72" y="52"/>
                    <a:pt x="72" y="52"/>
                    <a:pt x="72" y="52"/>
                  </a:cubicBezTo>
                  <a:cubicBezTo>
                    <a:pt x="71" y="52"/>
                    <a:pt x="71" y="52"/>
                    <a:pt x="71" y="52"/>
                  </a:cubicBezTo>
                  <a:cubicBezTo>
                    <a:pt x="69" y="54"/>
                    <a:pt x="67" y="55"/>
                    <a:pt x="66" y="57"/>
                  </a:cubicBezTo>
                  <a:cubicBezTo>
                    <a:pt x="66" y="16"/>
                    <a:pt x="66" y="16"/>
                    <a:pt x="66" y="16"/>
                  </a:cubicBezTo>
                  <a:cubicBezTo>
                    <a:pt x="67" y="16"/>
                    <a:pt x="68" y="16"/>
                    <a:pt x="69" y="16"/>
                  </a:cubicBezTo>
                  <a:cubicBezTo>
                    <a:pt x="70" y="15"/>
                    <a:pt x="71" y="14"/>
                    <a:pt x="72" y="13"/>
                  </a:cubicBezTo>
                  <a:close/>
                  <a:moveTo>
                    <a:pt x="22" y="10"/>
                  </a:moveTo>
                  <a:cubicBezTo>
                    <a:pt x="41" y="2"/>
                    <a:pt x="55" y="0"/>
                    <a:pt x="66" y="2"/>
                  </a:cubicBezTo>
                  <a:cubicBezTo>
                    <a:pt x="66" y="5"/>
                    <a:pt x="66" y="5"/>
                    <a:pt x="66" y="5"/>
                  </a:cubicBezTo>
                  <a:cubicBezTo>
                    <a:pt x="65" y="5"/>
                    <a:pt x="65" y="6"/>
                    <a:pt x="64" y="6"/>
                  </a:cubicBezTo>
                  <a:cubicBezTo>
                    <a:pt x="64" y="6"/>
                    <a:pt x="64" y="6"/>
                    <a:pt x="64" y="6"/>
                  </a:cubicBezTo>
                  <a:cubicBezTo>
                    <a:pt x="61" y="7"/>
                    <a:pt x="60" y="11"/>
                    <a:pt x="61" y="13"/>
                  </a:cubicBezTo>
                  <a:cubicBezTo>
                    <a:pt x="62" y="15"/>
                    <a:pt x="64" y="16"/>
                    <a:pt x="66" y="16"/>
                  </a:cubicBezTo>
                  <a:cubicBezTo>
                    <a:pt x="66" y="57"/>
                    <a:pt x="66" y="57"/>
                    <a:pt x="66" y="57"/>
                  </a:cubicBezTo>
                  <a:cubicBezTo>
                    <a:pt x="66" y="59"/>
                    <a:pt x="66" y="62"/>
                    <a:pt x="66" y="64"/>
                  </a:cubicBezTo>
                  <a:cubicBezTo>
                    <a:pt x="66" y="73"/>
                    <a:pt x="66" y="73"/>
                    <a:pt x="66" y="73"/>
                  </a:cubicBezTo>
                  <a:cubicBezTo>
                    <a:pt x="56" y="68"/>
                    <a:pt x="48" y="56"/>
                    <a:pt x="37" y="57"/>
                  </a:cubicBezTo>
                  <a:cubicBezTo>
                    <a:pt x="32" y="57"/>
                    <a:pt x="27" y="58"/>
                    <a:pt x="22" y="57"/>
                  </a:cubicBezTo>
                  <a:cubicBezTo>
                    <a:pt x="22" y="49"/>
                    <a:pt x="22" y="49"/>
                    <a:pt x="22" y="49"/>
                  </a:cubicBezTo>
                  <a:cubicBezTo>
                    <a:pt x="24" y="49"/>
                    <a:pt x="25" y="48"/>
                    <a:pt x="27" y="48"/>
                  </a:cubicBezTo>
                  <a:cubicBezTo>
                    <a:pt x="27" y="48"/>
                    <a:pt x="27" y="48"/>
                    <a:pt x="27" y="48"/>
                  </a:cubicBezTo>
                  <a:cubicBezTo>
                    <a:pt x="32" y="45"/>
                    <a:pt x="34" y="38"/>
                    <a:pt x="32" y="33"/>
                  </a:cubicBezTo>
                  <a:cubicBezTo>
                    <a:pt x="30" y="29"/>
                    <a:pt x="26" y="27"/>
                    <a:pt x="22" y="27"/>
                  </a:cubicBezTo>
                  <a:lnTo>
                    <a:pt x="22" y="10"/>
                  </a:lnTo>
                  <a:close/>
                  <a:moveTo>
                    <a:pt x="2" y="41"/>
                  </a:moveTo>
                  <a:cubicBezTo>
                    <a:pt x="0" y="23"/>
                    <a:pt x="18" y="12"/>
                    <a:pt x="18" y="12"/>
                  </a:cubicBezTo>
                  <a:cubicBezTo>
                    <a:pt x="20" y="12"/>
                    <a:pt x="21" y="11"/>
                    <a:pt x="22" y="10"/>
                  </a:cubicBezTo>
                  <a:cubicBezTo>
                    <a:pt x="22" y="27"/>
                    <a:pt x="22" y="27"/>
                    <a:pt x="22" y="27"/>
                  </a:cubicBezTo>
                  <a:cubicBezTo>
                    <a:pt x="20" y="27"/>
                    <a:pt x="19" y="27"/>
                    <a:pt x="17" y="28"/>
                  </a:cubicBezTo>
                  <a:cubicBezTo>
                    <a:pt x="12" y="31"/>
                    <a:pt x="9" y="37"/>
                    <a:pt x="12" y="43"/>
                  </a:cubicBezTo>
                  <a:cubicBezTo>
                    <a:pt x="14" y="47"/>
                    <a:pt x="18" y="49"/>
                    <a:pt x="22" y="49"/>
                  </a:cubicBezTo>
                  <a:cubicBezTo>
                    <a:pt x="22" y="57"/>
                    <a:pt x="22" y="57"/>
                    <a:pt x="22" y="57"/>
                  </a:cubicBezTo>
                  <a:cubicBezTo>
                    <a:pt x="12" y="57"/>
                    <a:pt x="4" y="53"/>
                    <a:pt x="2" y="4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a:solidFill>
                  <a:schemeClr val="lt1"/>
                </a:solidFill>
                <a:cs typeface="+mn-ea"/>
                <a:sym typeface="+mn-lt"/>
              </a:endParaRPr>
            </a:p>
          </p:txBody>
        </p:sp>
        <p:sp>
          <p:nvSpPr>
            <p:cNvPr id="277" name="Freeform 90"/>
            <p:cNvSpPr/>
            <p:nvPr/>
          </p:nvSpPr>
          <p:spPr bwMode="auto">
            <a:xfrm>
              <a:off x="1523900" y="3443809"/>
              <a:ext cx="173168" cy="223787"/>
            </a:xfrm>
            <a:custGeom>
              <a:avLst/>
              <a:gdLst>
                <a:gd name="T0" fmla="*/ 0 w 95"/>
                <a:gd name="T1" fmla="*/ 21 h 123"/>
                <a:gd name="T2" fmla="*/ 4 w 95"/>
                <a:gd name="T3" fmla="*/ 19 h 123"/>
                <a:gd name="T4" fmla="*/ 59 w 95"/>
                <a:gd name="T5" fmla="*/ 109 h 123"/>
                <a:gd name="T6" fmla="*/ 79 w 95"/>
                <a:gd name="T7" fmla="*/ 112 h 123"/>
                <a:gd name="T8" fmla="*/ 85 w 95"/>
                <a:gd name="T9" fmla="*/ 93 h 123"/>
                <a:gd name="T10" fmla="*/ 29 w 95"/>
                <a:gd name="T11" fmla="*/ 3 h 123"/>
                <a:gd name="T12" fmla="*/ 34 w 95"/>
                <a:gd name="T13" fmla="*/ 0 h 123"/>
                <a:gd name="T14" fmla="*/ 90 w 95"/>
                <a:gd name="T15" fmla="*/ 91 h 123"/>
                <a:gd name="T16" fmla="*/ 82 w 95"/>
                <a:gd name="T17" fmla="*/ 117 h 123"/>
                <a:gd name="T18" fmla="*/ 56 w 95"/>
                <a:gd name="T19" fmla="*/ 112 h 123"/>
                <a:gd name="T20" fmla="*/ 0 w 95"/>
                <a:gd name="T21" fmla="*/ 21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5" h="123">
                  <a:moveTo>
                    <a:pt x="0" y="21"/>
                  </a:moveTo>
                  <a:cubicBezTo>
                    <a:pt x="4" y="19"/>
                    <a:pt x="4" y="19"/>
                    <a:pt x="4" y="19"/>
                  </a:cubicBezTo>
                  <a:cubicBezTo>
                    <a:pt x="59" y="109"/>
                    <a:pt x="59" y="109"/>
                    <a:pt x="59" y="109"/>
                  </a:cubicBezTo>
                  <a:cubicBezTo>
                    <a:pt x="63" y="115"/>
                    <a:pt x="72" y="117"/>
                    <a:pt x="79" y="112"/>
                  </a:cubicBezTo>
                  <a:cubicBezTo>
                    <a:pt x="87" y="108"/>
                    <a:pt x="89" y="99"/>
                    <a:pt x="85" y="93"/>
                  </a:cubicBezTo>
                  <a:cubicBezTo>
                    <a:pt x="29" y="3"/>
                    <a:pt x="29" y="3"/>
                    <a:pt x="29" y="3"/>
                  </a:cubicBezTo>
                  <a:cubicBezTo>
                    <a:pt x="34" y="0"/>
                    <a:pt x="34" y="0"/>
                    <a:pt x="34" y="0"/>
                  </a:cubicBezTo>
                  <a:cubicBezTo>
                    <a:pt x="90" y="91"/>
                    <a:pt x="90" y="91"/>
                    <a:pt x="90" y="91"/>
                  </a:cubicBezTo>
                  <a:cubicBezTo>
                    <a:pt x="95" y="100"/>
                    <a:pt x="92" y="111"/>
                    <a:pt x="82" y="117"/>
                  </a:cubicBezTo>
                  <a:cubicBezTo>
                    <a:pt x="73" y="123"/>
                    <a:pt x="61" y="121"/>
                    <a:pt x="56" y="112"/>
                  </a:cubicBezTo>
                  <a:lnTo>
                    <a:pt x="0" y="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a:solidFill>
                  <a:schemeClr val="lt1"/>
                </a:solidFill>
                <a:cs typeface="+mn-ea"/>
                <a:sym typeface="+mn-lt"/>
              </a:endParaRPr>
            </a:p>
          </p:txBody>
        </p:sp>
        <p:sp>
          <p:nvSpPr>
            <p:cNvPr id="278" name="Freeform 91"/>
            <p:cNvSpPr/>
            <p:nvPr/>
          </p:nvSpPr>
          <p:spPr bwMode="auto">
            <a:xfrm>
              <a:off x="1513242" y="3435816"/>
              <a:ext cx="85252" cy="58611"/>
            </a:xfrm>
            <a:custGeom>
              <a:avLst/>
              <a:gdLst>
                <a:gd name="T0" fmla="*/ 1 w 47"/>
                <a:gd name="T1" fmla="*/ 30 h 32"/>
                <a:gd name="T2" fmla="*/ 6 w 47"/>
                <a:gd name="T3" fmla="*/ 31 h 32"/>
                <a:gd name="T4" fmla="*/ 44 w 47"/>
                <a:gd name="T5" fmla="*/ 7 h 32"/>
                <a:gd name="T6" fmla="*/ 46 w 47"/>
                <a:gd name="T7" fmla="*/ 2 h 32"/>
                <a:gd name="T8" fmla="*/ 41 w 47"/>
                <a:gd name="T9" fmla="*/ 1 h 32"/>
                <a:gd name="T10" fmla="*/ 2 w 47"/>
                <a:gd name="T11" fmla="*/ 25 h 32"/>
                <a:gd name="T12" fmla="*/ 1 w 47"/>
                <a:gd name="T13" fmla="*/ 30 h 32"/>
              </a:gdLst>
              <a:ahLst/>
              <a:cxnLst>
                <a:cxn ang="0">
                  <a:pos x="T0" y="T1"/>
                </a:cxn>
                <a:cxn ang="0">
                  <a:pos x="T2" y="T3"/>
                </a:cxn>
                <a:cxn ang="0">
                  <a:pos x="T4" y="T5"/>
                </a:cxn>
                <a:cxn ang="0">
                  <a:pos x="T6" y="T7"/>
                </a:cxn>
                <a:cxn ang="0">
                  <a:pos x="T8" y="T9"/>
                </a:cxn>
                <a:cxn ang="0">
                  <a:pos x="T10" y="T11"/>
                </a:cxn>
                <a:cxn ang="0">
                  <a:pos x="T12" y="T13"/>
                </a:cxn>
              </a:cxnLst>
              <a:rect l="0" t="0" r="r" b="b"/>
              <a:pathLst>
                <a:path w="47" h="32">
                  <a:moveTo>
                    <a:pt x="1" y="30"/>
                  </a:moveTo>
                  <a:cubicBezTo>
                    <a:pt x="2" y="32"/>
                    <a:pt x="4" y="32"/>
                    <a:pt x="6" y="31"/>
                  </a:cubicBezTo>
                  <a:cubicBezTo>
                    <a:pt x="44" y="7"/>
                    <a:pt x="44" y="7"/>
                    <a:pt x="44" y="7"/>
                  </a:cubicBezTo>
                  <a:cubicBezTo>
                    <a:pt x="46" y="6"/>
                    <a:pt x="47" y="4"/>
                    <a:pt x="46" y="2"/>
                  </a:cubicBezTo>
                  <a:cubicBezTo>
                    <a:pt x="45" y="1"/>
                    <a:pt x="42" y="0"/>
                    <a:pt x="41" y="1"/>
                  </a:cubicBezTo>
                  <a:cubicBezTo>
                    <a:pt x="2" y="25"/>
                    <a:pt x="2" y="25"/>
                    <a:pt x="2" y="25"/>
                  </a:cubicBezTo>
                  <a:cubicBezTo>
                    <a:pt x="1" y="26"/>
                    <a:pt x="0" y="28"/>
                    <a:pt x="1" y="3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a:solidFill>
                  <a:schemeClr val="lt1"/>
                </a:solidFill>
                <a:cs typeface="+mn-ea"/>
                <a:sym typeface="+mn-lt"/>
              </a:endParaRPr>
            </a:p>
          </p:txBody>
        </p:sp>
        <p:sp>
          <p:nvSpPr>
            <p:cNvPr id="279" name="Freeform 92"/>
            <p:cNvSpPr/>
            <p:nvPr/>
          </p:nvSpPr>
          <p:spPr bwMode="auto">
            <a:xfrm>
              <a:off x="1547876" y="3483770"/>
              <a:ext cx="117222" cy="161180"/>
            </a:xfrm>
            <a:custGeom>
              <a:avLst/>
              <a:gdLst>
                <a:gd name="T0" fmla="*/ 0 w 64"/>
                <a:gd name="T1" fmla="*/ 3 h 88"/>
                <a:gd name="T2" fmla="*/ 5 w 64"/>
                <a:gd name="T3" fmla="*/ 0 h 88"/>
                <a:gd name="T4" fmla="*/ 55 w 64"/>
                <a:gd name="T5" fmla="*/ 80 h 88"/>
                <a:gd name="T6" fmla="*/ 64 w 64"/>
                <a:gd name="T7" fmla="*/ 85 h 88"/>
                <a:gd name="T8" fmla="*/ 63 w 64"/>
                <a:gd name="T9" fmla="*/ 85 h 88"/>
                <a:gd name="T10" fmla="*/ 49 w 64"/>
                <a:gd name="T11" fmla="*/ 82 h 88"/>
                <a:gd name="T12" fmla="*/ 0 w 64"/>
                <a:gd name="T13" fmla="*/ 3 h 88"/>
              </a:gdLst>
              <a:ahLst/>
              <a:cxnLst>
                <a:cxn ang="0">
                  <a:pos x="T0" y="T1"/>
                </a:cxn>
                <a:cxn ang="0">
                  <a:pos x="T2" y="T3"/>
                </a:cxn>
                <a:cxn ang="0">
                  <a:pos x="T4" y="T5"/>
                </a:cxn>
                <a:cxn ang="0">
                  <a:pos x="T6" y="T7"/>
                </a:cxn>
                <a:cxn ang="0">
                  <a:pos x="T8" y="T9"/>
                </a:cxn>
                <a:cxn ang="0">
                  <a:pos x="T10" y="T11"/>
                </a:cxn>
                <a:cxn ang="0">
                  <a:pos x="T12" y="T13"/>
                </a:cxn>
              </a:cxnLst>
              <a:rect l="0" t="0" r="r" b="b"/>
              <a:pathLst>
                <a:path w="64" h="88">
                  <a:moveTo>
                    <a:pt x="0" y="3"/>
                  </a:moveTo>
                  <a:cubicBezTo>
                    <a:pt x="5" y="0"/>
                    <a:pt x="5" y="0"/>
                    <a:pt x="5" y="0"/>
                  </a:cubicBezTo>
                  <a:cubicBezTo>
                    <a:pt x="55" y="80"/>
                    <a:pt x="55" y="80"/>
                    <a:pt x="55" y="80"/>
                  </a:cubicBezTo>
                  <a:cubicBezTo>
                    <a:pt x="57" y="83"/>
                    <a:pt x="60" y="85"/>
                    <a:pt x="64" y="85"/>
                  </a:cubicBezTo>
                  <a:cubicBezTo>
                    <a:pt x="63" y="85"/>
                    <a:pt x="63" y="85"/>
                    <a:pt x="63" y="85"/>
                  </a:cubicBezTo>
                  <a:cubicBezTo>
                    <a:pt x="58" y="88"/>
                    <a:pt x="52" y="87"/>
                    <a:pt x="49" y="82"/>
                  </a:cubicBezTo>
                  <a:lnTo>
                    <a:pt x="0" y="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a:solidFill>
                  <a:schemeClr val="lt1"/>
                </a:solidFill>
                <a:cs typeface="+mn-ea"/>
                <a:sym typeface="+mn-lt"/>
              </a:endParaRPr>
            </a:p>
          </p:txBody>
        </p:sp>
        <p:sp>
          <p:nvSpPr>
            <p:cNvPr id="280" name="Freeform 93"/>
            <p:cNvSpPr>
              <a:spLocks noEditPoints="1"/>
            </p:cNvSpPr>
            <p:nvPr/>
          </p:nvSpPr>
          <p:spPr bwMode="auto">
            <a:xfrm>
              <a:off x="2665477" y="4829154"/>
              <a:ext cx="183824" cy="201142"/>
            </a:xfrm>
            <a:custGeom>
              <a:avLst/>
              <a:gdLst>
                <a:gd name="T0" fmla="*/ 78 w 101"/>
                <a:gd name="T1" fmla="*/ 51 h 110"/>
                <a:gd name="T2" fmla="*/ 75 w 101"/>
                <a:gd name="T3" fmla="*/ 63 h 110"/>
                <a:gd name="T4" fmla="*/ 75 w 101"/>
                <a:gd name="T5" fmla="*/ 73 h 110"/>
                <a:gd name="T6" fmla="*/ 77 w 101"/>
                <a:gd name="T7" fmla="*/ 74 h 110"/>
                <a:gd name="T8" fmla="*/ 86 w 101"/>
                <a:gd name="T9" fmla="*/ 86 h 110"/>
                <a:gd name="T10" fmla="*/ 75 w 101"/>
                <a:gd name="T11" fmla="*/ 80 h 110"/>
                <a:gd name="T12" fmla="*/ 75 w 101"/>
                <a:gd name="T13" fmla="*/ 22 h 110"/>
                <a:gd name="T14" fmla="*/ 86 w 101"/>
                <a:gd name="T15" fmla="*/ 15 h 110"/>
                <a:gd name="T16" fmla="*/ 77 w 101"/>
                <a:gd name="T17" fmla="*/ 28 h 110"/>
                <a:gd name="T18" fmla="*/ 75 w 101"/>
                <a:gd name="T19" fmla="*/ 28 h 110"/>
                <a:gd name="T20" fmla="*/ 98 w 101"/>
                <a:gd name="T21" fmla="*/ 48 h 110"/>
                <a:gd name="T22" fmla="*/ 83 w 101"/>
                <a:gd name="T23" fmla="*/ 51 h 110"/>
                <a:gd name="T24" fmla="*/ 98 w 101"/>
                <a:gd name="T25" fmla="*/ 53 h 110"/>
                <a:gd name="T26" fmla="*/ 98 w 101"/>
                <a:gd name="T27" fmla="*/ 48 h 110"/>
                <a:gd name="T28" fmla="*/ 52 w 101"/>
                <a:gd name="T29" fmla="*/ 110 h 110"/>
                <a:gd name="T30" fmla="*/ 66 w 101"/>
                <a:gd name="T31" fmla="*/ 74 h 110"/>
                <a:gd name="T32" fmla="*/ 75 w 101"/>
                <a:gd name="T33" fmla="*/ 39 h 110"/>
                <a:gd name="T34" fmla="*/ 50 w 101"/>
                <a:gd name="T35" fmla="*/ 29 h 110"/>
                <a:gd name="T36" fmla="*/ 72 w 101"/>
                <a:gd name="T37" fmla="*/ 51 h 110"/>
                <a:gd name="T38" fmla="*/ 62 w 101"/>
                <a:gd name="T39" fmla="*/ 70 h 110"/>
                <a:gd name="T40" fmla="*/ 60 w 101"/>
                <a:gd name="T41" fmla="*/ 85 h 110"/>
                <a:gd name="T42" fmla="*/ 50 w 101"/>
                <a:gd name="T43" fmla="*/ 110 h 110"/>
                <a:gd name="T44" fmla="*/ 75 w 101"/>
                <a:gd name="T45" fmla="*/ 28 h 110"/>
                <a:gd name="T46" fmla="*/ 74 w 101"/>
                <a:gd name="T47" fmla="*/ 24 h 110"/>
                <a:gd name="T48" fmla="*/ 75 w 101"/>
                <a:gd name="T49" fmla="*/ 73 h 110"/>
                <a:gd name="T50" fmla="*/ 74 w 101"/>
                <a:gd name="T51" fmla="*/ 78 h 110"/>
                <a:gd name="T52" fmla="*/ 75 w 101"/>
                <a:gd name="T53" fmla="*/ 73 h 110"/>
                <a:gd name="T54" fmla="*/ 50 w 101"/>
                <a:gd name="T55" fmla="*/ 0 h 110"/>
                <a:gd name="T56" fmla="*/ 53 w 101"/>
                <a:gd name="T57" fmla="*/ 3 h 110"/>
                <a:gd name="T58" fmla="*/ 50 w 101"/>
                <a:gd name="T59" fmla="*/ 18 h 110"/>
                <a:gd name="T60" fmla="*/ 50 w 101"/>
                <a:gd name="T61" fmla="*/ 23 h 110"/>
                <a:gd name="T62" fmla="*/ 25 w 101"/>
                <a:gd name="T63" fmla="*/ 63 h 110"/>
                <a:gd name="T64" fmla="*/ 35 w 101"/>
                <a:gd name="T65" fmla="*/ 96 h 110"/>
                <a:gd name="T66" fmla="*/ 50 w 101"/>
                <a:gd name="T67" fmla="*/ 110 h 110"/>
                <a:gd name="T68" fmla="*/ 41 w 101"/>
                <a:gd name="T69" fmla="*/ 85 h 110"/>
                <a:gd name="T70" fmla="*/ 39 w 101"/>
                <a:gd name="T71" fmla="*/ 70 h 110"/>
                <a:gd name="T72" fmla="*/ 34 w 101"/>
                <a:gd name="T73" fmla="*/ 35 h 110"/>
                <a:gd name="T74" fmla="*/ 50 w 101"/>
                <a:gd name="T75" fmla="*/ 23 h 110"/>
                <a:gd name="T76" fmla="*/ 50 w 101"/>
                <a:gd name="T77" fmla="*/ 18 h 110"/>
                <a:gd name="T78" fmla="*/ 48 w 101"/>
                <a:gd name="T79" fmla="*/ 3 h 110"/>
                <a:gd name="T80" fmla="*/ 25 w 101"/>
                <a:gd name="T81" fmla="*/ 80 h 110"/>
                <a:gd name="T82" fmla="*/ 27 w 101"/>
                <a:gd name="T83" fmla="*/ 74 h 110"/>
                <a:gd name="T84" fmla="*/ 25 w 101"/>
                <a:gd name="T85" fmla="*/ 80 h 110"/>
                <a:gd name="T86" fmla="*/ 25 w 101"/>
                <a:gd name="T87" fmla="*/ 22 h 110"/>
                <a:gd name="T88" fmla="*/ 27 w 101"/>
                <a:gd name="T89" fmla="*/ 28 h 110"/>
                <a:gd name="T90" fmla="*/ 25 w 101"/>
                <a:gd name="T91" fmla="*/ 39 h 110"/>
                <a:gd name="T92" fmla="*/ 25 w 101"/>
                <a:gd name="T93" fmla="*/ 63 h 110"/>
                <a:gd name="T94" fmla="*/ 25 w 101"/>
                <a:gd name="T95" fmla="*/ 22 h 110"/>
                <a:gd name="T96" fmla="*/ 23 w 101"/>
                <a:gd name="T97" fmla="*/ 28 h 110"/>
                <a:gd name="T98" fmla="*/ 15 w 101"/>
                <a:gd name="T99" fmla="*/ 19 h 110"/>
                <a:gd name="T100" fmla="*/ 18 w 101"/>
                <a:gd name="T101" fmla="*/ 15 h 110"/>
                <a:gd name="T102" fmla="*/ 25 w 101"/>
                <a:gd name="T103" fmla="*/ 73 h 110"/>
                <a:gd name="T104" fmla="*/ 18 w 101"/>
                <a:gd name="T105" fmla="*/ 86 h 110"/>
                <a:gd name="T106" fmla="*/ 15 w 101"/>
                <a:gd name="T107" fmla="*/ 83 h 110"/>
                <a:gd name="T108" fmla="*/ 23 w 101"/>
                <a:gd name="T109" fmla="*/ 74 h 110"/>
                <a:gd name="T110" fmla="*/ 18 w 101"/>
                <a:gd name="T111" fmla="*/ 51 h 110"/>
                <a:gd name="T112" fmla="*/ 15 w 101"/>
                <a:gd name="T113" fmla="*/ 48 h 110"/>
                <a:gd name="T114" fmla="*/ 0 w 101"/>
                <a:gd name="T115" fmla="*/ 51 h 110"/>
                <a:gd name="T116" fmla="*/ 15 w 101"/>
                <a:gd name="T117" fmla="*/ 53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1" h="110">
                  <a:moveTo>
                    <a:pt x="75" y="63"/>
                  </a:moveTo>
                  <a:cubicBezTo>
                    <a:pt x="77" y="59"/>
                    <a:pt x="78" y="55"/>
                    <a:pt x="78" y="51"/>
                  </a:cubicBezTo>
                  <a:cubicBezTo>
                    <a:pt x="78" y="47"/>
                    <a:pt x="77" y="43"/>
                    <a:pt x="75" y="39"/>
                  </a:cubicBezTo>
                  <a:cubicBezTo>
                    <a:pt x="75" y="63"/>
                    <a:pt x="75" y="63"/>
                    <a:pt x="75" y="63"/>
                  </a:cubicBezTo>
                  <a:close/>
                  <a:moveTo>
                    <a:pt x="75" y="80"/>
                  </a:moveTo>
                  <a:cubicBezTo>
                    <a:pt x="75" y="73"/>
                    <a:pt x="75" y="73"/>
                    <a:pt x="75" y="73"/>
                  </a:cubicBezTo>
                  <a:cubicBezTo>
                    <a:pt x="76" y="73"/>
                    <a:pt x="77" y="73"/>
                    <a:pt x="77" y="74"/>
                  </a:cubicBezTo>
                  <a:cubicBezTo>
                    <a:pt x="77" y="74"/>
                    <a:pt x="77" y="74"/>
                    <a:pt x="77" y="74"/>
                  </a:cubicBezTo>
                  <a:cubicBezTo>
                    <a:pt x="86" y="83"/>
                    <a:pt x="86" y="83"/>
                    <a:pt x="86" y="83"/>
                  </a:cubicBezTo>
                  <a:cubicBezTo>
                    <a:pt x="87" y="84"/>
                    <a:pt x="87" y="85"/>
                    <a:pt x="86" y="86"/>
                  </a:cubicBezTo>
                  <a:cubicBezTo>
                    <a:pt x="85" y="87"/>
                    <a:pt x="83" y="87"/>
                    <a:pt x="82" y="86"/>
                  </a:cubicBezTo>
                  <a:cubicBezTo>
                    <a:pt x="75" y="80"/>
                    <a:pt x="75" y="80"/>
                    <a:pt x="75" y="80"/>
                  </a:cubicBezTo>
                  <a:close/>
                  <a:moveTo>
                    <a:pt x="75" y="28"/>
                  </a:moveTo>
                  <a:cubicBezTo>
                    <a:pt x="75" y="22"/>
                    <a:pt x="75" y="22"/>
                    <a:pt x="75" y="22"/>
                  </a:cubicBezTo>
                  <a:cubicBezTo>
                    <a:pt x="82" y="15"/>
                    <a:pt x="82" y="15"/>
                    <a:pt x="82" y="15"/>
                  </a:cubicBezTo>
                  <a:cubicBezTo>
                    <a:pt x="83" y="14"/>
                    <a:pt x="85" y="14"/>
                    <a:pt x="86" y="15"/>
                  </a:cubicBezTo>
                  <a:cubicBezTo>
                    <a:pt x="87" y="16"/>
                    <a:pt x="87" y="18"/>
                    <a:pt x="86" y="19"/>
                  </a:cubicBezTo>
                  <a:cubicBezTo>
                    <a:pt x="77" y="28"/>
                    <a:pt x="77" y="28"/>
                    <a:pt x="77" y="28"/>
                  </a:cubicBezTo>
                  <a:cubicBezTo>
                    <a:pt x="77" y="28"/>
                    <a:pt x="77" y="28"/>
                    <a:pt x="77" y="28"/>
                  </a:cubicBezTo>
                  <a:cubicBezTo>
                    <a:pt x="77" y="28"/>
                    <a:pt x="76" y="28"/>
                    <a:pt x="75" y="28"/>
                  </a:cubicBezTo>
                  <a:close/>
                  <a:moveTo>
                    <a:pt x="98" y="48"/>
                  </a:moveTo>
                  <a:cubicBezTo>
                    <a:pt x="98" y="48"/>
                    <a:pt x="98" y="48"/>
                    <a:pt x="98" y="48"/>
                  </a:cubicBezTo>
                  <a:cubicBezTo>
                    <a:pt x="86" y="48"/>
                    <a:pt x="86" y="48"/>
                    <a:pt x="86" y="48"/>
                  </a:cubicBezTo>
                  <a:cubicBezTo>
                    <a:pt x="84" y="48"/>
                    <a:pt x="83" y="49"/>
                    <a:pt x="83" y="51"/>
                  </a:cubicBezTo>
                  <a:cubicBezTo>
                    <a:pt x="83" y="52"/>
                    <a:pt x="84" y="53"/>
                    <a:pt x="86" y="53"/>
                  </a:cubicBezTo>
                  <a:cubicBezTo>
                    <a:pt x="98" y="53"/>
                    <a:pt x="98" y="53"/>
                    <a:pt x="98" y="53"/>
                  </a:cubicBezTo>
                  <a:cubicBezTo>
                    <a:pt x="100" y="53"/>
                    <a:pt x="101" y="52"/>
                    <a:pt x="101" y="51"/>
                  </a:cubicBezTo>
                  <a:cubicBezTo>
                    <a:pt x="101" y="49"/>
                    <a:pt x="100" y="48"/>
                    <a:pt x="98" y="48"/>
                  </a:cubicBezTo>
                  <a:close/>
                  <a:moveTo>
                    <a:pt x="50" y="110"/>
                  </a:moveTo>
                  <a:cubicBezTo>
                    <a:pt x="52" y="110"/>
                    <a:pt x="52" y="110"/>
                    <a:pt x="52" y="110"/>
                  </a:cubicBezTo>
                  <a:cubicBezTo>
                    <a:pt x="60" y="110"/>
                    <a:pt x="66" y="104"/>
                    <a:pt x="66" y="96"/>
                  </a:cubicBezTo>
                  <a:cubicBezTo>
                    <a:pt x="66" y="74"/>
                    <a:pt x="66" y="74"/>
                    <a:pt x="66" y="74"/>
                  </a:cubicBezTo>
                  <a:cubicBezTo>
                    <a:pt x="70" y="71"/>
                    <a:pt x="73" y="67"/>
                    <a:pt x="75" y="63"/>
                  </a:cubicBezTo>
                  <a:cubicBezTo>
                    <a:pt x="75" y="39"/>
                    <a:pt x="75" y="39"/>
                    <a:pt x="75" y="39"/>
                  </a:cubicBezTo>
                  <a:cubicBezTo>
                    <a:pt x="71" y="29"/>
                    <a:pt x="61" y="23"/>
                    <a:pt x="50" y="23"/>
                  </a:cubicBezTo>
                  <a:cubicBezTo>
                    <a:pt x="50" y="29"/>
                    <a:pt x="50" y="29"/>
                    <a:pt x="50" y="29"/>
                  </a:cubicBezTo>
                  <a:cubicBezTo>
                    <a:pt x="56" y="29"/>
                    <a:pt x="62" y="31"/>
                    <a:pt x="66" y="35"/>
                  </a:cubicBezTo>
                  <a:cubicBezTo>
                    <a:pt x="70" y="39"/>
                    <a:pt x="72" y="45"/>
                    <a:pt x="72" y="51"/>
                  </a:cubicBezTo>
                  <a:cubicBezTo>
                    <a:pt x="72" y="59"/>
                    <a:pt x="68" y="66"/>
                    <a:pt x="62" y="70"/>
                  </a:cubicBezTo>
                  <a:cubicBezTo>
                    <a:pt x="62" y="70"/>
                    <a:pt x="62" y="70"/>
                    <a:pt x="62" y="70"/>
                  </a:cubicBezTo>
                  <a:cubicBezTo>
                    <a:pt x="61" y="70"/>
                    <a:pt x="60" y="71"/>
                    <a:pt x="60" y="72"/>
                  </a:cubicBezTo>
                  <a:cubicBezTo>
                    <a:pt x="60" y="85"/>
                    <a:pt x="60" y="85"/>
                    <a:pt x="60" y="85"/>
                  </a:cubicBezTo>
                  <a:cubicBezTo>
                    <a:pt x="50" y="85"/>
                    <a:pt x="50" y="85"/>
                    <a:pt x="50" y="85"/>
                  </a:cubicBezTo>
                  <a:cubicBezTo>
                    <a:pt x="50" y="110"/>
                    <a:pt x="50" y="110"/>
                    <a:pt x="50" y="110"/>
                  </a:cubicBezTo>
                  <a:close/>
                  <a:moveTo>
                    <a:pt x="75" y="22"/>
                  </a:moveTo>
                  <a:cubicBezTo>
                    <a:pt x="75" y="28"/>
                    <a:pt x="75" y="28"/>
                    <a:pt x="75" y="28"/>
                  </a:cubicBezTo>
                  <a:cubicBezTo>
                    <a:pt x="75" y="28"/>
                    <a:pt x="74" y="28"/>
                    <a:pt x="74" y="28"/>
                  </a:cubicBezTo>
                  <a:cubicBezTo>
                    <a:pt x="72" y="27"/>
                    <a:pt x="72" y="25"/>
                    <a:pt x="74" y="24"/>
                  </a:cubicBezTo>
                  <a:cubicBezTo>
                    <a:pt x="75" y="22"/>
                    <a:pt x="75" y="22"/>
                    <a:pt x="75" y="22"/>
                  </a:cubicBezTo>
                  <a:close/>
                  <a:moveTo>
                    <a:pt x="75" y="73"/>
                  </a:moveTo>
                  <a:cubicBezTo>
                    <a:pt x="75" y="80"/>
                    <a:pt x="75" y="80"/>
                    <a:pt x="75" y="80"/>
                  </a:cubicBezTo>
                  <a:cubicBezTo>
                    <a:pt x="74" y="78"/>
                    <a:pt x="74" y="78"/>
                    <a:pt x="74" y="78"/>
                  </a:cubicBezTo>
                  <a:cubicBezTo>
                    <a:pt x="72" y="77"/>
                    <a:pt x="72" y="75"/>
                    <a:pt x="74" y="74"/>
                  </a:cubicBezTo>
                  <a:cubicBezTo>
                    <a:pt x="74" y="73"/>
                    <a:pt x="75" y="73"/>
                    <a:pt x="75" y="73"/>
                  </a:cubicBezTo>
                  <a:close/>
                  <a:moveTo>
                    <a:pt x="50" y="18"/>
                  </a:moveTo>
                  <a:cubicBezTo>
                    <a:pt x="50" y="0"/>
                    <a:pt x="50" y="0"/>
                    <a:pt x="50" y="0"/>
                  </a:cubicBezTo>
                  <a:cubicBezTo>
                    <a:pt x="50" y="0"/>
                    <a:pt x="50" y="0"/>
                    <a:pt x="50" y="0"/>
                  </a:cubicBezTo>
                  <a:cubicBezTo>
                    <a:pt x="52" y="0"/>
                    <a:pt x="53" y="2"/>
                    <a:pt x="53" y="3"/>
                  </a:cubicBezTo>
                  <a:cubicBezTo>
                    <a:pt x="53" y="15"/>
                    <a:pt x="53" y="15"/>
                    <a:pt x="53" y="15"/>
                  </a:cubicBezTo>
                  <a:cubicBezTo>
                    <a:pt x="53" y="17"/>
                    <a:pt x="52" y="18"/>
                    <a:pt x="50" y="18"/>
                  </a:cubicBezTo>
                  <a:cubicBezTo>
                    <a:pt x="50" y="18"/>
                    <a:pt x="50" y="18"/>
                    <a:pt x="50" y="18"/>
                  </a:cubicBezTo>
                  <a:close/>
                  <a:moveTo>
                    <a:pt x="50" y="23"/>
                  </a:moveTo>
                  <a:cubicBezTo>
                    <a:pt x="39" y="23"/>
                    <a:pt x="30" y="29"/>
                    <a:pt x="25" y="39"/>
                  </a:cubicBezTo>
                  <a:cubicBezTo>
                    <a:pt x="25" y="63"/>
                    <a:pt x="25" y="63"/>
                    <a:pt x="25" y="63"/>
                  </a:cubicBezTo>
                  <a:cubicBezTo>
                    <a:pt x="27" y="68"/>
                    <a:pt x="31" y="71"/>
                    <a:pt x="35" y="74"/>
                  </a:cubicBezTo>
                  <a:cubicBezTo>
                    <a:pt x="35" y="96"/>
                    <a:pt x="35" y="96"/>
                    <a:pt x="35" y="96"/>
                  </a:cubicBezTo>
                  <a:cubicBezTo>
                    <a:pt x="35" y="104"/>
                    <a:pt x="41" y="110"/>
                    <a:pt x="49" y="110"/>
                  </a:cubicBezTo>
                  <a:cubicBezTo>
                    <a:pt x="50" y="110"/>
                    <a:pt x="50" y="110"/>
                    <a:pt x="50" y="110"/>
                  </a:cubicBezTo>
                  <a:cubicBezTo>
                    <a:pt x="50" y="85"/>
                    <a:pt x="50" y="85"/>
                    <a:pt x="50" y="85"/>
                  </a:cubicBezTo>
                  <a:cubicBezTo>
                    <a:pt x="41" y="85"/>
                    <a:pt x="41" y="85"/>
                    <a:pt x="41" y="85"/>
                  </a:cubicBezTo>
                  <a:cubicBezTo>
                    <a:pt x="41" y="72"/>
                    <a:pt x="41" y="72"/>
                    <a:pt x="41" y="72"/>
                  </a:cubicBezTo>
                  <a:cubicBezTo>
                    <a:pt x="41" y="71"/>
                    <a:pt x="40" y="71"/>
                    <a:pt x="39" y="70"/>
                  </a:cubicBezTo>
                  <a:cubicBezTo>
                    <a:pt x="33" y="66"/>
                    <a:pt x="28" y="59"/>
                    <a:pt x="28" y="51"/>
                  </a:cubicBezTo>
                  <a:cubicBezTo>
                    <a:pt x="28" y="45"/>
                    <a:pt x="30" y="39"/>
                    <a:pt x="34" y="35"/>
                  </a:cubicBezTo>
                  <a:cubicBezTo>
                    <a:pt x="39" y="31"/>
                    <a:pt x="44" y="29"/>
                    <a:pt x="50" y="29"/>
                  </a:cubicBezTo>
                  <a:cubicBezTo>
                    <a:pt x="50" y="23"/>
                    <a:pt x="50" y="23"/>
                    <a:pt x="50" y="23"/>
                  </a:cubicBezTo>
                  <a:close/>
                  <a:moveTo>
                    <a:pt x="50" y="0"/>
                  </a:moveTo>
                  <a:cubicBezTo>
                    <a:pt x="50" y="18"/>
                    <a:pt x="50" y="18"/>
                    <a:pt x="50" y="18"/>
                  </a:cubicBezTo>
                  <a:cubicBezTo>
                    <a:pt x="49" y="18"/>
                    <a:pt x="48" y="17"/>
                    <a:pt x="48" y="15"/>
                  </a:cubicBezTo>
                  <a:cubicBezTo>
                    <a:pt x="48" y="3"/>
                    <a:pt x="48" y="3"/>
                    <a:pt x="48" y="3"/>
                  </a:cubicBezTo>
                  <a:cubicBezTo>
                    <a:pt x="48" y="2"/>
                    <a:pt x="49" y="1"/>
                    <a:pt x="50" y="0"/>
                  </a:cubicBezTo>
                  <a:close/>
                  <a:moveTo>
                    <a:pt x="25" y="80"/>
                  </a:moveTo>
                  <a:cubicBezTo>
                    <a:pt x="25" y="73"/>
                    <a:pt x="25" y="73"/>
                    <a:pt x="25" y="73"/>
                  </a:cubicBezTo>
                  <a:cubicBezTo>
                    <a:pt x="26" y="73"/>
                    <a:pt x="27" y="73"/>
                    <a:pt x="27" y="74"/>
                  </a:cubicBezTo>
                  <a:cubicBezTo>
                    <a:pt x="28" y="75"/>
                    <a:pt x="28" y="77"/>
                    <a:pt x="27" y="78"/>
                  </a:cubicBezTo>
                  <a:cubicBezTo>
                    <a:pt x="25" y="80"/>
                    <a:pt x="25" y="80"/>
                    <a:pt x="25" y="80"/>
                  </a:cubicBezTo>
                  <a:close/>
                  <a:moveTo>
                    <a:pt x="25" y="28"/>
                  </a:moveTo>
                  <a:cubicBezTo>
                    <a:pt x="25" y="22"/>
                    <a:pt x="25" y="22"/>
                    <a:pt x="25" y="22"/>
                  </a:cubicBezTo>
                  <a:cubicBezTo>
                    <a:pt x="27" y="24"/>
                    <a:pt x="27" y="24"/>
                    <a:pt x="27" y="24"/>
                  </a:cubicBezTo>
                  <a:cubicBezTo>
                    <a:pt x="28" y="25"/>
                    <a:pt x="28" y="27"/>
                    <a:pt x="27" y="28"/>
                  </a:cubicBezTo>
                  <a:cubicBezTo>
                    <a:pt x="27" y="28"/>
                    <a:pt x="26" y="28"/>
                    <a:pt x="25" y="28"/>
                  </a:cubicBezTo>
                  <a:close/>
                  <a:moveTo>
                    <a:pt x="25" y="39"/>
                  </a:moveTo>
                  <a:cubicBezTo>
                    <a:pt x="23" y="42"/>
                    <a:pt x="22" y="46"/>
                    <a:pt x="22" y="51"/>
                  </a:cubicBezTo>
                  <a:cubicBezTo>
                    <a:pt x="22" y="55"/>
                    <a:pt x="23" y="59"/>
                    <a:pt x="25" y="63"/>
                  </a:cubicBezTo>
                  <a:cubicBezTo>
                    <a:pt x="25" y="39"/>
                    <a:pt x="25" y="39"/>
                    <a:pt x="25" y="39"/>
                  </a:cubicBezTo>
                  <a:close/>
                  <a:moveTo>
                    <a:pt x="25" y="22"/>
                  </a:moveTo>
                  <a:cubicBezTo>
                    <a:pt x="25" y="28"/>
                    <a:pt x="25" y="28"/>
                    <a:pt x="25" y="28"/>
                  </a:cubicBezTo>
                  <a:cubicBezTo>
                    <a:pt x="25" y="28"/>
                    <a:pt x="24" y="28"/>
                    <a:pt x="23" y="28"/>
                  </a:cubicBezTo>
                  <a:cubicBezTo>
                    <a:pt x="23" y="28"/>
                    <a:pt x="23" y="28"/>
                    <a:pt x="23" y="28"/>
                  </a:cubicBezTo>
                  <a:cubicBezTo>
                    <a:pt x="15" y="19"/>
                    <a:pt x="15" y="19"/>
                    <a:pt x="15" y="19"/>
                  </a:cubicBezTo>
                  <a:cubicBezTo>
                    <a:pt x="14" y="18"/>
                    <a:pt x="14" y="16"/>
                    <a:pt x="15" y="15"/>
                  </a:cubicBezTo>
                  <a:cubicBezTo>
                    <a:pt x="16" y="14"/>
                    <a:pt x="17" y="14"/>
                    <a:pt x="18" y="15"/>
                  </a:cubicBezTo>
                  <a:cubicBezTo>
                    <a:pt x="25" y="22"/>
                    <a:pt x="25" y="22"/>
                    <a:pt x="25" y="22"/>
                  </a:cubicBezTo>
                  <a:close/>
                  <a:moveTo>
                    <a:pt x="25" y="73"/>
                  </a:moveTo>
                  <a:cubicBezTo>
                    <a:pt x="25" y="80"/>
                    <a:pt x="25" y="80"/>
                    <a:pt x="25" y="80"/>
                  </a:cubicBezTo>
                  <a:cubicBezTo>
                    <a:pt x="18" y="86"/>
                    <a:pt x="18" y="86"/>
                    <a:pt x="18" y="86"/>
                  </a:cubicBezTo>
                  <a:cubicBezTo>
                    <a:pt x="17" y="87"/>
                    <a:pt x="16" y="87"/>
                    <a:pt x="15" y="86"/>
                  </a:cubicBezTo>
                  <a:cubicBezTo>
                    <a:pt x="14" y="85"/>
                    <a:pt x="14" y="84"/>
                    <a:pt x="15" y="83"/>
                  </a:cubicBezTo>
                  <a:cubicBezTo>
                    <a:pt x="23" y="74"/>
                    <a:pt x="23" y="74"/>
                    <a:pt x="23" y="74"/>
                  </a:cubicBezTo>
                  <a:cubicBezTo>
                    <a:pt x="23" y="74"/>
                    <a:pt x="23" y="74"/>
                    <a:pt x="23" y="74"/>
                  </a:cubicBezTo>
                  <a:cubicBezTo>
                    <a:pt x="24" y="74"/>
                    <a:pt x="25" y="73"/>
                    <a:pt x="25" y="73"/>
                  </a:cubicBezTo>
                  <a:close/>
                  <a:moveTo>
                    <a:pt x="18" y="51"/>
                  </a:moveTo>
                  <a:cubicBezTo>
                    <a:pt x="18" y="51"/>
                    <a:pt x="18" y="51"/>
                    <a:pt x="18" y="51"/>
                  </a:cubicBezTo>
                  <a:cubicBezTo>
                    <a:pt x="18" y="49"/>
                    <a:pt x="16" y="48"/>
                    <a:pt x="15" y="48"/>
                  </a:cubicBezTo>
                  <a:cubicBezTo>
                    <a:pt x="3" y="48"/>
                    <a:pt x="3" y="48"/>
                    <a:pt x="3" y="48"/>
                  </a:cubicBezTo>
                  <a:cubicBezTo>
                    <a:pt x="1" y="48"/>
                    <a:pt x="0" y="49"/>
                    <a:pt x="0" y="51"/>
                  </a:cubicBezTo>
                  <a:cubicBezTo>
                    <a:pt x="0" y="52"/>
                    <a:pt x="1" y="53"/>
                    <a:pt x="3" y="53"/>
                  </a:cubicBezTo>
                  <a:cubicBezTo>
                    <a:pt x="15" y="53"/>
                    <a:pt x="15" y="53"/>
                    <a:pt x="15" y="53"/>
                  </a:cubicBezTo>
                  <a:cubicBezTo>
                    <a:pt x="16" y="53"/>
                    <a:pt x="18" y="52"/>
                    <a:pt x="18" y="5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a:solidFill>
                  <a:schemeClr val="lt1"/>
                </a:solidFill>
                <a:cs typeface="+mn-ea"/>
                <a:sym typeface="+mn-lt"/>
              </a:endParaRPr>
            </a:p>
          </p:txBody>
        </p:sp>
        <p:sp>
          <p:nvSpPr>
            <p:cNvPr id="281" name="Freeform 94"/>
            <p:cNvSpPr/>
            <p:nvPr/>
          </p:nvSpPr>
          <p:spPr bwMode="auto">
            <a:xfrm>
              <a:off x="2443022" y="3503751"/>
              <a:ext cx="53283" cy="50619"/>
            </a:xfrm>
            <a:custGeom>
              <a:avLst/>
              <a:gdLst>
                <a:gd name="T0" fmla="*/ 28 w 29"/>
                <a:gd name="T1" fmla="*/ 16 h 28"/>
                <a:gd name="T2" fmla="*/ 12 w 29"/>
                <a:gd name="T3" fmla="*/ 27 h 28"/>
                <a:gd name="T4" fmla="*/ 1 w 29"/>
                <a:gd name="T5" fmla="*/ 12 h 28"/>
                <a:gd name="T6" fmla="*/ 17 w 29"/>
                <a:gd name="T7" fmla="*/ 1 h 28"/>
                <a:gd name="T8" fmla="*/ 28 w 29"/>
                <a:gd name="T9" fmla="*/ 16 h 28"/>
              </a:gdLst>
              <a:ahLst/>
              <a:cxnLst>
                <a:cxn ang="0">
                  <a:pos x="T0" y="T1"/>
                </a:cxn>
                <a:cxn ang="0">
                  <a:pos x="T2" y="T3"/>
                </a:cxn>
                <a:cxn ang="0">
                  <a:pos x="T4" y="T5"/>
                </a:cxn>
                <a:cxn ang="0">
                  <a:pos x="T6" y="T7"/>
                </a:cxn>
                <a:cxn ang="0">
                  <a:pos x="T8" y="T9"/>
                </a:cxn>
              </a:cxnLst>
              <a:rect l="0" t="0" r="r" b="b"/>
              <a:pathLst>
                <a:path w="29" h="28">
                  <a:moveTo>
                    <a:pt x="28" y="16"/>
                  </a:moveTo>
                  <a:cubicBezTo>
                    <a:pt x="26" y="23"/>
                    <a:pt x="19" y="28"/>
                    <a:pt x="12" y="27"/>
                  </a:cubicBezTo>
                  <a:cubicBezTo>
                    <a:pt x="5" y="26"/>
                    <a:pt x="0" y="19"/>
                    <a:pt x="1" y="12"/>
                  </a:cubicBezTo>
                  <a:cubicBezTo>
                    <a:pt x="3" y="4"/>
                    <a:pt x="10" y="0"/>
                    <a:pt x="17" y="1"/>
                  </a:cubicBezTo>
                  <a:cubicBezTo>
                    <a:pt x="24" y="2"/>
                    <a:pt x="29" y="9"/>
                    <a:pt x="28" y="1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a:solidFill>
                  <a:schemeClr val="lt1"/>
                </a:solidFill>
                <a:cs typeface="+mn-ea"/>
                <a:sym typeface="+mn-lt"/>
              </a:endParaRPr>
            </a:p>
          </p:txBody>
        </p:sp>
        <p:sp>
          <p:nvSpPr>
            <p:cNvPr id="282" name="Freeform 95"/>
            <p:cNvSpPr/>
            <p:nvPr/>
          </p:nvSpPr>
          <p:spPr bwMode="auto">
            <a:xfrm>
              <a:off x="2431033" y="3350564"/>
              <a:ext cx="49287" cy="165176"/>
            </a:xfrm>
            <a:custGeom>
              <a:avLst/>
              <a:gdLst>
                <a:gd name="T0" fmla="*/ 27 w 27"/>
                <a:gd name="T1" fmla="*/ 90 h 91"/>
                <a:gd name="T2" fmla="*/ 12 w 27"/>
                <a:gd name="T3" fmla="*/ 14 h 91"/>
                <a:gd name="T4" fmla="*/ 1 w 27"/>
                <a:gd name="T5" fmla="*/ 0 h 91"/>
                <a:gd name="T6" fmla="*/ 17 w 27"/>
                <a:gd name="T7" fmla="*/ 91 h 91"/>
                <a:gd name="T8" fmla="*/ 27 w 27"/>
                <a:gd name="T9" fmla="*/ 90 h 91"/>
              </a:gdLst>
              <a:ahLst/>
              <a:cxnLst>
                <a:cxn ang="0">
                  <a:pos x="T0" y="T1"/>
                </a:cxn>
                <a:cxn ang="0">
                  <a:pos x="T2" y="T3"/>
                </a:cxn>
                <a:cxn ang="0">
                  <a:pos x="T4" y="T5"/>
                </a:cxn>
                <a:cxn ang="0">
                  <a:pos x="T6" y="T7"/>
                </a:cxn>
                <a:cxn ang="0">
                  <a:pos x="T8" y="T9"/>
                </a:cxn>
              </a:cxnLst>
              <a:rect l="0" t="0" r="r" b="b"/>
              <a:pathLst>
                <a:path w="27" h="91">
                  <a:moveTo>
                    <a:pt x="27" y="90"/>
                  </a:moveTo>
                  <a:cubicBezTo>
                    <a:pt x="27" y="90"/>
                    <a:pt x="12" y="14"/>
                    <a:pt x="12" y="14"/>
                  </a:cubicBezTo>
                  <a:cubicBezTo>
                    <a:pt x="12" y="14"/>
                    <a:pt x="3" y="0"/>
                    <a:pt x="1" y="0"/>
                  </a:cubicBezTo>
                  <a:cubicBezTo>
                    <a:pt x="0" y="0"/>
                    <a:pt x="17" y="91"/>
                    <a:pt x="17" y="91"/>
                  </a:cubicBezTo>
                  <a:lnTo>
                    <a:pt x="27" y="9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a:solidFill>
                  <a:schemeClr val="lt1"/>
                </a:solidFill>
                <a:cs typeface="+mn-ea"/>
                <a:sym typeface="+mn-lt"/>
              </a:endParaRPr>
            </a:p>
          </p:txBody>
        </p:sp>
        <p:sp>
          <p:nvSpPr>
            <p:cNvPr id="283" name="Freeform 96"/>
            <p:cNvSpPr/>
            <p:nvPr/>
          </p:nvSpPr>
          <p:spPr bwMode="auto">
            <a:xfrm>
              <a:off x="2465667" y="3377206"/>
              <a:ext cx="106565" cy="142531"/>
            </a:xfrm>
            <a:custGeom>
              <a:avLst/>
              <a:gdLst>
                <a:gd name="T0" fmla="*/ 1 w 80"/>
                <a:gd name="T1" fmla="*/ 99 h 107"/>
                <a:gd name="T2" fmla="*/ 60 w 80"/>
                <a:gd name="T3" fmla="*/ 13 h 107"/>
                <a:gd name="T4" fmla="*/ 80 w 80"/>
                <a:gd name="T5" fmla="*/ 0 h 107"/>
                <a:gd name="T6" fmla="*/ 71 w 80"/>
                <a:gd name="T7" fmla="*/ 21 h 107"/>
                <a:gd name="T8" fmla="*/ 12 w 80"/>
                <a:gd name="T9" fmla="*/ 107 h 107"/>
                <a:gd name="T10" fmla="*/ 0 w 80"/>
                <a:gd name="T11" fmla="*/ 100 h 107"/>
                <a:gd name="T12" fmla="*/ 1 w 80"/>
                <a:gd name="T13" fmla="*/ 99 h 107"/>
              </a:gdLst>
              <a:ahLst/>
              <a:cxnLst>
                <a:cxn ang="0">
                  <a:pos x="T0" y="T1"/>
                </a:cxn>
                <a:cxn ang="0">
                  <a:pos x="T2" y="T3"/>
                </a:cxn>
                <a:cxn ang="0">
                  <a:pos x="T4" y="T5"/>
                </a:cxn>
                <a:cxn ang="0">
                  <a:pos x="T6" y="T7"/>
                </a:cxn>
                <a:cxn ang="0">
                  <a:pos x="T8" y="T9"/>
                </a:cxn>
                <a:cxn ang="0">
                  <a:pos x="T10" y="T11"/>
                </a:cxn>
                <a:cxn ang="0">
                  <a:pos x="T12" y="T13"/>
                </a:cxn>
              </a:cxnLst>
              <a:rect l="0" t="0" r="r" b="b"/>
              <a:pathLst>
                <a:path w="80" h="107">
                  <a:moveTo>
                    <a:pt x="1" y="99"/>
                  </a:moveTo>
                  <a:lnTo>
                    <a:pt x="60" y="13"/>
                  </a:lnTo>
                  <a:lnTo>
                    <a:pt x="80" y="0"/>
                  </a:lnTo>
                  <a:lnTo>
                    <a:pt x="71" y="21"/>
                  </a:lnTo>
                  <a:lnTo>
                    <a:pt x="12" y="107"/>
                  </a:lnTo>
                  <a:lnTo>
                    <a:pt x="0" y="100"/>
                  </a:lnTo>
                  <a:lnTo>
                    <a:pt x="1" y="9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a:solidFill>
                  <a:schemeClr val="lt1"/>
                </a:solidFill>
                <a:cs typeface="+mn-ea"/>
                <a:sym typeface="+mn-lt"/>
              </a:endParaRPr>
            </a:p>
          </p:txBody>
        </p:sp>
        <p:sp>
          <p:nvSpPr>
            <p:cNvPr id="284" name="Freeform 97"/>
            <p:cNvSpPr/>
            <p:nvPr/>
          </p:nvSpPr>
          <p:spPr bwMode="auto">
            <a:xfrm>
              <a:off x="2456343" y="3542381"/>
              <a:ext cx="13320" cy="26642"/>
            </a:xfrm>
            <a:custGeom>
              <a:avLst/>
              <a:gdLst>
                <a:gd name="T0" fmla="*/ 2 w 7"/>
                <a:gd name="T1" fmla="*/ 3 h 15"/>
                <a:gd name="T2" fmla="*/ 5 w 7"/>
                <a:gd name="T3" fmla="*/ 1 h 15"/>
                <a:gd name="T4" fmla="*/ 7 w 7"/>
                <a:gd name="T5" fmla="*/ 3 h 15"/>
                <a:gd name="T6" fmla="*/ 5 w 7"/>
                <a:gd name="T7" fmla="*/ 13 h 15"/>
                <a:gd name="T8" fmla="*/ 3 w 7"/>
                <a:gd name="T9" fmla="*/ 15 h 15"/>
                <a:gd name="T10" fmla="*/ 1 w 7"/>
                <a:gd name="T11" fmla="*/ 12 h 15"/>
                <a:gd name="T12" fmla="*/ 2 w 7"/>
                <a:gd name="T13" fmla="*/ 3 h 15"/>
              </a:gdLst>
              <a:ahLst/>
              <a:cxnLst>
                <a:cxn ang="0">
                  <a:pos x="T0" y="T1"/>
                </a:cxn>
                <a:cxn ang="0">
                  <a:pos x="T2" y="T3"/>
                </a:cxn>
                <a:cxn ang="0">
                  <a:pos x="T4" y="T5"/>
                </a:cxn>
                <a:cxn ang="0">
                  <a:pos x="T6" y="T7"/>
                </a:cxn>
                <a:cxn ang="0">
                  <a:pos x="T8" y="T9"/>
                </a:cxn>
                <a:cxn ang="0">
                  <a:pos x="T10" y="T11"/>
                </a:cxn>
                <a:cxn ang="0">
                  <a:pos x="T12" y="T13"/>
                </a:cxn>
              </a:cxnLst>
              <a:rect l="0" t="0" r="r" b="b"/>
              <a:pathLst>
                <a:path w="7" h="15">
                  <a:moveTo>
                    <a:pt x="2" y="3"/>
                  </a:moveTo>
                  <a:cubicBezTo>
                    <a:pt x="3" y="1"/>
                    <a:pt x="4" y="0"/>
                    <a:pt x="5" y="1"/>
                  </a:cubicBezTo>
                  <a:cubicBezTo>
                    <a:pt x="6" y="1"/>
                    <a:pt x="7" y="2"/>
                    <a:pt x="7" y="3"/>
                  </a:cubicBezTo>
                  <a:cubicBezTo>
                    <a:pt x="5" y="13"/>
                    <a:pt x="5" y="13"/>
                    <a:pt x="5" y="13"/>
                  </a:cubicBezTo>
                  <a:cubicBezTo>
                    <a:pt x="5" y="14"/>
                    <a:pt x="4" y="15"/>
                    <a:pt x="3" y="15"/>
                  </a:cubicBezTo>
                  <a:cubicBezTo>
                    <a:pt x="1" y="15"/>
                    <a:pt x="0" y="13"/>
                    <a:pt x="1" y="12"/>
                  </a:cubicBezTo>
                  <a:lnTo>
                    <a:pt x="2" y="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a:solidFill>
                  <a:schemeClr val="lt1"/>
                </a:solidFill>
                <a:cs typeface="+mn-ea"/>
                <a:sym typeface="+mn-lt"/>
              </a:endParaRPr>
            </a:p>
          </p:txBody>
        </p:sp>
        <p:sp>
          <p:nvSpPr>
            <p:cNvPr id="285" name="Freeform 98"/>
            <p:cNvSpPr>
              <a:spLocks noEditPoints="1"/>
            </p:cNvSpPr>
            <p:nvPr/>
          </p:nvSpPr>
          <p:spPr bwMode="auto">
            <a:xfrm>
              <a:off x="2413717" y="2193001"/>
              <a:ext cx="185157" cy="198478"/>
            </a:xfrm>
            <a:custGeom>
              <a:avLst/>
              <a:gdLst>
                <a:gd name="T0" fmla="*/ 78 w 101"/>
                <a:gd name="T1" fmla="*/ 50 h 109"/>
                <a:gd name="T2" fmla="*/ 76 w 101"/>
                <a:gd name="T3" fmla="*/ 62 h 109"/>
                <a:gd name="T4" fmla="*/ 76 w 101"/>
                <a:gd name="T5" fmla="*/ 73 h 109"/>
                <a:gd name="T6" fmla="*/ 78 w 101"/>
                <a:gd name="T7" fmla="*/ 73 h 109"/>
                <a:gd name="T8" fmla="*/ 86 w 101"/>
                <a:gd name="T9" fmla="*/ 86 h 109"/>
                <a:gd name="T10" fmla="*/ 76 w 101"/>
                <a:gd name="T11" fmla="*/ 79 h 109"/>
                <a:gd name="T12" fmla="*/ 76 w 101"/>
                <a:gd name="T13" fmla="*/ 22 h 109"/>
                <a:gd name="T14" fmla="*/ 86 w 101"/>
                <a:gd name="T15" fmla="*/ 15 h 109"/>
                <a:gd name="T16" fmla="*/ 78 w 101"/>
                <a:gd name="T17" fmla="*/ 27 h 109"/>
                <a:gd name="T18" fmla="*/ 76 w 101"/>
                <a:gd name="T19" fmla="*/ 28 h 109"/>
                <a:gd name="T20" fmla="*/ 99 w 101"/>
                <a:gd name="T21" fmla="*/ 48 h 109"/>
                <a:gd name="T22" fmla="*/ 84 w 101"/>
                <a:gd name="T23" fmla="*/ 50 h 109"/>
                <a:gd name="T24" fmla="*/ 99 w 101"/>
                <a:gd name="T25" fmla="*/ 53 h 109"/>
                <a:gd name="T26" fmla="*/ 99 w 101"/>
                <a:gd name="T27" fmla="*/ 48 h 109"/>
                <a:gd name="T28" fmla="*/ 53 w 101"/>
                <a:gd name="T29" fmla="*/ 109 h 109"/>
                <a:gd name="T30" fmla="*/ 66 w 101"/>
                <a:gd name="T31" fmla="*/ 73 h 109"/>
                <a:gd name="T32" fmla="*/ 76 w 101"/>
                <a:gd name="T33" fmla="*/ 38 h 109"/>
                <a:gd name="T34" fmla="*/ 51 w 101"/>
                <a:gd name="T35" fmla="*/ 28 h 109"/>
                <a:gd name="T36" fmla="*/ 73 w 101"/>
                <a:gd name="T37" fmla="*/ 50 h 109"/>
                <a:gd name="T38" fmla="*/ 62 w 101"/>
                <a:gd name="T39" fmla="*/ 69 h 109"/>
                <a:gd name="T40" fmla="*/ 61 w 101"/>
                <a:gd name="T41" fmla="*/ 84 h 109"/>
                <a:gd name="T42" fmla="*/ 51 w 101"/>
                <a:gd name="T43" fmla="*/ 109 h 109"/>
                <a:gd name="T44" fmla="*/ 76 w 101"/>
                <a:gd name="T45" fmla="*/ 28 h 109"/>
                <a:gd name="T46" fmla="*/ 74 w 101"/>
                <a:gd name="T47" fmla="*/ 23 h 109"/>
                <a:gd name="T48" fmla="*/ 76 w 101"/>
                <a:gd name="T49" fmla="*/ 73 h 109"/>
                <a:gd name="T50" fmla="*/ 74 w 101"/>
                <a:gd name="T51" fmla="*/ 77 h 109"/>
                <a:gd name="T52" fmla="*/ 76 w 101"/>
                <a:gd name="T53" fmla="*/ 73 h 109"/>
                <a:gd name="T54" fmla="*/ 51 w 101"/>
                <a:gd name="T55" fmla="*/ 0 h 109"/>
                <a:gd name="T56" fmla="*/ 53 w 101"/>
                <a:gd name="T57" fmla="*/ 2 h 109"/>
                <a:gd name="T58" fmla="*/ 51 w 101"/>
                <a:gd name="T59" fmla="*/ 17 h 109"/>
                <a:gd name="T60" fmla="*/ 51 w 101"/>
                <a:gd name="T61" fmla="*/ 22 h 109"/>
                <a:gd name="T62" fmla="*/ 26 w 101"/>
                <a:gd name="T63" fmla="*/ 62 h 109"/>
                <a:gd name="T64" fmla="*/ 35 w 101"/>
                <a:gd name="T65" fmla="*/ 95 h 109"/>
                <a:gd name="T66" fmla="*/ 51 w 101"/>
                <a:gd name="T67" fmla="*/ 109 h 109"/>
                <a:gd name="T68" fmla="*/ 41 w 101"/>
                <a:gd name="T69" fmla="*/ 84 h 109"/>
                <a:gd name="T70" fmla="*/ 40 w 101"/>
                <a:gd name="T71" fmla="*/ 69 h 109"/>
                <a:gd name="T72" fmla="*/ 35 w 101"/>
                <a:gd name="T73" fmla="*/ 35 h 109"/>
                <a:gd name="T74" fmla="*/ 51 w 101"/>
                <a:gd name="T75" fmla="*/ 22 h 109"/>
                <a:gd name="T76" fmla="*/ 51 w 101"/>
                <a:gd name="T77" fmla="*/ 17 h 109"/>
                <a:gd name="T78" fmla="*/ 48 w 101"/>
                <a:gd name="T79" fmla="*/ 2 h 109"/>
                <a:gd name="T80" fmla="*/ 26 w 101"/>
                <a:gd name="T81" fmla="*/ 79 h 109"/>
                <a:gd name="T82" fmla="*/ 28 w 101"/>
                <a:gd name="T83" fmla="*/ 73 h 109"/>
                <a:gd name="T84" fmla="*/ 26 w 101"/>
                <a:gd name="T85" fmla="*/ 79 h 109"/>
                <a:gd name="T86" fmla="*/ 26 w 101"/>
                <a:gd name="T87" fmla="*/ 21 h 109"/>
                <a:gd name="T88" fmla="*/ 28 w 101"/>
                <a:gd name="T89" fmla="*/ 27 h 109"/>
                <a:gd name="T90" fmla="*/ 26 w 101"/>
                <a:gd name="T91" fmla="*/ 38 h 109"/>
                <a:gd name="T92" fmla="*/ 26 w 101"/>
                <a:gd name="T93" fmla="*/ 62 h 109"/>
                <a:gd name="T94" fmla="*/ 26 w 101"/>
                <a:gd name="T95" fmla="*/ 21 h 109"/>
                <a:gd name="T96" fmla="*/ 24 w 101"/>
                <a:gd name="T97" fmla="*/ 27 h 109"/>
                <a:gd name="T98" fmla="*/ 15 w 101"/>
                <a:gd name="T99" fmla="*/ 18 h 109"/>
                <a:gd name="T100" fmla="*/ 19 w 101"/>
                <a:gd name="T101" fmla="*/ 15 h 109"/>
                <a:gd name="T102" fmla="*/ 26 w 101"/>
                <a:gd name="T103" fmla="*/ 73 h 109"/>
                <a:gd name="T104" fmla="*/ 19 w 101"/>
                <a:gd name="T105" fmla="*/ 86 h 109"/>
                <a:gd name="T106" fmla="*/ 15 w 101"/>
                <a:gd name="T107" fmla="*/ 82 h 109"/>
                <a:gd name="T108" fmla="*/ 24 w 101"/>
                <a:gd name="T109" fmla="*/ 73 h 109"/>
                <a:gd name="T110" fmla="*/ 18 w 101"/>
                <a:gd name="T111" fmla="*/ 50 h 109"/>
                <a:gd name="T112" fmla="*/ 15 w 101"/>
                <a:gd name="T113" fmla="*/ 48 h 109"/>
                <a:gd name="T114" fmla="*/ 0 w 101"/>
                <a:gd name="T115" fmla="*/ 50 h 109"/>
                <a:gd name="T116" fmla="*/ 15 w 101"/>
                <a:gd name="T117" fmla="*/ 53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1" h="109">
                  <a:moveTo>
                    <a:pt x="76" y="62"/>
                  </a:moveTo>
                  <a:cubicBezTo>
                    <a:pt x="78" y="58"/>
                    <a:pt x="78" y="54"/>
                    <a:pt x="78" y="50"/>
                  </a:cubicBezTo>
                  <a:cubicBezTo>
                    <a:pt x="78" y="46"/>
                    <a:pt x="78" y="42"/>
                    <a:pt x="76" y="38"/>
                  </a:cubicBezTo>
                  <a:cubicBezTo>
                    <a:pt x="76" y="62"/>
                    <a:pt x="76" y="62"/>
                    <a:pt x="76" y="62"/>
                  </a:cubicBezTo>
                  <a:close/>
                  <a:moveTo>
                    <a:pt x="76" y="79"/>
                  </a:moveTo>
                  <a:cubicBezTo>
                    <a:pt x="76" y="73"/>
                    <a:pt x="76" y="73"/>
                    <a:pt x="76" y="73"/>
                  </a:cubicBezTo>
                  <a:cubicBezTo>
                    <a:pt x="77" y="73"/>
                    <a:pt x="77" y="73"/>
                    <a:pt x="78" y="73"/>
                  </a:cubicBezTo>
                  <a:cubicBezTo>
                    <a:pt x="78" y="73"/>
                    <a:pt x="78" y="73"/>
                    <a:pt x="78" y="73"/>
                  </a:cubicBezTo>
                  <a:cubicBezTo>
                    <a:pt x="86" y="82"/>
                    <a:pt x="86" y="82"/>
                    <a:pt x="86" y="82"/>
                  </a:cubicBezTo>
                  <a:cubicBezTo>
                    <a:pt x="87" y="83"/>
                    <a:pt x="87" y="85"/>
                    <a:pt x="86" y="86"/>
                  </a:cubicBezTo>
                  <a:cubicBezTo>
                    <a:pt x="85" y="87"/>
                    <a:pt x="84" y="87"/>
                    <a:pt x="83" y="86"/>
                  </a:cubicBezTo>
                  <a:cubicBezTo>
                    <a:pt x="76" y="79"/>
                    <a:pt x="76" y="79"/>
                    <a:pt x="76" y="79"/>
                  </a:cubicBezTo>
                  <a:close/>
                  <a:moveTo>
                    <a:pt x="76" y="28"/>
                  </a:moveTo>
                  <a:cubicBezTo>
                    <a:pt x="76" y="22"/>
                    <a:pt x="76" y="22"/>
                    <a:pt x="76" y="22"/>
                  </a:cubicBezTo>
                  <a:cubicBezTo>
                    <a:pt x="83" y="15"/>
                    <a:pt x="83" y="15"/>
                    <a:pt x="83" y="15"/>
                  </a:cubicBezTo>
                  <a:cubicBezTo>
                    <a:pt x="84" y="14"/>
                    <a:pt x="85" y="14"/>
                    <a:pt x="86" y="15"/>
                  </a:cubicBezTo>
                  <a:cubicBezTo>
                    <a:pt x="87" y="16"/>
                    <a:pt x="87" y="17"/>
                    <a:pt x="86" y="18"/>
                  </a:cubicBezTo>
                  <a:cubicBezTo>
                    <a:pt x="78" y="27"/>
                    <a:pt x="78" y="27"/>
                    <a:pt x="78" y="27"/>
                  </a:cubicBezTo>
                  <a:cubicBezTo>
                    <a:pt x="78" y="27"/>
                    <a:pt x="78" y="27"/>
                    <a:pt x="78" y="27"/>
                  </a:cubicBezTo>
                  <a:cubicBezTo>
                    <a:pt x="77" y="28"/>
                    <a:pt x="77" y="28"/>
                    <a:pt x="76" y="28"/>
                  </a:cubicBezTo>
                  <a:close/>
                  <a:moveTo>
                    <a:pt x="99" y="48"/>
                  </a:moveTo>
                  <a:cubicBezTo>
                    <a:pt x="99" y="48"/>
                    <a:pt x="99" y="48"/>
                    <a:pt x="99" y="48"/>
                  </a:cubicBezTo>
                  <a:cubicBezTo>
                    <a:pt x="86" y="48"/>
                    <a:pt x="86" y="48"/>
                    <a:pt x="86" y="48"/>
                  </a:cubicBezTo>
                  <a:cubicBezTo>
                    <a:pt x="85" y="48"/>
                    <a:pt x="84" y="49"/>
                    <a:pt x="84" y="50"/>
                  </a:cubicBezTo>
                  <a:cubicBezTo>
                    <a:pt x="84" y="52"/>
                    <a:pt x="85" y="53"/>
                    <a:pt x="86" y="53"/>
                  </a:cubicBezTo>
                  <a:cubicBezTo>
                    <a:pt x="99" y="53"/>
                    <a:pt x="99" y="53"/>
                    <a:pt x="99" y="53"/>
                  </a:cubicBezTo>
                  <a:cubicBezTo>
                    <a:pt x="100" y="53"/>
                    <a:pt x="101" y="52"/>
                    <a:pt x="101" y="50"/>
                  </a:cubicBezTo>
                  <a:cubicBezTo>
                    <a:pt x="101" y="49"/>
                    <a:pt x="100" y="48"/>
                    <a:pt x="99" y="48"/>
                  </a:cubicBezTo>
                  <a:close/>
                  <a:moveTo>
                    <a:pt x="51" y="109"/>
                  </a:moveTo>
                  <a:cubicBezTo>
                    <a:pt x="53" y="109"/>
                    <a:pt x="53" y="109"/>
                    <a:pt x="53" y="109"/>
                  </a:cubicBezTo>
                  <a:cubicBezTo>
                    <a:pt x="60" y="109"/>
                    <a:pt x="66" y="103"/>
                    <a:pt x="66" y="95"/>
                  </a:cubicBezTo>
                  <a:cubicBezTo>
                    <a:pt x="66" y="73"/>
                    <a:pt x="66" y="73"/>
                    <a:pt x="66" y="73"/>
                  </a:cubicBezTo>
                  <a:cubicBezTo>
                    <a:pt x="70" y="70"/>
                    <a:pt x="74" y="67"/>
                    <a:pt x="76" y="62"/>
                  </a:cubicBezTo>
                  <a:cubicBezTo>
                    <a:pt x="76" y="38"/>
                    <a:pt x="76" y="38"/>
                    <a:pt x="76" y="38"/>
                  </a:cubicBezTo>
                  <a:cubicBezTo>
                    <a:pt x="71" y="29"/>
                    <a:pt x="62" y="22"/>
                    <a:pt x="51" y="22"/>
                  </a:cubicBezTo>
                  <a:cubicBezTo>
                    <a:pt x="51" y="28"/>
                    <a:pt x="51" y="28"/>
                    <a:pt x="51" y="28"/>
                  </a:cubicBezTo>
                  <a:cubicBezTo>
                    <a:pt x="57" y="28"/>
                    <a:pt x="62" y="31"/>
                    <a:pt x="66" y="35"/>
                  </a:cubicBezTo>
                  <a:cubicBezTo>
                    <a:pt x="70" y="39"/>
                    <a:pt x="73" y="44"/>
                    <a:pt x="73" y="50"/>
                  </a:cubicBezTo>
                  <a:cubicBezTo>
                    <a:pt x="73" y="58"/>
                    <a:pt x="68" y="65"/>
                    <a:pt x="62" y="69"/>
                  </a:cubicBezTo>
                  <a:cubicBezTo>
                    <a:pt x="62" y="69"/>
                    <a:pt x="62" y="69"/>
                    <a:pt x="62" y="69"/>
                  </a:cubicBezTo>
                  <a:cubicBezTo>
                    <a:pt x="61" y="70"/>
                    <a:pt x="61" y="71"/>
                    <a:pt x="61" y="72"/>
                  </a:cubicBezTo>
                  <a:cubicBezTo>
                    <a:pt x="61" y="84"/>
                    <a:pt x="61" y="84"/>
                    <a:pt x="61" y="84"/>
                  </a:cubicBezTo>
                  <a:cubicBezTo>
                    <a:pt x="51" y="84"/>
                    <a:pt x="51" y="84"/>
                    <a:pt x="51" y="84"/>
                  </a:cubicBezTo>
                  <a:cubicBezTo>
                    <a:pt x="51" y="109"/>
                    <a:pt x="51" y="109"/>
                    <a:pt x="51" y="109"/>
                  </a:cubicBezTo>
                  <a:close/>
                  <a:moveTo>
                    <a:pt x="76" y="22"/>
                  </a:moveTo>
                  <a:cubicBezTo>
                    <a:pt x="76" y="28"/>
                    <a:pt x="76" y="28"/>
                    <a:pt x="76" y="28"/>
                  </a:cubicBezTo>
                  <a:cubicBezTo>
                    <a:pt x="75" y="28"/>
                    <a:pt x="75" y="28"/>
                    <a:pt x="74" y="27"/>
                  </a:cubicBezTo>
                  <a:cubicBezTo>
                    <a:pt x="73" y="26"/>
                    <a:pt x="73" y="24"/>
                    <a:pt x="74" y="23"/>
                  </a:cubicBezTo>
                  <a:cubicBezTo>
                    <a:pt x="76" y="22"/>
                    <a:pt x="76" y="22"/>
                    <a:pt x="76" y="22"/>
                  </a:cubicBezTo>
                  <a:close/>
                  <a:moveTo>
                    <a:pt x="76" y="73"/>
                  </a:moveTo>
                  <a:cubicBezTo>
                    <a:pt x="76" y="79"/>
                    <a:pt x="76" y="79"/>
                    <a:pt x="76" y="79"/>
                  </a:cubicBezTo>
                  <a:cubicBezTo>
                    <a:pt x="74" y="77"/>
                    <a:pt x="74" y="77"/>
                    <a:pt x="74" y="77"/>
                  </a:cubicBezTo>
                  <a:cubicBezTo>
                    <a:pt x="73" y="76"/>
                    <a:pt x="73" y="74"/>
                    <a:pt x="74" y="73"/>
                  </a:cubicBezTo>
                  <a:cubicBezTo>
                    <a:pt x="75" y="73"/>
                    <a:pt x="75" y="73"/>
                    <a:pt x="76" y="73"/>
                  </a:cubicBezTo>
                  <a:close/>
                  <a:moveTo>
                    <a:pt x="51" y="17"/>
                  </a:moveTo>
                  <a:cubicBezTo>
                    <a:pt x="51" y="0"/>
                    <a:pt x="51" y="0"/>
                    <a:pt x="51" y="0"/>
                  </a:cubicBezTo>
                  <a:cubicBezTo>
                    <a:pt x="51" y="0"/>
                    <a:pt x="51" y="0"/>
                    <a:pt x="51" y="0"/>
                  </a:cubicBezTo>
                  <a:cubicBezTo>
                    <a:pt x="52" y="0"/>
                    <a:pt x="53" y="1"/>
                    <a:pt x="53" y="2"/>
                  </a:cubicBezTo>
                  <a:cubicBezTo>
                    <a:pt x="53" y="15"/>
                    <a:pt x="53" y="15"/>
                    <a:pt x="53" y="15"/>
                  </a:cubicBezTo>
                  <a:cubicBezTo>
                    <a:pt x="53" y="16"/>
                    <a:pt x="52" y="17"/>
                    <a:pt x="51" y="17"/>
                  </a:cubicBezTo>
                  <a:cubicBezTo>
                    <a:pt x="51" y="17"/>
                    <a:pt x="51" y="17"/>
                    <a:pt x="51" y="17"/>
                  </a:cubicBezTo>
                  <a:close/>
                  <a:moveTo>
                    <a:pt x="51" y="22"/>
                  </a:moveTo>
                  <a:cubicBezTo>
                    <a:pt x="40" y="22"/>
                    <a:pt x="30" y="29"/>
                    <a:pt x="26" y="38"/>
                  </a:cubicBezTo>
                  <a:cubicBezTo>
                    <a:pt x="26" y="62"/>
                    <a:pt x="26" y="62"/>
                    <a:pt x="26" y="62"/>
                  </a:cubicBezTo>
                  <a:cubicBezTo>
                    <a:pt x="28" y="67"/>
                    <a:pt x="31" y="71"/>
                    <a:pt x="35" y="74"/>
                  </a:cubicBezTo>
                  <a:cubicBezTo>
                    <a:pt x="35" y="95"/>
                    <a:pt x="35" y="95"/>
                    <a:pt x="35" y="95"/>
                  </a:cubicBezTo>
                  <a:cubicBezTo>
                    <a:pt x="35" y="103"/>
                    <a:pt x="42" y="109"/>
                    <a:pt x="49" y="109"/>
                  </a:cubicBezTo>
                  <a:cubicBezTo>
                    <a:pt x="51" y="109"/>
                    <a:pt x="51" y="109"/>
                    <a:pt x="51" y="109"/>
                  </a:cubicBezTo>
                  <a:cubicBezTo>
                    <a:pt x="51" y="84"/>
                    <a:pt x="51" y="84"/>
                    <a:pt x="51" y="84"/>
                  </a:cubicBezTo>
                  <a:cubicBezTo>
                    <a:pt x="41" y="84"/>
                    <a:pt x="41" y="84"/>
                    <a:pt x="41" y="84"/>
                  </a:cubicBezTo>
                  <a:cubicBezTo>
                    <a:pt x="41" y="72"/>
                    <a:pt x="41" y="72"/>
                    <a:pt x="41" y="72"/>
                  </a:cubicBezTo>
                  <a:cubicBezTo>
                    <a:pt x="41" y="71"/>
                    <a:pt x="41" y="70"/>
                    <a:pt x="40" y="69"/>
                  </a:cubicBezTo>
                  <a:cubicBezTo>
                    <a:pt x="33" y="66"/>
                    <a:pt x="28" y="58"/>
                    <a:pt x="28" y="50"/>
                  </a:cubicBezTo>
                  <a:cubicBezTo>
                    <a:pt x="28" y="44"/>
                    <a:pt x="31" y="39"/>
                    <a:pt x="35" y="35"/>
                  </a:cubicBezTo>
                  <a:cubicBezTo>
                    <a:pt x="39" y="31"/>
                    <a:pt x="44" y="28"/>
                    <a:pt x="51" y="28"/>
                  </a:cubicBezTo>
                  <a:cubicBezTo>
                    <a:pt x="51" y="22"/>
                    <a:pt x="51" y="22"/>
                    <a:pt x="51" y="22"/>
                  </a:cubicBezTo>
                  <a:close/>
                  <a:moveTo>
                    <a:pt x="51" y="0"/>
                  </a:moveTo>
                  <a:cubicBezTo>
                    <a:pt x="51" y="17"/>
                    <a:pt x="51" y="17"/>
                    <a:pt x="51" y="17"/>
                  </a:cubicBezTo>
                  <a:cubicBezTo>
                    <a:pt x="49" y="17"/>
                    <a:pt x="48" y="16"/>
                    <a:pt x="48" y="15"/>
                  </a:cubicBezTo>
                  <a:cubicBezTo>
                    <a:pt x="48" y="2"/>
                    <a:pt x="48" y="2"/>
                    <a:pt x="48" y="2"/>
                  </a:cubicBezTo>
                  <a:cubicBezTo>
                    <a:pt x="48" y="1"/>
                    <a:pt x="49" y="0"/>
                    <a:pt x="51" y="0"/>
                  </a:cubicBezTo>
                  <a:close/>
                  <a:moveTo>
                    <a:pt x="26" y="79"/>
                  </a:moveTo>
                  <a:cubicBezTo>
                    <a:pt x="26" y="73"/>
                    <a:pt x="26" y="73"/>
                    <a:pt x="26" y="73"/>
                  </a:cubicBezTo>
                  <a:cubicBezTo>
                    <a:pt x="26" y="73"/>
                    <a:pt x="27" y="73"/>
                    <a:pt x="28" y="73"/>
                  </a:cubicBezTo>
                  <a:cubicBezTo>
                    <a:pt x="29" y="74"/>
                    <a:pt x="29" y="76"/>
                    <a:pt x="28" y="77"/>
                  </a:cubicBezTo>
                  <a:cubicBezTo>
                    <a:pt x="26" y="79"/>
                    <a:pt x="26" y="79"/>
                    <a:pt x="26" y="79"/>
                  </a:cubicBezTo>
                  <a:close/>
                  <a:moveTo>
                    <a:pt x="26" y="28"/>
                  </a:moveTo>
                  <a:cubicBezTo>
                    <a:pt x="26" y="21"/>
                    <a:pt x="26" y="21"/>
                    <a:pt x="26" y="21"/>
                  </a:cubicBezTo>
                  <a:cubicBezTo>
                    <a:pt x="28" y="23"/>
                    <a:pt x="28" y="23"/>
                    <a:pt x="28" y="23"/>
                  </a:cubicBezTo>
                  <a:cubicBezTo>
                    <a:pt x="29" y="24"/>
                    <a:pt x="29" y="26"/>
                    <a:pt x="28" y="27"/>
                  </a:cubicBezTo>
                  <a:cubicBezTo>
                    <a:pt x="27" y="28"/>
                    <a:pt x="26" y="28"/>
                    <a:pt x="26" y="28"/>
                  </a:cubicBezTo>
                  <a:close/>
                  <a:moveTo>
                    <a:pt x="26" y="38"/>
                  </a:moveTo>
                  <a:cubicBezTo>
                    <a:pt x="24" y="42"/>
                    <a:pt x="23" y="46"/>
                    <a:pt x="23" y="50"/>
                  </a:cubicBezTo>
                  <a:cubicBezTo>
                    <a:pt x="23" y="55"/>
                    <a:pt x="24" y="59"/>
                    <a:pt x="26" y="62"/>
                  </a:cubicBezTo>
                  <a:cubicBezTo>
                    <a:pt x="26" y="38"/>
                    <a:pt x="26" y="38"/>
                    <a:pt x="26" y="38"/>
                  </a:cubicBezTo>
                  <a:close/>
                  <a:moveTo>
                    <a:pt x="26" y="21"/>
                  </a:moveTo>
                  <a:cubicBezTo>
                    <a:pt x="26" y="28"/>
                    <a:pt x="26" y="28"/>
                    <a:pt x="26" y="28"/>
                  </a:cubicBezTo>
                  <a:cubicBezTo>
                    <a:pt x="25" y="28"/>
                    <a:pt x="24" y="27"/>
                    <a:pt x="24" y="27"/>
                  </a:cubicBezTo>
                  <a:cubicBezTo>
                    <a:pt x="24" y="27"/>
                    <a:pt x="24" y="27"/>
                    <a:pt x="24" y="27"/>
                  </a:cubicBezTo>
                  <a:cubicBezTo>
                    <a:pt x="15" y="18"/>
                    <a:pt x="15" y="18"/>
                    <a:pt x="15" y="18"/>
                  </a:cubicBezTo>
                  <a:cubicBezTo>
                    <a:pt x="14" y="17"/>
                    <a:pt x="14" y="16"/>
                    <a:pt x="15" y="15"/>
                  </a:cubicBezTo>
                  <a:cubicBezTo>
                    <a:pt x="16" y="14"/>
                    <a:pt x="18" y="14"/>
                    <a:pt x="19" y="15"/>
                  </a:cubicBezTo>
                  <a:cubicBezTo>
                    <a:pt x="26" y="21"/>
                    <a:pt x="26" y="21"/>
                    <a:pt x="26" y="21"/>
                  </a:cubicBezTo>
                  <a:close/>
                  <a:moveTo>
                    <a:pt x="26" y="73"/>
                  </a:moveTo>
                  <a:cubicBezTo>
                    <a:pt x="26" y="79"/>
                    <a:pt x="26" y="79"/>
                    <a:pt x="26" y="79"/>
                  </a:cubicBezTo>
                  <a:cubicBezTo>
                    <a:pt x="19" y="86"/>
                    <a:pt x="19" y="86"/>
                    <a:pt x="19" y="86"/>
                  </a:cubicBezTo>
                  <a:cubicBezTo>
                    <a:pt x="18" y="87"/>
                    <a:pt x="16" y="87"/>
                    <a:pt x="15" y="86"/>
                  </a:cubicBezTo>
                  <a:cubicBezTo>
                    <a:pt x="14" y="85"/>
                    <a:pt x="14" y="83"/>
                    <a:pt x="15" y="82"/>
                  </a:cubicBezTo>
                  <a:cubicBezTo>
                    <a:pt x="24" y="73"/>
                    <a:pt x="24" y="73"/>
                    <a:pt x="24" y="73"/>
                  </a:cubicBezTo>
                  <a:cubicBezTo>
                    <a:pt x="24" y="73"/>
                    <a:pt x="24" y="73"/>
                    <a:pt x="24" y="73"/>
                  </a:cubicBezTo>
                  <a:cubicBezTo>
                    <a:pt x="24" y="73"/>
                    <a:pt x="25" y="73"/>
                    <a:pt x="26" y="73"/>
                  </a:cubicBezTo>
                  <a:close/>
                  <a:moveTo>
                    <a:pt x="18" y="50"/>
                  </a:moveTo>
                  <a:cubicBezTo>
                    <a:pt x="18" y="50"/>
                    <a:pt x="18" y="50"/>
                    <a:pt x="18" y="50"/>
                  </a:cubicBezTo>
                  <a:cubicBezTo>
                    <a:pt x="18" y="49"/>
                    <a:pt x="17" y="48"/>
                    <a:pt x="15" y="48"/>
                  </a:cubicBezTo>
                  <a:cubicBezTo>
                    <a:pt x="3" y="48"/>
                    <a:pt x="3" y="48"/>
                    <a:pt x="3" y="48"/>
                  </a:cubicBezTo>
                  <a:cubicBezTo>
                    <a:pt x="2" y="48"/>
                    <a:pt x="0" y="49"/>
                    <a:pt x="0" y="50"/>
                  </a:cubicBezTo>
                  <a:cubicBezTo>
                    <a:pt x="0" y="52"/>
                    <a:pt x="2" y="53"/>
                    <a:pt x="3" y="53"/>
                  </a:cubicBezTo>
                  <a:cubicBezTo>
                    <a:pt x="15" y="53"/>
                    <a:pt x="15" y="53"/>
                    <a:pt x="15" y="53"/>
                  </a:cubicBezTo>
                  <a:cubicBezTo>
                    <a:pt x="17" y="53"/>
                    <a:pt x="18" y="52"/>
                    <a:pt x="18" y="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a:solidFill>
                  <a:schemeClr val="lt1"/>
                </a:solidFill>
                <a:cs typeface="+mn-ea"/>
                <a:sym typeface="+mn-lt"/>
              </a:endParaRPr>
            </a:p>
          </p:txBody>
        </p:sp>
      </p:grpSp>
      <p:sp>
        <p:nvSpPr>
          <p:cNvPr id="303" name="Content Placeholder 2"/>
          <p:cNvSpPr txBox="1"/>
          <p:nvPr/>
        </p:nvSpPr>
        <p:spPr>
          <a:xfrm>
            <a:off x="8119586" y="1408529"/>
            <a:ext cx="3168910" cy="53016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50000"/>
              </a:lnSpc>
              <a:buFont typeface="Arial" panose="020B0604020202020204" pitchFamily="34" charset="0"/>
              <a:buNone/>
            </a:pPr>
            <a:r>
              <a:rPr lang="zh-CN" altLang="en-US" sz="1800" dirty="0">
                <a:solidFill>
                  <a:schemeClr val="tx1"/>
                </a:solidFill>
                <a:cs typeface="+mn-ea"/>
                <a:sym typeface="+mn-lt"/>
              </a:rPr>
              <a:t>单击添加标题</a:t>
            </a:r>
            <a:endParaRPr lang="en-US" sz="1800" dirty="0">
              <a:solidFill>
                <a:schemeClr val="tx1"/>
              </a:solidFill>
              <a:cs typeface="+mn-ea"/>
              <a:sym typeface="+mn-lt"/>
            </a:endParaRPr>
          </a:p>
        </p:txBody>
      </p:sp>
      <p:sp>
        <p:nvSpPr>
          <p:cNvPr id="306" name="Content Placeholder 2"/>
          <p:cNvSpPr txBox="1"/>
          <p:nvPr/>
        </p:nvSpPr>
        <p:spPr>
          <a:xfrm>
            <a:off x="8078250" y="2850119"/>
            <a:ext cx="3429988" cy="40577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50000"/>
              </a:lnSpc>
              <a:buFont typeface="Arial" panose="020B0604020202020204" pitchFamily="34" charset="0"/>
              <a:buNone/>
            </a:pPr>
            <a:r>
              <a:rPr lang="zh-CN" altLang="en-US" sz="1800" dirty="0">
                <a:solidFill>
                  <a:schemeClr val="tx1"/>
                </a:solidFill>
                <a:cs typeface="+mn-ea"/>
                <a:sym typeface="+mn-lt"/>
              </a:rPr>
              <a:t>单击添加标题</a:t>
            </a:r>
            <a:endParaRPr lang="en-US" sz="1800" dirty="0">
              <a:solidFill>
                <a:schemeClr val="tx1"/>
              </a:solidFill>
              <a:cs typeface="+mn-ea"/>
              <a:sym typeface="+mn-lt"/>
            </a:endParaRPr>
          </a:p>
        </p:txBody>
      </p:sp>
      <p:sp>
        <p:nvSpPr>
          <p:cNvPr id="309" name="Content Placeholder 2"/>
          <p:cNvSpPr txBox="1"/>
          <p:nvPr/>
        </p:nvSpPr>
        <p:spPr>
          <a:xfrm>
            <a:off x="8069655" y="4289613"/>
            <a:ext cx="3163301" cy="48169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50000"/>
              </a:lnSpc>
              <a:buFont typeface="Arial" panose="020B0604020202020204" pitchFamily="34" charset="0"/>
              <a:buNone/>
            </a:pPr>
            <a:r>
              <a:rPr lang="zh-CN" altLang="en-US" sz="1800" dirty="0">
                <a:solidFill>
                  <a:schemeClr val="tx1"/>
                </a:solidFill>
                <a:cs typeface="+mn-ea"/>
                <a:sym typeface="+mn-lt"/>
              </a:rPr>
              <a:t>单击添加标题</a:t>
            </a:r>
            <a:endParaRPr lang="en-US" sz="1800" dirty="0">
              <a:solidFill>
                <a:schemeClr val="tx1"/>
              </a:solidFill>
              <a:cs typeface="+mn-ea"/>
              <a:sym typeface="+mn-lt"/>
            </a:endParaRPr>
          </a:p>
        </p:txBody>
      </p:sp>
      <p:sp>
        <p:nvSpPr>
          <p:cNvPr id="312" name="Content Placeholder 2"/>
          <p:cNvSpPr txBox="1"/>
          <p:nvPr/>
        </p:nvSpPr>
        <p:spPr>
          <a:xfrm>
            <a:off x="653796" y="1408529"/>
            <a:ext cx="3573867" cy="31227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lnSpc>
                <a:spcPct val="150000"/>
              </a:lnSpc>
              <a:buFont typeface="Arial" panose="020B0604020202020204" pitchFamily="34" charset="0"/>
              <a:buNone/>
            </a:pPr>
            <a:r>
              <a:rPr lang="zh-CN" altLang="en-US" sz="1800" dirty="0">
                <a:solidFill>
                  <a:schemeClr val="tx1"/>
                </a:solidFill>
                <a:cs typeface="+mn-ea"/>
                <a:sym typeface="+mn-lt"/>
              </a:rPr>
              <a:t>单击添加标题</a:t>
            </a:r>
            <a:endParaRPr lang="en-US" sz="1800" dirty="0">
              <a:solidFill>
                <a:schemeClr val="tx1"/>
              </a:solidFill>
              <a:cs typeface="+mn-ea"/>
              <a:sym typeface="+mn-lt"/>
            </a:endParaRPr>
          </a:p>
        </p:txBody>
      </p:sp>
      <p:sp>
        <p:nvSpPr>
          <p:cNvPr id="315" name="Content Placeholder 2"/>
          <p:cNvSpPr txBox="1"/>
          <p:nvPr/>
        </p:nvSpPr>
        <p:spPr>
          <a:xfrm>
            <a:off x="660511" y="2873059"/>
            <a:ext cx="3573867" cy="31227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lnSpc>
                <a:spcPct val="150000"/>
              </a:lnSpc>
              <a:buFont typeface="Arial" panose="020B0604020202020204" pitchFamily="34" charset="0"/>
              <a:buNone/>
            </a:pPr>
            <a:r>
              <a:rPr lang="zh-CN" altLang="en-US" sz="1800" dirty="0">
                <a:solidFill>
                  <a:schemeClr val="tx1"/>
                </a:solidFill>
                <a:cs typeface="+mn-ea"/>
                <a:sym typeface="+mn-lt"/>
              </a:rPr>
              <a:t>单击添加标题</a:t>
            </a:r>
            <a:endParaRPr lang="en-US" sz="1800" dirty="0">
              <a:solidFill>
                <a:schemeClr val="tx1"/>
              </a:solidFill>
              <a:cs typeface="+mn-ea"/>
              <a:sym typeface="+mn-lt"/>
            </a:endParaRPr>
          </a:p>
        </p:txBody>
      </p:sp>
      <p:sp>
        <p:nvSpPr>
          <p:cNvPr id="318" name="Content Placeholder 2"/>
          <p:cNvSpPr txBox="1"/>
          <p:nvPr/>
        </p:nvSpPr>
        <p:spPr>
          <a:xfrm>
            <a:off x="635011" y="4297034"/>
            <a:ext cx="3573867" cy="31227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lnSpc>
                <a:spcPct val="150000"/>
              </a:lnSpc>
              <a:buFont typeface="Arial" panose="020B0604020202020204" pitchFamily="34" charset="0"/>
              <a:buNone/>
            </a:pPr>
            <a:r>
              <a:rPr lang="zh-CN" altLang="en-US" sz="1800" dirty="0">
                <a:solidFill>
                  <a:schemeClr val="tx1"/>
                </a:solidFill>
                <a:cs typeface="+mn-ea"/>
                <a:sym typeface="+mn-lt"/>
              </a:rPr>
              <a:t>单击添加标题</a:t>
            </a:r>
            <a:endParaRPr lang="en-US" sz="1800" dirty="0">
              <a:solidFill>
                <a:schemeClr val="tx1"/>
              </a:solidFill>
              <a:cs typeface="+mn-ea"/>
              <a:sym typeface="+mn-lt"/>
            </a:endParaRPr>
          </a:p>
        </p:txBody>
      </p:sp>
      <p:sp>
        <p:nvSpPr>
          <p:cNvPr id="320" name="TextBox 14"/>
          <p:cNvSpPr txBox="1"/>
          <p:nvPr/>
        </p:nvSpPr>
        <p:spPr>
          <a:xfrm>
            <a:off x="2016431" y="1864682"/>
            <a:ext cx="2232599" cy="572464"/>
          </a:xfrm>
          <a:prstGeom prst="rect">
            <a:avLst/>
          </a:prstGeom>
          <a:noFill/>
        </p:spPr>
        <p:txBody>
          <a:bodyPr wrap="square" rtlCol="0">
            <a:spAutoFit/>
          </a:bodyPr>
          <a:lstStyle/>
          <a:p>
            <a:pPr algn="r">
              <a:lnSpc>
                <a:spcPct val="130000"/>
              </a:lnSpc>
            </a:pPr>
            <a:r>
              <a:rPr lang="en-US" altLang="zh-CN" sz="1200" dirty="0" smtClean="0">
                <a:solidFill>
                  <a:schemeClr val="tx1">
                    <a:lumMod val="75000"/>
                    <a:lumOff val="25000"/>
                  </a:schemeClr>
                </a:solidFill>
                <a:cs typeface="+mn-ea"/>
                <a:sym typeface="+mn-lt"/>
              </a:rPr>
              <a:t>Your content to play here, or through paste in this box</a:t>
            </a:r>
            <a:endParaRPr lang="en-US" altLang="zh-CN" sz="1200" dirty="0">
              <a:solidFill>
                <a:schemeClr val="tx1">
                  <a:lumMod val="75000"/>
                  <a:lumOff val="25000"/>
                </a:schemeClr>
              </a:solidFill>
              <a:cs typeface="+mn-ea"/>
              <a:sym typeface="+mn-lt"/>
            </a:endParaRPr>
          </a:p>
        </p:txBody>
      </p:sp>
      <p:sp>
        <p:nvSpPr>
          <p:cNvPr id="321" name="TextBox 14"/>
          <p:cNvSpPr txBox="1"/>
          <p:nvPr/>
        </p:nvSpPr>
        <p:spPr>
          <a:xfrm>
            <a:off x="1962950" y="3297528"/>
            <a:ext cx="2232599" cy="557268"/>
          </a:xfrm>
          <a:prstGeom prst="rect">
            <a:avLst/>
          </a:prstGeom>
          <a:noFill/>
        </p:spPr>
        <p:txBody>
          <a:bodyPr wrap="square" rtlCol="0">
            <a:spAutoFit/>
          </a:bodyPr>
          <a:lstStyle/>
          <a:p>
            <a:pPr algn="r">
              <a:lnSpc>
                <a:spcPct val="130000"/>
              </a:lnSpc>
            </a:pPr>
            <a:r>
              <a:rPr lang="en-US" altLang="zh-CN" sz="1200" dirty="0">
                <a:solidFill>
                  <a:schemeClr val="tx1">
                    <a:lumMod val="75000"/>
                    <a:lumOff val="25000"/>
                  </a:schemeClr>
                </a:solidFill>
                <a:cs typeface="+mn-ea"/>
                <a:sym typeface="+mn-lt"/>
              </a:rPr>
              <a:t>Your content to play here, or through paste in this box</a:t>
            </a:r>
          </a:p>
        </p:txBody>
      </p:sp>
      <p:sp>
        <p:nvSpPr>
          <p:cNvPr id="322" name="TextBox 14"/>
          <p:cNvSpPr txBox="1"/>
          <p:nvPr/>
        </p:nvSpPr>
        <p:spPr>
          <a:xfrm>
            <a:off x="1921693" y="4745901"/>
            <a:ext cx="2232599" cy="557268"/>
          </a:xfrm>
          <a:prstGeom prst="rect">
            <a:avLst/>
          </a:prstGeom>
          <a:noFill/>
        </p:spPr>
        <p:txBody>
          <a:bodyPr wrap="square" rtlCol="0">
            <a:spAutoFit/>
          </a:bodyPr>
          <a:lstStyle/>
          <a:p>
            <a:pPr algn="r">
              <a:lnSpc>
                <a:spcPct val="130000"/>
              </a:lnSpc>
            </a:pPr>
            <a:r>
              <a:rPr lang="en-US" altLang="zh-CN" sz="1200" dirty="0">
                <a:solidFill>
                  <a:schemeClr val="tx1">
                    <a:lumMod val="75000"/>
                    <a:lumOff val="25000"/>
                  </a:schemeClr>
                </a:solidFill>
                <a:cs typeface="+mn-ea"/>
                <a:sym typeface="+mn-lt"/>
              </a:rPr>
              <a:t>Your content to play here, or through paste in this box</a:t>
            </a:r>
          </a:p>
        </p:txBody>
      </p:sp>
      <p:sp>
        <p:nvSpPr>
          <p:cNvPr id="323" name="TextBox 14"/>
          <p:cNvSpPr txBox="1"/>
          <p:nvPr/>
        </p:nvSpPr>
        <p:spPr>
          <a:xfrm>
            <a:off x="8112198" y="1838617"/>
            <a:ext cx="2232599" cy="557268"/>
          </a:xfrm>
          <a:prstGeom prst="rect">
            <a:avLst/>
          </a:prstGeom>
          <a:noFill/>
        </p:spPr>
        <p:txBody>
          <a:bodyPr wrap="square" rtlCol="0">
            <a:spAutoFit/>
          </a:bodyPr>
          <a:lstStyle/>
          <a:p>
            <a:pPr algn="r">
              <a:lnSpc>
                <a:spcPct val="130000"/>
              </a:lnSpc>
            </a:pPr>
            <a:r>
              <a:rPr lang="en-US" altLang="zh-CN" sz="1200" dirty="0">
                <a:solidFill>
                  <a:schemeClr val="tx1">
                    <a:lumMod val="75000"/>
                    <a:lumOff val="25000"/>
                  </a:schemeClr>
                </a:solidFill>
                <a:cs typeface="+mn-ea"/>
                <a:sym typeface="+mn-lt"/>
              </a:rPr>
              <a:t>Your content to play here, or through paste in this box</a:t>
            </a:r>
          </a:p>
        </p:txBody>
      </p:sp>
      <p:sp>
        <p:nvSpPr>
          <p:cNvPr id="324" name="TextBox 14"/>
          <p:cNvSpPr txBox="1"/>
          <p:nvPr/>
        </p:nvSpPr>
        <p:spPr>
          <a:xfrm>
            <a:off x="8121574" y="3334141"/>
            <a:ext cx="2232599" cy="557268"/>
          </a:xfrm>
          <a:prstGeom prst="rect">
            <a:avLst/>
          </a:prstGeom>
          <a:noFill/>
        </p:spPr>
        <p:txBody>
          <a:bodyPr wrap="square" rtlCol="0">
            <a:spAutoFit/>
          </a:bodyPr>
          <a:lstStyle/>
          <a:p>
            <a:pPr algn="r">
              <a:lnSpc>
                <a:spcPct val="130000"/>
              </a:lnSpc>
            </a:pPr>
            <a:r>
              <a:rPr lang="en-US" altLang="zh-CN" sz="1200" dirty="0">
                <a:solidFill>
                  <a:schemeClr val="tx1">
                    <a:lumMod val="75000"/>
                    <a:lumOff val="25000"/>
                  </a:schemeClr>
                </a:solidFill>
                <a:cs typeface="+mn-ea"/>
                <a:sym typeface="+mn-lt"/>
              </a:rPr>
              <a:t>Your content to play here, or through paste in this box</a:t>
            </a:r>
          </a:p>
        </p:txBody>
      </p:sp>
      <p:sp>
        <p:nvSpPr>
          <p:cNvPr id="325" name="TextBox 14"/>
          <p:cNvSpPr txBox="1"/>
          <p:nvPr/>
        </p:nvSpPr>
        <p:spPr>
          <a:xfrm>
            <a:off x="8108875" y="4760887"/>
            <a:ext cx="2232599" cy="557268"/>
          </a:xfrm>
          <a:prstGeom prst="rect">
            <a:avLst/>
          </a:prstGeom>
          <a:noFill/>
        </p:spPr>
        <p:txBody>
          <a:bodyPr wrap="square" rtlCol="0">
            <a:spAutoFit/>
          </a:bodyPr>
          <a:lstStyle/>
          <a:p>
            <a:pPr algn="r">
              <a:lnSpc>
                <a:spcPct val="130000"/>
              </a:lnSpc>
            </a:pPr>
            <a:r>
              <a:rPr lang="en-US" altLang="zh-CN" sz="1200" dirty="0">
                <a:solidFill>
                  <a:schemeClr val="tx1">
                    <a:lumMod val="75000"/>
                    <a:lumOff val="25000"/>
                  </a:schemeClr>
                </a:solidFill>
                <a:cs typeface="+mn-ea"/>
                <a:sym typeface="+mn-lt"/>
              </a:rPr>
              <a:t>Your content to play here, or through paste in this box</a:t>
            </a:r>
          </a:p>
        </p:txBody>
      </p:sp>
      <p:sp>
        <p:nvSpPr>
          <p:cNvPr id="115" name="矩形 114"/>
          <p:cNvSpPr/>
          <p:nvPr/>
        </p:nvSpPr>
        <p:spPr>
          <a:xfrm>
            <a:off x="4081210" y="225474"/>
            <a:ext cx="4293534" cy="400110"/>
          </a:xfrm>
          <a:prstGeom prst="rect">
            <a:avLst/>
          </a:prstGeom>
        </p:spPr>
        <p:txBody>
          <a:bodyPr wrap="square">
            <a:spAutoFit/>
          </a:bodyPr>
          <a:lstStyle/>
          <a:p>
            <a:pPr algn="dist"/>
            <a:r>
              <a:rPr lang="zh-CN" altLang="en-US" sz="2000" dirty="0"/>
              <a:t>单击此处添加标题文本</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4"/>
          <p:cNvSpPr>
            <a:spLocks noChangeArrowheads="1"/>
          </p:cNvSpPr>
          <p:nvPr/>
        </p:nvSpPr>
        <p:spPr bwMode="auto">
          <a:xfrm>
            <a:off x="1608049" y="1644844"/>
            <a:ext cx="1850059" cy="2995333"/>
          </a:xfrm>
          <a:prstGeom prst="roundRect">
            <a:avLst/>
          </a:prstGeom>
          <a:solidFill>
            <a:srgbClr val="E95775"/>
          </a:solidFill>
          <a:ln>
            <a:noFill/>
          </a:ln>
        </p:spPr>
        <p:txBody>
          <a:bodyPr vert="horz" wrap="square" lIns="91440" tIns="45720" rIns="91440" bIns="45720" numCol="1" anchor="t" anchorCtr="0" compatLnSpc="1"/>
          <a:lstStyle/>
          <a:p>
            <a:endParaRPr lang="en-US">
              <a:cs typeface="+mn-ea"/>
              <a:sym typeface="+mn-lt"/>
            </a:endParaRPr>
          </a:p>
        </p:txBody>
      </p:sp>
      <p:sp>
        <p:nvSpPr>
          <p:cNvPr id="3" name="Freeform 25"/>
          <p:cNvSpPr/>
          <p:nvPr/>
        </p:nvSpPr>
        <p:spPr bwMode="auto">
          <a:xfrm flipH="1">
            <a:off x="2648812" y="1644844"/>
            <a:ext cx="828369" cy="969078"/>
          </a:xfrm>
          <a:custGeom>
            <a:avLst/>
            <a:gdLst>
              <a:gd name="T0" fmla="*/ 64 w 64"/>
              <a:gd name="T1" fmla="*/ 21 h 75"/>
              <a:gd name="T2" fmla="*/ 59 w 64"/>
              <a:gd name="T3" fmla="*/ 0 h 75"/>
              <a:gd name="T4" fmla="*/ 0 w 64"/>
              <a:gd name="T5" fmla="*/ 0 h 75"/>
              <a:gd name="T6" fmla="*/ 0 w 64"/>
              <a:gd name="T7" fmla="*/ 74 h 75"/>
              <a:gd name="T8" fmla="*/ 10 w 64"/>
              <a:gd name="T9" fmla="*/ 75 h 75"/>
              <a:gd name="T10" fmla="*/ 64 w 64"/>
              <a:gd name="T11" fmla="*/ 21 h 75"/>
            </a:gdLst>
            <a:ahLst/>
            <a:cxnLst>
              <a:cxn ang="0">
                <a:pos x="T0" y="T1"/>
              </a:cxn>
              <a:cxn ang="0">
                <a:pos x="T2" y="T3"/>
              </a:cxn>
              <a:cxn ang="0">
                <a:pos x="T4" y="T5"/>
              </a:cxn>
              <a:cxn ang="0">
                <a:pos x="T6" y="T7"/>
              </a:cxn>
              <a:cxn ang="0">
                <a:pos x="T8" y="T9"/>
              </a:cxn>
              <a:cxn ang="0">
                <a:pos x="T10" y="T11"/>
              </a:cxn>
            </a:cxnLst>
            <a:rect l="0" t="0" r="r" b="b"/>
            <a:pathLst>
              <a:path w="64" h="75">
                <a:moveTo>
                  <a:pt x="64" y="21"/>
                </a:moveTo>
                <a:cubicBezTo>
                  <a:pt x="64" y="14"/>
                  <a:pt x="62" y="7"/>
                  <a:pt x="59" y="0"/>
                </a:cubicBezTo>
                <a:cubicBezTo>
                  <a:pt x="0" y="0"/>
                  <a:pt x="0" y="0"/>
                  <a:pt x="0" y="0"/>
                </a:cubicBezTo>
                <a:cubicBezTo>
                  <a:pt x="0" y="74"/>
                  <a:pt x="0" y="74"/>
                  <a:pt x="0" y="74"/>
                </a:cubicBezTo>
                <a:cubicBezTo>
                  <a:pt x="3" y="75"/>
                  <a:pt x="7" y="75"/>
                  <a:pt x="10" y="75"/>
                </a:cubicBezTo>
                <a:cubicBezTo>
                  <a:pt x="40" y="75"/>
                  <a:pt x="64" y="51"/>
                  <a:pt x="64" y="21"/>
                </a:cubicBezTo>
                <a:close/>
              </a:path>
            </a:pathLst>
          </a:custGeom>
          <a:solidFill>
            <a:schemeClr val="bg1"/>
          </a:solidFill>
          <a:ln>
            <a:noFill/>
          </a:ln>
        </p:spPr>
        <p:txBody>
          <a:bodyPr vert="horz" wrap="square" lIns="91440" tIns="45720" rIns="91440" bIns="45720" numCol="1" anchor="t" anchorCtr="0" compatLnSpc="1"/>
          <a:lstStyle/>
          <a:p>
            <a:endParaRPr lang="en-US">
              <a:cs typeface="+mn-ea"/>
              <a:sym typeface="+mn-lt"/>
            </a:endParaRPr>
          </a:p>
        </p:txBody>
      </p:sp>
      <p:sp>
        <p:nvSpPr>
          <p:cNvPr id="4" name="Rectangle 24"/>
          <p:cNvSpPr>
            <a:spLocks noChangeArrowheads="1"/>
          </p:cNvSpPr>
          <p:nvPr/>
        </p:nvSpPr>
        <p:spPr bwMode="auto">
          <a:xfrm>
            <a:off x="4035496" y="2302340"/>
            <a:ext cx="1850059" cy="2995333"/>
          </a:xfrm>
          <a:prstGeom prst="roundRect">
            <a:avLst/>
          </a:prstGeom>
          <a:solidFill>
            <a:srgbClr val="E59030"/>
          </a:solidFill>
          <a:ln>
            <a:noFill/>
          </a:ln>
        </p:spPr>
        <p:txBody>
          <a:bodyPr vert="horz" wrap="square" lIns="91440" tIns="45720" rIns="91440" bIns="45720" numCol="1" anchor="t" anchorCtr="0" compatLnSpc="1"/>
          <a:lstStyle/>
          <a:p>
            <a:endParaRPr lang="en-US">
              <a:cs typeface="+mn-ea"/>
              <a:sym typeface="+mn-lt"/>
            </a:endParaRPr>
          </a:p>
        </p:txBody>
      </p:sp>
      <p:sp>
        <p:nvSpPr>
          <p:cNvPr id="5" name="Freeform 25"/>
          <p:cNvSpPr/>
          <p:nvPr/>
        </p:nvSpPr>
        <p:spPr bwMode="auto">
          <a:xfrm flipH="1">
            <a:off x="5076259" y="2302340"/>
            <a:ext cx="828369" cy="969078"/>
          </a:xfrm>
          <a:custGeom>
            <a:avLst/>
            <a:gdLst>
              <a:gd name="T0" fmla="*/ 64 w 64"/>
              <a:gd name="T1" fmla="*/ 21 h 75"/>
              <a:gd name="T2" fmla="*/ 59 w 64"/>
              <a:gd name="T3" fmla="*/ 0 h 75"/>
              <a:gd name="T4" fmla="*/ 0 w 64"/>
              <a:gd name="T5" fmla="*/ 0 h 75"/>
              <a:gd name="T6" fmla="*/ 0 w 64"/>
              <a:gd name="T7" fmla="*/ 74 h 75"/>
              <a:gd name="T8" fmla="*/ 10 w 64"/>
              <a:gd name="T9" fmla="*/ 75 h 75"/>
              <a:gd name="T10" fmla="*/ 64 w 64"/>
              <a:gd name="T11" fmla="*/ 21 h 75"/>
            </a:gdLst>
            <a:ahLst/>
            <a:cxnLst>
              <a:cxn ang="0">
                <a:pos x="T0" y="T1"/>
              </a:cxn>
              <a:cxn ang="0">
                <a:pos x="T2" y="T3"/>
              </a:cxn>
              <a:cxn ang="0">
                <a:pos x="T4" y="T5"/>
              </a:cxn>
              <a:cxn ang="0">
                <a:pos x="T6" y="T7"/>
              </a:cxn>
              <a:cxn ang="0">
                <a:pos x="T8" y="T9"/>
              </a:cxn>
              <a:cxn ang="0">
                <a:pos x="T10" y="T11"/>
              </a:cxn>
            </a:cxnLst>
            <a:rect l="0" t="0" r="r" b="b"/>
            <a:pathLst>
              <a:path w="64" h="75">
                <a:moveTo>
                  <a:pt x="64" y="21"/>
                </a:moveTo>
                <a:cubicBezTo>
                  <a:pt x="64" y="14"/>
                  <a:pt x="62" y="7"/>
                  <a:pt x="59" y="0"/>
                </a:cubicBezTo>
                <a:cubicBezTo>
                  <a:pt x="0" y="0"/>
                  <a:pt x="0" y="0"/>
                  <a:pt x="0" y="0"/>
                </a:cubicBezTo>
                <a:cubicBezTo>
                  <a:pt x="0" y="74"/>
                  <a:pt x="0" y="74"/>
                  <a:pt x="0" y="74"/>
                </a:cubicBezTo>
                <a:cubicBezTo>
                  <a:pt x="3" y="75"/>
                  <a:pt x="7" y="75"/>
                  <a:pt x="10" y="75"/>
                </a:cubicBezTo>
                <a:cubicBezTo>
                  <a:pt x="40" y="75"/>
                  <a:pt x="64" y="51"/>
                  <a:pt x="64" y="21"/>
                </a:cubicBezTo>
                <a:close/>
              </a:path>
            </a:pathLst>
          </a:custGeom>
          <a:solidFill>
            <a:schemeClr val="bg1"/>
          </a:solidFill>
          <a:ln>
            <a:noFill/>
          </a:ln>
        </p:spPr>
        <p:txBody>
          <a:bodyPr vert="horz" wrap="square" lIns="91440" tIns="45720" rIns="91440" bIns="45720" numCol="1" anchor="t" anchorCtr="0" compatLnSpc="1"/>
          <a:lstStyle/>
          <a:p>
            <a:endParaRPr lang="en-US">
              <a:solidFill>
                <a:srgbClr val="937366"/>
              </a:solidFill>
              <a:cs typeface="+mn-ea"/>
              <a:sym typeface="+mn-lt"/>
            </a:endParaRPr>
          </a:p>
        </p:txBody>
      </p:sp>
      <p:sp>
        <p:nvSpPr>
          <p:cNvPr id="6" name="Rectangle 24"/>
          <p:cNvSpPr>
            <a:spLocks noChangeArrowheads="1"/>
          </p:cNvSpPr>
          <p:nvPr/>
        </p:nvSpPr>
        <p:spPr bwMode="auto">
          <a:xfrm>
            <a:off x="6437891" y="1644844"/>
            <a:ext cx="1850059" cy="2995333"/>
          </a:xfrm>
          <a:prstGeom prst="roundRect">
            <a:avLst/>
          </a:prstGeom>
          <a:solidFill>
            <a:srgbClr val="907D6D"/>
          </a:solidFill>
          <a:ln>
            <a:noFill/>
          </a:ln>
        </p:spPr>
        <p:txBody>
          <a:bodyPr vert="horz" wrap="square" lIns="91440" tIns="45720" rIns="91440" bIns="45720" numCol="1" anchor="t" anchorCtr="0" compatLnSpc="1"/>
          <a:lstStyle/>
          <a:p>
            <a:endParaRPr lang="en-US">
              <a:cs typeface="+mn-ea"/>
              <a:sym typeface="+mn-lt"/>
            </a:endParaRPr>
          </a:p>
        </p:txBody>
      </p:sp>
      <p:sp>
        <p:nvSpPr>
          <p:cNvPr id="7" name="Freeform 25"/>
          <p:cNvSpPr/>
          <p:nvPr/>
        </p:nvSpPr>
        <p:spPr bwMode="auto">
          <a:xfrm flipH="1">
            <a:off x="7478654" y="1644844"/>
            <a:ext cx="828369" cy="969078"/>
          </a:xfrm>
          <a:custGeom>
            <a:avLst/>
            <a:gdLst>
              <a:gd name="T0" fmla="*/ 64 w 64"/>
              <a:gd name="T1" fmla="*/ 21 h 75"/>
              <a:gd name="T2" fmla="*/ 59 w 64"/>
              <a:gd name="T3" fmla="*/ 0 h 75"/>
              <a:gd name="T4" fmla="*/ 0 w 64"/>
              <a:gd name="T5" fmla="*/ 0 h 75"/>
              <a:gd name="T6" fmla="*/ 0 w 64"/>
              <a:gd name="T7" fmla="*/ 74 h 75"/>
              <a:gd name="T8" fmla="*/ 10 w 64"/>
              <a:gd name="T9" fmla="*/ 75 h 75"/>
              <a:gd name="T10" fmla="*/ 64 w 64"/>
              <a:gd name="T11" fmla="*/ 21 h 75"/>
            </a:gdLst>
            <a:ahLst/>
            <a:cxnLst>
              <a:cxn ang="0">
                <a:pos x="T0" y="T1"/>
              </a:cxn>
              <a:cxn ang="0">
                <a:pos x="T2" y="T3"/>
              </a:cxn>
              <a:cxn ang="0">
                <a:pos x="T4" y="T5"/>
              </a:cxn>
              <a:cxn ang="0">
                <a:pos x="T6" y="T7"/>
              </a:cxn>
              <a:cxn ang="0">
                <a:pos x="T8" y="T9"/>
              </a:cxn>
              <a:cxn ang="0">
                <a:pos x="T10" y="T11"/>
              </a:cxn>
            </a:cxnLst>
            <a:rect l="0" t="0" r="r" b="b"/>
            <a:pathLst>
              <a:path w="64" h="75">
                <a:moveTo>
                  <a:pt x="64" y="21"/>
                </a:moveTo>
                <a:cubicBezTo>
                  <a:pt x="64" y="14"/>
                  <a:pt x="62" y="7"/>
                  <a:pt x="59" y="0"/>
                </a:cubicBezTo>
                <a:cubicBezTo>
                  <a:pt x="0" y="0"/>
                  <a:pt x="0" y="0"/>
                  <a:pt x="0" y="0"/>
                </a:cubicBezTo>
                <a:cubicBezTo>
                  <a:pt x="0" y="74"/>
                  <a:pt x="0" y="74"/>
                  <a:pt x="0" y="74"/>
                </a:cubicBezTo>
                <a:cubicBezTo>
                  <a:pt x="3" y="75"/>
                  <a:pt x="7" y="75"/>
                  <a:pt x="10" y="75"/>
                </a:cubicBezTo>
                <a:cubicBezTo>
                  <a:pt x="40" y="75"/>
                  <a:pt x="64" y="51"/>
                  <a:pt x="64" y="21"/>
                </a:cubicBezTo>
                <a:close/>
              </a:path>
            </a:pathLst>
          </a:custGeom>
          <a:solidFill>
            <a:schemeClr val="bg1"/>
          </a:solidFill>
          <a:ln>
            <a:noFill/>
          </a:ln>
        </p:spPr>
        <p:txBody>
          <a:bodyPr vert="horz" wrap="square" lIns="91440" tIns="45720" rIns="91440" bIns="45720" numCol="1" anchor="t" anchorCtr="0" compatLnSpc="1"/>
          <a:lstStyle/>
          <a:p>
            <a:endParaRPr lang="en-US">
              <a:cs typeface="+mn-ea"/>
              <a:sym typeface="+mn-lt"/>
            </a:endParaRPr>
          </a:p>
        </p:txBody>
      </p:sp>
      <p:sp>
        <p:nvSpPr>
          <p:cNvPr id="8" name="Rectangle 24"/>
          <p:cNvSpPr>
            <a:spLocks noChangeArrowheads="1"/>
          </p:cNvSpPr>
          <p:nvPr/>
        </p:nvSpPr>
        <p:spPr bwMode="auto">
          <a:xfrm>
            <a:off x="8865337" y="2302340"/>
            <a:ext cx="1850059" cy="2995333"/>
          </a:xfrm>
          <a:prstGeom prst="roundRect">
            <a:avLst/>
          </a:prstGeom>
          <a:solidFill>
            <a:srgbClr val="6C8D77"/>
          </a:solidFill>
          <a:ln>
            <a:noFill/>
          </a:ln>
        </p:spPr>
        <p:txBody>
          <a:bodyPr vert="horz" wrap="square" lIns="91440" tIns="45720" rIns="91440" bIns="45720" numCol="1" anchor="t" anchorCtr="0" compatLnSpc="1"/>
          <a:lstStyle/>
          <a:p>
            <a:endParaRPr lang="en-US">
              <a:cs typeface="+mn-ea"/>
              <a:sym typeface="+mn-lt"/>
            </a:endParaRPr>
          </a:p>
        </p:txBody>
      </p:sp>
      <p:sp>
        <p:nvSpPr>
          <p:cNvPr id="9" name="Freeform 25"/>
          <p:cNvSpPr/>
          <p:nvPr/>
        </p:nvSpPr>
        <p:spPr bwMode="auto">
          <a:xfrm flipH="1">
            <a:off x="9906100" y="2302340"/>
            <a:ext cx="828369" cy="969078"/>
          </a:xfrm>
          <a:custGeom>
            <a:avLst/>
            <a:gdLst>
              <a:gd name="T0" fmla="*/ 64 w 64"/>
              <a:gd name="T1" fmla="*/ 21 h 75"/>
              <a:gd name="T2" fmla="*/ 59 w 64"/>
              <a:gd name="T3" fmla="*/ 0 h 75"/>
              <a:gd name="T4" fmla="*/ 0 w 64"/>
              <a:gd name="T5" fmla="*/ 0 h 75"/>
              <a:gd name="T6" fmla="*/ 0 w 64"/>
              <a:gd name="T7" fmla="*/ 74 h 75"/>
              <a:gd name="T8" fmla="*/ 10 w 64"/>
              <a:gd name="T9" fmla="*/ 75 h 75"/>
              <a:gd name="T10" fmla="*/ 64 w 64"/>
              <a:gd name="T11" fmla="*/ 21 h 75"/>
            </a:gdLst>
            <a:ahLst/>
            <a:cxnLst>
              <a:cxn ang="0">
                <a:pos x="T0" y="T1"/>
              </a:cxn>
              <a:cxn ang="0">
                <a:pos x="T2" y="T3"/>
              </a:cxn>
              <a:cxn ang="0">
                <a:pos x="T4" y="T5"/>
              </a:cxn>
              <a:cxn ang="0">
                <a:pos x="T6" y="T7"/>
              </a:cxn>
              <a:cxn ang="0">
                <a:pos x="T8" y="T9"/>
              </a:cxn>
              <a:cxn ang="0">
                <a:pos x="T10" y="T11"/>
              </a:cxn>
            </a:cxnLst>
            <a:rect l="0" t="0" r="r" b="b"/>
            <a:pathLst>
              <a:path w="64" h="75">
                <a:moveTo>
                  <a:pt x="64" y="21"/>
                </a:moveTo>
                <a:cubicBezTo>
                  <a:pt x="64" y="14"/>
                  <a:pt x="62" y="7"/>
                  <a:pt x="59" y="0"/>
                </a:cubicBezTo>
                <a:cubicBezTo>
                  <a:pt x="0" y="0"/>
                  <a:pt x="0" y="0"/>
                  <a:pt x="0" y="0"/>
                </a:cubicBezTo>
                <a:cubicBezTo>
                  <a:pt x="0" y="74"/>
                  <a:pt x="0" y="74"/>
                  <a:pt x="0" y="74"/>
                </a:cubicBezTo>
                <a:cubicBezTo>
                  <a:pt x="3" y="75"/>
                  <a:pt x="7" y="75"/>
                  <a:pt x="10" y="75"/>
                </a:cubicBezTo>
                <a:cubicBezTo>
                  <a:pt x="40" y="75"/>
                  <a:pt x="64" y="51"/>
                  <a:pt x="64" y="21"/>
                </a:cubicBezTo>
                <a:close/>
              </a:path>
            </a:pathLst>
          </a:custGeom>
          <a:solidFill>
            <a:schemeClr val="bg1"/>
          </a:solidFill>
          <a:ln>
            <a:noFill/>
          </a:ln>
        </p:spPr>
        <p:txBody>
          <a:bodyPr vert="horz" wrap="square" lIns="91440" tIns="45720" rIns="91440" bIns="45720" numCol="1" anchor="t" anchorCtr="0" compatLnSpc="1"/>
          <a:lstStyle/>
          <a:p>
            <a:endParaRPr lang="en-US">
              <a:cs typeface="+mn-ea"/>
              <a:sym typeface="+mn-lt"/>
            </a:endParaRPr>
          </a:p>
        </p:txBody>
      </p:sp>
      <p:grpSp>
        <p:nvGrpSpPr>
          <p:cNvPr id="10" name="Group 23"/>
          <p:cNvGrpSpPr/>
          <p:nvPr/>
        </p:nvGrpSpPr>
        <p:grpSpPr>
          <a:xfrm>
            <a:off x="2888774" y="1685255"/>
            <a:ext cx="588407" cy="607811"/>
            <a:chOff x="8188325" y="3233738"/>
            <a:chExt cx="506413" cy="500062"/>
          </a:xfrm>
          <a:solidFill>
            <a:srgbClr val="E95775"/>
          </a:solidFill>
        </p:grpSpPr>
        <p:sp>
          <p:nvSpPr>
            <p:cNvPr id="11" name="Freeform 24"/>
            <p:cNvSpPr/>
            <p:nvPr/>
          </p:nvSpPr>
          <p:spPr bwMode="auto">
            <a:xfrm>
              <a:off x="8262938" y="3346450"/>
              <a:ext cx="19050" cy="198437"/>
            </a:xfrm>
            <a:custGeom>
              <a:avLst/>
              <a:gdLst>
                <a:gd name="T0" fmla="*/ 5 w 5"/>
                <a:gd name="T1" fmla="*/ 51 h 53"/>
                <a:gd name="T2" fmla="*/ 3 w 5"/>
                <a:gd name="T3" fmla="*/ 53 h 53"/>
                <a:gd name="T4" fmla="*/ 3 w 5"/>
                <a:gd name="T5" fmla="*/ 53 h 53"/>
                <a:gd name="T6" fmla="*/ 1 w 5"/>
                <a:gd name="T7" fmla="*/ 51 h 53"/>
                <a:gd name="T8" fmla="*/ 0 w 5"/>
                <a:gd name="T9" fmla="*/ 2 h 53"/>
                <a:gd name="T10" fmla="*/ 3 w 5"/>
                <a:gd name="T11" fmla="*/ 0 h 53"/>
                <a:gd name="T12" fmla="*/ 3 w 5"/>
                <a:gd name="T13" fmla="*/ 0 h 53"/>
                <a:gd name="T14" fmla="*/ 5 w 5"/>
                <a:gd name="T15" fmla="*/ 2 h 53"/>
                <a:gd name="T16" fmla="*/ 5 w 5"/>
                <a:gd name="T17" fmla="*/ 5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53">
                  <a:moveTo>
                    <a:pt x="5" y="51"/>
                  </a:moveTo>
                  <a:cubicBezTo>
                    <a:pt x="5" y="52"/>
                    <a:pt x="4" y="53"/>
                    <a:pt x="3" y="53"/>
                  </a:cubicBezTo>
                  <a:cubicBezTo>
                    <a:pt x="3" y="53"/>
                    <a:pt x="3" y="53"/>
                    <a:pt x="3" y="53"/>
                  </a:cubicBezTo>
                  <a:cubicBezTo>
                    <a:pt x="1" y="53"/>
                    <a:pt x="1" y="52"/>
                    <a:pt x="1" y="51"/>
                  </a:cubicBezTo>
                  <a:cubicBezTo>
                    <a:pt x="0" y="2"/>
                    <a:pt x="0" y="2"/>
                    <a:pt x="0" y="2"/>
                  </a:cubicBezTo>
                  <a:cubicBezTo>
                    <a:pt x="0" y="1"/>
                    <a:pt x="1" y="0"/>
                    <a:pt x="3" y="0"/>
                  </a:cubicBezTo>
                  <a:cubicBezTo>
                    <a:pt x="3" y="0"/>
                    <a:pt x="3" y="0"/>
                    <a:pt x="3" y="0"/>
                  </a:cubicBezTo>
                  <a:cubicBezTo>
                    <a:pt x="4" y="0"/>
                    <a:pt x="5" y="1"/>
                    <a:pt x="5" y="2"/>
                  </a:cubicBezTo>
                  <a:lnTo>
                    <a:pt x="5" y="5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cs typeface="+mn-ea"/>
                <a:sym typeface="+mn-lt"/>
              </a:endParaRPr>
            </a:p>
          </p:txBody>
        </p:sp>
        <p:sp>
          <p:nvSpPr>
            <p:cNvPr id="12" name="Freeform 25"/>
            <p:cNvSpPr/>
            <p:nvPr/>
          </p:nvSpPr>
          <p:spPr bwMode="auto">
            <a:xfrm>
              <a:off x="8267700" y="3530600"/>
              <a:ext cx="269875" cy="14287"/>
            </a:xfrm>
            <a:custGeom>
              <a:avLst/>
              <a:gdLst>
                <a:gd name="T0" fmla="*/ 69 w 72"/>
                <a:gd name="T1" fmla="*/ 0 h 4"/>
                <a:gd name="T2" fmla="*/ 72 w 72"/>
                <a:gd name="T3" fmla="*/ 2 h 4"/>
                <a:gd name="T4" fmla="*/ 72 w 72"/>
                <a:gd name="T5" fmla="*/ 2 h 4"/>
                <a:gd name="T6" fmla="*/ 69 w 72"/>
                <a:gd name="T7" fmla="*/ 4 h 4"/>
                <a:gd name="T8" fmla="*/ 2 w 72"/>
                <a:gd name="T9" fmla="*/ 4 h 4"/>
                <a:gd name="T10" fmla="*/ 0 w 72"/>
                <a:gd name="T11" fmla="*/ 2 h 4"/>
                <a:gd name="T12" fmla="*/ 0 w 72"/>
                <a:gd name="T13" fmla="*/ 2 h 4"/>
                <a:gd name="T14" fmla="*/ 2 w 72"/>
                <a:gd name="T15" fmla="*/ 0 h 4"/>
                <a:gd name="T16" fmla="*/ 69 w 72"/>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4">
                  <a:moveTo>
                    <a:pt x="69" y="0"/>
                  </a:moveTo>
                  <a:cubicBezTo>
                    <a:pt x="70" y="0"/>
                    <a:pt x="72" y="1"/>
                    <a:pt x="72" y="2"/>
                  </a:cubicBezTo>
                  <a:cubicBezTo>
                    <a:pt x="72" y="2"/>
                    <a:pt x="72" y="2"/>
                    <a:pt x="72" y="2"/>
                  </a:cubicBezTo>
                  <a:cubicBezTo>
                    <a:pt x="72" y="3"/>
                    <a:pt x="70" y="4"/>
                    <a:pt x="69" y="4"/>
                  </a:cubicBezTo>
                  <a:cubicBezTo>
                    <a:pt x="2" y="4"/>
                    <a:pt x="2" y="4"/>
                    <a:pt x="2" y="4"/>
                  </a:cubicBezTo>
                  <a:cubicBezTo>
                    <a:pt x="0" y="4"/>
                    <a:pt x="0" y="3"/>
                    <a:pt x="0" y="2"/>
                  </a:cubicBezTo>
                  <a:cubicBezTo>
                    <a:pt x="0" y="2"/>
                    <a:pt x="0" y="2"/>
                    <a:pt x="0" y="2"/>
                  </a:cubicBezTo>
                  <a:cubicBezTo>
                    <a:pt x="0" y="1"/>
                    <a:pt x="0" y="0"/>
                    <a:pt x="2" y="0"/>
                  </a:cubicBezTo>
                  <a:lnTo>
                    <a:pt x="6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cs typeface="+mn-ea"/>
                <a:sym typeface="+mn-lt"/>
              </a:endParaRPr>
            </a:p>
          </p:txBody>
        </p:sp>
        <p:sp>
          <p:nvSpPr>
            <p:cNvPr id="13" name="Freeform 26"/>
            <p:cNvSpPr/>
            <p:nvPr/>
          </p:nvSpPr>
          <p:spPr bwMode="auto">
            <a:xfrm>
              <a:off x="8416925" y="3451225"/>
              <a:ext cx="34925" cy="93662"/>
            </a:xfrm>
            <a:custGeom>
              <a:avLst/>
              <a:gdLst>
                <a:gd name="T0" fmla="*/ 7 w 9"/>
                <a:gd name="T1" fmla="*/ 0 h 25"/>
                <a:gd name="T2" fmla="*/ 3 w 9"/>
                <a:gd name="T3" fmla="*/ 0 h 25"/>
                <a:gd name="T4" fmla="*/ 0 w 9"/>
                <a:gd name="T5" fmla="*/ 2 h 25"/>
                <a:gd name="T6" fmla="*/ 0 w 9"/>
                <a:gd name="T7" fmla="*/ 25 h 25"/>
                <a:gd name="T8" fmla="*/ 9 w 9"/>
                <a:gd name="T9" fmla="*/ 25 h 25"/>
                <a:gd name="T10" fmla="*/ 9 w 9"/>
                <a:gd name="T11" fmla="*/ 2 h 25"/>
                <a:gd name="T12" fmla="*/ 7 w 9"/>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9" h="25">
                  <a:moveTo>
                    <a:pt x="7" y="0"/>
                  </a:moveTo>
                  <a:cubicBezTo>
                    <a:pt x="3" y="0"/>
                    <a:pt x="3" y="0"/>
                    <a:pt x="3" y="0"/>
                  </a:cubicBezTo>
                  <a:cubicBezTo>
                    <a:pt x="1" y="0"/>
                    <a:pt x="0" y="1"/>
                    <a:pt x="0" y="2"/>
                  </a:cubicBezTo>
                  <a:cubicBezTo>
                    <a:pt x="0" y="25"/>
                    <a:pt x="0" y="25"/>
                    <a:pt x="0" y="25"/>
                  </a:cubicBezTo>
                  <a:cubicBezTo>
                    <a:pt x="9" y="25"/>
                    <a:pt x="9" y="25"/>
                    <a:pt x="9" y="25"/>
                  </a:cubicBezTo>
                  <a:cubicBezTo>
                    <a:pt x="9" y="2"/>
                    <a:pt x="9" y="2"/>
                    <a:pt x="9" y="2"/>
                  </a:cubicBezTo>
                  <a:cubicBezTo>
                    <a:pt x="9" y="1"/>
                    <a:pt x="8" y="0"/>
                    <a:pt x="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cs typeface="+mn-ea"/>
                <a:sym typeface="+mn-lt"/>
              </a:endParaRPr>
            </a:p>
          </p:txBody>
        </p:sp>
        <p:sp>
          <p:nvSpPr>
            <p:cNvPr id="14" name="Freeform 27"/>
            <p:cNvSpPr/>
            <p:nvPr/>
          </p:nvSpPr>
          <p:spPr bwMode="auto">
            <a:xfrm>
              <a:off x="8361363" y="3425825"/>
              <a:ext cx="33338" cy="119062"/>
            </a:xfrm>
            <a:custGeom>
              <a:avLst/>
              <a:gdLst>
                <a:gd name="T0" fmla="*/ 7 w 9"/>
                <a:gd name="T1" fmla="*/ 0 h 32"/>
                <a:gd name="T2" fmla="*/ 3 w 9"/>
                <a:gd name="T3" fmla="*/ 0 h 32"/>
                <a:gd name="T4" fmla="*/ 0 w 9"/>
                <a:gd name="T5" fmla="*/ 2 h 32"/>
                <a:gd name="T6" fmla="*/ 0 w 9"/>
                <a:gd name="T7" fmla="*/ 32 h 32"/>
                <a:gd name="T8" fmla="*/ 9 w 9"/>
                <a:gd name="T9" fmla="*/ 32 h 32"/>
                <a:gd name="T10" fmla="*/ 9 w 9"/>
                <a:gd name="T11" fmla="*/ 2 h 32"/>
                <a:gd name="T12" fmla="*/ 7 w 9"/>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9" h="32">
                  <a:moveTo>
                    <a:pt x="7" y="0"/>
                  </a:moveTo>
                  <a:cubicBezTo>
                    <a:pt x="3" y="0"/>
                    <a:pt x="3" y="0"/>
                    <a:pt x="3" y="0"/>
                  </a:cubicBezTo>
                  <a:cubicBezTo>
                    <a:pt x="1" y="0"/>
                    <a:pt x="0" y="1"/>
                    <a:pt x="0" y="2"/>
                  </a:cubicBezTo>
                  <a:cubicBezTo>
                    <a:pt x="0" y="32"/>
                    <a:pt x="0" y="32"/>
                    <a:pt x="0" y="32"/>
                  </a:cubicBezTo>
                  <a:cubicBezTo>
                    <a:pt x="9" y="32"/>
                    <a:pt x="9" y="32"/>
                    <a:pt x="9" y="32"/>
                  </a:cubicBezTo>
                  <a:cubicBezTo>
                    <a:pt x="9" y="2"/>
                    <a:pt x="9" y="2"/>
                    <a:pt x="9" y="2"/>
                  </a:cubicBezTo>
                  <a:cubicBezTo>
                    <a:pt x="9" y="1"/>
                    <a:pt x="8" y="0"/>
                    <a:pt x="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cs typeface="+mn-ea"/>
                <a:sym typeface="+mn-lt"/>
              </a:endParaRPr>
            </a:p>
          </p:txBody>
        </p:sp>
        <p:sp>
          <p:nvSpPr>
            <p:cNvPr id="15" name="Freeform 28"/>
            <p:cNvSpPr/>
            <p:nvPr/>
          </p:nvSpPr>
          <p:spPr bwMode="auto">
            <a:xfrm>
              <a:off x="8474075" y="3403600"/>
              <a:ext cx="33338" cy="141287"/>
            </a:xfrm>
            <a:custGeom>
              <a:avLst/>
              <a:gdLst>
                <a:gd name="T0" fmla="*/ 7 w 9"/>
                <a:gd name="T1" fmla="*/ 0 h 38"/>
                <a:gd name="T2" fmla="*/ 3 w 9"/>
                <a:gd name="T3" fmla="*/ 0 h 38"/>
                <a:gd name="T4" fmla="*/ 0 w 9"/>
                <a:gd name="T5" fmla="*/ 3 h 38"/>
                <a:gd name="T6" fmla="*/ 0 w 9"/>
                <a:gd name="T7" fmla="*/ 38 h 38"/>
                <a:gd name="T8" fmla="*/ 9 w 9"/>
                <a:gd name="T9" fmla="*/ 38 h 38"/>
                <a:gd name="T10" fmla="*/ 9 w 9"/>
                <a:gd name="T11" fmla="*/ 3 h 38"/>
                <a:gd name="T12" fmla="*/ 7 w 9"/>
                <a:gd name="T13" fmla="*/ 0 h 38"/>
              </a:gdLst>
              <a:ahLst/>
              <a:cxnLst>
                <a:cxn ang="0">
                  <a:pos x="T0" y="T1"/>
                </a:cxn>
                <a:cxn ang="0">
                  <a:pos x="T2" y="T3"/>
                </a:cxn>
                <a:cxn ang="0">
                  <a:pos x="T4" y="T5"/>
                </a:cxn>
                <a:cxn ang="0">
                  <a:pos x="T6" y="T7"/>
                </a:cxn>
                <a:cxn ang="0">
                  <a:pos x="T8" y="T9"/>
                </a:cxn>
                <a:cxn ang="0">
                  <a:pos x="T10" y="T11"/>
                </a:cxn>
                <a:cxn ang="0">
                  <a:pos x="T12" y="T13"/>
                </a:cxn>
              </a:cxnLst>
              <a:rect l="0" t="0" r="r" b="b"/>
              <a:pathLst>
                <a:path w="9" h="38">
                  <a:moveTo>
                    <a:pt x="7" y="0"/>
                  </a:moveTo>
                  <a:cubicBezTo>
                    <a:pt x="3" y="0"/>
                    <a:pt x="3" y="0"/>
                    <a:pt x="3" y="0"/>
                  </a:cubicBezTo>
                  <a:cubicBezTo>
                    <a:pt x="1" y="0"/>
                    <a:pt x="0" y="1"/>
                    <a:pt x="0" y="3"/>
                  </a:cubicBezTo>
                  <a:cubicBezTo>
                    <a:pt x="0" y="38"/>
                    <a:pt x="0" y="38"/>
                    <a:pt x="0" y="38"/>
                  </a:cubicBezTo>
                  <a:cubicBezTo>
                    <a:pt x="9" y="38"/>
                    <a:pt x="9" y="38"/>
                    <a:pt x="9" y="38"/>
                  </a:cubicBezTo>
                  <a:cubicBezTo>
                    <a:pt x="9" y="3"/>
                    <a:pt x="9" y="3"/>
                    <a:pt x="9" y="3"/>
                  </a:cubicBezTo>
                  <a:cubicBezTo>
                    <a:pt x="9" y="1"/>
                    <a:pt x="8" y="0"/>
                    <a:pt x="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cs typeface="+mn-ea"/>
                <a:sym typeface="+mn-lt"/>
              </a:endParaRPr>
            </a:p>
          </p:txBody>
        </p:sp>
        <p:sp>
          <p:nvSpPr>
            <p:cNvPr id="16" name="Freeform 29"/>
            <p:cNvSpPr/>
            <p:nvPr/>
          </p:nvSpPr>
          <p:spPr bwMode="auto">
            <a:xfrm>
              <a:off x="8304213" y="3481388"/>
              <a:ext cx="34925" cy="63500"/>
            </a:xfrm>
            <a:custGeom>
              <a:avLst/>
              <a:gdLst>
                <a:gd name="T0" fmla="*/ 7 w 9"/>
                <a:gd name="T1" fmla="*/ 0 h 17"/>
                <a:gd name="T2" fmla="*/ 3 w 9"/>
                <a:gd name="T3" fmla="*/ 0 h 17"/>
                <a:gd name="T4" fmla="*/ 0 w 9"/>
                <a:gd name="T5" fmla="*/ 2 h 17"/>
                <a:gd name="T6" fmla="*/ 0 w 9"/>
                <a:gd name="T7" fmla="*/ 17 h 17"/>
                <a:gd name="T8" fmla="*/ 9 w 9"/>
                <a:gd name="T9" fmla="*/ 17 h 17"/>
                <a:gd name="T10" fmla="*/ 9 w 9"/>
                <a:gd name="T11" fmla="*/ 2 h 17"/>
                <a:gd name="T12" fmla="*/ 7 w 9"/>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9" h="17">
                  <a:moveTo>
                    <a:pt x="7" y="0"/>
                  </a:moveTo>
                  <a:cubicBezTo>
                    <a:pt x="3" y="0"/>
                    <a:pt x="3" y="0"/>
                    <a:pt x="3" y="0"/>
                  </a:cubicBezTo>
                  <a:cubicBezTo>
                    <a:pt x="1" y="0"/>
                    <a:pt x="0" y="1"/>
                    <a:pt x="0" y="2"/>
                  </a:cubicBezTo>
                  <a:cubicBezTo>
                    <a:pt x="0" y="17"/>
                    <a:pt x="0" y="17"/>
                    <a:pt x="0" y="17"/>
                  </a:cubicBezTo>
                  <a:cubicBezTo>
                    <a:pt x="9" y="17"/>
                    <a:pt x="9" y="17"/>
                    <a:pt x="9" y="17"/>
                  </a:cubicBezTo>
                  <a:cubicBezTo>
                    <a:pt x="9" y="2"/>
                    <a:pt x="9" y="2"/>
                    <a:pt x="9" y="2"/>
                  </a:cubicBezTo>
                  <a:cubicBezTo>
                    <a:pt x="9" y="1"/>
                    <a:pt x="8" y="0"/>
                    <a:pt x="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cs typeface="+mn-ea"/>
                <a:sym typeface="+mn-lt"/>
              </a:endParaRPr>
            </a:p>
          </p:txBody>
        </p:sp>
        <p:sp>
          <p:nvSpPr>
            <p:cNvPr id="17" name="Freeform 30"/>
            <p:cNvSpPr/>
            <p:nvPr/>
          </p:nvSpPr>
          <p:spPr bwMode="auto">
            <a:xfrm>
              <a:off x="8308975" y="3376613"/>
              <a:ext cx="66675" cy="74612"/>
            </a:xfrm>
            <a:custGeom>
              <a:avLst/>
              <a:gdLst>
                <a:gd name="T0" fmla="*/ 42 w 42"/>
                <a:gd name="T1" fmla="*/ 7 h 47"/>
                <a:gd name="T2" fmla="*/ 7 w 42"/>
                <a:gd name="T3" fmla="*/ 47 h 47"/>
                <a:gd name="T4" fmla="*/ 0 w 42"/>
                <a:gd name="T5" fmla="*/ 40 h 47"/>
                <a:gd name="T6" fmla="*/ 35 w 42"/>
                <a:gd name="T7" fmla="*/ 0 h 47"/>
                <a:gd name="T8" fmla="*/ 42 w 42"/>
                <a:gd name="T9" fmla="*/ 7 h 47"/>
              </a:gdLst>
              <a:ahLst/>
              <a:cxnLst>
                <a:cxn ang="0">
                  <a:pos x="T0" y="T1"/>
                </a:cxn>
                <a:cxn ang="0">
                  <a:pos x="T2" y="T3"/>
                </a:cxn>
                <a:cxn ang="0">
                  <a:pos x="T4" y="T5"/>
                </a:cxn>
                <a:cxn ang="0">
                  <a:pos x="T6" y="T7"/>
                </a:cxn>
                <a:cxn ang="0">
                  <a:pos x="T8" y="T9"/>
                </a:cxn>
              </a:cxnLst>
              <a:rect l="0" t="0" r="r" b="b"/>
              <a:pathLst>
                <a:path w="42" h="47">
                  <a:moveTo>
                    <a:pt x="42" y="7"/>
                  </a:moveTo>
                  <a:lnTo>
                    <a:pt x="7" y="47"/>
                  </a:lnTo>
                  <a:lnTo>
                    <a:pt x="0" y="40"/>
                  </a:lnTo>
                  <a:lnTo>
                    <a:pt x="35" y="0"/>
                  </a:lnTo>
                  <a:lnTo>
                    <a:pt x="42" y="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cs typeface="+mn-ea"/>
                <a:sym typeface="+mn-lt"/>
              </a:endParaRPr>
            </a:p>
          </p:txBody>
        </p:sp>
        <p:sp>
          <p:nvSpPr>
            <p:cNvPr id="18" name="Freeform 31"/>
            <p:cNvSpPr/>
            <p:nvPr/>
          </p:nvSpPr>
          <p:spPr bwMode="auto">
            <a:xfrm>
              <a:off x="8364538" y="3362325"/>
              <a:ext cx="82550" cy="77787"/>
            </a:xfrm>
            <a:custGeom>
              <a:avLst/>
              <a:gdLst>
                <a:gd name="T0" fmla="*/ 45 w 52"/>
                <a:gd name="T1" fmla="*/ 49 h 49"/>
                <a:gd name="T2" fmla="*/ 0 w 52"/>
                <a:gd name="T3" fmla="*/ 9 h 49"/>
                <a:gd name="T4" fmla="*/ 7 w 52"/>
                <a:gd name="T5" fmla="*/ 0 h 49"/>
                <a:gd name="T6" fmla="*/ 52 w 52"/>
                <a:gd name="T7" fmla="*/ 40 h 49"/>
                <a:gd name="T8" fmla="*/ 45 w 52"/>
                <a:gd name="T9" fmla="*/ 49 h 49"/>
              </a:gdLst>
              <a:ahLst/>
              <a:cxnLst>
                <a:cxn ang="0">
                  <a:pos x="T0" y="T1"/>
                </a:cxn>
                <a:cxn ang="0">
                  <a:pos x="T2" y="T3"/>
                </a:cxn>
                <a:cxn ang="0">
                  <a:pos x="T4" y="T5"/>
                </a:cxn>
                <a:cxn ang="0">
                  <a:pos x="T6" y="T7"/>
                </a:cxn>
                <a:cxn ang="0">
                  <a:pos x="T8" y="T9"/>
                </a:cxn>
              </a:cxnLst>
              <a:rect l="0" t="0" r="r" b="b"/>
              <a:pathLst>
                <a:path w="52" h="49">
                  <a:moveTo>
                    <a:pt x="45" y="49"/>
                  </a:moveTo>
                  <a:lnTo>
                    <a:pt x="0" y="9"/>
                  </a:lnTo>
                  <a:lnTo>
                    <a:pt x="7" y="0"/>
                  </a:lnTo>
                  <a:lnTo>
                    <a:pt x="52" y="40"/>
                  </a:lnTo>
                  <a:lnTo>
                    <a:pt x="45" y="4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cs typeface="+mn-ea"/>
                <a:sym typeface="+mn-lt"/>
              </a:endParaRPr>
            </a:p>
          </p:txBody>
        </p:sp>
        <p:sp>
          <p:nvSpPr>
            <p:cNvPr id="19" name="Freeform 32"/>
            <p:cNvSpPr/>
            <p:nvPr/>
          </p:nvSpPr>
          <p:spPr bwMode="auto">
            <a:xfrm>
              <a:off x="8424863" y="3357563"/>
              <a:ext cx="74613" cy="82550"/>
            </a:xfrm>
            <a:custGeom>
              <a:avLst/>
              <a:gdLst>
                <a:gd name="T0" fmla="*/ 47 w 47"/>
                <a:gd name="T1" fmla="*/ 7 h 52"/>
                <a:gd name="T2" fmla="*/ 7 w 47"/>
                <a:gd name="T3" fmla="*/ 52 h 52"/>
                <a:gd name="T4" fmla="*/ 0 w 47"/>
                <a:gd name="T5" fmla="*/ 45 h 52"/>
                <a:gd name="T6" fmla="*/ 38 w 47"/>
                <a:gd name="T7" fmla="*/ 0 h 52"/>
                <a:gd name="T8" fmla="*/ 47 w 47"/>
                <a:gd name="T9" fmla="*/ 7 h 52"/>
              </a:gdLst>
              <a:ahLst/>
              <a:cxnLst>
                <a:cxn ang="0">
                  <a:pos x="T0" y="T1"/>
                </a:cxn>
                <a:cxn ang="0">
                  <a:pos x="T2" y="T3"/>
                </a:cxn>
                <a:cxn ang="0">
                  <a:pos x="T4" y="T5"/>
                </a:cxn>
                <a:cxn ang="0">
                  <a:pos x="T6" y="T7"/>
                </a:cxn>
                <a:cxn ang="0">
                  <a:pos x="T8" y="T9"/>
                </a:cxn>
              </a:cxnLst>
              <a:rect l="0" t="0" r="r" b="b"/>
              <a:pathLst>
                <a:path w="47" h="52">
                  <a:moveTo>
                    <a:pt x="47" y="7"/>
                  </a:moveTo>
                  <a:lnTo>
                    <a:pt x="7" y="52"/>
                  </a:lnTo>
                  <a:lnTo>
                    <a:pt x="0" y="45"/>
                  </a:lnTo>
                  <a:lnTo>
                    <a:pt x="38" y="0"/>
                  </a:lnTo>
                  <a:lnTo>
                    <a:pt x="47" y="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cs typeface="+mn-ea"/>
                <a:sym typeface="+mn-lt"/>
              </a:endParaRPr>
            </a:p>
          </p:txBody>
        </p:sp>
        <p:sp>
          <p:nvSpPr>
            <p:cNvPr id="20" name="Freeform 33"/>
            <p:cNvSpPr/>
            <p:nvPr/>
          </p:nvSpPr>
          <p:spPr bwMode="auto">
            <a:xfrm>
              <a:off x="8466138" y="3346450"/>
              <a:ext cx="41275" cy="41275"/>
            </a:xfrm>
            <a:custGeom>
              <a:avLst/>
              <a:gdLst>
                <a:gd name="T0" fmla="*/ 10 w 11"/>
                <a:gd name="T1" fmla="*/ 0 h 11"/>
                <a:gd name="T2" fmla="*/ 11 w 11"/>
                <a:gd name="T3" fmla="*/ 2 h 11"/>
                <a:gd name="T4" fmla="*/ 10 w 11"/>
                <a:gd name="T5" fmla="*/ 4 h 11"/>
                <a:gd name="T6" fmla="*/ 9 w 11"/>
                <a:gd name="T7" fmla="*/ 8 h 11"/>
                <a:gd name="T8" fmla="*/ 9 w 11"/>
                <a:gd name="T9" fmla="*/ 10 h 11"/>
                <a:gd name="T10" fmla="*/ 7 w 11"/>
                <a:gd name="T11" fmla="*/ 11 h 11"/>
                <a:gd name="T12" fmla="*/ 5 w 11"/>
                <a:gd name="T13" fmla="*/ 9 h 11"/>
                <a:gd name="T14" fmla="*/ 3 w 11"/>
                <a:gd name="T15" fmla="*/ 7 h 11"/>
                <a:gd name="T16" fmla="*/ 0 w 11"/>
                <a:gd name="T17" fmla="*/ 5 h 11"/>
                <a:gd name="T18" fmla="*/ 1 w 11"/>
                <a:gd name="T19" fmla="*/ 3 h 11"/>
                <a:gd name="T20" fmla="*/ 3 w 11"/>
                <a:gd name="T21" fmla="*/ 2 h 11"/>
                <a:gd name="T22" fmla="*/ 7 w 11"/>
                <a:gd name="T23" fmla="*/ 1 h 11"/>
                <a:gd name="T24" fmla="*/ 10 w 11"/>
                <a:gd name="T25"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 h="11">
                  <a:moveTo>
                    <a:pt x="10" y="0"/>
                  </a:moveTo>
                  <a:cubicBezTo>
                    <a:pt x="10" y="0"/>
                    <a:pt x="11" y="1"/>
                    <a:pt x="11" y="2"/>
                  </a:cubicBezTo>
                  <a:cubicBezTo>
                    <a:pt x="10" y="4"/>
                    <a:pt x="10" y="4"/>
                    <a:pt x="10" y="4"/>
                  </a:cubicBezTo>
                  <a:cubicBezTo>
                    <a:pt x="10" y="5"/>
                    <a:pt x="10" y="7"/>
                    <a:pt x="9" y="8"/>
                  </a:cubicBezTo>
                  <a:cubicBezTo>
                    <a:pt x="9" y="10"/>
                    <a:pt x="9" y="10"/>
                    <a:pt x="9" y="10"/>
                  </a:cubicBezTo>
                  <a:cubicBezTo>
                    <a:pt x="9" y="11"/>
                    <a:pt x="8" y="11"/>
                    <a:pt x="7" y="11"/>
                  </a:cubicBezTo>
                  <a:cubicBezTo>
                    <a:pt x="5" y="9"/>
                    <a:pt x="5" y="9"/>
                    <a:pt x="5" y="9"/>
                  </a:cubicBezTo>
                  <a:cubicBezTo>
                    <a:pt x="4" y="8"/>
                    <a:pt x="3" y="7"/>
                    <a:pt x="3" y="7"/>
                  </a:cubicBezTo>
                  <a:cubicBezTo>
                    <a:pt x="0" y="5"/>
                    <a:pt x="0" y="5"/>
                    <a:pt x="0" y="5"/>
                  </a:cubicBezTo>
                  <a:cubicBezTo>
                    <a:pt x="0" y="4"/>
                    <a:pt x="0" y="4"/>
                    <a:pt x="1" y="3"/>
                  </a:cubicBezTo>
                  <a:cubicBezTo>
                    <a:pt x="3" y="2"/>
                    <a:pt x="3" y="2"/>
                    <a:pt x="3" y="2"/>
                  </a:cubicBezTo>
                  <a:cubicBezTo>
                    <a:pt x="4" y="2"/>
                    <a:pt x="6" y="2"/>
                    <a:pt x="7" y="1"/>
                  </a:cubicBezTo>
                  <a:lnTo>
                    <a:pt x="1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cs typeface="+mn-ea"/>
                <a:sym typeface="+mn-lt"/>
              </a:endParaRPr>
            </a:p>
          </p:txBody>
        </p:sp>
        <p:sp>
          <p:nvSpPr>
            <p:cNvPr id="21" name="Freeform 34"/>
            <p:cNvSpPr>
              <a:spLocks noEditPoints="1"/>
            </p:cNvSpPr>
            <p:nvPr/>
          </p:nvSpPr>
          <p:spPr bwMode="auto">
            <a:xfrm>
              <a:off x="8188325" y="3233738"/>
              <a:ext cx="506413" cy="500062"/>
            </a:xfrm>
            <a:custGeom>
              <a:avLst/>
              <a:gdLst>
                <a:gd name="T0" fmla="*/ 128 w 135"/>
                <a:gd name="T1" fmla="*/ 128 h 133"/>
                <a:gd name="T2" fmla="*/ 116 w 135"/>
                <a:gd name="T3" fmla="*/ 133 h 133"/>
                <a:gd name="T4" fmla="*/ 103 w 135"/>
                <a:gd name="T5" fmla="*/ 128 h 133"/>
                <a:gd name="T6" fmla="*/ 82 w 135"/>
                <a:gd name="T7" fmla="*/ 107 h 133"/>
                <a:gd name="T8" fmla="*/ 56 w 135"/>
                <a:gd name="T9" fmla="*/ 113 h 133"/>
                <a:gd name="T10" fmla="*/ 0 w 135"/>
                <a:gd name="T11" fmla="*/ 56 h 133"/>
                <a:gd name="T12" fmla="*/ 56 w 135"/>
                <a:gd name="T13" fmla="*/ 0 h 133"/>
                <a:gd name="T14" fmla="*/ 113 w 135"/>
                <a:gd name="T15" fmla="*/ 56 h 133"/>
                <a:gd name="T16" fmla="*/ 107 w 135"/>
                <a:gd name="T17" fmla="*/ 82 h 133"/>
                <a:gd name="T18" fmla="*/ 128 w 135"/>
                <a:gd name="T19" fmla="*/ 103 h 133"/>
                <a:gd name="T20" fmla="*/ 128 w 135"/>
                <a:gd name="T21" fmla="*/ 128 h 133"/>
                <a:gd name="T22" fmla="*/ 56 w 135"/>
                <a:gd name="T23" fmla="*/ 106 h 133"/>
                <a:gd name="T24" fmla="*/ 106 w 135"/>
                <a:gd name="T25" fmla="*/ 56 h 133"/>
                <a:gd name="T26" fmla="*/ 56 w 135"/>
                <a:gd name="T27" fmla="*/ 7 h 133"/>
                <a:gd name="T28" fmla="*/ 7 w 135"/>
                <a:gd name="T29" fmla="*/ 56 h 133"/>
                <a:gd name="T30" fmla="*/ 56 w 135"/>
                <a:gd name="T31" fmla="*/ 106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5" h="133">
                  <a:moveTo>
                    <a:pt x="128" y="128"/>
                  </a:moveTo>
                  <a:cubicBezTo>
                    <a:pt x="125" y="131"/>
                    <a:pt x="120" y="133"/>
                    <a:pt x="116" y="133"/>
                  </a:cubicBezTo>
                  <a:cubicBezTo>
                    <a:pt x="111" y="133"/>
                    <a:pt x="107" y="131"/>
                    <a:pt x="103" y="128"/>
                  </a:cubicBezTo>
                  <a:cubicBezTo>
                    <a:pt x="82" y="107"/>
                    <a:pt x="82" y="107"/>
                    <a:pt x="82" y="107"/>
                  </a:cubicBezTo>
                  <a:cubicBezTo>
                    <a:pt x="75" y="111"/>
                    <a:pt x="66" y="113"/>
                    <a:pt x="56" y="113"/>
                  </a:cubicBezTo>
                  <a:cubicBezTo>
                    <a:pt x="25" y="113"/>
                    <a:pt x="0" y="88"/>
                    <a:pt x="0" y="56"/>
                  </a:cubicBezTo>
                  <a:cubicBezTo>
                    <a:pt x="0" y="25"/>
                    <a:pt x="25" y="0"/>
                    <a:pt x="56" y="0"/>
                  </a:cubicBezTo>
                  <a:cubicBezTo>
                    <a:pt x="88" y="0"/>
                    <a:pt x="113" y="25"/>
                    <a:pt x="113" y="56"/>
                  </a:cubicBezTo>
                  <a:cubicBezTo>
                    <a:pt x="113" y="66"/>
                    <a:pt x="111" y="75"/>
                    <a:pt x="107" y="82"/>
                  </a:cubicBezTo>
                  <a:cubicBezTo>
                    <a:pt x="128" y="103"/>
                    <a:pt x="128" y="103"/>
                    <a:pt x="128" y="103"/>
                  </a:cubicBezTo>
                  <a:cubicBezTo>
                    <a:pt x="135" y="110"/>
                    <a:pt x="135" y="121"/>
                    <a:pt x="128" y="128"/>
                  </a:cubicBezTo>
                  <a:close/>
                  <a:moveTo>
                    <a:pt x="56" y="106"/>
                  </a:moveTo>
                  <a:cubicBezTo>
                    <a:pt x="84" y="106"/>
                    <a:pt x="106" y="84"/>
                    <a:pt x="106" y="56"/>
                  </a:cubicBezTo>
                  <a:cubicBezTo>
                    <a:pt x="106" y="29"/>
                    <a:pt x="84" y="7"/>
                    <a:pt x="56" y="7"/>
                  </a:cubicBezTo>
                  <a:cubicBezTo>
                    <a:pt x="29" y="7"/>
                    <a:pt x="7" y="29"/>
                    <a:pt x="7" y="56"/>
                  </a:cubicBezTo>
                  <a:cubicBezTo>
                    <a:pt x="7" y="84"/>
                    <a:pt x="29" y="106"/>
                    <a:pt x="56" y="10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cs typeface="+mn-ea"/>
                <a:sym typeface="+mn-lt"/>
              </a:endParaRPr>
            </a:p>
          </p:txBody>
        </p:sp>
      </p:grpSp>
      <p:grpSp>
        <p:nvGrpSpPr>
          <p:cNvPr id="22" name="Group 35"/>
          <p:cNvGrpSpPr/>
          <p:nvPr/>
        </p:nvGrpSpPr>
        <p:grpSpPr>
          <a:xfrm>
            <a:off x="7680045" y="1641059"/>
            <a:ext cx="665548" cy="696202"/>
            <a:chOff x="7640638" y="3014663"/>
            <a:chExt cx="434976" cy="434976"/>
          </a:xfrm>
          <a:solidFill>
            <a:srgbClr val="907D6D"/>
          </a:solidFill>
        </p:grpSpPr>
        <p:sp>
          <p:nvSpPr>
            <p:cNvPr id="23" name="Freeform 36"/>
            <p:cNvSpPr/>
            <p:nvPr/>
          </p:nvSpPr>
          <p:spPr bwMode="auto">
            <a:xfrm>
              <a:off x="7651751" y="3014663"/>
              <a:ext cx="198438" cy="190500"/>
            </a:xfrm>
            <a:custGeom>
              <a:avLst/>
              <a:gdLst>
                <a:gd name="T0" fmla="*/ 42 w 53"/>
                <a:gd name="T1" fmla="*/ 0 h 51"/>
                <a:gd name="T2" fmla="*/ 41 w 53"/>
                <a:gd name="T3" fmla="*/ 0 h 51"/>
                <a:gd name="T4" fmla="*/ 38 w 53"/>
                <a:gd name="T5" fmla="*/ 2 h 51"/>
                <a:gd name="T6" fmla="*/ 38 w 53"/>
                <a:gd name="T7" fmla="*/ 6 h 51"/>
                <a:gd name="T8" fmla="*/ 13 w 53"/>
                <a:gd name="T9" fmla="*/ 22 h 51"/>
                <a:gd name="T10" fmla="*/ 0 w 53"/>
                <a:gd name="T11" fmla="*/ 50 h 51"/>
                <a:gd name="T12" fmla="*/ 0 w 53"/>
                <a:gd name="T13" fmla="*/ 51 h 51"/>
                <a:gd name="T14" fmla="*/ 1 w 53"/>
                <a:gd name="T15" fmla="*/ 51 h 51"/>
                <a:gd name="T16" fmla="*/ 8 w 53"/>
                <a:gd name="T17" fmla="*/ 51 h 51"/>
                <a:gd name="T18" fmla="*/ 9 w 53"/>
                <a:gd name="T19" fmla="*/ 50 h 51"/>
                <a:gd name="T20" fmla="*/ 38 w 53"/>
                <a:gd name="T21" fmla="*/ 15 h 51"/>
                <a:gd name="T22" fmla="*/ 38 w 53"/>
                <a:gd name="T23" fmla="*/ 18 h 51"/>
                <a:gd name="T24" fmla="*/ 41 w 53"/>
                <a:gd name="T25" fmla="*/ 21 h 51"/>
                <a:gd name="T26" fmla="*/ 42 w 53"/>
                <a:gd name="T27" fmla="*/ 20 h 51"/>
                <a:gd name="T28" fmla="*/ 52 w 53"/>
                <a:gd name="T29" fmla="*/ 12 h 51"/>
                <a:gd name="T30" fmla="*/ 53 w 53"/>
                <a:gd name="T31" fmla="*/ 10 h 51"/>
                <a:gd name="T32" fmla="*/ 52 w 53"/>
                <a:gd name="T33" fmla="*/ 8 h 51"/>
                <a:gd name="T34" fmla="*/ 42 w 53"/>
                <a:gd name="T35"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 h="51">
                  <a:moveTo>
                    <a:pt x="42" y="0"/>
                  </a:moveTo>
                  <a:cubicBezTo>
                    <a:pt x="42" y="0"/>
                    <a:pt x="41" y="0"/>
                    <a:pt x="41" y="0"/>
                  </a:cubicBezTo>
                  <a:cubicBezTo>
                    <a:pt x="39" y="0"/>
                    <a:pt x="38" y="1"/>
                    <a:pt x="38" y="2"/>
                  </a:cubicBezTo>
                  <a:cubicBezTo>
                    <a:pt x="38" y="6"/>
                    <a:pt x="38" y="6"/>
                    <a:pt x="38" y="6"/>
                  </a:cubicBezTo>
                  <a:cubicBezTo>
                    <a:pt x="28" y="9"/>
                    <a:pt x="20" y="14"/>
                    <a:pt x="13" y="22"/>
                  </a:cubicBezTo>
                  <a:cubicBezTo>
                    <a:pt x="6" y="30"/>
                    <a:pt x="1" y="40"/>
                    <a:pt x="0" y="50"/>
                  </a:cubicBezTo>
                  <a:cubicBezTo>
                    <a:pt x="0" y="50"/>
                    <a:pt x="0" y="51"/>
                    <a:pt x="0" y="51"/>
                  </a:cubicBezTo>
                  <a:cubicBezTo>
                    <a:pt x="0" y="51"/>
                    <a:pt x="1" y="51"/>
                    <a:pt x="1" y="51"/>
                  </a:cubicBezTo>
                  <a:cubicBezTo>
                    <a:pt x="8" y="51"/>
                    <a:pt x="8" y="51"/>
                    <a:pt x="8" y="51"/>
                  </a:cubicBezTo>
                  <a:cubicBezTo>
                    <a:pt x="8" y="51"/>
                    <a:pt x="9" y="51"/>
                    <a:pt x="9" y="50"/>
                  </a:cubicBezTo>
                  <a:cubicBezTo>
                    <a:pt x="11" y="34"/>
                    <a:pt x="23" y="20"/>
                    <a:pt x="38" y="15"/>
                  </a:cubicBezTo>
                  <a:cubicBezTo>
                    <a:pt x="38" y="18"/>
                    <a:pt x="38" y="18"/>
                    <a:pt x="38" y="18"/>
                  </a:cubicBezTo>
                  <a:cubicBezTo>
                    <a:pt x="38" y="19"/>
                    <a:pt x="39" y="21"/>
                    <a:pt x="41" y="21"/>
                  </a:cubicBezTo>
                  <a:cubicBezTo>
                    <a:pt x="41" y="21"/>
                    <a:pt x="42" y="20"/>
                    <a:pt x="42" y="20"/>
                  </a:cubicBezTo>
                  <a:cubicBezTo>
                    <a:pt x="52" y="12"/>
                    <a:pt x="52" y="12"/>
                    <a:pt x="52" y="12"/>
                  </a:cubicBezTo>
                  <a:cubicBezTo>
                    <a:pt x="52" y="12"/>
                    <a:pt x="53" y="11"/>
                    <a:pt x="53" y="10"/>
                  </a:cubicBezTo>
                  <a:cubicBezTo>
                    <a:pt x="53" y="9"/>
                    <a:pt x="52" y="9"/>
                    <a:pt x="52" y="8"/>
                  </a:cubicBezTo>
                  <a:lnTo>
                    <a:pt x="4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cs typeface="+mn-ea"/>
                <a:sym typeface="+mn-lt"/>
              </a:endParaRPr>
            </a:p>
          </p:txBody>
        </p:sp>
        <p:sp>
          <p:nvSpPr>
            <p:cNvPr id="24" name="Freeform 37"/>
            <p:cNvSpPr/>
            <p:nvPr/>
          </p:nvSpPr>
          <p:spPr bwMode="auto">
            <a:xfrm>
              <a:off x="7640638" y="3235326"/>
              <a:ext cx="190500" cy="198438"/>
            </a:xfrm>
            <a:custGeom>
              <a:avLst/>
              <a:gdLst>
                <a:gd name="T0" fmla="*/ 50 w 51"/>
                <a:gd name="T1" fmla="*/ 44 h 53"/>
                <a:gd name="T2" fmla="*/ 15 w 51"/>
                <a:gd name="T3" fmla="*/ 14 h 53"/>
                <a:gd name="T4" fmla="*/ 18 w 51"/>
                <a:gd name="T5" fmla="*/ 14 h 53"/>
                <a:gd name="T6" fmla="*/ 20 w 51"/>
                <a:gd name="T7" fmla="*/ 13 h 53"/>
                <a:gd name="T8" fmla="*/ 20 w 51"/>
                <a:gd name="T9" fmla="*/ 10 h 53"/>
                <a:gd name="T10" fmla="*/ 12 w 51"/>
                <a:gd name="T11" fmla="*/ 1 h 53"/>
                <a:gd name="T12" fmla="*/ 10 w 51"/>
                <a:gd name="T13" fmla="*/ 0 h 53"/>
                <a:gd name="T14" fmla="*/ 8 w 51"/>
                <a:gd name="T15" fmla="*/ 1 h 53"/>
                <a:gd name="T16" fmla="*/ 0 w 51"/>
                <a:gd name="T17" fmla="*/ 10 h 53"/>
                <a:gd name="T18" fmla="*/ 0 w 51"/>
                <a:gd name="T19" fmla="*/ 13 h 53"/>
                <a:gd name="T20" fmla="*/ 2 w 51"/>
                <a:gd name="T21" fmla="*/ 14 h 53"/>
                <a:gd name="T22" fmla="*/ 6 w 51"/>
                <a:gd name="T23" fmla="*/ 14 h 53"/>
                <a:gd name="T24" fmla="*/ 22 w 51"/>
                <a:gd name="T25" fmla="*/ 40 h 53"/>
                <a:gd name="T26" fmla="*/ 50 w 51"/>
                <a:gd name="T27" fmla="*/ 53 h 53"/>
                <a:gd name="T28" fmla="*/ 50 w 51"/>
                <a:gd name="T29" fmla="*/ 53 h 53"/>
                <a:gd name="T30" fmla="*/ 51 w 51"/>
                <a:gd name="T31" fmla="*/ 52 h 53"/>
                <a:gd name="T32" fmla="*/ 51 w 51"/>
                <a:gd name="T33" fmla="*/ 52 h 53"/>
                <a:gd name="T34" fmla="*/ 51 w 51"/>
                <a:gd name="T35" fmla="*/ 45 h 53"/>
                <a:gd name="T36" fmla="*/ 50 w 51"/>
                <a:gd name="T37" fmla="*/ 4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1" h="53">
                  <a:moveTo>
                    <a:pt x="50" y="44"/>
                  </a:moveTo>
                  <a:cubicBezTo>
                    <a:pt x="34" y="42"/>
                    <a:pt x="20" y="30"/>
                    <a:pt x="15" y="14"/>
                  </a:cubicBezTo>
                  <a:cubicBezTo>
                    <a:pt x="18" y="14"/>
                    <a:pt x="18" y="14"/>
                    <a:pt x="18" y="14"/>
                  </a:cubicBezTo>
                  <a:cubicBezTo>
                    <a:pt x="19" y="14"/>
                    <a:pt x="20" y="14"/>
                    <a:pt x="20" y="13"/>
                  </a:cubicBezTo>
                  <a:cubicBezTo>
                    <a:pt x="21" y="12"/>
                    <a:pt x="21" y="11"/>
                    <a:pt x="20" y="10"/>
                  </a:cubicBezTo>
                  <a:cubicBezTo>
                    <a:pt x="12" y="1"/>
                    <a:pt x="12" y="1"/>
                    <a:pt x="12" y="1"/>
                  </a:cubicBezTo>
                  <a:cubicBezTo>
                    <a:pt x="12" y="0"/>
                    <a:pt x="11" y="0"/>
                    <a:pt x="10" y="0"/>
                  </a:cubicBezTo>
                  <a:cubicBezTo>
                    <a:pt x="9" y="0"/>
                    <a:pt x="9" y="0"/>
                    <a:pt x="8" y="1"/>
                  </a:cubicBezTo>
                  <a:cubicBezTo>
                    <a:pt x="0" y="10"/>
                    <a:pt x="0" y="10"/>
                    <a:pt x="0" y="10"/>
                  </a:cubicBezTo>
                  <a:cubicBezTo>
                    <a:pt x="0" y="11"/>
                    <a:pt x="0" y="12"/>
                    <a:pt x="0" y="13"/>
                  </a:cubicBezTo>
                  <a:cubicBezTo>
                    <a:pt x="0" y="14"/>
                    <a:pt x="1" y="14"/>
                    <a:pt x="2" y="14"/>
                  </a:cubicBezTo>
                  <a:cubicBezTo>
                    <a:pt x="6" y="14"/>
                    <a:pt x="6" y="14"/>
                    <a:pt x="6" y="14"/>
                  </a:cubicBezTo>
                  <a:cubicBezTo>
                    <a:pt x="9" y="24"/>
                    <a:pt x="14" y="33"/>
                    <a:pt x="22" y="40"/>
                  </a:cubicBezTo>
                  <a:cubicBezTo>
                    <a:pt x="30" y="47"/>
                    <a:pt x="40" y="51"/>
                    <a:pt x="50" y="53"/>
                  </a:cubicBezTo>
                  <a:cubicBezTo>
                    <a:pt x="50" y="53"/>
                    <a:pt x="50" y="53"/>
                    <a:pt x="50" y="53"/>
                  </a:cubicBezTo>
                  <a:cubicBezTo>
                    <a:pt x="51" y="53"/>
                    <a:pt x="51" y="53"/>
                    <a:pt x="51" y="52"/>
                  </a:cubicBezTo>
                  <a:cubicBezTo>
                    <a:pt x="51" y="52"/>
                    <a:pt x="51" y="52"/>
                    <a:pt x="51" y="52"/>
                  </a:cubicBezTo>
                  <a:cubicBezTo>
                    <a:pt x="51" y="45"/>
                    <a:pt x="51" y="45"/>
                    <a:pt x="51" y="45"/>
                  </a:cubicBezTo>
                  <a:cubicBezTo>
                    <a:pt x="51" y="44"/>
                    <a:pt x="51" y="44"/>
                    <a:pt x="50" y="4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cs typeface="+mn-ea"/>
                <a:sym typeface="+mn-lt"/>
              </a:endParaRPr>
            </a:p>
          </p:txBody>
        </p:sp>
        <p:sp>
          <p:nvSpPr>
            <p:cNvPr id="25" name="Freeform 38"/>
            <p:cNvSpPr/>
            <p:nvPr/>
          </p:nvSpPr>
          <p:spPr bwMode="auto">
            <a:xfrm>
              <a:off x="7861301" y="3251201"/>
              <a:ext cx="203200" cy="198438"/>
            </a:xfrm>
            <a:custGeom>
              <a:avLst/>
              <a:gdLst>
                <a:gd name="T0" fmla="*/ 53 w 54"/>
                <a:gd name="T1" fmla="*/ 0 h 53"/>
                <a:gd name="T2" fmla="*/ 46 w 54"/>
                <a:gd name="T3" fmla="*/ 0 h 53"/>
                <a:gd name="T4" fmla="*/ 45 w 54"/>
                <a:gd name="T5" fmla="*/ 0 h 53"/>
                <a:gd name="T6" fmla="*/ 15 w 54"/>
                <a:gd name="T7" fmla="*/ 37 h 53"/>
                <a:gd name="T8" fmla="*/ 15 w 54"/>
                <a:gd name="T9" fmla="*/ 34 h 53"/>
                <a:gd name="T10" fmla="*/ 12 w 54"/>
                <a:gd name="T11" fmla="*/ 31 h 53"/>
                <a:gd name="T12" fmla="*/ 11 w 54"/>
                <a:gd name="T13" fmla="*/ 32 h 53"/>
                <a:gd name="T14" fmla="*/ 1 w 54"/>
                <a:gd name="T15" fmla="*/ 40 h 53"/>
                <a:gd name="T16" fmla="*/ 0 w 54"/>
                <a:gd name="T17" fmla="*/ 42 h 53"/>
                <a:gd name="T18" fmla="*/ 1 w 54"/>
                <a:gd name="T19" fmla="*/ 44 h 53"/>
                <a:gd name="T20" fmla="*/ 11 w 54"/>
                <a:gd name="T21" fmla="*/ 52 h 53"/>
                <a:gd name="T22" fmla="*/ 12 w 54"/>
                <a:gd name="T23" fmla="*/ 53 h 53"/>
                <a:gd name="T24" fmla="*/ 15 w 54"/>
                <a:gd name="T25" fmla="*/ 50 h 53"/>
                <a:gd name="T26" fmla="*/ 15 w 54"/>
                <a:gd name="T27" fmla="*/ 46 h 53"/>
                <a:gd name="T28" fmla="*/ 41 w 54"/>
                <a:gd name="T29" fmla="*/ 30 h 53"/>
                <a:gd name="T30" fmla="*/ 54 w 54"/>
                <a:gd name="T31" fmla="*/ 1 h 53"/>
                <a:gd name="T32" fmla="*/ 54 w 54"/>
                <a:gd name="T33" fmla="*/ 0 h 53"/>
                <a:gd name="T34" fmla="*/ 53 w 54"/>
                <a:gd name="T35"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4" h="53">
                  <a:moveTo>
                    <a:pt x="53" y="0"/>
                  </a:moveTo>
                  <a:cubicBezTo>
                    <a:pt x="46" y="0"/>
                    <a:pt x="46" y="0"/>
                    <a:pt x="46" y="0"/>
                  </a:cubicBezTo>
                  <a:cubicBezTo>
                    <a:pt x="46" y="0"/>
                    <a:pt x="45" y="0"/>
                    <a:pt x="45" y="0"/>
                  </a:cubicBezTo>
                  <a:cubicBezTo>
                    <a:pt x="43" y="17"/>
                    <a:pt x="31" y="32"/>
                    <a:pt x="15" y="37"/>
                  </a:cubicBezTo>
                  <a:cubicBezTo>
                    <a:pt x="15" y="34"/>
                    <a:pt x="15" y="34"/>
                    <a:pt x="15" y="34"/>
                  </a:cubicBezTo>
                  <a:cubicBezTo>
                    <a:pt x="15" y="32"/>
                    <a:pt x="14" y="31"/>
                    <a:pt x="12" y="31"/>
                  </a:cubicBezTo>
                  <a:cubicBezTo>
                    <a:pt x="12" y="31"/>
                    <a:pt x="11" y="31"/>
                    <a:pt x="11" y="32"/>
                  </a:cubicBezTo>
                  <a:cubicBezTo>
                    <a:pt x="1" y="40"/>
                    <a:pt x="1" y="40"/>
                    <a:pt x="1" y="40"/>
                  </a:cubicBezTo>
                  <a:cubicBezTo>
                    <a:pt x="0" y="40"/>
                    <a:pt x="0" y="41"/>
                    <a:pt x="0" y="42"/>
                  </a:cubicBezTo>
                  <a:cubicBezTo>
                    <a:pt x="0" y="43"/>
                    <a:pt x="0" y="43"/>
                    <a:pt x="1" y="44"/>
                  </a:cubicBezTo>
                  <a:cubicBezTo>
                    <a:pt x="11" y="52"/>
                    <a:pt x="11" y="52"/>
                    <a:pt x="11" y="52"/>
                  </a:cubicBezTo>
                  <a:cubicBezTo>
                    <a:pt x="11" y="52"/>
                    <a:pt x="12" y="53"/>
                    <a:pt x="12" y="53"/>
                  </a:cubicBezTo>
                  <a:cubicBezTo>
                    <a:pt x="14" y="53"/>
                    <a:pt x="15" y="51"/>
                    <a:pt x="15" y="50"/>
                  </a:cubicBezTo>
                  <a:cubicBezTo>
                    <a:pt x="15" y="46"/>
                    <a:pt x="15" y="46"/>
                    <a:pt x="15" y="46"/>
                  </a:cubicBezTo>
                  <a:cubicBezTo>
                    <a:pt x="25" y="43"/>
                    <a:pt x="34" y="38"/>
                    <a:pt x="41" y="30"/>
                  </a:cubicBezTo>
                  <a:cubicBezTo>
                    <a:pt x="48" y="21"/>
                    <a:pt x="53" y="11"/>
                    <a:pt x="54" y="1"/>
                  </a:cubicBezTo>
                  <a:cubicBezTo>
                    <a:pt x="54" y="0"/>
                    <a:pt x="54" y="0"/>
                    <a:pt x="54" y="0"/>
                  </a:cubicBezTo>
                  <a:cubicBezTo>
                    <a:pt x="54" y="0"/>
                    <a:pt x="54" y="0"/>
                    <a:pt x="5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cs typeface="+mn-ea"/>
                <a:sym typeface="+mn-lt"/>
              </a:endParaRPr>
            </a:p>
          </p:txBody>
        </p:sp>
        <p:sp>
          <p:nvSpPr>
            <p:cNvPr id="26" name="Freeform 39"/>
            <p:cNvSpPr/>
            <p:nvPr/>
          </p:nvSpPr>
          <p:spPr bwMode="auto">
            <a:xfrm>
              <a:off x="7880351" y="3022601"/>
              <a:ext cx="195263" cy="198438"/>
            </a:xfrm>
            <a:custGeom>
              <a:avLst/>
              <a:gdLst>
                <a:gd name="T0" fmla="*/ 51 w 52"/>
                <a:gd name="T1" fmla="*/ 40 h 53"/>
                <a:gd name="T2" fmla="*/ 49 w 52"/>
                <a:gd name="T3" fmla="*/ 39 h 53"/>
                <a:gd name="T4" fmla="*/ 45 w 52"/>
                <a:gd name="T5" fmla="*/ 39 h 53"/>
                <a:gd name="T6" fmla="*/ 29 w 52"/>
                <a:gd name="T7" fmla="*/ 13 h 53"/>
                <a:gd name="T8" fmla="*/ 1 w 52"/>
                <a:gd name="T9" fmla="*/ 0 h 53"/>
                <a:gd name="T10" fmla="*/ 1 w 52"/>
                <a:gd name="T11" fmla="*/ 0 h 53"/>
                <a:gd name="T12" fmla="*/ 1 w 52"/>
                <a:gd name="T13" fmla="*/ 1 h 53"/>
                <a:gd name="T14" fmla="*/ 0 w 52"/>
                <a:gd name="T15" fmla="*/ 1 h 53"/>
                <a:gd name="T16" fmla="*/ 0 w 52"/>
                <a:gd name="T17" fmla="*/ 8 h 53"/>
                <a:gd name="T18" fmla="*/ 1 w 52"/>
                <a:gd name="T19" fmla="*/ 9 h 53"/>
                <a:gd name="T20" fmla="*/ 37 w 52"/>
                <a:gd name="T21" fmla="*/ 39 h 53"/>
                <a:gd name="T22" fmla="*/ 33 w 52"/>
                <a:gd name="T23" fmla="*/ 39 h 53"/>
                <a:gd name="T24" fmla="*/ 31 w 52"/>
                <a:gd name="T25" fmla="*/ 40 h 53"/>
                <a:gd name="T26" fmla="*/ 31 w 52"/>
                <a:gd name="T27" fmla="*/ 43 h 53"/>
                <a:gd name="T28" fmla="*/ 39 w 52"/>
                <a:gd name="T29" fmla="*/ 52 h 53"/>
                <a:gd name="T30" fmla="*/ 41 w 52"/>
                <a:gd name="T31" fmla="*/ 53 h 53"/>
                <a:gd name="T32" fmla="*/ 43 w 52"/>
                <a:gd name="T33" fmla="*/ 52 h 53"/>
                <a:gd name="T34" fmla="*/ 51 w 52"/>
                <a:gd name="T35" fmla="*/ 43 h 53"/>
                <a:gd name="T36" fmla="*/ 51 w 52"/>
                <a:gd name="T37" fmla="*/ 4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2" h="53">
                  <a:moveTo>
                    <a:pt x="51" y="40"/>
                  </a:moveTo>
                  <a:cubicBezTo>
                    <a:pt x="51" y="39"/>
                    <a:pt x="50" y="39"/>
                    <a:pt x="49" y="39"/>
                  </a:cubicBezTo>
                  <a:cubicBezTo>
                    <a:pt x="45" y="39"/>
                    <a:pt x="45" y="39"/>
                    <a:pt x="45" y="39"/>
                  </a:cubicBezTo>
                  <a:cubicBezTo>
                    <a:pt x="42" y="29"/>
                    <a:pt x="37" y="20"/>
                    <a:pt x="29" y="13"/>
                  </a:cubicBezTo>
                  <a:cubicBezTo>
                    <a:pt x="21" y="6"/>
                    <a:pt x="12" y="2"/>
                    <a:pt x="1" y="0"/>
                  </a:cubicBezTo>
                  <a:cubicBezTo>
                    <a:pt x="1" y="0"/>
                    <a:pt x="1" y="0"/>
                    <a:pt x="1" y="0"/>
                  </a:cubicBezTo>
                  <a:cubicBezTo>
                    <a:pt x="1" y="0"/>
                    <a:pt x="1" y="0"/>
                    <a:pt x="1" y="1"/>
                  </a:cubicBezTo>
                  <a:cubicBezTo>
                    <a:pt x="0" y="1"/>
                    <a:pt x="0" y="1"/>
                    <a:pt x="0" y="1"/>
                  </a:cubicBezTo>
                  <a:cubicBezTo>
                    <a:pt x="0" y="8"/>
                    <a:pt x="0" y="8"/>
                    <a:pt x="0" y="8"/>
                  </a:cubicBezTo>
                  <a:cubicBezTo>
                    <a:pt x="0" y="9"/>
                    <a:pt x="1" y="9"/>
                    <a:pt x="1" y="9"/>
                  </a:cubicBezTo>
                  <a:cubicBezTo>
                    <a:pt x="18" y="11"/>
                    <a:pt x="31" y="23"/>
                    <a:pt x="37" y="39"/>
                  </a:cubicBezTo>
                  <a:cubicBezTo>
                    <a:pt x="33" y="39"/>
                    <a:pt x="33" y="39"/>
                    <a:pt x="33" y="39"/>
                  </a:cubicBezTo>
                  <a:cubicBezTo>
                    <a:pt x="32" y="39"/>
                    <a:pt x="31" y="39"/>
                    <a:pt x="31" y="40"/>
                  </a:cubicBezTo>
                  <a:cubicBezTo>
                    <a:pt x="31" y="41"/>
                    <a:pt x="31" y="42"/>
                    <a:pt x="31" y="43"/>
                  </a:cubicBezTo>
                  <a:cubicBezTo>
                    <a:pt x="39" y="52"/>
                    <a:pt x="39" y="52"/>
                    <a:pt x="39" y="52"/>
                  </a:cubicBezTo>
                  <a:cubicBezTo>
                    <a:pt x="40" y="53"/>
                    <a:pt x="40" y="53"/>
                    <a:pt x="41" y="53"/>
                  </a:cubicBezTo>
                  <a:cubicBezTo>
                    <a:pt x="42" y="53"/>
                    <a:pt x="43" y="53"/>
                    <a:pt x="43" y="52"/>
                  </a:cubicBezTo>
                  <a:cubicBezTo>
                    <a:pt x="51" y="43"/>
                    <a:pt x="51" y="43"/>
                    <a:pt x="51" y="43"/>
                  </a:cubicBezTo>
                  <a:cubicBezTo>
                    <a:pt x="52" y="42"/>
                    <a:pt x="52" y="41"/>
                    <a:pt x="51" y="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cs typeface="+mn-ea"/>
                <a:sym typeface="+mn-lt"/>
              </a:endParaRPr>
            </a:p>
          </p:txBody>
        </p:sp>
        <p:sp>
          <p:nvSpPr>
            <p:cNvPr id="27" name="Freeform 40"/>
            <p:cNvSpPr>
              <a:spLocks noEditPoints="1"/>
            </p:cNvSpPr>
            <p:nvPr/>
          </p:nvSpPr>
          <p:spPr bwMode="auto">
            <a:xfrm>
              <a:off x="7723188" y="3092451"/>
              <a:ext cx="269875" cy="269875"/>
            </a:xfrm>
            <a:custGeom>
              <a:avLst/>
              <a:gdLst>
                <a:gd name="T0" fmla="*/ 36 w 72"/>
                <a:gd name="T1" fmla="*/ 72 h 72"/>
                <a:gd name="T2" fmla="*/ 61 w 72"/>
                <a:gd name="T3" fmla="*/ 21 h 72"/>
                <a:gd name="T4" fmla="*/ 66 w 72"/>
                <a:gd name="T5" fmla="*/ 34 h 72"/>
                <a:gd name="T6" fmla="*/ 52 w 72"/>
                <a:gd name="T7" fmla="*/ 34 h 72"/>
                <a:gd name="T8" fmla="*/ 51 w 72"/>
                <a:gd name="T9" fmla="*/ 23 h 72"/>
                <a:gd name="T10" fmla="*/ 61 w 72"/>
                <a:gd name="T11" fmla="*/ 21 h 72"/>
                <a:gd name="T12" fmla="*/ 57 w 72"/>
                <a:gd name="T13" fmla="*/ 15 h 72"/>
                <a:gd name="T14" fmla="*/ 57 w 72"/>
                <a:gd name="T15" fmla="*/ 17 h 72"/>
                <a:gd name="T16" fmla="*/ 50 w 72"/>
                <a:gd name="T17" fmla="*/ 18 h 72"/>
                <a:gd name="T18" fmla="*/ 50 w 72"/>
                <a:gd name="T19" fmla="*/ 10 h 72"/>
                <a:gd name="T20" fmla="*/ 24 w 72"/>
                <a:gd name="T21" fmla="*/ 34 h 72"/>
                <a:gd name="T22" fmla="*/ 25 w 72"/>
                <a:gd name="T23" fmla="*/ 23 h 72"/>
                <a:gd name="T24" fmla="*/ 46 w 72"/>
                <a:gd name="T25" fmla="*/ 23 h 72"/>
                <a:gd name="T26" fmla="*/ 48 w 72"/>
                <a:gd name="T27" fmla="*/ 33 h 72"/>
                <a:gd name="T28" fmla="*/ 48 w 72"/>
                <a:gd name="T29" fmla="*/ 38 h 72"/>
                <a:gd name="T30" fmla="*/ 47 w 72"/>
                <a:gd name="T31" fmla="*/ 48 h 72"/>
                <a:gd name="T32" fmla="*/ 26 w 72"/>
                <a:gd name="T33" fmla="*/ 48 h 72"/>
                <a:gd name="T34" fmla="*/ 24 w 72"/>
                <a:gd name="T35" fmla="*/ 39 h 72"/>
                <a:gd name="T36" fmla="*/ 47 w 72"/>
                <a:gd name="T37" fmla="*/ 38 h 72"/>
                <a:gd name="T38" fmla="*/ 28 w 72"/>
                <a:gd name="T39" fmla="*/ 13 h 72"/>
                <a:gd name="T40" fmla="*/ 32 w 72"/>
                <a:gd name="T41" fmla="*/ 7 h 72"/>
                <a:gd name="T42" fmla="*/ 41 w 72"/>
                <a:gd name="T43" fmla="*/ 7 h 72"/>
                <a:gd name="T44" fmla="*/ 46 w 72"/>
                <a:gd name="T45" fmla="*/ 18 h 72"/>
                <a:gd name="T46" fmla="*/ 36 w 72"/>
                <a:gd name="T47" fmla="*/ 20 h 72"/>
                <a:gd name="T48" fmla="*/ 27 w 72"/>
                <a:gd name="T49" fmla="*/ 18 h 72"/>
                <a:gd name="T50" fmla="*/ 23 w 72"/>
                <a:gd name="T51" fmla="*/ 10 h 72"/>
                <a:gd name="T52" fmla="*/ 22 w 72"/>
                <a:gd name="T53" fmla="*/ 18 h 72"/>
                <a:gd name="T54" fmla="*/ 16 w 72"/>
                <a:gd name="T55" fmla="*/ 17 h 72"/>
                <a:gd name="T56" fmla="*/ 7 w 72"/>
                <a:gd name="T57" fmla="*/ 33 h 72"/>
                <a:gd name="T58" fmla="*/ 12 w 72"/>
                <a:gd name="T59" fmla="*/ 21 h 72"/>
                <a:gd name="T60" fmla="*/ 21 w 72"/>
                <a:gd name="T61" fmla="*/ 24 h 72"/>
                <a:gd name="T62" fmla="*/ 19 w 72"/>
                <a:gd name="T63" fmla="*/ 34 h 72"/>
                <a:gd name="T64" fmla="*/ 7 w 72"/>
                <a:gd name="T65" fmla="*/ 33 h 72"/>
                <a:gd name="T66" fmla="*/ 7 w 72"/>
                <a:gd name="T67" fmla="*/ 39 h 72"/>
                <a:gd name="T68" fmla="*/ 19 w 72"/>
                <a:gd name="T69" fmla="*/ 38 h 72"/>
                <a:gd name="T70" fmla="*/ 21 w 72"/>
                <a:gd name="T71" fmla="*/ 48 h 72"/>
                <a:gd name="T72" fmla="*/ 12 w 72"/>
                <a:gd name="T73" fmla="*/ 51 h 72"/>
                <a:gd name="T74" fmla="*/ 15 w 72"/>
                <a:gd name="T75" fmla="*/ 57 h 72"/>
                <a:gd name="T76" fmla="*/ 14 w 72"/>
                <a:gd name="T77" fmla="*/ 55 h 72"/>
                <a:gd name="T78" fmla="*/ 22 w 72"/>
                <a:gd name="T79" fmla="*/ 53 h 72"/>
                <a:gd name="T80" fmla="*/ 26 w 72"/>
                <a:gd name="T81" fmla="*/ 63 h 72"/>
                <a:gd name="T82" fmla="*/ 44 w 72"/>
                <a:gd name="T83" fmla="*/ 59 h 72"/>
                <a:gd name="T84" fmla="*/ 40 w 72"/>
                <a:gd name="T85" fmla="*/ 65 h 72"/>
                <a:gd name="T86" fmla="*/ 32 w 72"/>
                <a:gd name="T87" fmla="*/ 65 h 72"/>
                <a:gd name="T88" fmla="*/ 27 w 72"/>
                <a:gd name="T89" fmla="*/ 54 h 72"/>
                <a:gd name="T90" fmla="*/ 36 w 72"/>
                <a:gd name="T91" fmla="*/ 52 h 72"/>
                <a:gd name="T92" fmla="*/ 46 w 72"/>
                <a:gd name="T93" fmla="*/ 54 h 72"/>
                <a:gd name="T94" fmla="*/ 50 w 72"/>
                <a:gd name="T95" fmla="*/ 62 h 72"/>
                <a:gd name="T96" fmla="*/ 50 w 72"/>
                <a:gd name="T97" fmla="*/ 54 h 72"/>
                <a:gd name="T98" fmla="*/ 57 w 72"/>
                <a:gd name="T99" fmla="*/ 54 h 72"/>
                <a:gd name="T100" fmla="*/ 65 w 72"/>
                <a:gd name="T101" fmla="*/ 39 h 72"/>
                <a:gd name="T102" fmla="*/ 60 w 72"/>
                <a:gd name="T103" fmla="*/ 51 h 72"/>
                <a:gd name="T104" fmla="*/ 52 w 72"/>
                <a:gd name="T105" fmla="*/ 48 h 72"/>
                <a:gd name="T106" fmla="*/ 53 w 72"/>
                <a:gd name="T107" fmla="*/ 38 h 72"/>
                <a:gd name="T108" fmla="*/ 65 w 72"/>
                <a:gd name="T109" fmla="*/ 39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2" h="72">
                  <a:moveTo>
                    <a:pt x="36" y="0"/>
                  </a:moveTo>
                  <a:cubicBezTo>
                    <a:pt x="17" y="0"/>
                    <a:pt x="0" y="16"/>
                    <a:pt x="0" y="36"/>
                  </a:cubicBezTo>
                  <a:cubicBezTo>
                    <a:pt x="0" y="56"/>
                    <a:pt x="17" y="72"/>
                    <a:pt x="36" y="72"/>
                  </a:cubicBezTo>
                  <a:cubicBezTo>
                    <a:pt x="56" y="72"/>
                    <a:pt x="72" y="56"/>
                    <a:pt x="72" y="36"/>
                  </a:cubicBezTo>
                  <a:cubicBezTo>
                    <a:pt x="72" y="16"/>
                    <a:pt x="56" y="0"/>
                    <a:pt x="36" y="0"/>
                  </a:cubicBezTo>
                  <a:close/>
                  <a:moveTo>
                    <a:pt x="61" y="21"/>
                  </a:moveTo>
                  <a:cubicBezTo>
                    <a:pt x="62" y="21"/>
                    <a:pt x="62" y="21"/>
                    <a:pt x="62" y="21"/>
                  </a:cubicBezTo>
                  <a:cubicBezTo>
                    <a:pt x="64" y="25"/>
                    <a:pt x="65" y="28"/>
                    <a:pt x="65" y="33"/>
                  </a:cubicBezTo>
                  <a:cubicBezTo>
                    <a:pt x="66" y="34"/>
                    <a:pt x="66" y="34"/>
                    <a:pt x="66" y="34"/>
                  </a:cubicBezTo>
                  <a:cubicBezTo>
                    <a:pt x="64" y="34"/>
                    <a:pt x="64" y="34"/>
                    <a:pt x="64" y="34"/>
                  </a:cubicBezTo>
                  <a:cubicBezTo>
                    <a:pt x="53" y="34"/>
                    <a:pt x="53" y="34"/>
                    <a:pt x="53" y="34"/>
                  </a:cubicBezTo>
                  <a:cubicBezTo>
                    <a:pt x="52" y="34"/>
                    <a:pt x="52" y="34"/>
                    <a:pt x="52" y="34"/>
                  </a:cubicBezTo>
                  <a:cubicBezTo>
                    <a:pt x="52" y="33"/>
                    <a:pt x="52" y="33"/>
                    <a:pt x="52" y="33"/>
                  </a:cubicBezTo>
                  <a:cubicBezTo>
                    <a:pt x="52" y="30"/>
                    <a:pt x="52" y="27"/>
                    <a:pt x="52" y="24"/>
                  </a:cubicBezTo>
                  <a:cubicBezTo>
                    <a:pt x="51" y="23"/>
                    <a:pt x="51" y="23"/>
                    <a:pt x="51" y="23"/>
                  </a:cubicBezTo>
                  <a:cubicBezTo>
                    <a:pt x="52" y="23"/>
                    <a:pt x="52" y="23"/>
                    <a:pt x="52" y="23"/>
                  </a:cubicBezTo>
                  <a:cubicBezTo>
                    <a:pt x="55" y="22"/>
                    <a:pt x="58" y="22"/>
                    <a:pt x="60" y="21"/>
                  </a:cubicBezTo>
                  <a:lnTo>
                    <a:pt x="61" y="21"/>
                  </a:lnTo>
                  <a:close/>
                  <a:moveTo>
                    <a:pt x="50" y="10"/>
                  </a:moveTo>
                  <a:cubicBezTo>
                    <a:pt x="52" y="11"/>
                    <a:pt x="55" y="13"/>
                    <a:pt x="57" y="15"/>
                  </a:cubicBezTo>
                  <a:cubicBezTo>
                    <a:pt x="57" y="15"/>
                    <a:pt x="57" y="15"/>
                    <a:pt x="57" y="15"/>
                  </a:cubicBezTo>
                  <a:cubicBezTo>
                    <a:pt x="57" y="15"/>
                    <a:pt x="57" y="15"/>
                    <a:pt x="57" y="16"/>
                  </a:cubicBezTo>
                  <a:cubicBezTo>
                    <a:pt x="59" y="17"/>
                    <a:pt x="59" y="17"/>
                    <a:pt x="59" y="17"/>
                  </a:cubicBezTo>
                  <a:cubicBezTo>
                    <a:pt x="57" y="17"/>
                    <a:pt x="57" y="17"/>
                    <a:pt x="57" y="17"/>
                  </a:cubicBezTo>
                  <a:cubicBezTo>
                    <a:pt x="55" y="18"/>
                    <a:pt x="53" y="18"/>
                    <a:pt x="52" y="19"/>
                  </a:cubicBezTo>
                  <a:cubicBezTo>
                    <a:pt x="50" y="19"/>
                    <a:pt x="50" y="19"/>
                    <a:pt x="50" y="19"/>
                  </a:cubicBezTo>
                  <a:cubicBezTo>
                    <a:pt x="50" y="18"/>
                    <a:pt x="50" y="18"/>
                    <a:pt x="50" y="18"/>
                  </a:cubicBezTo>
                  <a:cubicBezTo>
                    <a:pt x="50" y="15"/>
                    <a:pt x="49" y="13"/>
                    <a:pt x="48" y="11"/>
                  </a:cubicBezTo>
                  <a:cubicBezTo>
                    <a:pt x="47" y="8"/>
                    <a:pt x="47" y="8"/>
                    <a:pt x="47" y="8"/>
                  </a:cubicBezTo>
                  <a:lnTo>
                    <a:pt x="50" y="10"/>
                  </a:lnTo>
                  <a:close/>
                  <a:moveTo>
                    <a:pt x="47" y="34"/>
                  </a:moveTo>
                  <a:cubicBezTo>
                    <a:pt x="25" y="34"/>
                    <a:pt x="25" y="34"/>
                    <a:pt x="25" y="34"/>
                  </a:cubicBezTo>
                  <a:cubicBezTo>
                    <a:pt x="24" y="34"/>
                    <a:pt x="24" y="34"/>
                    <a:pt x="24" y="34"/>
                  </a:cubicBezTo>
                  <a:cubicBezTo>
                    <a:pt x="24" y="33"/>
                    <a:pt x="24" y="33"/>
                    <a:pt x="24" y="33"/>
                  </a:cubicBezTo>
                  <a:cubicBezTo>
                    <a:pt x="24" y="30"/>
                    <a:pt x="25" y="27"/>
                    <a:pt x="25" y="24"/>
                  </a:cubicBezTo>
                  <a:cubicBezTo>
                    <a:pt x="25" y="23"/>
                    <a:pt x="25" y="23"/>
                    <a:pt x="25" y="23"/>
                  </a:cubicBezTo>
                  <a:cubicBezTo>
                    <a:pt x="26" y="23"/>
                    <a:pt x="26" y="23"/>
                    <a:pt x="26" y="23"/>
                  </a:cubicBezTo>
                  <a:cubicBezTo>
                    <a:pt x="30" y="24"/>
                    <a:pt x="33" y="24"/>
                    <a:pt x="36" y="24"/>
                  </a:cubicBezTo>
                  <a:cubicBezTo>
                    <a:pt x="40" y="24"/>
                    <a:pt x="43" y="24"/>
                    <a:pt x="46" y="23"/>
                  </a:cubicBezTo>
                  <a:cubicBezTo>
                    <a:pt x="47" y="23"/>
                    <a:pt x="47" y="23"/>
                    <a:pt x="47" y="23"/>
                  </a:cubicBezTo>
                  <a:cubicBezTo>
                    <a:pt x="47" y="24"/>
                    <a:pt x="47" y="24"/>
                    <a:pt x="47" y="24"/>
                  </a:cubicBezTo>
                  <a:cubicBezTo>
                    <a:pt x="48" y="27"/>
                    <a:pt x="48" y="30"/>
                    <a:pt x="48" y="33"/>
                  </a:cubicBezTo>
                  <a:cubicBezTo>
                    <a:pt x="48" y="34"/>
                    <a:pt x="48" y="34"/>
                    <a:pt x="48" y="34"/>
                  </a:cubicBezTo>
                  <a:lnTo>
                    <a:pt x="47" y="34"/>
                  </a:lnTo>
                  <a:close/>
                  <a:moveTo>
                    <a:pt x="48" y="38"/>
                  </a:moveTo>
                  <a:cubicBezTo>
                    <a:pt x="48" y="39"/>
                    <a:pt x="48" y="39"/>
                    <a:pt x="48" y="39"/>
                  </a:cubicBezTo>
                  <a:cubicBezTo>
                    <a:pt x="48" y="42"/>
                    <a:pt x="48" y="45"/>
                    <a:pt x="47" y="47"/>
                  </a:cubicBezTo>
                  <a:cubicBezTo>
                    <a:pt x="47" y="48"/>
                    <a:pt x="47" y="48"/>
                    <a:pt x="47" y="48"/>
                  </a:cubicBezTo>
                  <a:cubicBezTo>
                    <a:pt x="46" y="48"/>
                    <a:pt x="46" y="48"/>
                    <a:pt x="46" y="48"/>
                  </a:cubicBezTo>
                  <a:cubicBezTo>
                    <a:pt x="43" y="48"/>
                    <a:pt x="40" y="48"/>
                    <a:pt x="36" y="48"/>
                  </a:cubicBezTo>
                  <a:cubicBezTo>
                    <a:pt x="33" y="48"/>
                    <a:pt x="30" y="48"/>
                    <a:pt x="26" y="48"/>
                  </a:cubicBezTo>
                  <a:cubicBezTo>
                    <a:pt x="25" y="48"/>
                    <a:pt x="25" y="48"/>
                    <a:pt x="25" y="48"/>
                  </a:cubicBezTo>
                  <a:cubicBezTo>
                    <a:pt x="25" y="47"/>
                    <a:pt x="25" y="47"/>
                    <a:pt x="25" y="47"/>
                  </a:cubicBezTo>
                  <a:cubicBezTo>
                    <a:pt x="25" y="45"/>
                    <a:pt x="24" y="42"/>
                    <a:pt x="24" y="39"/>
                  </a:cubicBezTo>
                  <a:cubicBezTo>
                    <a:pt x="24" y="38"/>
                    <a:pt x="24" y="38"/>
                    <a:pt x="24" y="38"/>
                  </a:cubicBezTo>
                  <a:cubicBezTo>
                    <a:pt x="25" y="38"/>
                    <a:pt x="25" y="38"/>
                    <a:pt x="25" y="38"/>
                  </a:cubicBezTo>
                  <a:cubicBezTo>
                    <a:pt x="47" y="38"/>
                    <a:pt x="47" y="38"/>
                    <a:pt x="47" y="38"/>
                  </a:cubicBezTo>
                  <a:lnTo>
                    <a:pt x="48" y="38"/>
                  </a:lnTo>
                  <a:close/>
                  <a:moveTo>
                    <a:pt x="27" y="18"/>
                  </a:moveTo>
                  <a:cubicBezTo>
                    <a:pt x="27" y="16"/>
                    <a:pt x="28" y="14"/>
                    <a:pt x="28" y="13"/>
                  </a:cubicBezTo>
                  <a:cubicBezTo>
                    <a:pt x="29" y="10"/>
                    <a:pt x="30" y="9"/>
                    <a:pt x="32" y="7"/>
                  </a:cubicBezTo>
                  <a:cubicBezTo>
                    <a:pt x="32" y="7"/>
                    <a:pt x="32" y="7"/>
                    <a:pt x="32" y="7"/>
                  </a:cubicBezTo>
                  <a:cubicBezTo>
                    <a:pt x="32" y="7"/>
                    <a:pt x="32" y="7"/>
                    <a:pt x="32" y="7"/>
                  </a:cubicBezTo>
                  <a:cubicBezTo>
                    <a:pt x="34" y="7"/>
                    <a:pt x="35" y="7"/>
                    <a:pt x="36" y="7"/>
                  </a:cubicBezTo>
                  <a:cubicBezTo>
                    <a:pt x="38" y="7"/>
                    <a:pt x="39" y="7"/>
                    <a:pt x="40" y="7"/>
                  </a:cubicBezTo>
                  <a:cubicBezTo>
                    <a:pt x="41" y="7"/>
                    <a:pt x="41" y="7"/>
                    <a:pt x="41" y="7"/>
                  </a:cubicBezTo>
                  <a:cubicBezTo>
                    <a:pt x="41" y="7"/>
                    <a:pt x="41" y="7"/>
                    <a:pt x="41" y="7"/>
                  </a:cubicBezTo>
                  <a:cubicBezTo>
                    <a:pt x="42" y="9"/>
                    <a:pt x="43" y="10"/>
                    <a:pt x="44" y="13"/>
                  </a:cubicBezTo>
                  <a:cubicBezTo>
                    <a:pt x="45" y="14"/>
                    <a:pt x="45" y="16"/>
                    <a:pt x="46" y="18"/>
                  </a:cubicBezTo>
                  <a:cubicBezTo>
                    <a:pt x="46" y="19"/>
                    <a:pt x="46" y="19"/>
                    <a:pt x="46" y="19"/>
                  </a:cubicBezTo>
                  <a:cubicBezTo>
                    <a:pt x="45" y="19"/>
                    <a:pt x="45" y="19"/>
                    <a:pt x="45" y="19"/>
                  </a:cubicBezTo>
                  <a:cubicBezTo>
                    <a:pt x="42" y="20"/>
                    <a:pt x="39" y="20"/>
                    <a:pt x="36" y="20"/>
                  </a:cubicBezTo>
                  <a:cubicBezTo>
                    <a:pt x="33" y="20"/>
                    <a:pt x="30" y="20"/>
                    <a:pt x="28" y="19"/>
                  </a:cubicBezTo>
                  <a:cubicBezTo>
                    <a:pt x="26" y="19"/>
                    <a:pt x="26" y="19"/>
                    <a:pt x="26" y="19"/>
                  </a:cubicBezTo>
                  <a:lnTo>
                    <a:pt x="27" y="18"/>
                  </a:lnTo>
                  <a:close/>
                  <a:moveTo>
                    <a:pt x="15" y="16"/>
                  </a:moveTo>
                  <a:cubicBezTo>
                    <a:pt x="15" y="15"/>
                    <a:pt x="15" y="15"/>
                    <a:pt x="15" y="15"/>
                  </a:cubicBezTo>
                  <a:cubicBezTo>
                    <a:pt x="18" y="13"/>
                    <a:pt x="20" y="11"/>
                    <a:pt x="23" y="10"/>
                  </a:cubicBezTo>
                  <a:cubicBezTo>
                    <a:pt x="26" y="8"/>
                    <a:pt x="26" y="8"/>
                    <a:pt x="26" y="8"/>
                  </a:cubicBezTo>
                  <a:cubicBezTo>
                    <a:pt x="24" y="11"/>
                    <a:pt x="24" y="11"/>
                    <a:pt x="24" y="11"/>
                  </a:cubicBezTo>
                  <a:cubicBezTo>
                    <a:pt x="24" y="13"/>
                    <a:pt x="23" y="15"/>
                    <a:pt x="22" y="18"/>
                  </a:cubicBezTo>
                  <a:cubicBezTo>
                    <a:pt x="22" y="19"/>
                    <a:pt x="22" y="19"/>
                    <a:pt x="22" y="19"/>
                  </a:cubicBezTo>
                  <a:cubicBezTo>
                    <a:pt x="21" y="19"/>
                    <a:pt x="21" y="19"/>
                    <a:pt x="21" y="19"/>
                  </a:cubicBezTo>
                  <a:cubicBezTo>
                    <a:pt x="19" y="18"/>
                    <a:pt x="17" y="18"/>
                    <a:pt x="16" y="17"/>
                  </a:cubicBezTo>
                  <a:cubicBezTo>
                    <a:pt x="14" y="17"/>
                    <a:pt x="14" y="17"/>
                    <a:pt x="14" y="17"/>
                  </a:cubicBezTo>
                  <a:lnTo>
                    <a:pt x="15" y="16"/>
                  </a:lnTo>
                  <a:close/>
                  <a:moveTo>
                    <a:pt x="7" y="33"/>
                  </a:moveTo>
                  <a:cubicBezTo>
                    <a:pt x="8" y="28"/>
                    <a:pt x="9" y="25"/>
                    <a:pt x="11" y="21"/>
                  </a:cubicBezTo>
                  <a:cubicBezTo>
                    <a:pt x="11" y="21"/>
                    <a:pt x="11" y="21"/>
                    <a:pt x="11" y="21"/>
                  </a:cubicBezTo>
                  <a:cubicBezTo>
                    <a:pt x="12" y="21"/>
                    <a:pt x="12" y="21"/>
                    <a:pt x="12" y="21"/>
                  </a:cubicBezTo>
                  <a:cubicBezTo>
                    <a:pt x="14" y="22"/>
                    <a:pt x="17" y="22"/>
                    <a:pt x="20" y="23"/>
                  </a:cubicBezTo>
                  <a:cubicBezTo>
                    <a:pt x="21" y="23"/>
                    <a:pt x="21" y="23"/>
                    <a:pt x="21" y="23"/>
                  </a:cubicBezTo>
                  <a:cubicBezTo>
                    <a:pt x="21" y="24"/>
                    <a:pt x="21" y="24"/>
                    <a:pt x="21" y="24"/>
                  </a:cubicBezTo>
                  <a:cubicBezTo>
                    <a:pt x="20" y="27"/>
                    <a:pt x="20" y="30"/>
                    <a:pt x="20" y="33"/>
                  </a:cubicBezTo>
                  <a:cubicBezTo>
                    <a:pt x="20" y="34"/>
                    <a:pt x="20" y="34"/>
                    <a:pt x="20" y="34"/>
                  </a:cubicBezTo>
                  <a:cubicBezTo>
                    <a:pt x="19" y="34"/>
                    <a:pt x="19" y="34"/>
                    <a:pt x="19" y="34"/>
                  </a:cubicBezTo>
                  <a:cubicBezTo>
                    <a:pt x="8" y="34"/>
                    <a:pt x="8" y="34"/>
                    <a:pt x="8" y="34"/>
                  </a:cubicBezTo>
                  <a:cubicBezTo>
                    <a:pt x="7" y="34"/>
                    <a:pt x="7" y="34"/>
                    <a:pt x="7" y="34"/>
                  </a:cubicBezTo>
                  <a:lnTo>
                    <a:pt x="7" y="33"/>
                  </a:lnTo>
                  <a:close/>
                  <a:moveTo>
                    <a:pt x="11" y="51"/>
                  </a:moveTo>
                  <a:cubicBezTo>
                    <a:pt x="11" y="50"/>
                    <a:pt x="11" y="50"/>
                    <a:pt x="11" y="50"/>
                  </a:cubicBezTo>
                  <a:cubicBezTo>
                    <a:pt x="9" y="47"/>
                    <a:pt x="8" y="43"/>
                    <a:pt x="7" y="39"/>
                  </a:cubicBezTo>
                  <a:cubicBezTo>
                    <a:pt x="7" y="38"/>
                    <a:pt x="7" y="38"/>
                    <a:pt x="7" y="38"/>
                  </a:cubicBezTo>
                  <a:cubicBezTo>
                    <a:pt x="8" y="38"/>
                    <a:pt x="8" y="38"/>
                    <a:pt x="8" y="38"/>
                  </a:cubicBezTo>
                  <a:cubicBezTo>
                    <a:pt x="19" y="38"/>
                    <a:pt x="19" y="38"/>
                    <a:pt x="19" y="38"/>
                  </a:cubicBezTo>
                  <a:cubicBezTo>
                    <a:pt x="20" y="38"/>
                    <a:pt x="20" y="38"/>
                    <a:pt x="20" y="38"/>
                  </a:cubicBezTo>
                  <a:cubicBezTo>
                    <a:pt x="20" y="39"/>
                    <a:pt x="20" y="39"/>
                    <a:pt x="20" y="39"/>
                  </a:cubicBezTo>
                  <a:cubicBezTo>
                    <a:pt x="20" y="42"/>
                    <a:pt x="20" y="45"/>
                    <a:pt x="21" y="48"/>
                  </a:cubicBezTo>
                  <a:cubicBezTo>
                    <a:pt x="21" y="49"/>
                    <a:pt x="21" y="49"/>
                    <a:pt x="21" y="49"/>
                  </a:cubicBezTo>
                  <a:cubicBezTo>
                    <a:pt x="20" y="49"/>
                    <a:pt x="20" y="49"/>
                    <a:pt x="20" y="49"/>
                  </a:cubicBezTo>
                  <a:cubicBezTo>
                    <a:pt x="17" y="50"/>
                    <a:pt x="14" y="50"/>
                    <a:pt x="12" y="51"/>
                  </a:cubicBezTo>
                  <a:lnTo>
                    <a:pt x="11" y="51"/>
                  </a:lnTo>
                  <a:close/>
                  <a:moveTo>
                    <a:pt x="23" y="62"/>
                  </a:moveTo>
                  <a:cubicBezTo>
                    <a:pt x="20" y="61"/>
                    <a:pt x="18" y="59"/>
                    <a:pt x="15" y="57"/>
                  </a:cubicBezTo>
                  <a:cubicBezTo>
                    <a:pt x="15" y="56"/>
                    <a:pt x="15" y="56"/>
                    <a:pt x="15" y="56"/>
                  </a:cubicBezTo>
                  <a:cubicBezTo>
                    <a:pt x="15" y="56"/>
                    <a:pt x="15" y="56"/>
                    <a:pt x="15" y="56"/>
                  </a:cubicBezTo>
                  <a:cubicBezTo>
                    <a:pt x="14" y="55"/>
                    <a:pt x="14" y="55"/>
                    <a:pt x="14" y="55"/>
                  </a:cubicBezTo>
                  <a:cubicBezTo>
                    <a:pt x="16" y="54"/>
                    <a:pt x="16" y="54"/>
                    <a:pt x="16" y="54"/>
                  </a:cubicBezTo>
                  <a:cubicBezTo>
                    <a:pt x="17" y="54"/>
                    <a:pt x="19" y="53"/>
                    <a:pt x="21" y="53"/>
                  </a:cubicBezTo>
                  <a:cubicBezTo>
                    <a:pt x="22" y="53"/>
                    <a:pt x="22" y="53"/>
                    <a:pt x="22" y="53"/>
                  </a:cubicBezTo>
                  <a:cubicBezTo>
                    <a:pt x="22" y="54"/>
                    <a:pt x="22" y="54"/>
                    <a:pt x="22" y="54"/>
                  </a:cubicBezTo>
                  <a:cubicBezTo>
                    <a:pt x="23" y="56"/>
                    <a:pt x="24" y="59"/>
                    <a:pt x="24" y="61"/>
                  </a:cubicBezTo>
                  <a:cubicBezTo>
                    <a:pt x="26" y="63"/>
                    <a:pt x="26" y="63"/>
                    <a:pt x="26" y="63"/>
                  </a:cubicBezTo>
                  <a:lnTo>
                    <a:pt x="23" y="62"/>
                  </a:lnTo>
                  <a:close/>
                  <a:moveTo>
                    <a:pt x="46" y="54"/>
                  </a:moveTo>
                  <a:cubicBezTo>
                    <a:pt x="45" y="56"/>
                    <a:pt x="45" y="58"/>
                    <a:pt x="44" y="59"/>
                  </a:cubicBezTo>
                  <a:cubicBezTo>
                    <a:pt x="43" y="61"/>
                    <a:pt x="42" y="63"/>
                    <a:pt x="41" y="65"/>
                  </a:cubicBezTo>
                  <a:cubicBezTo>
                    <a:pt x="41" y="65"/>
                    <a:pt x="41" y="65"/>
                    <a:pt x="41" y="65"/>
                  </a:cubicBezTo>
                  <a:cubicBezTo>
                    <a:pt x="40" y="65"/>
                    <a:pt x="40" y="65"/>
                    <a:pt x="40" y="65"/>
                  </a:cubicBezTo>
                  <a:cubicBezTo>
                    <a:pt x="39" y="65"/>
                    <a:pt x="38" y="65"/>
                    <a:pt x="36" y="65"/>
                  </a:cubicBezTo>
                  <a:cubicBezTo>
                    <a:pt x="35" y="65"/>
                    <a:pt x="34" y="65"/>
                    <a:pt x="32" y="65"/>
                  </a:cubicBezTo>
                  <a:cubicBezTo>
                    <a:pt x="32" y="65"/>
                    <a:pt x="32" y="65"/>
                    <a:pt x="32" y="65"/>
                  </a:cubicBezTo>
                  <a:cubicBezTo>
                    <a:pt x="32" y="65"/>
                    <a:pt x="32" y="65"/>
                    <a:pt x="32" y="65"/>
                  </a:cubicBezTo>
                  <a:cubicBezTo>
                    <a:pt x="30" y="63"/>
                    <a:pt x="29" y="61"/>
                    <a:pt x="28" y="59"/>
                  </a:cubicBezTo>
                  <a:cubicBezTo>
                    <a:pt x="28" y="58"/>
                    <a:pt x="27" y="56"/>
                    <a:pt x="27" y="54"/>
                  </a:cubicBezTo>
                  <a:cubicBezTo>
                    <a:pt x="26" y="53"/>
                    <a:pt x="26" y="53"/>
                    <a:pt x="26" y="53"/>
                  </a:cubicBezTo>
                  <a:cubicBezTo>
                    <a:pt x="28" y="52"/>
                    <a:pt x="28" y="52"/>
                    <a:pt x="28" y="52"/>
                  </a:cubicBezTo>
                  <a:cubicBezTo>
                    <a:pt x="30" y="52"/>
                    <a:pt x="33" y="52"/>
                    <a:pt x="36" y="52"/>
                  </a:cubicBezTo>
                  <a:cubicBezTo>
                    <a:pt x="39" y="52"/>
                    <a:pt x="42" y="52"/>
                    <a:pt x="45" y="52"/>
                  </a:cubicBezTo>
                  <a:cubicBezTo>
                    <a:pt x="46" y="53"/>
                    <a:pt x="46" y="53"/>
                    <a:pt x="46" y="53"/>
                  </a:cubicBezTo>
                  <a:lnTo>
                    <a:pt x="46" y="54"/>
                  </a:lnTo>
                  <a:close/>
                  <a:moveTo>
                    <a:pt x="57" y="56"/>
                  </a:moveTo>
                  <a:cubicBezTo>
                    <a:pt x="57" y="56"/>
                    <a:pt x="57" y="56"/>
                    <a:pt x="57" y="57"/>
                  </a:cubicBezTo>
                  <a:cubicBezTo>
                    <a:pt x="55" y="59"/>
                    <a:pt x="52" y="61"/>
                    <a:pt x="50" y="62"/>
                  </a:cubicBezTo>
                  <a:cubicBezTo>
                    <a:pt x="47" y="63"/>
                    <a:pt x="47" y="63"/>
                    <a:pt x="47" y="63"/>
                  </a:cubicBezTo>
                  <a:cubicBezTo>
                    <a:pt x="48" y="61"/>
                    <a:pt x="48" y="61"/>
                    <a:pt x="48" y="61"/>
                  </a:cubicBezTo>
                  <a:cubicBezTo>
                    <a:pt x="49" y="59"/>
                    <a:pt x="50" y="56"/>
                    <a:pt x="50" y="54"/>
                  </a:cubicBezTo>
                  <a:cubicBezTo>
                    <a:pt x="50" y="53"/>
                    <a:pt x="50" y="53"/>
                    <a:pt x="50" y="53"/>
                  </a:cubicBezTo>
                  <a:cubicBezTo>
                    <a:pt x="52" y="53"/>
                    <a:pt x="52" y="53"/>
                    <a:pt x="52" y="53"/>
                  </a:cubicBezTo>
                  <a:cubicBezTo>
                    <a:pt x="53" y="53"/>
                    <a:pt x="55" y="54"/>
                    <a:pt x="57" y="54"/>
                  </a:cubicBezTo>
                  <a:cubicBezTo>
                    <a:pt x="59" y="55"/>
                    <a:pt x="59" y="55"/>
                    <a:pt x="59" y="55"/>
                  </a:cubicBezTo>
                  <a:lnTo>
                    <a:pt x="57" y="56"/>
                  </a:lnTo>
                  <a:close/>
                  <a:moveTo>
                    <a:pt x="65" y="39"/>
                  </a:moveTo>
                  <a:cubicBezTo>
                    <a:pt x="65" y="43"/>
                    <a:pt x="64" y="47"/>
                    <a:pt x="62" y="50"/>
                  </a:cubicBezTo>
                  <a:cubicBezTo>
                    <a:pt x="61" y="51"/>
                    <a:pt x="61" y="51"/>
                    <a:pt x="61" y="51"/>
                  </a:cubicBezTo>
                  <a:cubicBezTo>
                    <a:pt x="60" y="51"/>
                    <a:pt x="60" y="51"/>
                    <a:pt x="60" y="51"/>
                  </a:cubicBezTo>
                  <a:cubicBezTo>
                    <a:pt x="58" y="50"/>
                    <a:pt x="55" y="50"/>
                    <a:pt x="52" y="49"/>
                  </a:cubicBezTo>
                  <a:cubicBezTo>
                    <a:pt x="51" y="49"/>
                    <a:pt x="51" y="49"/>
                    <a:pt x="51" y="49"/>
                  </a:cubicBezTo>
                  <a:cubicBezTo>
                    <a:pt x="52" y="48"/>
                    <a:pt x="52" y="48"/>
                    <a:pt x="52" y="48"/>
                  </a:cubicBezTo>
                  <a:cubicBezTo>
                    <a:pt x="52" y="45"/>
                    <a:pt x="52" y="42"/>
                    <a:pt x="52" y="39"/>
                  </a:cubicBezTo>
                  <a:cubicBezTo>
                    <a:pt x="52" y="38"/>
                    <a:pt x="52" y="38"/>
                    <a:pt x="52" y="38"/>
                  </a:cubicBezTo>
                  <a:cubicBezTo>
                    <a:pt x="53" y="38"/>
                    <a:pt x="53" y="38"/>
                    <a:pt x="53" y="38"/>
                  </a:cubicBezTo>
                  <a:cubicBezTo>
                    <a:pt x="64" y="38"/>
                    <a:pt x="64" y="38"/>
                    <a:pt x="64" y="38"/>
                  </a:cubicBezTo>
                  <a:cubicBezTo>
                    <a:pt x="66" y="38"/>
                    <a:pt x="66" y="38"/>
                    <a:pt x="66" y="38"/>
                  </a:cubicBezTo>
                  <a:lnTo>
                    <a:pt x="65" y="3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cs typeface="+mn-ea"/>
                <a:sym typeface="+mn-lt"/>
              </a:endParaRPr>
            </a:p>
          </p:txBody>
        </p:sp>
      </p:grpSp>
      <p:grpSp>
        <p:nvGrpSpPr>
          <p:cNvPr id="28" name="Group 41"/>
          <p:cNvGrpSpPr/>
          <p:nvPr/>
        </p:nvGrpSpPr>
        <p:grpSpPr>
          <a:xfrm>
            <a:off x="5327028" y="2375432"/>
            <a:ext cx="566793" cy="542449"/>
            <a:chOff x="8383588" y="4452938"/>
            <a:chExt cx="522287" cy="477837"/>
          </a:xfrm>
          <a:solidFill>
            <a:srgbClr val="E59030"/>
          </a:solidFill>
        </p:grpSpPr>
        <p:sp>
          <p:nvSpPr>
            <p:cNvPr id="29" name="Freeform 42"/>
            <p:cNvSpPr/>
            <p:nvPr/>
          </p:nvSpPr>
          <p:spPr bwMode="auto">
            <a:xfrm>
              <a:off x="8477250" y="4873625"/>
              <a:ext cx="334962" cy="57150"/>
            </a:xfrm>
            <a:custGeom>
              <a:avLst/>
              <a:gdLst>
                <a:gd name="T0" fmla="*/ 69 w 89"/>
                <a:gd name="T1" fmla="*/ 0 h 15"/>
                <a:gd name="T2" fmla="*/ 21 w 89"/>
                <a:gd name="T3" fmla="*/ 0 h 15"/>
                <a:gd name="T4" fmla="*/ 0 w 89"/>
                <a:gd name="T5" fmla="*/ 8 h 15"/>
                <a:gd name="T6" fmla="*/ 10 w 89"/>
                <a:gd name="T7" fmla="*/ 15 h 15"/>
                <a:gd name="T8" fmla="*/ 79 w 89"/>
                <a:gd name="T9" fmla="*/ 15 h 15"/>
                <a:gd name="T10" fmla="*/ 89 w 89"/>
                <a:gd name="T11" fmla="*/ 8 h 15"/>
                <a:gd name="T12" fmla="*/ 69 w 89"/>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89" h="15">
                  <a:moveTo>
                    <a:pt x="69" y="0"/>
                  </a:moveTo>
                  <a:cubicBezTo>
                    <a:pt x="21" y="0"/>
                    <a:pt x="21" y="0"/>
                    <a:pt x="21" y="0"/>
                  </a:cubicBezTo>
                  <a:cubicBezTo>
                    <a:pt x="15" y="0"/>
                    <a:pt x="0" y="3"/>
                    <a:pt x="0" y="8"/>
                  </a:cubicBezTo>
                  <a:cubicBezTo>
                    <a:pt x="0" y="12"/>
                    <a:pt x="5" y="15"/>
                    <a:pt x="10" y="15"/>
                  </a:cubicBezTo>
                  <a:cubicBezTo>
                    <a:pt x="79" y="15"/>
                    <a:pt x="79" y="15"/>
                    <a:pt x="79" y="15"/>
                  </a:cubicBezTo>
                  <a:cubicBezTo>
                    <a:pt x="84" y="15"/>
                    <a:pt x="89" y="12"/>
                    <a:pt x="89" y="8"/>
                  </a:cubicBezTo>
                  <a:cubicBezTo>
                    <a:pt x="89" y="2"/>
                    <a:pt x="74" y="0"/>
                    <a:pt x="6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cs typeface="+mn-ea"/>
                <a:sym typeface="+mn-lt"/>
              </a:endParaRPr>
            </a:p>
          </p:txBody>
        </p:sp>
        <p:sp>
          <p:nvSpPr>
            <p:cNvPr id="30" name="Freeform 43"/>
            <p:cNvSpPr>
              <a:spLocks noEditPoints="1"/>
            </p:cNvSpPr>
            <p:nvPr/>
          </p:nvSpPr>
          <p:spPr bwMode="auto">
            <a:xfrm>
              <a:off x="8383588" y="4452938"/>
              <a:ext cx="522287" cy="387350"/>
            </a:xfrm>
            <a:custGeom>
              <a:avLst/>
              <a:gdLst>
                <a:gd name="T0" fmla="*/ 110 w 139"/>
                <a:gd name="T1" fmla="*/ 103 h 103"/>
                <a:gd name="T2" fmla="*/ 30 w 139"/>
                <a:gd name="T3" fmla="*/ 103 h 103"/>
                <a:gd name="T4" fmla="*/ 0 w 139"/>
                <a:gd name="T5" fmla="*/ 74 h 103"/>
                <a:gd name="T6" fmla="*/ 0 w 139"/>
                <a:gd name="T7" fmla="*/ 30 h 103"/>
                <a:gd name="T8" fmla="*/ 30 w 139"/>
                <a:gd name="T9" fmla="*/ 0 h 103"/>
                <a:gd name="T10" fmla="*/ 110 w 139"/>
                <a:gd name="T11" fmla="*/ 0 h 103"/>
                <a:gd name="T12" fmla="*/ 139 w 139"/>
                <a:gd name="T13" fmla="*/ 30 h 103"/>
                <a:gd name="T14" fmla="*/ 139 w 139"/>
                <a:gd name="T15" fmla="*/ 74 h 103"/>
                <a:gd name="T16" fmla="*/ 110 w 139"/>
                <a:gd name="T17" fmla="*/ 103 h 103"/>
                <a:gd name="T18" fmla="*/ 27 w 139"/>
                <a:gd name="T19" fmla="*/ 9 h 103"/>
                <a:gd name="T20" fmla="*/ 8 w 139"/>
                <a:gd name="T21" fmla="*/ 29 h 103"/>
                <a:gd name="T22" fmla="*/ 8 w 139"/>
                <a:gd name="T23" fmla="*/ 75 h 103"/>
                <a:gd name="T24" fmla="*/ 27 w 139"/>
                <a:gd name="T25" fmla="*/ 95 h 103"/>
                <a:gd name="T26" fmla="*/ 112 w 139"/>
                <a:gd name="T27" fmla="*/ 95 h 103"/>
                <a:gd name="T28" fmla="*/ 131 w 139"/>
                <a:gd name="T29" fmla="*/ 75 h 103"/>
                <a:gd name="T30" fmla="*/ 131 w 139"/>
                <a:gd name="T31" fmla="*/ 29 h 103"/>
                <a:gd name="T32" fmla="*/ 112 w 139"/>
                <a:gd name="T33" fmla="*/ 9 h 103"/>
                <a:gd name="T34" fmla="*/ 27 w 139"/>
                <a:gd name="T35" fmla="*/ 9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9" h="103">
                  <a:moveTo>
                    <a:pt x="110" y="103"/>
                  </a:moveTo>
                  <a:cubicBezTo>
                    <a:pt x="30" y="103"/>
                    <a:pt x="30" y="103"/>
                    <a:pt x="30" y="103"/>
                  </a:cubicBezTo>
                  <a:cubicBezTo>
                    <a:pt x="13" y="103"/>
                    <a:pt x="0" y="90"/>
                    <a:pt x="0" y="74"/>
                  </a:cubicBezTo>
                  <a:cubicBezTo>
                    <a:pt x="0" y="30"/>
                    <a:pt x="0" y="30"/>
                    <a:pt x="0" y="30"/>
                  </a:cubicBezTo>
                  <a:cubicBezTo>
                    <a:pt x="0" y="14"/>
                    <a:pt x="13" y="0"/>
                    <a:pt x="30" y="0"/>
                  </a:cubicBezTo>
                  <a:cubicBezTo>
                    <a:pt x="110" y="0"/>
                    <a:pt x="110" y="0"/>
                    <a:pt x="110" y="0"/>
                  </a:cubicBezTo>
                  <a:cubicBezTo>
                    <a:pt x="126" y="0"/>
                    <a:pt x="139" y="14"/>
                    <a:pt x="139" y="30"/>
                  </a:cubicBezTo>
                  <a:cubicBezTo>
                    <a:pt x="139" y="74"/>
                    <a:pt x="139" y="74"/>
                    <a:pt x="139" y="74"/>
                  </a:cubicBezTo>
                  <a:cubicBezTo>
                    <a:pt x="139" y="90"/>
                    <a:pt x="126" y="103"/>
                    <a:pt x="110" y="103"/>
                  </a:cubicBezTo>
                  <a:close/>
                  <a:moveTo>
                    <a:pt x="27" y="9"/>
                  </a:moveTo>
                  <a:cubicBezTo>
                    <a:pt x="17" y="9"/>
                    <a:pt x="8" y="18"/>
                    <a:pt x="8" y="29"/>
                  </a:cubicBezTo>
                  <a:cubicBezTo>
                    <a:pt x="8" y="75"/>
                    <a:pt x="8" y="75"/>
                    <a:pt x="8" y="75"/>
                  </a:cubicBezTo>
                  <a:cubicBezTo>
                    <a:pt x="8" y="86"/>
                    <a:pt x="17" y="95"/>
                    <a:pt x="27" y="95"/>
                  </a:cubicBezTo>
                  <a:cubicBezTo>
                    <a:pt x="112" y="95"/>
                    <a:pt x="112" y="95"/>
                    <a:pt x="112" y="95"/>
                  </a:cubicBezTo>
                  <a:cubicBezTo>
                    <a:pt x="122" y="95"/>
                    <a:pt x="131" y="86"/>
                    <a:pt x="131" y="75"/>
                  </a:cubicBezTo>
                  <a:cubicBezTo>
                    <a:pt x="131" y="29"/>
                    <a:pt x="131" y="29"/>
                    <a:pt x="131" y="29"/>
                  </a:cubicBezTo>
                  <a:cubicBezTo>
                    <a:pt x="131" y="18"/>
                    <a:pt x="122" y="9"/>
                    <a:pt x="112" y="9"/>
                  </a:cubicBezTo>
                  <a:lnTo>
                    <a:pt x="27"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cs typeface="+mn-ea"/>
                <a:sym typeface="+mn-lt"/>
              </a:endParaRPr>
            </a:p>
          </p:txBody>
        </p:sp>
        <p:sp>
          <p:nvSpPr>
            <p:cNvPr id="31" name="Freeform 44"/>
            <p:cNvSpPr>
              <a:spLocks noEditPoints="1"/>
            </p:cNvSpPr>
            <p:nvPr/>
          </p:nvSpPr>
          <p:spPr bwMode="auto">
            <a:xfrm>
              <a:off x="8774113" y="4559300"/>
              <a:ext cx="63500" cy="63500"/>
            </a:xfrm>
            <a:custGeom>
              <a:avLst/>
              <a:gdLst>
                <a:gd name="T0" fmla="*/ 9 w 17"/>
                <a:gd name="T1" fmla="*/ 17 h 17"/>
                <a:gd name="T2" fmla="*/ 0 w 17"/>
                <a:gd name="T3" fmla="*/ 9 h 17"/>
                <a:gd name="T4" fmla="*/ 9 w 17"/>
                <a:gd name="T5" fmla="*/ 0 h 17"/>
                <a:gd name="T6" fmla="*/ 17 w 17"/>
                <a:gd name="T7" fmla="*/ 9 h 17"/>
                <a:gd name="T8" fmla="*/ 9 w 17"/>
                <a:gd name="T9" fmla="*/ 17 h 17"/>
                <a:gd name="T10" fmla="*/ 9 w 17"/>
                <a:gd name="T11" fmla="*/ 5 h 17"/>
                <a:gd name="T12" fmla="*/ 5 w 17"/>
                <a:gd name="T13" fmla="*/ 9 h 17"/>
                <a:gd name="T14" fmla="*/ 9 w 17"/>
                <a:gd name="T15" fmla="*/ 13 h 17"/>
                <a:gd name="T16" fmla="*/ 13 w 17"/>
                <a:gd name="T17" fmla="*/ 9 h 17"/>
                <a:gd name="T18" fmla="*/ 9 w 17"/>
                <a:gd name="T19" fmla="*/ 5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17">
                  <a:moveTo>
                    <a:pt x="9" y="17"/>
                  </a:moveTo>
                  <a:cubicBezTo>
                    <a:pt x="4" y="17"/>
                    <a:pt x="0" y="13"/>
                    <a:pt x="0" y="9"/>
                  </a:cubicBezTo>
                  <a:cubicBezTo>
                    <a:pt x="0" y="4"/>
                    <a:pt x="4" y="0"/>
                    <a:pt x="9" y="0"/>
                  </a:cubicBezTo>
                  <a:cubicBezTo>
                    <a:pt x="13" y="0"/>
                    <a:pt x="17" y="4"/>
                    <a:pt x="17" y="9"/>
                  </a:cubicBezTo>
                  <a:cubicBezTo>
                    <a:pt x="17" y="13"/>
                    <a:pt x="13" y="17"/>
                    <a:pt x="9" y="17"/>
                  </a:cubicBezTo>
                  <a:close/>
                  <a:moveTo>
                    <a:pt x="9" y="5"/>
                  </a:moveTo>
                  <a:cubicBezTo>
                    <a:pt x="6" y="5"/>
                    <a:pt x="5" y="7"/>
                    <a:pt x="5" y="9"/>
                  </a:cubicBezTo>
                  <a:cubicBezTo>
                    <a:pt x="5" y="11"/>
                    <a:pt x="6" y="13"/>
                    <a:pt x="9" y="13"/>
                  </a:cubicBezTo>
                  <a:cubicBezTo>
                    <a:pt x="11" y="13"/>
                    <a:pt x="13" y="11"/>
                    <a:pt x="13" y="9"/>
                  </a:cubicBezTo>
                  <a:cubicBezTo>
                    <a:pt x="13" y="7"/>
                    <a:pt x="11" y="5"/>
                    <a:pt x="9"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cs typeface="+mn-ea"/>
                <a:sym typeface="+mn-lt"/>
              </a:endParaRPr>
            </a:p>
          </p:txBody>
        </p:sp>
        <p:sp>
          <p:nvSpPr>
            <p:cNvPr id="32" name="Freeform 45"/>
            <p:cNvSpPr>
              <a:spLocks noEditPoints="1"/>
            </p:cNvSpPr>
            <p:nvPr/>
          </p:nvSpPr>
          <p:spPr bwMode="auto">
            <a:xfrm>
              <a:off x="8669338" y="4629150"/>
              <a:ext cx="63500" cy="65087"/>
            </a:xfrm>
            <a:custGeom>
              <a:avLst/>
              <a:gdLst>
                <a:gd name="T0" fmla="*/ 9 w 17"/>
                <a:gd name="T1" fmla="*/ 17 h 17"/>
                <a:gd name="T2" fmla="*/ 0 w 17"/>
                <a:gd name="T3" fmla="*/ 9 h 17"/>
                <a:gd name="T4" fmla="*/ 9 w 17"/>
                <a:gd name="T5" fmla="*/ 0 h 17"/>
                <a:gd name="T6" fmla="*/ 17 w 17"/>
                <a:gd name="T7" fmla="*/ 9 h 17"/>
                <a:gd name="T8" fmla="*/ 9 w 17"/>
                <a:gd name="T9" fmla="*/ 17 h 17"/>
                <a:gd name="T10" fmla="*/ 9 w 17"/>
                <a:gd name="T11" fmla="*/ 5 h 17"/>
                <a:gd name="T12" fmla="*/ 5 w 17"/>
                <a:gd name="T13" fmla="*/ 9 h 17"/>
                <a:gd name="T14" fmla="*/ 9 w 17"/>
                <a:gd name="T15" fmla="*/ 13 h 17"/>
                <a:gd name="T16" fmla="*/ 13 w 17"/>
                <a:gd name="T17" fmla="*/ 9 h 17"/>
                <a:gd name="T18" fmla="*/ 9 w 17"/>
                <a:gd name="T19" fmla="*/ 5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17">
                  <a:moveTo>
                    <a:pt x="9" y="17"/>
                  </a:moveTo>
                  <a:cubicBezTo>
                    <a:pt x="4" y="17"/>
                    <a:pt x="0" y="13"/>
                    <a:pt x="0" y="9"/>
                  </a:cubicBezTo>
                  <a:cubicBezTo>
                    <a:pt x="0" y="4"/>
                    <a:pt x="4" y="0"/>
                    <a:pt x="9" y="0"/>
                  </a:cubicBezTo>
                  <a:cubicBezTo>
                    <a:pt x="13" y="0"/>
                    <a:pt x="17" y="4"/>
                    <a:pt x="17" y="9"/>
                  </a:cubicBezTo>
                  <a:cubicBezTo>
                    <a:pt x="17" y="13"/>
                    <a:pt x="13" y="17"/>
                    <a:pt x="9" y="17"/>
                  </a:cubicBezTo>
                  <a:close/>
                  <a:moveTo>
                    <a:pt x="9" y="5"/>
                  </a:moveTo>
                  <a:cubicBezTo>
                    <a:pt x="6" y="5"/>
                    <a:pt x="5" y="7"/>
                    <a:pt x="5" y="9"/>
                  </a:cubicBezTo>
                  <a:cubicBezTo>
                    <a:pt x="5" y="11"/>
                    <a:pt x="6" y="13"/>
                    <a:pt x="9" y="13"/>
                  </a:cubicBezTo>
                  <a:cubicBezTo>
                    <a:pt x="11" y="13"/>
                    <a:pt x="13" y="11"/>
                    <a:pt x="13" y="9"/>
                  </a:cubicBezTo>
                  <a:cubicBezTo>
                    <a:pt x="13" y="7"/>
                    <a:pt x="11" y="5"/>
                    <a:pt x="9"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cs typeface="+mn-ea"/>
                <a:sym typeface="+mn-lt"/>
              </a:endParaRPr>
            </a:p>
          </p:txBody>
        </p:sp>
        <p:sp>
          <p:nvSpPr>
            <p:cNvPr id="33" name="Freeform 46"/>
            <p:cNvSpPr>
              <a:spLocks noEditPoints="1"/>
            </p:cNvSpPr>
            <p:nvPr/>
          </p:nvSpPr>
          <p:spPr bwMode="auto">
            <a:xfrm>
              <a:off x="8556625" y="4600575"/>
              <a:ext cx="60325" cy="63500"/>
            </a:xfrm>
            <a:custGeom>
              <a:avLst/>
              <a:gdLst>
                <a:gd name="T0" fmla="*/ 8 w 16"/>
                <a:gd name="T1" fmla="*/ 17 h 17"/>
                <a:gd name="T2" fmla="*/ 0 w 16"/>
                <a:gd name="T3" fmla="*/ 9 h 17"/>
                <a:gd name="T4" fmla="*/ 8 w 16"/>
                <a:gd name="T5" fmla="*/ 0 h 17"/>
                <a:gd name="T6" fmla="*/ 16 w 16"/>
                <a:gd name="T7" fmla="*/ 9 h 17"/>
                <a:gd name="T8" fmla="*/ 8 w 16"/>
                <a:gd name="T9" fmla="*/ 17 h 17"/>
                <a:gd name="T10" fmla="*/ 8 w 16"/>
                <a:gd name="T11" fmla="*/ 5 h 17"/>
                <a:gd name="T12" fmla="*/ 4 w 16"/>
                <a:gd name="T13" fmla="*/ 9 h 17"/>
                <a:gd name="T14" fmla="*/ 8 w 16"/>
                <a:gd name="T15" fmla="*/ 13 h 17"/>
                <a:gd name="T16" fmla="*/ 12 w 16"/>
                <a:gd name="T17" fmla="*/ 9 h 17"/>
                <a:gd name="T18" fmla="*/ 8 w 16"/>
                <a:gd name="T19" fmla="*/ 5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7">
                  <a:moveTo>
                    <a:pt x="8" y="17"/>
                  </a:moveTo>
                  <a:cubicBezTo>
                    <a:pt x="3" y="17"/>
                    <a:pt x="0" y="13"/>
                    <a:pt x="0" y="9"/>
                  </a:cubicBezTo>
                  <a:cubicBezTo>
                    <a:pt x="0" y="4"/>
                    <a:pt x="3" y="0"/>
                    <a:pt x="8" y="0"/>
                  </a:cubicBezTo>
                  <a:cubicBezTo>
                    <a:pt x="13" y="0"/>
                    <a:pt x="16" y="4"/>
                    <a:pt x="16" y="9"/>
                  </a:cubicBezTo>
                  <a:cubicBezTo>
                    <a:pt x="16" y="13"/>
                    <a:pt x="13" y="17"/>
                    <a:pt x="8" y="17"/>
                  </a:cubicBezTo>
                  <a:close/>
                  <a:moveTo>
                    <a:pt x="8" y="5"/>
                  </a:moveTo>
                  <a:cubicBezTo>
                    <a:pt x="6" y="5"/>
                    <a:pt x="4" y="7"/>
                    <a:pt x="4" y="9"/>
                  </a:cubicBezTo>
                  <a:cubicBezTo>
                    <a:pt x="4" y="11"/>
                    <a:pt x="6" y="13"/>
                    <a:pt x="8" y="13"/>
                  </a:cubicBezTo>
                  <a:cubicBezTo>
                    <a:pt x="10" y="13"/>
                    <a:pt x="12" y="11"/>
                    <a:pt x="12" y="9"/>
                  </a:cubicBezTo>
                  <a:cubicBezTo>
                    <a:pt x="12" y="7"/>
                    <a:pt x="10" y="5"/>
                    <a:pt x="8"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cs typeface="+mn-ea"/>
                <a:sym typeface="+mn-lt"/>
              </a:endParaRPr>
            </a:p>
          </p:txBody>
        </p:sp>
        <p:sp>
          <p:nvSpPr>
            <p:cNvPr id="34" name="Freeform 47"/>
            <p:cNvSpPr>
              <a:spLocks noEditPoints="1"/>
            </p:cNvSpPr>
            <p:nvPr/>
          </p:nvSpPr>
          <p:spPr bwMode="auto">
            <a:xfrm>
              <a:off x="8451850" y="4675188"/>
              <a:ext cx="63500" cy="60325"/>
            </a:xfrm>
            <a:custGeom>
              <a:avLst/>
              <a:gdLst>
                <a:gd name="T0" fmla="*/ 8 w 17"/>
                <a:gd name="T1" fmla="*/ 16 h 16"/>
                <a:gd name="T2" fmla="*/ 0 w 17"/>
                <a:gd name="T3" fmla="*/ 8 h 16"/>
                <a:gd name="T4" fmla="*/ 8 w 17"/>
                <a:gd name="T5" fmla="*/ 0 h 16"/>
                <a:gd name="T6" fmla="*/ 17 w 17"/>
                <a:gd name="T7" fmla="*/ 8 h 16"/>
                <a:gd name="T8" fmla="*/ 8 w 17"/>
                <a:gd name="T9" fmla="*/ 16 h 16"/>
                <a:gd name="T10" fmla="*/ 8 w 17"/>
                <a:gd name="T11" fmla="*/ 4 h 16"/>
                <a:gd name="T12" fmla="*/ 4 w 17"/>
                <a:gd name="T13" fmla="*/ 8 h 16"/>
                <a:gd name="T14" fmla="*/ 8 w 17"/>
                <a:gd name="T15" fmla="*/ 12 h 16"/>
                <a:gd name="T16" fmla="*/ 12 w 17"/>
                <a:gd name="T17" fmla="*/ 8 h 16"/>
                <a:gd name="T18" fmla="*/ 8 w 17"/>
                <a:gd name="T19" fmla="*/ 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16">
                  <a:moveTo>
                    <a:pt x="8" y="16"/>
                  </a:moveTo>
                  <a:cubicBezTo>
                    <a:pt x="4" y="16"/>
                    <a:pt x="0" y="13"/>
                    <a:pt x="0" y="8"/>
                  </a:cubicBezTo>
                  <a:cubicBezTo>
                    <a:pt x="0" y="3"/>
                    <a:pt x="4" y="0"/>
                    <a:pt x="8" y="0"/>
                  </a:cubicBezTo>
                  <a:cubicBezTo>
                    <a:pt x="13" y="0"/>
                    <a:pt x="17" y="3"/>
                    <a:pt x="17" y="8"/>
                  </a:cubicBezTo>
                  <a:cubicBezTo>
                    <a:pt x="17" y="13"/>
                    <a:pt x="13" y="16"/>
                    <a:pt x="8" y="16"/>
                  </a:cubicBezTo>
                  <a:close/>
                  <a:moveTo>
                    <a:pt x="8" y="4"/>
                  </a:moveTo>
                  <a:cubicBezTo>
                    <a:pt x="6" y="4"/>
                    <a:pt x="4" y="6"/>
                    <a:pt x="4" y="8"/>
                  </a:cubicBezTo>
                  <a:cubicBezTo>
                    <a:pt x="4" y="10"/>
                    <a:pt x="6" y="12"/>
                    <a:pt x="8" y="12"/>
                  </a:cubicBezTo>
                  <a:cubicBezTo>
                    <a:pt x="11" y="12"/>
                    <a:pt x="12" y="10"/>
                    <a:pt x="12" y="8"/>
                  </a:cubicBezTo>
                  <a:cubicBezTo>
                    <a:pt x="12" y="6"/>
                    <a:pt x="11" y="4"/>
                    <a:pt x="8"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cs typeface="+mn-ea"/>
                <a:sym typeface="+mn-lt"/>
              </a:endParaRPr>
            </a:p>
          </p:txBody>
        </p:sp>
        <p:sp>
          <p:nvSpPr>
            <p:cNvPr id="35" name="Freeform 48"/>
            <p:cNvSpPr/>
            <p:nvPr/>
          </p:nvSpPr>
          <p:spPr bwMode="auto">
            <a:xfrm>
              <a:off x="8721725" y="4595813"/>
              <a:ext cx="71437" cy="57150"/>
            </a:xfrm>
            <a:custGeom>
              <a:avLst/>
              <a:gdLst>
                <a:gd name="T0" fmla="*/ 2 w 19"/>
                <a:gd name="T1" fmla="*/ 15 h 15"/>
                <a:gd name="T2" fmla="*/ 19 w 19"/>
                <a:gd name="T3" fmla="*/ 4 h 15"/>
                <a:gd name="T4" fmla="*/ 17 w 19"/>
                <a:gd name="T5" fmla="*/ 0 h 15"/>
                <a:gd name="T6" fmla="*/ 0 w 19"/>
                <a:gd name="T7" fmla="*/ 11 h 15"/>
                <a:gd name="T8" fmla="*/ 2 w 19"/>
                <a:gd name="T9" fmla="*/ 15 h 15"/>
              </a:gdLst>
              <a:ahLst/>
              <a:cxnLst>
                <a:cxn ang="0">
                  <a:pos x="T0" y="T1"/>
                </a:cxn>
                <a:cxn ang="0">
                  <a:pos x="T2" y="T3"/>
                </a:cxn>
                <a:cxn ang="0">
                  <a:pos x="T4" y="T5"/>
                </a:cxn>
                <a:cxn ang="0">
                  <a:pos x="T6" y="T7"/>
                </a:cxn>
                <a:cxn ang="0">
                  <a:pos x="T8" y="T9"/>
                </a:cxn>
              </a:cxnLst>
              <a:rect l="0" t="0" r="r" b="b"/>
              <a:pathLst>
                <a:path w="19" h="15">
                  <a:moveTo>
                    <a:pt x="2" y="15"/>
                  </a:moveTo>
                  <a:cubicBezTo>
                    <a:pt x="19" y="4"/>
                    <a:pt x="19" y="4"/>
                    <a:pt x="19" y="4"/>
                  </a:cubicBezTo>
                  <a:cubicBezTo>
                    <a:pt x="17" y="0"/>
                    <a:pt x="17" y="0"/>
                    <a:pt x="17" y="0"/>
                  </a:cubicBezTo>
                  <a:cubicBezTo>
                    <a:pt x="0" y="11"/>
                    <a:pt x="0" y="11"/>
                    <a:pt x="0" y="11"/>
                  </a:cubicBezTo>
                  <a:cubicBezTo>
                    <a:pt x="1" y="12"/>
                    <a:pt x="2" y="14"/>
                    <a:pt x="2"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cs typeface="+mn-ea"/>
                <a:sym typeface="+mn-lt"/>
              </a:endParaRPr>
            </a:p>
          </p:txBody>
        </p:sp>
        <p:sp>
          <p:nvSpPr>
            <p:cNvPr id="36" name="Freeform 49"/>
            <p:cNvSpPr/>
            <p:nvPr/>
          </p:nvSpPr>
          <p:spPr bwMode="auto">
            <a:xfrm>
              <a:off x="8496300" y="4645025"/>
              <a:ext cx="71437" cy="55562"/>
            </a:xfrm>
            <a:custGeom>
              <a:avLst/>
              <a:gdLst>
                <a:gd name="T0" fmla="*/ 16 w 19"/>
                <a:gd name="T1" fmla="*/ 0 h 15"/>
                <a:gd name="T2" fmla="*/ 0 w 19"/>
                <a:gd name="T3" fmla="*/ 11 h 15"/>
                <a:gd name="T4" fmla="*/ 3 w 19"/>
                <a:gd name="T5" fmla="*/ 15 h 15"/>
                <a:gd name="T6" fmla="*/ 19 w 19"/>
                <a:gd name="T7" fmla="*/ 3 h 15"/>
                <a:gd name="T8" fmla="*/ 16 w 19"/>
                <a:gd name="T9" fmla="*/ 0 h 15"/>
              </a:gdLst>
              <a:ahLst/>
              <a:cxnLst>
                <a:cxn ang="0">
                  <a:pos x="T0" y="T1"/>
                </a:cxn>
                <a:cxn ang="0">
                  <a:pos x="T2" y="T3"/>
                </a:cxn>
                <a:cxn ang="0">
                  <a:pos x="T4" y="T5"/>
                </a:cxn>
                <a:cxn ang="0">
                  <a:pos x="T6" y="T7"/>
                </a:cxn>
                <a:cxn ang="0">
                  <a:pos x="T8" y="T9"/>
                </a:cxn>
              </a:cxnLst>
              <a:rect l="0" t="0" r="r" b="b"/>
              <a:pathLst>
                <a:path w="19" h="15">
                  <a:moveTo>
                    <a:pt x="16" y="0"/>
                  </a:moveTo>
                  <a:cubicBezTo>
                    <a:pt x="0" y="11"/>
                    <a:pt x="0" y="11"/>
                    <a:pt x="0" y="11"/>
                  </a:cubicBezTo>
                  <a:cubicBezTo>
                    <a:pt x="3" y="15"/>
                    <a:pt x="3" y="15"/>
                    <a:pt x="3" y="15"/>
                  </a:cubicBezTo>
                  <a:cubicBezTo>
                    <a:pt x="19" y="3"/>
                    <a:pt x="19" y="3"/>
                    <a:pt x="19" y="3"/>
                  </a:cubicBezTo>
                  <a:cubicBezTo>
                    <a:pt x="18" y="2"/>
                    <a:pt x="17" y="1"/>
                    <a:pt x="1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cs typeface="+mn-ea"/>
                <a:sym typeface="+mn-lt"/>
              </a:endParaRPr>
            </a:p>
          </p:txBody>
        </p:sp>
        <p:sp>
          <p:nvSpPr>
            <p:cNvPr id="37" name="Freeform 50"/>
            <p:cNvSpPr/>
            <p:nvPr/>
          </p:nvSpPr>
          <p:spPr bwMode="auto">
            <a:xfrm>
              <a:off x="8612188" y="4633913"/>
              <a:ext cx="60325" cy="30162"/>
            </a:xfrm>
            <a:custGeom>
              <a:avLst/>
              <a:gdLst>
                <a:gd name="T0" fmla="*/ 16 w 16"/>
                <a:gd name="T1" fmla="*/ 4 h 8"/>
                <a:gd name="T2" fmla="*/ 1 w 16"/>
                <a:gd name="T3" fmla="*/ 0 h 8"/>
                <a:gd name="T4" fmla="*/ 1 w 16"/>
                <a:gd name="T5" fmla="*/ 0 h 8"/>
                <a:gd name="T6" fmla="*/ 0 w 16"/>
                <a:gd name="T7" fmla="*/ 4 h 8"/>
                <a:gd name="T8" fmla="*/ 15 w 16"/>
                <a:gd name="T9" fmla="*/ 8 h 8"/>
                <a:gd name="T10" fmla="*/ 15 w 16"/>
                <a:gd name="T11" fmla="*/ 8 h 8"/>
                <a:gd name="T12" fmla="*/ 16 w 16"/>
                <a:gd name="T13" fmla="*/ 4 h 8"/>
              </a:gdLst>
              <a:ahLst/>
              <a:cxnLst>
                <a:cxn ang="0">
                  <a:pos x="T0" y="T1"/>
                </a:cxn>
                <a:cxn ang="0">
                  <a:pos x="T2" y="T3"/>
                </a:cxn>
                <a:cxn ang="0">
                  <a:pos x="T4" y="T5"/>
                </a:cxn>
                <a:cxn ang="0">
                  <a:pos x="T6" y="T7"/>
                </a:cxn>
                <a:cxn ang="0">
                  <a:pos x="T8" y="T9"/>
                </a:cxn>
                <a:cxn ang="0">
                  <a:pos x="T10" y="T11"/>
                </a:cxn>
                <a:cxn ang="0">
                  <a:pos x="T12" y="T13"/>
                </a:cxn>
              </a:cxnLst>
              <a:rect l="0" t="0" r="r" b="b"/>
              <a:pathLst>
                <a:path w="16" h="8">
                  <a:moveTo>
                    <a:pt x="16" y="4"/>
                  </a:moveTo>
                  <a:cubicBezTo>
                    <a:pt x="1" y="0"/>
                    <a:pt x="1" y="0"/>
                    <a:pt x="1" y="0"/>
                  </a:cubicBezTo>
                  <a:cubicBezTo>
                    <a:pt x="1" y="0"/>
                    <a:pt x="1" y="0"/>
                    <a:pt x="1" y="0"/>
                  </a:cubicBezTo>
                  <a:cubicBezTo>
                    <a:pt x="1" y="1"/>
                    <a:pt x="1" y="3"/>
                    <a:pt x="0" y="4"/>
                  </a:cubicBezTo>
                  <a:cubicBezTo>
                    <a:pt x="15" y="8"/>
                    <a:pt x="15" y="8"/>
                    <a:pt x="15" y="8"/>
                  </a:cubicBezTo>
                  <a:cubicBezTo>
                    <a:pt x="15" y="8"/>
                    <a:pt x="15" y="8"/>
                    <a:pt x="15" y="8"/>
                  </a:cubicBezTo>
                  <a:cubicBezTo>
                    <a:pt x="15" y="6"/>
                    <a:pt x="16" y="5"/>
                    <a:pt x="16"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cs typeface="+mn-ea"/>
                <a:sym typeface="+mn-lt"/>
              </a:endParaRPr>
            </a:p>
          </p:txBody>
        </p:sp>
      </p:grpSp>
      <p:grpSp>
        <p:nvGrpSpPr>
          <p:cNvPr id="38" name="Group 51"/>
          <p:cNvGrpSpPr/>
          <p:nvPr/>
        </p:nvGrpSpPr>
        <p:grpSpPr>
          <a:xfrm>
            <a:off x="10132215" y="2342249"/>
            <a:ext cx="616101" cy="608812"/>
            <a:chOff x="8334375" y="4232275"/>
            <a:chExt cx="466725" cy="463550"/>
          </a:xfrm>
          <a:solidFill>
            <a:srgbClr val="6C8D77"/>
          </a:solidFill>
        </p:grpSpPr>
        <p:sp>
          <p:nvSpPr>
            <p:cNvPr id="39" name="Freeform 52"/>
            <p:cNvSpPr/>
            <p:nvPr/>
          </p:nvSpPr>
          <p:spPr bwMode="auto">
            <a:xfrm>
              <a:off x="8421688" y="4494213"/>
              <a:ext cx="292100" cy="33338"/>
            </a:xfrm>
            <a:custGeom>
              <a:avLst/>
              <a:gdLst>
                <a:gd name="T0" fmla="*/ 65 w 78"/>
                <a:gd name="T1" fmla="*/ 0 h 9"/>
                <a:gd name="T2" fmla="*/ 12 w 78"/>
                <a:gd name="T3" fmla="*/ 0 h 9"/>
                <a:gd name="T4" fmla="*/ 0 w 78"/>
                <a:gd name="T5" fmla="*/ 9 h 9"/>
                <a:gd name="T6" fmla="*/ 78 w 78"/>
                <a:gd name="T7" fmla="*/ 9 h 9"/>
                <a:gd name="T8" fmla="*/ 65 w 78"/>
                <a:gd name="T9" fmla="*/ 0 h 9"/>
              </a:gdLst>
              <a:ahLst/>
              <a:cxnLst>
                <a:cxn ang="0">
                  <a:pos x="T0" y="T1"/>
                </a:cxn>
                <a:cxn ang="0">
                  <a:pos x="T2" y="T3"/>
                </a:cxn>
                <a:cxn ang="0">
                  <a:pos x="T4" y="T5"/>
                </a:cxn>
                <a:cxn ang="0">
                  <a:pos x="T6" y="T7"/>
                </a:cxn>
                <a:cxn ang="0">
                  <a:pos x="T8" y="T9"/>
                </a:cxn>
              </a:cxnLst>
              <a:rect l="0" t="0" r="r" b="b"/>
              <a:pathLst>
                <a:path w="78" h="9">
                  <a:moveTo>
                    <a:pt x="65" y="0"/>
                  </a:moveTo>
                  <a:cubicBezTo>
                    <a:pt x="12" y="0"/>
                    <a:pt x="12" y="0"/>
                    <a:pt x="12" y="0"/>
                  </a:cubicBezTo>
                  <a:cubicBezTo>
                    <a:pt x="6" y="0"/>
                    <a:pt x="1" y="4"/>
                    <a:pt x="0" y="9"/>
                  </a:cubicBezTo>
                  <a:cubicBezTo>
                    <a:pt x="78" y="9"/>
                    <a:pt x="78" y="9"/>
                    <a:pt x="78" y="9"/>
                  </a:cubicBezTo>
                  <a:cubicBezTo>
                    <a:pt x="76" y="4"/>
                    <a:pt x="71" y="0"/>
                    <a:pt x="6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cs typeface="+mn-ea"/>
                <a:sym typeface="+mn-lt"/>
              </a:endParaRPr>
            </a:p>
          </p:txBody>
        </p:sp>
        <p:sp>
          <p:nvSpPr>
            <p:cNvPr id="40" name="Freeform 53"/>
            <p:cNvSpPr>
              <a:spLocks noEditPoints="1"/>
            </p:cNvSpPr>
            <p:nvPr/>
          </p:nvSpPr>
          <p:spPr bwMode="auto">
            <a:xfrm>
              <a:off x="8416925" y="4565650"/>
              <a:ext cx="296863" cy="130175"/>
            </a:xfrm>
            <a:custGeom>
              <a:avLst/>
              <a:gdLst>
                <a:gd name="T0" fmla="*/ 0 w 79"/>
                <a:gd name="T1" fmla="*/ 0 h 35"/>
                <a:gd name="T2" fmla="*/ 0 w 79"/>
                <a:gd name="T3" fmla="*/ 22 h 35"/>
                <a:gd name="T4" fmla="*/ 13 w 79"/>
                <a:gd name="T5" fmla="*/ 35 h 35"/>
                <a:gd name="T6" fmla="*/ 66 w 79"/>
                <a:gd name="T7" fmla="*/ 35 h 35"/>
                <a:gd name="T8" fmla="*/ 79 w 79"/>
                <a:gd name="T9" fmla="*/ 22 h 35"/>
                <a:gd name="T10" fmla="*/ 79 w 79"/>
                <a:gd name="T11" fmla="*/ 0 h 35"/>
                <a:gd name="T12" fmla="*/ 0 w 79"/>
                <a:gd name="T13" fmla="*/ 0 h 35"/>
                <a:gd name="T14" fmla="*/ 22 w 79"/>
                <a:gd name="T15" fmla="*/ 25 h 35"/>
                <a:gd name="T16" fmla="*/ 13 w 79"/>
                <a:gd name="T17" fmla="*/ 25 h 35"/>
                <a:gd name="T18" fmla="*/ 10 w 79"/>
                <a:gd name="T19" fmla="*/ 22 h 35"/>
                <a:gd name="T20" fmla="*/ 13 w 79"/>
                <a:gd name="T21" fmla="*/ 20 h 35"/>
                <a:gd name="T22" fmla="*/ 22 w 79"/>
                <a:gd name="T23" fmla="*/ 20 h 35"/>
                <a:gd name="T24" fmla="*/ 25 w 79"/>
                <a:gd name="T25" fmla="*/ 22 h 35"/>
                <a:gd name="T26" fmla="*/ 22 w 79"/>
                <a:gd name="T27" fmla="*/ 25 h 35"/>
                <a:gd name="T28" fmla="*/ 42 w 79"/>
                <a:gd name="T29" fmla="*/ 15 h 35"/>
                <a:gd name="T30" fmla="*/ 13 w 79"/>
                <a:gd name="T31" fmla="*/ 15 h 35"/>
                <a:gd name="T32" fmla="*/ 10 w 79"/>
                <a:gd name="T33" fmla="*/ 13 h 35"/>
                <a:gd name="T34" fmla="*/ 13 w 79"/>
                <a:gd name="T35" fmla="*/ 10 h 35"/>
                <a:gd name="T36" fmla="*/ 42 w 79"/>
                <a:gd name="T37" fmla="*/ 10 h 35"/>
                <a:gd name="T38" fmla="*/ 45 w 79"/>
                <a:gd name="T39" fmla="*/ 13 h 35"/>
                <a:gd name="T40" fmla="*/ 42 w 79"/>
                <a:gd name="T41" fmla="*/ 1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9" h="35">
                  <a:moveTo>
                    <a:pt x="0" y="0"/>
                  </a:moveTo>
                  <a:cubicBezTo>
                    <a:pt x="0" y="22"/>
                    <a:pt x="0" y="22"/>
                    <a:pt x="0" y="22"/>
                  </a:cubicBezTo>
                  <a:cubicBezTo>
                    <a:pt x="0" y="29"/>
                    <a:pt x="6" y="35"/>
                    <a:pt x="13" y="35"/>
                  </a:cubicBezTo>
                  <a:cubicBezTo>
                    <a:pt x="66" y="35"/>
                    <a:pt x="66" y="35"/>
                    <a:pt x="66" y="35"/>
                  </a:cubicBezTo>
                  <a:cubicBezTo>
                    <a:pt x="73" y="35"/>
                    <a:pt x="79" y="29"/>
                    <a:pt x="79" y="22"/>
                  </a:cubicBezTo>
                  <a:cubicBezTo>
                    <a:pt x="79" y="0"/>
                    <a:pt x="79" y="0"/>
                    <a:pt x="79" y="0"/>
                  </a:cubicBezTo>
                  <a:lnTo>
                    <a:pt x="0" y="0"/>
                  </a:lnTo>
                  <a:close/>
                  <a:moveTo>
                    <a:pt x="22" y="25"/>
                  </a:moveTo>
                  <a:cubicBezTo>
                    <a:pt x="13" y="25"/>
                    <a:pt x="13" y="25"/>
                    <a:pt x="13" y="25"/>
                  </a:cubicBezTo>
                  <a:cubicBezTo>
                    <a:pt x="11" y="25"/>
                    <a:pt x="10" y="24"/>
                    <a:pt x="10" y="22"/>
                  </a:cubicBezTo>
                  <a:cubicBezTo>
                    <a:pt x="10" y="21"/>
                    <a:pt x="11" y="20"/>
                    <a:pt x="13" y="20"/>
                  </a:cubicBezTo>
                  <a:cubicBezTo>
                    <a:pt x="22" y="20"/>
                    <a:pt x="22" y="20"/>
                    <a:pt x="22" y="20"/>
                  </a:cubicBezTo>
                  <a:cubicBezTo>
                    <a:pt x="24" y="20"/>
                    <a:pt x="25" y="21"/>
                    <a:pt x="25" y="22"/>
                  </a:cubicBezTo>
                  <a:cubicBezTo>
                    <a:pt x="25" y="24"/>
                    <a:pt x="24" y="25"/>
                    <a:pt x="22" y="25"/>
                  </a:cubicBezTo>
                  <a:close/>
                  <a:moveTo>
                    <a:pt x="42" y="15"/>
                  </a:moveTo>
                  <a:cubicBezTo>
                    <a:pt x="13" y="15"/>
                    <a:pt x="13" y="15"/>
                    <a:pt x="13" y="15"/>
                  </a:cubicBezTo>
                  <a:cubicBezTo>
                    <a:pt x="11" y="15"/>
                    <a:pt x="10" y="14"/>
                    <a:pt x="10" y="13"/>
                  </a:cubicBezTo>
                  <a:cubicBezTo>
                    <a:pt x="10" y="11"/>
                    <a:pt x="11" y="10"/>
                    <a:pt x="13" y="10"/>
                  </a:cubicBezTo>
                  <a:cubicBezTo>
                    <a:pt x="42" y="10"/>
                    <a:pt x="42" y="10"/>
                    <a:pt x="42" y="10"/>
                  </a:cubicBezTo>
                  <a:cubicBezTo>
                    <a:pt x="43" y="10"/>
                    <a:pt x="45" y="11"/>
                    <a:pt x="45" y="13"/>
                  </a:cubicBezTo>
                  <a:cubicBezTo>
                    <a:pt x="45" y="14"/>
                    <a:pt x="43" y="15"/>
                    <a:pt x="42"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cs typeface="+mn-ea"/>
                <a:sym typeface="+mn-lt"/>
              </a:endParaRPr>
            </a:p>
          </p:txBody>
        </p:sp>
        <p:sp>
          <p:nvSpPr>
            <p:cNvPr id="41" name="Freeform 54"/>
            <p:cNvSpPr>
              <a:spLocks noEditPoints="1"/>
            </p:cNvSpPr>
            <p:nvPr/>
          </p:nvSpPr>
          <p:spPr bwMode="auto">
            <a:xfrm>
              <a:off x="8334375" y="4232275"/>
              <a:ext cx="466725" cy="377825"/>
            </a:xfrm>
            <a:custGeom>
              <a:avLst/>
              <a:gdLst>
                <a:gd name="T0" fmla="*/ 117 w 124"/>
                <a:gd name="T1" fmla="*/ 0 h 101"/>
                <a:gd name="T2" fmla="*/ 7 w 124"/>
                <a:gd name="T3" fmla="*/ 0 h 101"/>
                <a:gd name="T4" fmla="*/ 0 w 124"/>
                <a:gd name="T5" fmla="*/ 7 h 101"/>
                <a:gd name="T6" fmla="*/ 0 w 124"/>
                <a:gd name="T7" fmla="*/ 94 h 101"/>
                <a:gd name="T8" fmla="*/ 7 w 124"/>
                <a:gd name="T9" fmla="*/ 101 h 101"/>
                <a:gd name="T10" fmla="*/ 15 w 124"/>
                <a:gd name="T11" fmla="*/ 101 h 101"/>
                <a:gd name="T12" fmla="*/ 15 w 124"/>
                <a:gd name="T13" fmla="*/ 93 h 101"/>
                <a:gd name="T14" fmla="*/ 7 w 124"/>
                <a:gd name="T15" fmla="*/ 93 h 101"/>
                <a:gd name="T16" fmla="*/ 7 w 124"/>
                <a:gd name="T17" fmla="*/ 15 h 101"/>
                <a:gd name="T18" fmla="*/ 116 w 124"/>
                <a:gd name="T19" fmla="*/ 15 h 101"/>
                <a:gd name="T20" fmla="*/ 116 w 124"/>
                <a:gd name="T21" fmla="*/ 93 h 101"/>
                <a:gd name="T22" fmla="*/ 108 w 124"/>
                <a:gd name="T23" fmla="*/ 93 h 101"/>
                <a:gd name="T24" fmla="*/ 108 w 124"/>
                <a:gd name="T25" fmla="*/ 101 h 101"/>
                <a:gd name="T26" fmla="*/ 117 w 124"/>
                <a:gd name="T27" fmla="*/ 101 h 101"/>
                <a:gd name="T28" fmla="*/ 124 w 124"/>
                <a:gd name="T29" fmla="*/ 94 h 101"/>
                <a:gd name="T30" fmla="*/ 124 w 124"/>
                <a:gd name="T31" fmla="*/ 7 h 101"/>
                <a:gd name="T32" fmla="*/ 117 w 124"/>
                <a:gd name="T33" fmla="*/ 0 h 101"/>
                <a:gd name="T34" fmla="*/ 14 w 124"/>
                <a:gd name="T35" fmla="*/ 11 h 101"/>
                <a:gd name="T36" fmla="*/ 7 w 124"/>
                <a:gd name="T37" fmla="*/ 11 h 101"/>
                <a:gd name="T38" fmla="*/ 7 w 124"/>
                <a:gd name="T39" fmla="*/ 5 h 101"/>
                <a:gd name="T40" fmla="*/ 14 w 124"/>
                <a:gd name="T41" fmla="*/ 5 h 101"/>
                <a:gd name="T42" fmla="*/ 14 w 124"/>
                <a:gd name="T43" fmla="*/ 11 h 101"/>
                <a:gd name="T44" fmla="*/ 116 w 124"/>
                <a:gd name="T45" fmla="*/ 11 h 101"/>
                <a:gd name="T46" fmla="*/ 85 w 124"/>
                <a:gd name="T47" fmla="*/ 11 h 101"/>
                <a:gd name="T48" fmla="*/ 85 w 124"/>
                <a:gd name="T49" fmla="*/ 5 h 101"/>
                <a:gd name="T50" fmla="*/ 116 w 124"/>
                <a:gd name="T51" fmla="*/ 5 h 101"/>
                <a:gd name="T52" fmla="*/ 116 w 124"/>
                <a:gd name="T53" fmla="*/ 1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4" h="101">
                  <a:moveTo>
                    <a:pt x="117" y="0"/>
                  </a:moveTo>
                  <a:cubicBezTo>
                    <a:pt x="7" y="0"/>
                    <a:pt x="7" y="0"/>
                    <a:pt x="7" y="0"/>
                  </a:cubicBezTo>
                  <a:cubicBezTo>
                    <a:pt x="3" y="0"/>
                    <a:pt x="0" y="3"/>
                    <a:pt x="0" y="7"/>
                  </a:cubicBezTo>
                  <a:cubicBezTo>
                    <a:pt x="0" y="94"/>
                    <a:pt x="0" y="94"/>
                    <a:pt x="0" y="94"/>
                  </a:cubicBezTo>
                  <a:cubicBezTo>
                    <a:pt x="0" y="98"/>
                    <a:pt x="3" y="101"/>
                    <a:pt x="7" y="101"/>
                  </a:cubicBezTo>
                  <a:cubicBezTo>
                    <a:pt x="15" y="101"/>
                    <a:pt x="15" y="101"/>
                    <a:pt x="15" y="101"/>
                  </a:cubicBezTo>
                  <a:cubicBezTo>
                    <a:pt x="15" y="93"/>
                    <a:pt x="15" y="93"/>
                    <a:pt x="15" y="93"/>
                  </a:cubicBezTo>
                  <a:cubicBezTo>
                    <a:pt x="7" y="93"/>
                    <a:pt x="7" y="93"/>
                    <a:pt x="7" y="93"/>
                  </a:cubicBezTo>
                  <a:cubicBezTo>
                    <a:pt x="7" y="15"/>
                    <a:pt x="7" y="15"/>
                    <a:pt x="7" y="15"/>
                  </a:cubicBezTo>
                  <a:cubicBezTo>
                    <a:pt x="116" y="15"/>
                    <a:pt x="116" y="15"/>
                    <a:pt x="116" y="15"/>
                  </a:cubicBezTo>
                  <a:cubicBezTo>
                    <a:pt x="116" y="93"/>
                    <a:pt x="116" y="93"/>
                    <a:pt x="116" y="93"/>
                  </a:cubicBezTo>
                  <a:cubicBezTo>
                    <a:pt x="108" y="93"/>
                    <a:pt x="108" y="93"/>
                    <a:pt x="108" y="93"/>
                  </a:cubicBezTo>
                  <a:cubicBezTo>
                    <a:pt x="108" y="101"/>
                    <a:pt x="108" y="101"/>
                    <a:pt x="108" y="101"/>
                  </a:cubicBezTo>
                  <a:cubicBezTo>
                    <a:pt x="117" y="101"/>
                    <a:pt x="117" y="101"/>
                    <a:pt x="117" y="101"/>
                  </a:cubicBezTo>
                  <a:cubicBezTo>
                    <a:pt x="121" y="101"/>
                    <a:pt x="124" y="98"/>
                    <a:pt x="124" y="94"/>
                  </a:cubicBezTo>
                  <a:cubicBezTo>
                    <a:pt x="124" y="7"/>
                    <a:pt x="124" y="7"/>
                    <a:pt x="124" y="7"/>
                  </a:cubicBezTo>
                  <a:cubicBezTo>
                    <a:pt x="124" y="3"/>
                    <a:pt x="121" y="0"/>
                    <a:pt x="117" y="0"/>
                  </a:cubicBezTo>
                  <a:close/>
                  <a:moveTo>
                    <a:pt x="14" y="11"/>
                  </a:moveTo>
                  <a:cubicBezTo>
                    <a:pt x="7" y="11"/>
                    <a:pt x="7" y="11"/>
                    <a:pt x="7" y="11"/>
                  </a:cubicBezTo>
                  <a:cubicBezTo>
                    <a:pt x="7" y="5"/>
                    <a:pt x="7" y="5"/>
                    <a:pt x="7" y="5"/>
                  </a:cubicBezTo>
                  <a:cubicBezTo>
                    <a:pt x="14" y="5"/>
                    <a:pt x="14" y="5"/>
                    <a:pt x="14" y="5"/>
                  </a:cubicBezTo>
                  <a:lnTo>
                    <a:pt x="14" y="11"/>
                  </a:lnTo>
                  <a:close/>
                  <a:moveTo>
                    <a:pt x="116" y="11"/>
                  </a:moveTo>
                  <a:cubicBezTo>
                    <a:pt x="85" y="11"/>
                    <a:pt x="85" y="11"/>
                    <a:pt x="85" y="11"/>
                  </a:cubicBezTo>
                  <a:cubicBezTo>
                    <a:pt x="85" y="5"/>
                    <a:pt x="85" y="5"/>
                    <a:pt x="85" y="5"/>
                  </a:cubicBezTo>
                  <a:cubicBezTo>
                    <a:pt x="116" y="5"/>
                    <a:pt x="116" y="5"/>
                    <a:pt x="116" y="5"/>
                  </a:cubicBezTo>
                  <a:lnTo>
                    <a:pt x="116"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cs typeface="+mn-ea"/>
                <a:sym typeface="+mn-lt"/>
              </a:endParaRPr>
            </a:p>
          </p:txBody>
        </p:sp>
        <p:sp>
          <p:nvSpPr>
            <p:cNvPr id="42" name="Freeform 55"/>
            <p:cNvSpPr/>
            <p:nvPr/>
          </p:nvSpPr>
          <p:spPr bwMode="auto">
            <a:xfrm>
              <a:off x="8443913" y="4318000"/>
              <a:ext cx="82550" cy="146050"/>
            </a:xfrm>
            <a:custGeom>
              <a:avLst/>
              <a:gdLst>
                <a:gd name="T0" fmla="*/ 0 w 22"/>
                <a:gd name="T1" fmla="*/ 13 h 39"/>
                <a:gd name="T2" fmla="*/ 9 w 22"/>
                <a:gd name="T3" fmla="*/ 22 h 39"/>
                <a:gd name="T4" fmla="*/ 15 w 22"/>
                <a:gd name="T5" fmla="*/ 27 h 39"/>
                <a:gd name="T6" fmla="*/ 10 w 22"/>
                <a:gd name="T7" fmla="*/ 30 h 39"/>
                <a:gd name="T8" fmla="*/ 2 w 22"/>
                <a:gd name="T9" fmla="*/ 28 h 39"/>
                <a:gd name="T10" fmla="*/ 0 w 22"/>
                <a:gd name="T11" fmla="*/ 33 h 39"/>
                <a:gd name="T12" fmla="*/ 9 w 22"/>
                <a:gd name="T13" fmla="*/ 36 h 39"/>
                <a:gd name="T14" fmla="*/ 9 w 22"/>
                <a:gd name="T15" fmla="*/ 36 h 39"/>
                <a:gd name="T16" fmla="*/ 9 w 22"/>
                <a:gd name="T17" fmla="*/ 36 h 39"/>
                <a:gd name="T18" fmla="*/ 9 w 22"/>
                <a:gd name="T19" fmla="*/ 37 h 39"/>
                <a:gd name="T20" fmla="*/ 11 w 22"/>
                <a:gd name="T21" fmla="*/ 39 h 39"/>
                <a:gd name="T22" fmla="*/ 14 w 22"/>
                <a:gd name="T23" fmla="*/ 37 h 39"/>
                <a:gd name="T24" fmla="*/ 14 w 22"/>
                <a:gd name="T25" fmla="*/ 36 h 39"/>
                <a:gd name="T26" fmla="*/ 14 w 22"/>
                <a:gd name="T27" fmla="*/ 36 h 39"/>
                <a:gd name="T28" fmla="*/ 14 w 22"/>
                <a:gd name="T29" fmla="*/ 35 h 39"/>
                <a:gd name="T30" fmla="*/ 22 w 22"/>
                <a:gd name="T31" fmla="*/ 26 h 39"/>
                <a:gd name="T32" fmla="*/ 14 w 22"/>
                <a:gd name="T33" fmla="*/ 16 h 39"/>
                <a:gd name="T34" fmla="*/ 8 w 22"/>
                <a:gd name="T35" fmla="*/ 12 h 39"/>
                <a:gd name="T36" fmla="*/ 12 w 22"/>
                <a:gd name="T37" fmla="*/ 9 h 39"/>
                <a:gd name="T38" fmla="*/ 20 w 22"/>
                <a:gd name="T39" fmla="*/ 11 h 39"/>
                <a:gd name="T40" fmla="*/ 21 w 22"/>
                <a:gd name="T41" fmla="*/ 5 h 39"/>
                <a:gd name="T42" fmla="*/ 14 w 22"/>
                <a:gd name="T43" fmla="*/ 4 h 39"/>
                <a:gd name="T44" fmla="*/ 14 w 22"/>
                <a:gd name="T45" fmla="*/ 3 h 39"/>
                <a:gd name="T46" fmla="*/ 14 w 22"/>
                <a:gd name="T47" fmla="*/ 3 h 39"/>
                <a:gd name="T48" fmla="*/ 14 w 22"/>
                <a:gd name="T49" fmla="*/ 3 h 39"/>
                <a:gd name="T50" fmla="*/ 11 w 22"/>
                <a:gd name="T51" fmla="*/ 0 h 39"/>
                <a:gd name="T52" fmla="*/ 9 w 22"/>
                <a:gd name="T53" fmla="*/ 3 h 39"/>
                <a:gd name="T54" fmla="*/ 9 w 22"/>
                <a:gd name="T55" fmla="*/ 3 h 39"/>
                <a:gd name="T56" fmla="*/ 9 w 22"/>
                <a:gd name="T57" fmla="*/ 4 h 39"/>
                <a:gd name="T58" fmla="*/ 9 w 22"/>
                <a:gd name="T59" fmla="*/ 4 h 39"/>
                <a:gd name="T60" fmla="*/ 0 w 22"/>
                <a:gd name="T61" fmla="*/ 13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2" h="39">
                  <a:moveTo>
                    <a:pt x="0" y="13"/>
                  </a:moveTo>
                  <a:cubicBezTo>
                    <a:pt x="0" y="18"/>
                    <a:pt x="4" y="20"/>
                    <a:pt x="9" y="22"/>
                  </a:cubicBezTo>
                  <a:cubicBezTo>
                    <a:pt x="13" y="23"/>
                    <a:pt x="15" y="25"/>
                    <a:pt x="15" y="27"/>
                  </a:cubicBezTo>
                  <a:cubicBezTo>
                    <a:pt x="15" y="29"/>
                    <a:pt x="13" y="30"/>
                    <a:pt x="10" y="30"/>
                  </a:cubicBezTo>
                  <a:cubicBezTo>
                    <a:pt x="7" y="30"/>
                    <a:pt x="4" y="29"/>
                    <a:pt x="2" y="28"/>
                  </a:cubicBezTo>
                  <a:cubicBezTo>
                    <a:pt x="0" y="33"/>
                    <a:pt x="0" y="33"/>
                    <a:pt x="0" y="33"/>
                  </a:cubicBezTo>
                  <a:cubicBezTo>
                    <a:pt x="2" y="34"/>
                    <a:pt x="5" y="35"/>
                    <a:pt x="9" y="36"/>
                  </a:cubicBezTo>
                  <a:cubicBezTo>
                    <a:pt x="9" y="36"/>
                    <a:pt x="9" y="36"/>
                    <a:pt x="9" y="36"/>
                  </a:cubicBezTo>
                  <a:cubicBezTo>
                    <a:pt x="9" y="36"/>
                    <a:pt x="9" y="36"/>
                    <a:pt x="9" y="36"/>
                  </a:cubicBezTo>
                  <a:cubicBezTo>
                    <a:pt x="9" y="37"/>
                    <a:pt x="9" y="37"/>
                    <a:pt x="9" y="37"/>
                  </a:cubicBezTo>
                  <a:cubicBezTo>
                    <a:pt x="9" y="38"/>
                    <a:pt x="10" y="39"/>
                    <a:pt x="11" y="39"/>
                  </a:cubicBezTo>
                  <a:cubicBezTo>
                    <a:pt x="12" y="39"/>
                    <a:pt x="14" y="38"/>
                    <a:pt x="14" y="37"/>
                  </a:cubicBezTo>
                  <a:cubicBezTo>
                    <a:pt x="14" y="36"/>
                    <a:pt x="14" y="36"/>
                    <a:pt x="14" y="36"/>
                  </a:cubicBezTo>
                  <a:cubicBezTo>
                    <a:pt x="14" y="36"/>
                    <a:pt x="14" y="36"/>
                    <a:pt x="14" y="36"/>
                  </a:cubicBezTo>
                  <a:cubicBezTo>
                    <a:pt x="14" y="35"/>
                    <a:pt x="14" y="35"/>
                    <a:pt x="14" y="35"/>
                  </a:cubicBezTo>
                  <a:cubicBezTo>
                    <a:pt x="19" y="34"/>
                    <a:pt x="22" y="30"/>
                    <a:pt x="22" y="26"/>
                  </a:cubicBezTo>
                  <a:cubicBezTo>
                    <a:pt x="22" y="21"/>
                    <a:pt x="20" y="19"/>
                    <a:pt x="14" y="16"/>
                  </a:cubicBezTo>
                  <a:cubicBezTo>
                    <a:pt x="10" y="15"/>
                    <a:pt x="8" y="14"/>
                    <a:pt x="8" y="12"/>
                  </a:cubicBezTo>
                  <a:cubicBezTo>
                    <a:pt x="8" y="11"/>
                    <a:pt x="9" y="9"/>
                    <a:pt x="12" y="9"/>
                  </a:cubicBezTo>
                  <a:cubicBezTo>
                    <a:pt x="16" y="9"/>
                    <a:pt x="18" y="11"/>
                    <a:pt x="20" y="11"/>
                  </a:cubicBezTo>
                  <a:cubicBezTo>
                    <a:pt x="21" y="5"/>
                    <a:pt x="21" y="5"/>
                    <a:pt x="21" y="5"/>
                  </a:cubicBezTo>
                  <a:cubicBezTo>
                    <a:pt x="19" y="5"/>
                    <a:pt x="17" y="4"/>
                    <a:pt x="14" y="4"/>
                  </a:cubicBezTo>
                  <a:cubicBezTo>
                    <a:pt x="14" y="3"/>
                    <a:pt x="14" y="3"/>
                    <a:pt x="14" y="3"/>
                  </a:cubicBezTo>
                  <a:cubicBezTo>
                    <a:pt x="14" y="3"/>
                    <a:pt x="14" y="3"/>
                    <a:pt x="14" y="3"/>
                  </a:cubicBezTo>
                  <a:cubicBezTo>
                    <a:pt x="14" y="3"/>
                    <a:pt x="14" y="3"/>
                    <a:pt x="14" y="3"/>
                  </a:cubicBezTo>
                  <a:cubicBezTo>
                    <a:pt x="14" y="1"/>
                    <a:pt x="13" y="0"/>
                    <a:pt x="11" y="0"/>
                  </a:cubicBezTo>
                  <a:cubicBezTo>
                    <a:pt x="10" y="0"/>
                    <a:pt x="9" y="1"/>
                    <a:pt x="9" y="3"/>
                  </a:cubicBezTo>
                  <a:cubicBezTo>
                    <a:pt x="9" y="3"/>
                    <a:pt x="9" y="3"/>
                    <a:pt x="9" y="3"/>
                  </a:cubicBezTo>
                  <a:cubicBezTo>
                    <a:pt x="9" y="4"/>
                    <a:pt x="9" y="4"/>
                    <a:pt x="9" y="4"/>
                  </a:cubicBezTo>
                  <a:cubicBezTo>
                    <a:pt x="9" y="4"/>
                    <a:pt x="9" y="4"/>
                    <a:pt x="9" y="4"/>
                  </a:cubicBezTo>
                  <a:cubicBezTo>
                    <a:pt x="4" y="5"/>
                    <a:pt x="0" y="9"/>
                    <a:pt x="0"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cs typeface="+mn-ea"/>
                <a:sym typeface="+mn-lt"/>
              </a:endParaRPr>
            </a:p>
          </p:txBody>
        </p:sp>
        <p:sp>
          <p:nvSpPr>
            <p:cNvPr id="43" name="Freeform 56"/>
            <p:cNvSpPr/>
            <p:nvPr/>
          </p:nvSpPr>
          <p:spPr bwMode="auto">
            <a:xfrm>
              <a:off x="8575675" y="4321175"/>
              <a:ext cx="146050" cy="142875"/>
            </a:xfrm>
            <a:custGeom>
              <a:avLst/>
              <a:gdLst>
                <a:gd name="T0" fmla="*/ 33 w 39"/>
                <a:gd name="T1" fmla="*/ 7 h 38"/>
                <a:gd name="T2" fmla="*/ 3 w 39"/>
                <a:gd name="T3" fmla="*/ 0 h 38"/>
                <a:gd name="T4" fmla="*/ 0 w 39"/>
                <a:gd name="T5" fmla="*/ 2 h 38"/>
                <a:gd name="T6" fmla="*/ 7 w 39"/>
                <a:gd name="T7" fmla="*/ 33 h 38"/>
                <a:gd name="T8" fmla="*/ 11 w 39"/>
                <a:gd name="T9" fmla="*/ 34 h 38"/>
                <a:gd name="T10" fmla="*/ 17 w 39"/>
                <a:gd name="T11" fmla="*/ 28 h 38"/>
                <a:gd name="T12" fmla="*/ 28 w 39"/>
                <a:gd name="T13" fmla="*/ 38 h 38"/>
                <a:gd name="T14" fmla="*/ 39 w 39"/>
                <a:gd name="T15" fmla="*/ 28 h 38"/>
                <a:gd name="T16" fmla="*/ 28 w 39"/>
                <a:gd name="T17" fmla="*/ 17 h 38"/>
                <a:gd name="T18" fmla="*/ 34 w 39"/>
                <a:gd name="T19" fmla="*/ 11 h 38"/>
                <a:gd name="T20" fmla="*/ 33 w 39"/>
                <a:gd name="T21" fmla="*/ 7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 h="38">
                  <a:moveTo>
                    <a:pt x="33" y="7"/>
                  </a:moveTo>
                  <a:cubicBezTo>
                    <a:pt x="3" y="0"/>
                    <a:pt x="3" y="0"/>
                    <a:pt x="3" y="0"/>
                  </a:cubicBezTo>
                  <a:cubicBezTo>
                    <a:pt x="1" y="0"/>
                    <a:pt x="0" y="1"/>
                    <a:pt x="0" y="2"/>
                  </a:cubicBezTo>
                  <a:cubicBezTo>
                    <a:pt x="7" y="33"/>
                    <a:pt x="7" y="33"/>
                    <a:pt x="7" y="33"/>
                  </a:cubicBezTo>
                  <a:cubicBezTo>
                    <a:pt x="7" y="35"/>
                    <a:pt x="9" y="36"/>
                    <a:pt x="11" y="34"/>
                  </a:cubicBezTo>
                  <a:cubicBezTo>
                    <a:pt x="17" y="28"/>
                    <a:pt x="17" y="28"/>
                    <a:pt x="17" y="28"/>
                  </a:cubicBezTo>
                  <a:cubicBezTo>
                    <a:pt x="28" y="38"/>
                    <a:pt x="28" y="38"/>
                    <a:pt x="28" y="38"/>
                  </a:cubicBezTo>
                  <a:cubicBezTo>
                    <a:pt x="39" y="28"/>
                    <a:pt x="39" y="28"/>
                    <a:pt x="39" y="28"/>
                  </a:cubicBezTo>
                  <a:cubicBezTo>
                    <a:pt x="28" y="17"/>
                    <a:pt x="28" y="17"/>
                    <a:pt x="28" y="17"/>
                  </a:cubicBezTo>
                  <a:cubicBezTo>
                    <a:pt x="34" y="11"/>
                    <a:pt x="34" y="11"/>
                    <a:pt x="34" y="11"/>
                  </a:cubicBezTo>
                  <a:cubicBezTo>
                    <a:pt x="36" y="9"/>
                    <a:pt x="35" y="7"/>
                    <a:pt x="3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cs typeface="+mn-ea"/>
                <a:sym typeface="+mn-lt"/>
              </a:endParaRPr>
            </a:p>
          </p:txBody>
        </p:sp>
      </p:grpSp>
      <p:sp>
        <p:nvSpPr>
          <p:cNvPr id="44" name="TextBox 76"/>
          <p:cNvSpPr txBox="1"/>
          <p:nvPr/>
        </p:nvSpPr>
        <p:spPr>
          <a:xfrm>
            <a:off x="1814846" y="2837751"/>
            <a:ext cx="1413058" cy="400110"/>
          </a:xfrm>
          <a:prstGeom prst="rect">
            <a:avLst/>
          </a:prstGeom>
          <a:noFill/>
        </p:spPr>
        <p:txBody>
          <a:bodyPr wrap="square" rtlCol="0">
            <a:spAutoFit/>
          </a:bodyPr>
          <a:lstStyle/>
          <a:p>
            <a:pPr algn="ctr"/>
            <a:r>
              <a:rPr lang="zh-CN" altLang="en-US" sz="2000" dirty="0" smtClean="0">
                <a:solidFill>
                  <a:schemeClr val="bg1"/>
                </a:solidFill>
                <a:cs typeface="+mn-ea"/>
                <a:sym typeface="+mn-lt"/>
              </a:rPr>
              <a:t>添加标题</a:t>
            </a:r>
            <a:endParaRPr lang="zh-CN" altLang="en-US" sz="2000" dirty="0">
              <a:solidFill>
                <a:schemeClr val="bg1"/>
              </a:solidFill>
              <a:cs typeface="+mn-ea"/>
              <a:sym typeface="+mn-lt"/>
            </a:endParaRPr>
          </a:p>
        </p:txBody>
      </p:sp>
      <p:sp>
        <p:nvSpPr>
          <p:cNvPr id="45" name="文本框 44"/>
          <p:cNvSpPr txBox="1"/>
          <p:nvPr/>
        </p:nvSpPr>
        <p:spPr>
          <a:xfrm>
            <a:off x="1646263" y="3293027"/>
            <a:ext cx="1750225" cy="972574"/>
          </a:xfrm>
          <a:prstGeom prst="rect">
            <a:avLst/>
          </a:prstGeom>
          <a:noFill/>
        </p:spPr>
        <p:txBody>
          <a:bodyPr wrap="square" rtlCol="0">
            <a:spAutoFit/>
          </a:bodyPr>
          <a:lstStyle/>
          <a:p>
            <a:pPr algn="ctr">
              <a:lnSpc>
                <a:spcPct val="130000"/>
              </a:lnSpc>
            </a:pPr>
            <a:r>
              <a:rPr lang="en-US" altLang="zh-CN" sz="1100" dirty="0" smtClean="0">
                <a:solidFill>
                  <a:schemeClr val="bg1"/>
                </a:solidFill>
                <a:cs typeface="+mn-ea"/>
                <a:sym typeface="+mn-lt"/>
              </a:rPr>
              <a:t>Your content to play here, or through paste in this box, and select only the text.</a:t>
            </a:r>
          </a:p>
        </p:txBody>
      </p:sp>
      <p:sp>
        <p:nvSpPr>
          <p:cNvPr id="46" name="TextBox 76"/>
          <p:cNvSpPr txBox="1"/>
          <p:nvPr/>
        </p:nvSpPr>
        <p:spPr>
          <a:xfrm>
            <a:off x="4241470" y="3499032"/>
            <a:ext cx="1413058" cy="400110"/>
          </a:xfrm>
          <a:prstGeom prst="rect">
            <a:avLst/>
          </a:prstGeom>
          <a:noFill/>
        </p:spPr>
        <p:txBody>
          <a:bodyPr wrap="square" rtlCol="0">
            <a:spAutoFit/>
          </a:bodyPr>
          <a:lstStyle/>
          <a:p>
            <a:pPr algn="ctr"/>
            <a:r>
              <a:rPr lang="zh-CN" altLang="en-US" sz="2000" dirty="0" smtClean="0">
                <a:solidFill>
                  <a:schemeClr val="bg1"/>
                </a:solidFill>
                <a:cs typeface="+mn-ea"/>
                <a:sym typeface="+mn-lt"/>
              </a:rPr>
              <a:t>添加标题</a:t>
            </a:r>
            <a:endParaRPr lang="zh-CN" altLang="en-US" sz="2000" dirty="0">
              <a:solidFill>
                <a:schemeClr val="bg1"/>
              </a:solidFill>
              <a:cs typeface="+mn-ea"/>
              <a:sym typeface="+mn-lt"/>
            </a:endParaRPr>
          </a:p>
        </p:txBody>
      </p:sp>
      <p:sp>
        <p:nvSpPr>
          <p:cNvPr id="47" name="文本框 46"/>
          <p:cNvSpPr txBox="1"/>
          <p:nvPr/>
        </p:nvSpPr>
        <p:spPr>
          <a:xfrm>
            <a:off x="4072887" y="3954308"/>
            <a:ext cx="1750225" cy="972574"/>
          </a:xfrm>
          <a:prstGeom prst="rect">
            <a:avLst/>
          </a:prstGeom>
          <a:noFill/>
        </p:spPr>
        <p:txBody>
          <a:bodyPr wrap="square" rtlCol="0">
            <a:spAutoFit/>
          </a:bodyPr>
          <a:lstStyle/>
          <a:p>
            <a:pPr algn="ctr">
              <a:lnSpc>
                <a:spcPct val="130000"/>
              </a:lnSpc>
            </a:pPr>
            <a:r>
              <a:rPr lang="en-US" altLang="zh-CN" sz="1100" dirty="0" smtClean="0">
                <a:solidFill>
                  <a:schemeClr val="bg1"/>
                </a:solidFill>
                <a:cs typeface="+mn-ea"/>
                <a:sym typeface="+mn-lt"/>
              </a:rPr>
              <a:t>Your content to play here, or through paste in this box, and select only the text. </a:t>
            </a:r>
          </a:p>
        </p:txBody>
      </p:sp>
      <p:sp>
        <p:nvSpPr>
          <p:cNvPr id="48" name="TextBox 76"/>
          <p:cNvSpPr txBox="1"/>
          <p:nvPr/>
        </p:nvSpPr>
        <p:spPr>
          <a:xfrm>
            <a:off x="6637641" y="2837751"/>
            <a:ext cx="1413058" cy="400110"/>
          </a:xfrm>
          <a:prstGeom prst="rect">
            <a:avLst/>
          </a:prstGeom>
          <a:noFill/>
        </p:spPr>
        <p:txBody>
          <a:bodyPr wrap="square" rtlCol="0">
            <a:spAutoFit/>
          </a:bodyPr>
          <a:lstStyle/>
          <a:p>
            <a:pPr algn="ctr"/>
            <a:r>
              <a:rPr lang="zh-CN" altLang="en-US" sz="2000" dirty="0" smtClean="0">
                <a:solidFill>
                  <a:schemeClr val="bg1"/>
                </a:solidFill>
                <a:cs typeface="+mn-ea"/>
                <a:sym typeface="+mn-lt"/>
              </a:rPr>
              <a:t>添加标题</a:t>
            </a:r>
            <a:endParaRPr lang="zh-CN" altLang="en-US" sz="2000" dirty="0">
              <a:solidFill>
                <a:schemeClr val="bg1"/>
              </a:solidFill>
              <a:cs typeface="+mn-ea"/>
              <a:sym typeface="+mn-lt"/>
            </a:endParaRPr>
          </a:p>
        </p:txBody>
      </p:sp>
      <p:sp>
        <p:nvSpPr>
          <p:cNvPr id="49" name="文本框 48"/>
          <p:cNvSpPr txBox="1"/>
          <p:nvPr/>
        </p:nvSpPr>
        <p:spPr>
          <a:xfrm>
            <a:off x="6469058" y="3293027"/>
            <a:ext cx="1750225" cy="972574"/>
          </a:xfrm>
          <a:prstGeom prst="rect">
            <a:avLst/>
          </a:prstGeom>
          <a:noFill/>
        </p:spPr>
        <p:txBody>
          <a:bodyPr wrap="square" rtlCol="0">
            <a:spAutoFit/>
          </a:bodyPr>
          <a:lstStyle/>
          <a:p>
            <a:pPr algn="ctr">
              <a:lnSpc>
                <a:spcPct val="130000"/>
              </a:lnSpc>
            </a:pPr>
            <a:r>
              <a:rPr lang="en-US" altLang="zh-CN" sz="1100" dirty="0" smtClean="0">
                <a:solidFill>
                  <a:schemeClr val="bg1"/>
                </a:solidFill>
                <a:cs typeface="+mn-ea"/>
                <a:sym typeface="+mn-lt"/>
              </a:rPr>
              <a:t>Your content to play here, or through paste in this box, and select only the text. </a:t>
            </a:r>
          </a:p>
        </p:txBody>
      </p:sp>
      <p:sp>
        <p:nvSpPr>
          <p:cNvPr id="50" name="TextBox 76"/>
          <p:cNvSpPr txBox="1"/>
          <p:nvPr/>
        </p:nvSpPr>
        <p:spPr>
          <a:xfrm>
            <a:off x="9086984" y="3499032"/>
            <a:ext cx="1413058" cy="400110"/>
          </a:xfrm>
          <a:prstGeom prst="rect">
            <a:avLst/>
          </a:prstGeom>
          <a:noFill/>
        </p:spPr>
        <p:txBody>
          <a:bodyPr wrap="square" rtlCol="0">
            <a:spAutoFit/>
          </a:bodyPr>
          <a:lstStyle/>
          <a:p>
            <a:pPr algn="ctr"/>
            <a:r>
              <a:rPr lang="zh-CN" altLang="en-US" sz="2000" dirty="0" smtClean="0">
                <a:solidFill>
                  <a:schemeClr val="bg1"/>
                </a:solidFill>
                <a:cs typeface="+mn-ea"/>
                <a:sym typeface="+mn-lt"/>
              </a:rPr>
              <a:t>添加标题</a:t>
            </a:r>
            <a:endParaRPr lang="zh-CN" altLang="en-US" sz="2000" dirty="0">
              <a:solidFill>
                <a:schemeClr val="bg1"/>
              </a:solidFill>
              <a:cs typeface="+mn-ea"/>
              <a:sym typeface="+mn-lt"/>
            </a:endParaRPr>
          </a:p>
        </p:txBody>
      </p:sp>
      <p:sp>
        <p:nvSpPr>
          <p:cNvPr id="51" name="文本框 50"/>
          <p:cNvSpPr txBox="1"/>
          <p:nvPr/>
        </p:nvSpPr>
        <p:spPr>
          <a:xfrm>
            <a:off x="8918401" y="3954308"/>
            <a:ext cx="1750225" cy="972574"/>
          </a:xfrm>
          <a:prstGeom prst="rect">
            <a:avLst/>
          </a:prstGeom>
          <a:noFill/>
        </p:spPr>
        <p:txBody>
          <a:bodyPr wrap="square" rtlCol="0">
            <a:spAutoFit/>
          </a:bodyPr>
          <a:lstStyle/>
          <a:p>
            <a:pPr algn="ctr">
              <a:lnSpc>
                <a:spcPct val="130000"/>
              </a:lnSpc>
            </a:pPr>
            <a:r>
              <a:rPr lang="en-US" altLang="zh-CN" sz="1100" dirty="0" smtClean="0">
                <a:solidFill>
                  <a:schemeClr val="bg1"/>
                </a:solidFill>
                <a:cs typeface="+mn-ea"/>
                <a:sym typeface="+mn-lt"/>
              </a:rPr>
              <a:t>Your content to play here, or through paste in this box, and select only the text. </a:t>
            </a:r>
          </a:p>
        </p:txBody>
      </p:sp>
      <p:sp>
        <p:nvSpPr>
          <p:cNvPr id="53" name="矩形 52"/>
          <p:cNvSpPr/>
          <p:nvPr/>
        </p:nvSpPr>
        <p:spPr>
          <a:xfrm>
            <a:off x="4081210" y="225474"/>
            <a:ext cx="4293534" cy="400110"/>
          </a:xfrm>
          <a:prstGeom prst="rect">
            <a:avLst/>
          </a:prstGeom>
        </p:spPr>
        <p:txBody>
          <a:bodyPr wrap="square">
            <a:spAutoFit/>
          </a:bodyPr>
          <a:lstStyle/>
          <a:p>
            <a:pPr algn="dist"/>
            <a:r>
              <a:rPr lang="zh-CN" altLang="en-US" sz="2000" dirty="0"/>
              <a:t>单击此处添加标题文本</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6F912866-F35B-4F8F-92DB-6DADD840D7BC"/>
  <p:tag name="ISPRING_SCORM_ENDPOINT" val="&lt;endpoint&gt;&lt;enable&gt;0&lt;/enable&gt;&lt;lrs&gt;http://&lt;/lrs&gt;&lt;auth&gt;0&lt;/auth&gt;&lt;login&gt;&lt;/login&gt;&lt;password&gt;&lt;/password&gt;&lt;key&gt;&lt;/key&gt;&lt;name&gt;&lt;/name&gt;&lt;email&gt;&lt;/email&gt;&lt;/endpoint&gt;&#10;"/>
  <p:tag name="ISPRING_SCORM_RATE_SLIDES" val="1"/>
  <p:tag name="ISPRINGONLINEFOLDERID" val="0"/>
  <p:tag name="ISPRINGONLINEFOLDERPATH" val="内容列表"/>
  <p:tag name="ISPRINGCLOUDFOLDERID" val="0"/>
  <p:tag name="ISPRINGCLOUDFOLDERPATH" val="资源库"/>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QIAABQAAgAIAEOUV0cNwDEewAEAANoDAAAPAAAAAAAAAAEAAAAAAAAAAABub25lL3BsYXllci54bWxQSwUGAAAAAAEAAQA9AAAA7QEAAAAA"/>
  <p:tag name="ISPRING_PRESENTATION_TITLE" val="清新文艺-04"/>
</p:tagLst>
</file>

<file path=ppt/theme/theme1.xml><?xml version="1.0" encoding="utf-8"?>
<a:theme xmlns:a="http://schemas.openxmlformats.org/drawingml/2006/main" name="www.2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m01e55gk">
      <a:majorFont>
        <a:latin typeface="阿里巴巴普惠体 2.0 75 SemiBold"/>
        <a:ea typeface="阿里巴巴普惠体 2.0 55 Regular"/>
        <a:cs typeface=""/>
      </a:majorFont>
      <a:minorFont>
        <a:latin typeface="阿里巴巴普惠体 2.0 75 SemiBold"/>
        <a:ea typeface="阿里巴巴普惠体 2.0 55 Regular"/>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01e55gk">
      <a:majorFont>
        <a:latin typeface="阿里巴巴普惠体 2.0 75 SemiBold"/>
        <a:ea typeface="阿里巴巴普惠体 2.0 55 Regular"/>
        <a:cs typeface=""/>
      </a:majorFont>
      <a:minorFont>
        <a:latin typeface="阿里巴巴普惠体 2.0 75 SemiBold"/>
        <a:ea typeface="阿里巴巴普惠体 2.0 55 Regular"/>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1637</Words>
  <Application>Microsoft Office PowerPoint</Application>
  <PresentationFormat>宽屏</PresentationFormat>
  <Paragraphs>192</Paragraphs>
  <Slides>20</Slides>
  <Notes>20</Notes>
  <HiddenSlides>0</HiddenSlides>
  <MMClips>0</MMClips>
  <ScaleCrop>false</ScaleCrop>
  <HeadingPairs>
    <vt:vector size="6" baseType="variant">
      <vt:variant>
        <vt:lpstr>已用的字体</vt:lpstr>
      </vt:variant>
      <vt:variant>
        <vt:i4>7</vt:i4>
      </vt:variant>
      <vt:variant>
        <vt:lpstr>主题</vt:lpstr>
      </vt:variant>
      <vt:variant>
        <vt:i4>2</vt:i4>
      </vt:variant>
      <vt:variant>
        <vt:lpstr>幻灯片标题</vt:lpstr>
      </vt:variant>
      <vt:variant>
        <vt:i4>20</vt:i4>
      </vt:variant>
    </vt:vector>
  </HeadingPairs>
  <TitlesOfParts>
    <vt:vector size="29" baseType="lpstr">
      <vt:lpstr>阿里巴巴普惠体 2.0 55 Regular</vt:lpstr>
      <vt:lpstr>阿里巴巴普惠体 2.0 75 SemiBold</vt:lpstr>
      <vt:lpstr>等线</vt:lpstr>
      <vt:lpstr>宋体</vt:lpstr>
      <vt:lpstr>问藏书房</vt:lpstr>
      <vt:lpstr>Arial</vt:lpstr>
      <vt:lpstr>Calibri Light</vt:lpstr>
      <vt:lpstr>www.2ppt.com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4</cp:revision>
  <dcterms:created xsi:type="dcterms:W3CDTF">2021-07-23T00:55:22Z</dcterms:created>
  <dcterms:modified xsi:type="dcterms:W3CDTF">2023-01-10T11:08:18Z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2052-11.1.0.10495</vt:lpwstr>
  </property>
  <property fmtid="{D5CDD505-2E9C-101B-9397-08002B2CF9AE}" pid="3" name="ICV">
    <vt:lpwstr>5B2BE58B5D344EF492F4D274DBC98C21</vt:lpwstr>
  </property>
  <property fmtid="{A09F084E-AD41-489F-8076-AA5BE3082BCA}" pid="100">
    <vt:ui4>5</vt:ui4>
  </property>
  <property fmtid="{64440492-4C8B-11D1-8B70-080036B11A03}" pid="11">
    <vt:lpwstr>www.2ppt.com-爱PPT提供资源下载</vt:lpwstr>
  </property>
</Properties>
</file>