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handoutMasterIdLst>
    <p:handoutMasterId r:id="rId31"/>
  </p:handoutMasterIdLst>
  <p:sldIdLst>
    <p:sldId id="319" r:id="rId2"/>
    <p:sldId id="320" r:id="rId3"/>
    <p:sldId id="321" r:id="rId4"/>
    <p:sldId id="322" r:id="rId5"/>
    <p:sldId id="323" r:id="rId6"/>
    <p:sldId id="324" r:id="rId7"/>
    <p:sldId id="325" r:id="rId8"/>
    <p:sldId id="326" r:id="rId9"/>
    <p:sldId id="327" r:id="rId10"/>
    <p:sldId id="328" r:id="rId11"/>
    <p:sldId id="329" r:id="rId12"/>
    <p:sldId id="330" r:id="rId13"/>
    <p:sldId id="331" r:id="rId14"/>
    <p:sldId id="332" r:id="rId15"/>
    <p:sldId id="333" r:id="rId16"/>
    <p:sldId id="334" r:id="rId17"/>
    <p:sldId id="335" r:id="rId18"/>
    <p:sldId id="336" r:id="rId19"/>
    <p:sldId id="337" r:id="rId20"/>
    <p:sldId id="338" r:id="rId21"/>
    <p:sldId id="339" r:id="rId22"/>
    <p:sldId id="340" r:id="rId23"/>
    <p:sldId id="341" r:id="rId24"/>
    <p:sldId id="342" r:id="rId25"/>
    <p:sldId id="343" r:id="rId26"/>
    <p:sldId id="344" r:id="rId27"/>
    <p:sldId id="345" r:id="rId28"/>
    <p:sldId id="346" r:id="rId29"/>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1ED4"/>
    <a:srgbClr val="0000FF"/>
    <a:srgbClr val="112991"/>
    <a:srgbClr val="1552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0" d="100"/>
          <a:sy n="100" d="100"/>
        </p:scale>
        <p:origin x="-282" y="-264"/>
      </p:cViewPr>
      <p:guideLst>
        <p:guide orient="horz" pos="2160"/>
        <p:guide pos="2880"/>
      </p:guideLst>
    </p:cSldViewPr>
  </p:slideViewPr>
  <p:notesTextViewPr>
    <p:cViewPr>
      <p:scale>
        <a:sx n="1" d="1"/>
        <a:sy n="1" d="1"/>
      </p:scale>
      <p:origin x="0" y="0"/>
    </p:cViewPr>
  </p:notesTextViewPr>
  <p:sorterViewPr>
    <p:cViewPr>
      <p:scale>
        <a:sx n="124" d="100"/>
        <a:sy n="124"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2023-01-17</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D0D858FE-D0FC-408B-BDB5-92C79BD74C55}" type="datetimeFigureOut">
              <a:rPr lang="zh-CN" altLang="en-US"/>
              <a:t>2023-01-17</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5F3E2F43-B139-47F7-96FE-11B8E3FFA655}" type="slidenum">
              <a:rPr lang="zh-CN" altLang="en-US"/>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幻灯片图像占位符 1"/>
          <p:cNvSpPr>
            <a:spLocks noGrp="1" noRot="1" noChangeAspect="1" noChangeArrowheads="1" noTextEdit="1"/>
          </p:cNvSpPr>
          <p:nvPr>
            <p:ph type="sldImg" idx="4294967295"/>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2771" name="文本占位符 2"/>
          <p:cNvSpPr>
            <a:spLocks noGrp="1" noChangeArrowheads="1"/>
          </p:cNvSpPr>
          <p:nvPr>
            <p:ph type="body"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blipFill rotWithShape="1">
          <a:blip r:embed="rId2"/>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pPr>
              <a:defRPr/>
            </a:pPr>
            <a:fld id="{33998855-E824-4A60-AA11-3763E444A7BB}" type="datetimeFigureOut">
              <a:rPr lang="zh-CN" altLang="en-US" smtClean="0"/>
              <a:t>2023-01-17</a:t>
            </a:fld>
            <a:endParaRPr lang="zh-CN" altLang="en-US"/>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D0D5D2CF-C2C1-43B0-871E-CEF0B2E4A0DA}"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AFBCBD25-05B0-4B72-ADC2-A3FA577D5091}" type="datetimeFigureOut">
              <a:rPr lang="zh-CN" altLang="en-US" smtClean="0"/>
              <a:t>2023-01-17</a:t>
            </a:fld>
            <a:endParaRPr lang="zh-CN" altLang="en-US"/>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94AD4ED-FB19-4DDA-9492-7F73AB9A9FB4}"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500298" y="785794"/>
            <a:ext cx="6180224" cy="1470025"/>
          </a:xfrm>
        </p:spPr>
        <p:txBody>
          <a:bodyPr anchor="t"/>
          <a:lstStyle>
            <a:lvl1pPr algn="r" eaLnBrk="1" latinLnBrk="0" hangingPunct="1">
              <a:defRPr kumimoji="0" lang="zh-CN" b="1" cap="small" baseline="0">
                <a:solidFill>
                  <a:srgbClr val="003300"/>
                </a:solidFill>
              </a:defRPr>
            </a:lvl1pPr>
          </a:lstStyle>
          <a:p>
            <a:r>
              <a:rPr lang="zh-CN" altLang="en-US" noProof="1" smtClean="0"/>
              <a:t>单击此处编辑母版标题样式</a:t>
            </a:r>
            <a:endParaRPr lang="zh-CN" noProof="1"/>
          </a:p>
        </p:txBody>
      </p:sp>
      <p:sp>
        <p:nvSpPr>
          <p:cNvPr id="3" name="Subtitle 2"/>
          <p:cNvSpPr>
            <a:spLocks noGrp="1"/>
          </p:cNvSpPr>
          <p:nvPr>
            <p:ph type="subTitle" idx="1"/>
          </p:nvPr>
        </p:nvSpPr>
        <p:spPr>
          <a:xfrm>
            <a:off x="3428992" y="3000372"/>
            <a:ext cx="4772528" cy="990600"/>
          </a:xfrm>
        </p:spPr>
        <p:txBody>
          <a:bodyPr>
            <a:normAutofit/>
          </a:bodyPr>
          <a:lstStyle>
            <a:lvl1pPr marL="0" indent="0" algn="r" eaLnBrk="1" latinLnBrk="0" hangingPunct="1">
              <a:buNone/>
              <a:defRPr kumimoji="0" lang="zh-CN" sz="2000" b="0">
                <a:solidFill>
                  <a:schemeClr val="tx1"/>
                </a:solidFill>
                <a:latin typeface="Georgia" panose="02040502050405020303" pitchFamily="18" charset="0"/>
              </a:defRPr>
            </a:lvl1pPr>
            <a:lvl2pPr marL="457200" indent="0" algn="ctr" eaLnBrk="1" latinLnBrk="0" hangingPunct="1">
              <a:buNone/>
              <a:defRPr kumimoji="0" lang="zh-CN">
                <a:solidFill>
                  <a:schemeClr val="tx1">
                    <a:tint val="75000"/>
                  </a:schemeClr>
                </a:solidFill>
              </a:defRPr>
            </a:lvl2pPr>
            <a:lvl3pPr marL="914400" indent="0" algn="ctr" eaLnBrk="1" latinLnBrk="0" hangingPunct="1">
              <a:buNone/>
              <a:defRPr kumimoji="0" lang="zh-CN">
                <a:solidFill>
                  <a:schemeClr val="tx1">
                    <a:tint val="75000"/>
                  </a:schemeClr>
                </a:solidFill>
              </a:defRPr>
            </a:lvl3pPr>
            <a:lvl4pPr marL="1371600" indent="0" algn="ctr" eaLnBrk="1" latinLnBrk="0" hangingPunct="1">
              <a:buNone/>
              <a:defRPr kumimoji="0" lang="zh-CN">
                <a:solidFill>
                  <a:schemeClr val="tx1">
                    <a:tint val="75000"/>
                  </a:schemeClr>
                </a:solidFill>
              </a:defRPr>
            </a:lvl4pPr>
            <a:lvl5pPr marL="1828800" indent="0" algn="ctr" eaLnBrk="1" latinLnBrk="0" hangingPunct="1">
              <a:buNone/>
              <a:defRPr kumimoji="0" lang="zh-CN">
                <a:solidFill>
                  <a:schemeClr val="tx1">
                    <a:tint val="75000"/>
                  </a:schemeClr>
                </a:solidFill>
              </a:defRPr>
            </a:lvl5pPr>
            <a:lvl6pPr marL="2286000" indent="0" algn="ctr" eaLnBrk="1" latinLnBrk="0" hangingPunct="1">
              <a:buNone/>
              <a:defRPr kumimoji="0" lang="zh-CN">
                <a:solidFill>
                  <a:schemeClr val="tx1">
                    <a:tint val="75000"/>
                  </a:schemeClr>
                </a:solidFill>
              </a:defRPr>
            </a:lvl6pPr>
            <a:lvl7pPr marL="2743200" indent="0" algn="ctr" eaLnBrk="1" latinLnBrk="0" hangingPunct="1">
              <a:buNone/>
              <a:defRPr kumimoji="0" lang="zh-CN">
                <a:solidFill>
                  <a:schemeClr val="tx1">
                    <a:tint val="75000"/>
                  </a:schemeClr>
                </a:solidFill>
              </a:defRPr>
            </a:lvl7pPr>
            <a:lvl8pPr marL="3200400" indent="0" algn="ctr" eaLnBrk="1" latinLnBrk="0" hangingPunct="1">
              <a:buNone/>
              <a:defRPr kumimoji="0" lang="zh-CN">
                <a:solidFill>
                  <a:schemeClr val="tx1">
                    <a:tint val="75000"/>
                  </a:schemeClr>
                </a:solidFill>
              </a:defRPr>
            </a:lvl8pPr>
            <a:lvl9pPr marL="3657600" indent="0" algn="ctr" eaLnBrk="1" latinLnBrk="0" hangingPunct="1">
              <a:buNone/>
              <a:defRPr kumimoji="0" lang="zh-CN">
                <a:solidFill>
                  <a:schemeClr val="tx1">
                    <a:tint val="75000"/>
                  </a:schemeClr>
                </a:solidFill>
              </a:defRPr>
            </a:lvl9pPr>
          </a:lstStyle>
          <a:p>
            <a:r>
              <a:rPr lang="zh-CN" altLang="en-US" noProof="1" smtClean="0"/>
              <a:t>单击此处编辑母版副标题样式</a:t>
            </a:r>
            <a:endParaRPr noProof="1"/>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D6903C8B-2B65-4E66-B078-CC523B389B53}" type="slidenum">
              <a:rPr lang="zh-CN" altLang="en-US"/>
              <a:t>‹#›</a:t>
            </a:fld>
            <a:endParaRPr lang="zh-CN" altLang="en-US"/>
          </a:p>
        </p:txBody>
      </p:sp>
    </p:spTree>
  </p:cSld>
  <p:clrMapOvr>
    <a:overrideClrMapping bg1="lt1" tx1="dk1" bg2="lt2" tx2="dk2" accent1="accent1" accent2="accent2" accent3="accent3" accent4="accent4" accent5="accent5" accent6="accent6" hlink="hlink" folHlink="folHlink"/>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pPr>
              <a:defRPr/>
            </a:pPr>
            <a:fld id="{C00D20F8-61CE-4431-AC02-43E12136BA3C}" type="datetimeFigureOut">
              <a:rPr lang="zh-CN" altLang="en-US" smtClean="0"/>
              <a:t>2023-01-17</a:t>
            </a:fld>
            <a:endParaRPr lang="zh-CN" altLang="en-US"/>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36FE2970-4296-4337-9BE4-993E75CD4D8D}"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4EF9BAEB-CC40-4A3F-967A-911DFA8E25DE}" type="datetimeFigureOut">
              <a:rPr lang="zh-CN" altLang="en-US" smtClean="0"/>
              <a:t>2023-01-17</a:t>
            </a:fld>
            <a:endParaRPr lang="zh-CN" altLang="en-US"/>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BC5F4FE-07E2-4E1E-9409-04EB8D11D8B5}" type="slidenum">
              <a:rPr lang="zh-CN" altLang="en-US" smtClean="0"/>
              <a:t>‹#›</a:t>
            </a:fld>
            <a:endParaRPr lang="zh-CN" alt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9B30DA64-7D2B-42B1-82E1-5F7542FBA0A6}" type="datetimeFigureOut">
              <a:rPr lang="zh-CN" altLang="en-US" smtClean="0"/>
              <a:t>2023-01-17</a:t>
            </a:fld>
            <a:endParaRPr lang="zh-CN" altLang="en-US"/>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97476D50-9993-4502-A44B-A0F3D87F624A}"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D873A24C-9AA5-472D-940A-D21114CE0EF7}" type="datetimeFigureOut">
              <a:rPr lang="zh-CN" altLang="en-US" smtClean="0"/>
              <a:t>2023-01-17</a:t>
            </a:fld>
            <a:endParaRPr lang="zh-CN" altLang="en-US"/>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366E8D7F-5F59-48B2-AF56-7064E74E6AA6}" type="slidenum">
              <a:rPr lang="zh-CN" altLang="en-US" smtClean="0"/>
              <a:t>‹#›</a:t>
            </a:fld>
            <a:endParaRPr lang="zh-CN" alt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pPr>
              <a:defRPr/>
            </a:pPr>
            <a:fld id="{C01F57CD-6951-443F-B47F-04944A4DB0EF}" type="datetimeFigureOut">
              <a:rPr lang="zh-CN" altLang="en-US" smtClean="0"/>
              <a:t>2023-01-17</a:t>
            </a:fld>
            <a:endParaRPr lang="zh-CN" altLang="en-US"/>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C10947EC-7CC7-4D6B-BBC8-CF90E6BFB9B5}"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A7191E5-CD01-435E-9F6A-368D1F50AA68}" type="datetimeFigureOut">
              <a:rPr lang="zh-CN" altLang="en-US" smtClean="0"/>
              <a:t>2023-01-17</a:t>
            </a:fld>
            <a:endParaRPr lang="zh-CN" altLang="en-US"/>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3308689D-B05D-43DE-BFD3-2E761DA11DE1}"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0A5D91DC-5028-467C-AFDC-465FA426E04E}" type="datetimeFigureOut">
              <a:rPr lang="zh-CN" altLang="en-US" smtClean="0"/>
              <a:t>2023-01-17</a:t>
            </a:fld>
            <a:endParaRPr lang="zh-CN" altLang="en-US"/>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FD0DBFE8-9336-40B4-B48D-A087710F8104}" type="slidenum">
              <a:rPr lang="zh-CN" altLang="en-US" smtClean="0"/>
              <a:t>‹#›</a:t>
            </a:fld>
            <a:endParaRPr lang="zh-CN" alt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zh-CN" altLang="en-US" smtClean="0"/>
              <a:t>单击此处编辑母版标题样式</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E50E45E7-2A94-4796-A118-45EAF142A4EA}" type="datetimeFigureOut">
              <a:rPr lang="zh-CN" altLang="en-US" smtClean="0"/>
              <a:t>2023-01-17</a:t>
            </a:fld>
            <a:endParaRPr lang="zh-CN" altLang="en-US"/>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428A96AF-92D4-4B68-84BD-F3E49CFB19C1}"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fld id="{AFBCBD25-05B0-4B72-ADC2-A3FA577D5091}" type="datetimeFigureOut">
              <a:rPr lang="zh-CN" altLang="en-US" smtClean="0"/>
              <a:t>2023-01-17</a:t>
            </a:fld>
            <a:endParaRPr lang="zh-CN" alt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endParaRPr lang="zh-CN" alt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fld id="{294AD4ED-FB19-4DDA-9492-7F73AB9A9FB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anose="020B0604020202020204"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anose="020B0604020202020204"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anose="020B0604020202020204"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anose="020B0604020202020204"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anose="020B0604020202020204"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anose="020B0604020202020204"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anose="020B0604020202020204"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anose="020B0604020202020204"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anose="020B0604020202020204"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file:///C:\Documents%20and%20Settings\Administrator\&#26700;&#38754;\Unit%206%20Be%20a%20champion!\Lesson%2035\L35&#35838;&#25991;&#26391;&#35835;.mp3" TargetMode="External"/><Relationship Id="rId1" Type="http://schemas.microsoft.com/office/2007/relationships/media" Target="file:///C:\Documents%20and%20Settings\Administrator\&#26700;&#38754;\Unit%206%20Be%20a%20champion!\Lesson%2035\L35&#35838;&#25991;&#26391;&#35835;.mp3" TargetMode="Externa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3.png"/><Relationship Id="rId4"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2.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2.xm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11"/>
          <p:cNvSpPr txBox="1">
            <a:spLocks noChangeArrowheads="1"/>
          </p:cNvSpPr>
          <p:nvPr/>
        </p:nvSpPr>
        <p:spPr bwMode="auto">
          <a:xfrm>
            <a:off x="0" y="2748337"/>
            <a:ext cx="9143999" cy="1015663"/>
          </a:xfrm>
          <a:prstGeom prst="rect">
            <a:avLst/>
          </a:prstGeom>
          <a:noFill/>
          <a:ln>
            <a:noFill/>
          </a:ln>
        </p:spPr>
        <p:txBody>
          <a:bodyPr wrap="square">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pPr algn="ctr">
              <a:spcBef>
                <a:spcPct val="50000"/>
              </a:spcBef>
            </a:pPr>
            <a:r>
              <a:rPr lang="en-US" altLang="zh-CN" sz="6000" b="1" dirty="0" smtClean="0">
                <a:latin typeface="Times New Roman" panose="02020603050405020304" pitchFamily="18" charset="0"/>
                <a:sym typeface="+mn-ea"/>
              </a:rPr>
              <a:t>The </a:t>
            </a:r>
            <a:r>
              <a:rPr lang="en-US" altLang="zh-CN" sz="6000" b="1" dirty="0">
                <a:latin typeface="Times New Roman" panose="02020603050405020304" pitchFamily="18" charset="0"/>
                <a:sym typeface="+mn-ea"/>
              </a:rPr>
              <a:t>Dream Team</a:t>
            </a:r>
            <a:endParaRPr lang="zh-CN" altLang="en-US" sz="6000" b="1" dirty="0">
              <a:latin typeface="Times New Roman" panose="02020603050405020304" pitchFamily="18" charset="0"/>
              <a:sym typeface="+mn-ea"/>
            </a:endParaRPr>
          </a:p>
        </p:txBody>
      </p:sp>
      <p:sp>
        <p:nvSpPr>
          <p:cNvPr id="2" name="矩形 1"/>
          <p:cNvSpPr/>
          <p:nvPr/>
        </p:nvSpPr>
        <p:spPr>
          <a:xfrm>
            <a:off x="0" y="1343816"/>
            <a:ext cx="9144000" cy="584775"/>
          </a:xfrm>
          <a:prstGeom prst="rect">
            <a:avLst/>
          </a:prstGeom>
        </p:spPr>
        <p:txBody>
          <a:bodyPr wrap="square">
            <a:spAutoFit/>
          </a:bodyPr>
          <a:lstStyle/>
          <a:p>
            <a:pPr algn="ctr"/>
            <a:r>
              <a:rPr lang="en-US" altLang="zh-CN" sz="3200" b="1" kern="10" dirty="0" smtClean="0">
                <a:ln w="12700">
                  <a:noFill/>
                  <a:round/>
                </a:ln>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rPr>
              <a:t>Unit 6  </a:t>
            </a:r>
            <a:r>
              <a:rPr lang="en-US" altLang="zh-CN" sz="3200" b="1" dirty="0" smtClean="0">
                <a:latin typeface="Times New Roman" panose="02020603050405020304" pitchFamily="18" charset="0"/>
                <a:cs typeface="Times New Roman" panose="02020603050405020304" pitchFamily="18" charset="0"/>
              </a:rPr>
              <a:t>Be a Champion! </a:t>
            </a:r>
            <a:endParaRPr lang="en-US" altLang="zh-CN" sz="3200" b="1" dirty="0">
              <a:latin typeface="Times New Roman" panose="02020603050405020304" pitchFamily="18" charset="0"/>
              <a:cs typeface="Times New Roman" panose="02020603050405020304" pitchFamily="18" charset="0"/>
            </a:endParaRPr>
          </a:p>
        </p:txBody>
      </p:sp>
      <p:sp>
        <p:nvSpPr>
          <p:cNvPr id="6" name="矩形 5"/>
          <p:cNvSpPr/>
          <p:nvPr/>
        </p:nvSpPr>
        <p:spPr>
          <a:xfrm>
            <a:off x="4417059" y="5554320"/>
            <a:ext cx="3294492" cy="498598"/>
          </a:xfrm>
          <a:prstGeom prst="rect">
            <a:avLst/>
          </a:prstGeom>
        </p:spPr>
        <p:txBody>
          <a:bodyPr wrap="none">
            <a:spAutoFit/>
          </a:bodyPr>
          <a:lstStyle/>
          <a:p>
            <a:pPr marL="342900" lvl="0" indent="-342900" algn="l" fontAlgn="base">
              <a:lnSpc>
                <a:spcPct val="110000"/>
              </a:lnSpc>
              <a:spcBef>
                <a:spcPct val="0"/>
              </a:spcBef>
              <a:spcAft>
                <a:spcPct val="0"/>
              </a:spcAft>
            </a:pPr>
            <a:r>
              <a:rPr lang="en-US" altLang="zh-CN" sz="2400" b="1" kern="0" smtClean="0">
                <a:solidFill>
                  <a:srgbClr val="000000"/>
                </a:solidFill>
                <a:latin typeface="微软雅黑" panose="020B0503020204020204" pitchFamily="34" charset="-122"/>
                <a:ea typeface="微软雅黑" panose="020B0503020204020204" pitchFamily="34" charset="-122"/>
                <a:sym typeface="+mn-ea"/>
              </a:rPr>
              <a:t>WWW.PPT818.COM</a:t>
            </a:r>
            <a:endParaRPr lang="en-US" altLang="zh-CN" sz="2400" b="1" kern="0" dirty="0">
              <a:solidFill>
                <a:srgbClr val="000000"/>
              </a:solidFill>
              <a:latin typeface="微软雅黑" panose="020B0503020204020204" pitchFamily="34" charset="-122"/>
              <a:ea typeface="微软雅黑" panose="020B0503020204020204" pitchFamily="34" charset="-122"/>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图片 11269" descr="图片2"/>
          <p:cNvPicPr>
            <a:picLocks noChangeAspect="1" noChangeArrowheads="1"/>
          </p:cNvPicPr>
          <p:nvPr/>
        </p:nvPicPr>
        <p:blipFill>
          <a:blip r:embed="rId2"/>
          <a:srcRect/>
          <a:stretch>
            <a:fillRect/>
          </a:stretch>
        </p:blipFill>
        <p:spPr bwMode="auto">
          <a:xfrm>
            <a:off x="7072313" y="1071563"/>
            <a:ext cx="1150937" cy="107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文本框 11270"/>
          <p:cNvSpPr txBox="1">
            <a:spLocks noChangeArrowheads="1"/>
          </p:cNvSpPr>
          <p:nvPr/>
        </p:nvSpPr>
        <p:spPr bwMode="auto">
          <a:xfrm>
            <a:off x="592138" y="2066925"/>
            <a:ext cx="71485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endParaRPr lang="zh-CN" altLang="zh-CN" sz="1800">
              <a:latin typeface="Comic Sans MS" panose="030F0702030302020204" pitchFamily="66" charset="0"/>
            </a:endParaRPr>
          </a:p>
        </p:txBody>
      </p:sp>
      <p:sp>
        <p:nvSpPr>
          <p:cNvPr id="12292" name="文本框 11271"/>
          <p:cNvSpPr txBox="1">
            <a:spLocks noChangeArrowheads="1"/>
          </p:cNvSpPr>
          <p:nvPr/>
        </p:nvSpPr>
        <p:spPr bwMode="auto">
          <a:xfrm>
            <a:off x="1023938" y="1922463"/>
            <a:ext cx="7148512"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pPr>
              <a:lnSpc>
                <a:spcPct val="140000"/>
              </a:lnSpc>
              <a:buFont typeface="Arial" panose="020B0604020202020204" pitchFamily="34" charset="0"/>
              <a:buAutoNum type="arabicPeriod"/>
            </a:pPr>
            <a:r>
              <a:rPr lang="en-US" altLang="zh-CN" sz="4000" b="1">
                <a:latin typeface="Times New Roman" panose="02020603050405020304" pitchFamily="18" charset="0"/>
              </a:rPr>
              <a:t> Which sports team do you  like best? Why?</a:t>
            </a:r>
          </a:p>
          <a:p>
            <a:pPr>
              <a:lnSpc>
                <a:spcPct val="140000"/>
              </a:lnSpc>
              <a:buFont typeface="Arial" panose="020B0604020202020204" pitchFamily="34" charset="0"/>
              <a:buAutoNum type="arabicPeriod"/>
            </a:pPr>
            <a:r>
              <a:rPr lang="en-US" altLang="zh-CN" sz="4000" b="1">
                <a:latin typeface="Times New Roman" panose="02020603050405020304" pitchFamily="18" charset="0"/>
              </a:rPr>
              <a:t> What is the most important part of a team?</a:t>
            </a:r>
          </a:p>
        </p:txBody>
      </p:sp>
      <p:sp>
        <p:nvSpPr>
          <p:cNvPr id="6" name="矩形 5"/>
          <p:cNvSpPr/>
          <p:nvPr/>
        </p:nvSpPr>
        <p:spPr>
          <a:xfrm>
            <a:off x="2643173" y="1071545"/>
            <a:ext cx="3382657" cy="769442"/>
          </a:xfrm>
          <a:prstGeom prst="rect">
            <a:avLst/>
          </a:prstGeom>
          <a:noFill/>
          <a:ln>
            <a:noFill/>
          </a:ln>
        </p:spPr>
        <p:txBody>
          <a:bodyPr wrap="none">
            <a:spAutoFit/>
          </a:bodyPr>
          <a:lstStyle/>
          <a:p>
            <a:pPr algn="ctr" fontAlgn="auto">
              <a:spcBef>
                <a:spcPts val="0"/>
              </a:spcBef>
              <a:spcAft>
                <a:spcPts val="0"/>
              </a:spcAft>
              <a:defRPr/>
            </a:pPr>
            <a:r>
              <a:rPr lang="en-US" altLang="zh-CN" sz="4400" dirty="0">
                <a:ln w="25400">
                  <a:solidFill>
                    <a:srgbClr val="861E1D">
                      <a:alpha val="94000"/>
                    </a:srgbClr>
                  </a:solidFill>
                  <a:prstDash val="solid"/>
                </a:ln>
                <a:solidFill>
                  <a:srgbClr val="FF99CC"/>
                </a:solidFill>
                <a:latin typeface="Times New Roman" panose="02020603050405020304" pitchFamily="18" charset="0"/>
                <a:ea typeface="+mn-ea"/>
                <a:cs typeface="Times New Roman" panose="02020603050405020304" pitchFamily="18" charset="0"/>
              </a:rPr>
              <a:t>Think about it</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p:cNvSpPr>
            <a:spLocks noGrp="1" noChangeArrowheads="1"/>
          </p:cNvSpPr>
          <p:nvPr>
            <p:ph type="title" idx="4294967295"/>
          </p:nvPr>
        </p:nvSpPr>
        <p:spPr>
          <a:xfrm>
            <a:off x="627063" y="1214438"/>
            <a:ext cx="8516937" cy="1155700"/>
          </a:xfrm>
        </p:spPr>
        <p:txBody>
          <a:bodyPr/>
          <a:lstStyle/>
          <a:p>
            <a:pPr eaLnBrk="1" hangingPunct="1"/>
            <a:r>
              <a:rPr lang="en-US" altLang="zh-CN" sz="3600" b="1" dirty="0" smtClean="0">
                <a:latin typeface="Times New Roman" panose="02020603050405020304" pitchFamily="18" charset="0"/>
              </a:rPr>
              <a:t>    Listen to the passage and tell True or False.</a:t>
            </a:r>
          </a:p>
        </p:txBody>
      </p:sp>
      <p:sp>
        <p:nvSpPr>
          <p:cNvPr id="13315" name="内容占位符 2"/>
          <p:cNvSpPr>
            <a:spLocks noGrp="1" noChangeArrowheads="1"/>
          </p:cNvSpPr>
          <p:nvPr>
            <p:ph idx="4294967295"/>
          </p:nvPr>
        </p:nvSpPr>
        <p:spPr>
          <a:xfrm>
            <a:off x="795338" y="2405063"/>
            <a:ext cx="8348662" cy="3643312"/>
          </a:xfrm>
        </p:spPr>
        <p:txBody>
          <a:bodyPr/>
          <a:lstStyle/>
          <a:p>
            <a:pPr marL="0" indent="0" eaLnBrk="1" hangingPunct="1">
              <a:buFont typeface="Arial" panose="020B0604020202020204" pitchFamily="34" charset="0"/>
              <a:buNone/>
            </a:pPr>
            <a:r>
              <a:rPr lang="en-US" altLang="zh-CN" sz="3600" b="1" dirty="0" smtClean="0">
                <a:latin typeface="Times New Roman" panose="02020603050405020304" pitchFamily="18" charset="0"/>
              </a:rPr>
              <a:t>1. The U.S. basketball team is considered to be the dream team.(  )</a:t>
            </a:r>
            <a:endParaRPr lang="zh-CN" altLang="en-US" sz="3600" b="1" dirty="0" smtClean="0">
              <a:latin typeface="Times New Roman" panose="02020603050405020304" pitchFamily="18" charset="0"/>
            </a:endParaRPr>
          </a:p>
          <a:p>
            <a:pPr marL="0" indent="0" eaLnBrk="1" hangingPunct="1">
              <a:buFont typeface="Arial" panose="020B0604020202020204" pitchFamily="34" charset="0"/>
              <a:buNone/>
            </a:pPr>
            <a:r>
              <a:rPr lang="en-US" altLang="zh-CN" sz="3600" b="1" dirty="0" smtClean="0">
                <a:latin typeface="Times New Roman" panose="02020603050405020304" pitchFamily="18" charset="0"/>
              </a:rPr>
              <a:t>2. The diving team is China</a:t>
            </a:r>
            <a:r>
              <a:rPr lang="en-US" altLang="zh-CN" sz="3600" b="1" dirty="0" smtClean="0">
                <a:latin typeface="Comic Sans MS" panose="030F0702030302020204" pitchFamily="66" charset="0"/>
              </a:rPr>
              <a:t>’</a:t>
            </a:r>
            <a:r>
              <a:rPr lang="en-US" altLang="zh-CN" sz="3600" b="1" dirty="0" smtClean="0">
                <a:latin typeface="Times New Roman" panose="02020603050405020304" pitchFamily="18" charset="0"/>
              </a:rPr>
              <a:t>s only dream team.(  )</a:t>
            </a:r>
          </a:p>
          <a:p>
            <a:pPr marL="0" indent="0" eaLnBrk="1" hangingPunct="1">
              <a:buFont typeface="Arial" panose="020B0604020202020204" pitchFamily="34" charset="0"/>
              <a:buNone/>
            </a:pPr>
            <a:r>
              <a:rPr lang="en-US" altLang="zh-CN" sz="3600" b="1" dirty="0" smtClean="0">
                <a:latin typeface="Times New Roman" panose="02020603050405020304" pitchFamily="18" charset="0"/>
              </a:rPr>
              <a:t>3. There is more to a dream team than winning gold medals. (  )</a:t>
            </a:r>
          </a:p>
        </p:txBody>
      </p:sp>
      <p:sp>
        <p:nvSpPr>
          <p:cNvPr id="5" name="TextBox 4"/>
          <p:cNvSpPr txBox="1">
            <a:spLocks noChangeArrowheads="1"/>
          </p:cNvSpPr>
          <p:nvPr/>
        </p:nvSpPr>
        <p:spPr bwMode="auto">
          <a:xfrm>
            <a:off x="4791075" y="3003550"/>
            <a:ext cx="487363"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3600" b="1">
                <a:solidFill>
                  <a:srgbClr val="FF0000"/>
                </a:solidFill>
                <a:latin typeface="Times New Roman" panose="02020603050405020304" pitchFamily="18" charset="0"/>
              </a:rPr>
              <a:t>T</a:t>
            </a:r>
          </a:p>
        </p:txBody>
      </p:sp>
      <p:sp>
        <p:nvSpPr>
          <p:cNvPr id="6" name="TextBox 5"/>
          <p:cNvSpPr txBox="1">
            <a:spLocks noChangeArrowheads="1"/>
          </p:cNvSpPr>
          <p:nvPr/>
        </p:nvSpPr>
        <p:spPr bwMode="auto">
          <a:xfrm>
            <a:off x="4816475" y="5408613"/>
            <a:ext cx="487363"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3600" b="1">
                <a:solidFill>
                  <a:srgbClr val="FF0000"/>
                </a:solidFill>
                <a:latin typeface="Times New Roman" panose="02020603050405020304" pitchFamily="18" charset="0"/>
              </a:rPr>
              <a:t>T</a:t>
            </a:r>
          </a:p>
        </p:txBody>
      </p:sp>
      <p:sp>
        <p:nvSpPr>
          <p:cNvPr id="7" name="TextBox 6"/>
          <p:cNvSpPr txBox="1">
            <a:spLocks noChangeArrowheads="1"/>
          </p:cNvSpPr>
          <p:nvPr/>
        </p:nvSpPr>
        <p:spPr bwMode="auto">
          <a:xfrm>
            <a:off x="1706563" y="4186238"/>
            <a:ext cx="46196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3600" b="1">
                <a:solidFill>
                  <a:srgbClr val="FF0000"/>
                </a:solidFill>
                <a:latin typeface="Times New Roman" panose="02020603050405020304" pitchFamily="18" charset="0"/>
              </a:rPr>
              <a:t>F</a:t>
            </a:r>
          </a:p>
        </p:txBody>
      </p:sp>
      <p:sp>
        <p:nvSpPr>
          <p:cNvPr id="8" name="矩形 7"/>
          <p:cNvSpPr/>
          <p:nvPr/>
        </p:nvSpPr>
        <p:spPr>
          <a:xfrm>
            <a:off x="2786049" y="357165"/>
            <a:ext cx="2973891" cy="769442"/>
          </a:xfrm>
          <a:prstGeom prst="rect">
            <a:avLst/>
          </a:prstGeom>
          <a:noFill/>
          <a:ln>
            <a:noFill/>
          </a:ln>
        </p:spPr>
        <p:txBody>
          <a:bodyPr wrap="none">
            <a:spAutoFit/>
          </a:bodyPr>
          <a:lstStyle/>
          <a:p>
            <a:pPr algn="ctr" fontAlgn="auto">
              <a:spcBef>
                <a:spcPts val="0"/>
              </a:spcBef>
              <a:spcAft>
                <a:spcPts val="0"/>
              </a:spcAft>
              <a:defRPr/>
            </a:pPr>
            <a:r>
              <a:rPr lang="en-US" altLang="zh-CN" sz="4400" dirty="0">
                <a:ln w="25400">
                  <a:solidFill>
                    <a:srgbClr val="861E1D">
                      <a:alpha val="94000"/>
                    </a:srgbClr>
                  </a:solidFill>
                  <a:prstDash val="solid"/>
                </a:ln>
                <a:solidFill>
                  <a:srgbClr val="FF99CC"/>
                </a:solidFill>
                <a:latin typeface="Times New Roman" panose="02020603050405020304" pitchFamily="18" charset="0"/>
                <a:ea typeface="+mn-ea"/>
                <a:cs typeface="Times New Roman" panose="02020603050405020304" pitchFamily="18" charset="0"/>
              </a:rPr>
              <a:t>Presentation</a:t>
            </a:r>
          </a:p>
        </p:txBody>
      </p:sp>
      <p:pic>
        <p:nvPicPr>
          <p:cNvPr id="9" name="L35课文朗读.mp3">
            <a:hlinkClick r:id="" action="ppaction://media"/>
          </p:cNvPr>
          <p:cNvPicPr>
            <a:picLocks noRot="1" noChangeAspect="1" noChangeArrowheads="1"/>
          </p:cNvPicPr>
          <p:nvPr>
            <a:audioFile r:link="rId2"/>
            <p:extLst>
              <p:ext uri="{DAA4B4D4-6D71-4841-9C94-3DE7FCFB9230}">
                <p14:media xmlns:p14="http://schemas.microsoft.com/office/powerpoint/2010/main" r:link="rId1"/>
              </p:ext>
            </p:extLst>
          </p:nvPr>
        </p:nvPicPr>
        <p:blipFill>
          <a:blip r:embed="rId4">
            <a:extLst>
              <a:ext uri="{28A0092B-C50C-407E-A947-70E740481C1C}">
                <a14:useLocalDpi xmlns:a14="http://schemas.microsoft.com/office/drawing/2010/main" val="0"/>
              </a:ext>
            </a:extLst>
          </a:blip>
          <a:srcRect/>
          <a:stretch>
            <a:fillRect/>
          </a:stretch>
        </p:blipFill>
        <p:spPr bwMode="auto">
          <a:xfrm>
            <a:off x="7286625" y="1785938"/>
            <a:ext cx="714375"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8" restart="whenNotActive" fill="hold" evtFilter="cancelBubble" nodeType="interactiveSeq">
                <p:stCondLst>
                  <p:cond evt="onClick" delay="0">
                    <p:tgtEl>
                      <p:spTgt spid="9"/>
                    </p:tgtEl>
                  </p:cond>
                </p:stCondLst>
                <p:endSync evt="end" delay="0">
                  <p:rtn val="all"/>
                </p:endSync>
                <p:childTnLst>
                  <p:par>
                    <p:cTn id="19" fill="hold">
                      <p:stCondLst>
                        <p:cond delay="0"/>
                      </p:stCondLst>
                      <p:childTnLst>
                        <p:par>
                          <p:cTn id="20" fill="hold">
                            <p:stCondLst>
                              <p:cond delay="0"/>
                            </p:stCondLst>
                            <p:childTnLst>
                              <p:par>
                                <p:cTn id="21" presetID="1" presetClass="mediacall" presetSubtype="0" fill="hold" nodeType="clickEffect">
                                  <p:stCondLst>
                                    <p:cond delay="0"/>
                                  </p:stCondLst>
                                  <p:childTnLst>
                                    <p:cmd type="call" cmd="playFrom(0.0)">
                                      <p:cBhvr>
                                        <p:cTn id="22" dur="84465" fill="hold"/>
                                        <p:tgtEl>
                                          <p:spTgt spid="9"/>
                                        </p:tgtEl>
                                      </p:cBhvr>
                                    </p:cmd>
                                  </p:childTnLst>
                                </p:cTn>
                              </p:par>
                            </p:childTnLst>
                          </p:cTn>
                        </p:par>
                      </p:childTnLst>
                    </p:cTn>
                  </p:par>
                </p:childTnLst>
              </p:cTn>
              <p:nextCondLst>
                <p:cond evt="onClick" delay="0">
                  <p:tgtEl>
                    <p:spTgt spid="9"/>
                  </p:tgtEl>
                </p:cond>
              </p:nextCondLst>
            </p:seq>
            <p:audio>
              <p:cMediaNode>
                <p:cTn id="23"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audio>
          </p:childTnLst>
        </p:cTn>
      </p:par>
    </p:tnLst>
    <p:bldLst>
      <p:bldP spid="5"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Text Box 5"/>
          <p:cNvSpPr txBox="1">
            <a:spLocks noChangeArrowheads="1"/>
          </p:cNvSpPr>
          <p:nvPr/>
        </p:nvSpPr>
        <p:spPr bwMode="auto">
          <a:xfrm>
            <a:off x="401638" y="693738"/>
            <a:ext cx="8497887" cy="548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pPr>
              <a:lnSpc>
                <a:spcPct val="140000"/>
              </a:lnSpc>
            </a:pPr>
            <a:r>
              <a:rPr lang="en-US" altLang="zh-CN" sz="3400" b="1" dirty="0">
                <a:latin typeface="Times New Roman" panose="02020603050405020304" pitchFamily="18" charset="0"/>
              </a:rPr>
              <a:t>Ⅰ .Read the lesson and answer the questions.</a:t>
            </a:r>
          </a:p>
          <a:p>
            <a:pPr>
              <a:lnSpc>
                <a:spcPct val="150000"/>
              </a:lnSpc>
            </a:pPr>
            <a:r>
              <a:rPr lang="en-US" altLang="zh-CN" sz="3400" b="1" dirty="0">
                <a:latin typeface="Times New Roman" panose="02020603050405020304" pitchFamily="18" charset="0"/>
              </a:rPr>
              <a:t>1. What is the dream team of the U.S.?</a:t>
            </a:r>
          </a:p>
          <a:p>
            <a:pPr>
              <a:lnSpc>
                <a:spcPct val="150000"/>
              </a:lnSpc>
            </a:pPr>
            <a:r>
              <a:rPr lang="en-US" altLang="zh-CN" sz="3400" b="1" dirty="0">
                <a:solidFill>
                  <a:srgbClr val="FF0000"/>
                </a:solidFill>
                <a:latin typeface="Times New Roman" panose="02020603050405020304" pitchFamily="18" charset="0"/>
              </a:rPr>
              <a:t>     The basketball team.</a:t>
            </a:r>
          </a:p>
          <a:p>
            <a:pPr>
              <a:lnSpc>
                <a:spcPct val="150000"/>
              </a:lnSpc>
              <a:buFont typeface="Arial" panose="020B0604020202020204" pitchFamily="34" charset="0"/>
              <a:buAutoNum type="arabicPeriod" startAt="2"/>
            </a:pPr>
            <a:r>
              <a:rPr lang="en-US" altLang="zh-CN" sz="3400" b="1" dirty="0">
                <a:latin typeface="Times New Roman" panose="02020603050405020304" pitchFamily="18" charset="0"/>
              </a:rPr>
              <a:t> Is the diving team China’s only dream team?</a:t>
            </a:r>
          </a:p>
          <a:p>
            <a:pPr>
              <a:lnSpc>
                <a:spcPct val="150000"/>
              </a:lnSpc>
            </a:pPr>
            <a:r>
              <a:rPr lang="en-US" altLang="zh-CN" sz="3400" b="1" dirty="0">
                <a:solidFill>
                  <a:srgbClr val="FF0000"/>
                </a:solidFill>
                <a:latin typeface="Times New Roman" panose="02020603050405020304" pitchFamily="18" charset="0"/>
              </a:rPr>
              <a:t>      No. China also has dream teams in ping-</a:t>
            </a:r>
          </a:p>
          <a:p>
            <a:pPr>
              <a:lnSpc>
                <a:spcPct val="150000"/>
              </a:lnSpc>
            </a:pPr>
            <a:r>
              <a:rPr lang="en-US" altLang="zh-CN" sz="3400" b="1" dirty="0">
                <a:solidFill>
                  <a:srgbClr val="FF0000"/>
                </a:solidFill>
                <a:latin typeface="Times New Roman" panose="02020603050405020304" pitchFamily="18" charset="0"/>
              </a:rPr>
              <a:t>pong and badminton.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4341">
                                            <p:txEl>
                                              <p:pRg st="2" end="2"/>
                                            </p:txEl>
                                          </p:spTgt>
                                        </p:tgtEl>
                                        <p:attrNameLst>
                                          <p:attrName>style.visibility</p:attrName>
                                        </p:attrNameLst>
                                      </p:cBhvr>
                                      <p:to>
                                        <p:strVal val="visible"/>
                                      </p:to>
                                    </p:set>
                                    <p:animEffect transition="in" filter="blinds(horizontal)">
                                      <p:cBhvr>
                                        <p:cTn id="7" dur="500"/>
                                        <p:tgtEl>
                                          <p:spTgt spid="1434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4341">
                                            <p:txEl>
                                              <p:pRg st="4" end="4"/>
                                            </p:txEl>
                                          </p:spTgt>
                                        </p:tgtEl>
                                        <p:attrNameLst>
                                          <p:attrName>style.visibility</p:attrName>
                                        </p:attrNameLst>
                                      </p:cBhvr>
                                      <p:to>
                                        <p:strVal val="visible"/>
                                      </p:to>
                                    </p:set>
                                    <p:animEffect transition="in" filter="blinds(horizontal)">
                                      <p:cBhvr>
                                        <p:cTn id="12" dur="500"/>
                                        <p:tgtEl>
                                          <p:spTgt spid="14341">
                                            <p:txEl>
                                              <p:pRg st="4" end="4"/>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14341">
                                            <p:txEl>
                                              <p:pRg st="5" end="5"/>
                                            </p:txEl>
                                          </p:spTgt>
                                        </p:tgtEl>
                                        <p:attrNameLst>
                                          <p:attrName>style.visibility</p:attrName>
                                        </p:attrNameLst>
                                      </p:cBhvr>
                                      <p:to>
                                        <p:strVal val="visible"/>
                                      </p:to>
                                    </p:set>
                                    <p:animEffect transition="in" filter="blinds(horizontal)">
                                      <p:cBhvr>
                                        <p:cTn id="15" dur="500"/>
                                        <p:tgtEl>
                                          <p:spTgt spid="1434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3"/>
          <p:cNvSpPr txBox="1">
            <a:spLocks noChangeArrowheads="1"/>
          </p:cNvSpPr>
          <p:nvPr/>
        </p:nvSpPr>
        <p:spPr bwMode="auto">
          <a:xfrm>
            <a:off x="503238" y="620713"/>
            <a:ext cx="8510587" cy="553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CN" sz="3400" b="1" dirty="0">
                <a:latin typeface="Times New Roman" panose="02020603050405020304" pitchFamily="18" charset="0"/>
              </a:rPr>
              <a:t>3. What does a dream team have?</a:t>
            </a:r>
          </a:p>
          <a:p>
            <a:pPr>
              <a:lnSpc>
                <a:spcPct val="150000"/>
              </a:lnSpc>
            </a:pPr>
            <a:r>
              <a:rPr lang="en-US" altLang="zh-CN" sz="3400" b="1" dirty="0">
                <a:solidFill>
                  <a:srgbClr val="FF0000"/>
                </a:solidFill>
                <a:latin typeface="Times New Roman" panose="02020603050405020304" pitchFamily="18" charset="0"/>
              </a:rPr>
              <a:t>A dream team has not only the best players </a:t>
            </a:r>
          </a:p>
          <a:p>
            <a:pPr>
              <a:lnSpc>
                <a:spcPct val="150000"/>
              </a:lnSpc>
            </a:pPr>
            <a:r>
              <a:rPr lang="en-US" altLang="zh-CN" sz="3400" b="1" dirty="0">
                <a:solidFill>
                  <a:srgbClr val="FF0000"/>
                </a:solidFill>
                <a:latin typeface="Times New Roman" panose="02020603050405020304" pitchFamily="18" charset="0"/>
              </a:rPr>
              <a:t>and the best coach, but also the best team </a:t>
            </a:r>
          </a:p>
          <a:p>
            <a:pPr>
              <a:lnSpc>
                <a:spcPct val="150000"/>
              </a:lnSpc>
            </a:pPr>
            <a:r>
              <a:rPr lang="en-US" altLang="zh-CN" sz="3400" b="1" dirty="0">
                <a:solidFill>
                  <a:srgbClr val="FF0000"/>
                </a:solidFill>
                <a:latin typeface="Times New Roman" panose="02020603050405020304" pitchFamily="18" charset="0"/>
              </a:rPr>
              <a:t>spirit.</a:t>
            </a:r>
          </a:p>
          <a:p>
            <a:pPr>
              <a:lnSpc>
                <a:spcPct val="150000"/>
              </a:lnSpc>
            </a:pPr>
            <a:r>
              <a:rPr lang="en-US" altLang="zh-CN" sz="3400" b="1" dirty="0">
                <a:latin typeface="Times New Roman" panose="02020603050405020304" pitchFamily="18" charset="0"/>
              </a:rPr>
              <a:t>4. How can the players perform better? </a:t>
            </a:r>
          </a:p>
          <a:p>
            <a:pPr>
              <a:lnSpc>
                <a:spcPct val="150000"/>
              </a:lnSpc>
            </a:pPr>
            <a:r>
              <a:rPr lang="en-US" altLang="zh-CN" sz="3400" b="1" dirty="0">
                <a:solidFill>
                  <a:srgbClr val="FF0000"/>
                </a:solidFill>
                <a:latin typeface="Times New Roman" panose="02020603050405020304" pitchFamily="18" charset="0"/>
              </a:rPr>
              <a:t>The players perform better by working </a:t>
            </a:r>
          </a:p>
          <a:p>
            <a:pPr>
              <a:lnSpc>
                <a:spcPct val="150000"/>
              </a:lnSpc>
            </a:pPr>
            <a:r>
              <a:rPr lang="en-US" altLang="zh-CN" sz="3400" b="1" dirty="0">
                <a:solidFill>
                  <a:srgbClr val="FF0000"/>
                </a:solidFill>
                <a:latin typeface="Times New Roman" panose="02020603050405020304" pitchFamily="18" charset="0"/>
              </a:rPr>
              <a:t>together.</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animEffect transition="in" filter="blinds(horizontal)">
                                      <p:cBhvr>
                                        <p:cTn id="7" dur="500"/>
                                        <p:tgtEl>
                                          <p:spTgt spid="1536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5363">
                                            <p:txEl>
                                              <p:pRg st="2" end="2"/>
                                            </p:txEl>
                                          </p:spTgt>
                                        </p:tgtEl>
                                        <p:attrNameLst>
                                          <p:attrName>style.visibility</p:attrName>
                                        </p:attrNameLst>
                                      </p:cBhvr>
                                      <p:to>
                                        <p:strVal val="visible"/>
                                      </p:to>
                                    </p:set>
                                    <p:animEffect transition="in" filter="blinds(horizontal)">
                                      <p:cBhvr>
                                        <p:cTn id="10" dur="500"/>
                                        <p:tgtEl>
                                          <p:spTgt spid="15363">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15363">
                                            <p:txEl>
                                              <p:pRg st="3" end="3"/>
                                            </p:txEl>
                                          </p:spTgt>
                                        </p:tgtEl>
                                        <p:attrNameLst>
                                          <p:attrName>style.visibility</p:attrName>
                                        </p:attrNameLst>
                                      </p:cBhvr>
                                      <p:to>
                                        <p:strVal val="visible"/>
                                      </p:to>
                                    </p:set>
                                    <p:animEffect transition="in" filter="blinds(horizontal)">
                                      <p:cBhvr>
                                        <p:cTn id="13" dur="500"/>
                                        <p:tgtEl>
                                          <p:spTgt spid="1536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15363">
                                            <p:txEl>
                                              <p:pRg st="5" end="5"/>
                                            </p:txEl>
                                          </p:spTgt>
                                        </p:tgtEl>
                                        <p:attrNameLst>
                                          <p:attrName>style.visibility</p:attrName>
                                        </p:attrNameLst>
                                      </p:cBhvr>
                                      <p:to>
                                        <p:strVal val="visible"/>
                                      </p:to>
                                    </p:set>
                                    <p:animEffect transition="in" filter="blinds(horizontal)">
                                      <p:cBhvr>
                                        <p:cTn id="18" dur="500"/>
                                        <p:tgtEl>
                                          <p:spTgt spid="15363">
                                            <p:txEl>
                                              <p:pRg st="5" end="5"/>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15363">
                                            <p:txEl>
                                              <p:pRg st="6" end="6"/>
                                            </p:txEl>
                                          </p:spTgt>
                                        </p:tgtEl>
                                        <p:attrNameLst>
                                          <p:attrName>style.visibility</p:attrName>
                                        </p:attrNameLst>
                                      </p:cBhvr>
                                      <p:to>
                                        <p:strVal val="visible"/>
                                      </p:to>
                                    </p:set>
                                    <p:animEffect transition="in" filter="blinds(horizontal)">
                                      <p:cBhvr>
                                        <p:cTn id="21" dur="500"/>
                                        <p:tgtEl>
                                          <p:spTgt spid="1536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97"/>
          <p:cNvSpPr txBox="1">
            <a:spLocks noChangeArrowheads="1"/>
          </p:cNvSpPr>
          <p:nvPr/>
        </p:nvSpPr>
        <p:spPr bwMode="auto">
          <a:xfrm>
            <a:off x="209550" y="914400"/>
            <a:ext cx="8499475"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3400" b="1" dirty="0">
                <a:latin typeface="Times New Roman" panose="02020603050405020304" pitchFamily="18" charset="0"/>
              </a:rPr>
              <a:t>Ⅱ. Complete the clues and do the crossword.</a:t>
            </a:r>
            <a:endParaRPr lang="en-US" altLang="zh-CN" sz="3400" b="1" dirty="0">
              <a:latin typeface="Times New Roman" panose="02020603050405020304" pitchFamily="18" charset="0"/>
              <a:cs typeface="Times New Roman" panose="02020603050405020304" pitchFamily="18" charset="0"/>
            </a:endParaRPr>
          </a:p>
        </p:txBody>
      </p:sp>
      <p:sp>
        <p:nvSpPr>
          <p:cNvPr id="16387" name="Text Box 98"/>
          <p:cNvSpPr txBox="1">
            <a:spLocks noChangeArrowheads="1"/>
          </p:cNvSpPr>
          <p:nvPr/>
        </p:nvSpPr>
        <p:spPr bwMode="auto">
          <a:xfrm>
            <a:off x="407988" y="1528763"/>
            <a:ext cx="8745537" cy="415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2400" b="1" dirty="0">
                <a:solidFill>
                  <a:srgbClr val="000000"/>
                </a:solidFill>
                <a:latin typeface="Comic Sans MS" panose="030F0702030302020204" pitchFamily="66" charset="0"/>
              </a:rPr>
              <a:t>               Across</a:t>
            </a:r>
          </a:p>
          <a:p>
            <a:pPr>
              <a:buFont typeface="Arial" panose="020B0604020202020204" pitchFamily="34" charset="0"/>
              <a:buAutoNum type="arabicPeriod"/>
            </a:pPr>
            <a:r>
              <a:rPr lang="en-US" altLang="zh-CN" sz="2400" b="1" dirty="0">
                <a:solidFill>
                  <a:srgbClr val="000000"/>
                </a:solidFill>
                <a:latin typeface="Comic Sans MS" panose="030F0702030302020204" pitchFamily="66" charset="0"/>
              </a:rPr>
              <a:t>The weather has a big _______ on agriculture.</a:t>
            </a:r>
          </a:p>
          <a:p>
            <a:r>
              <a:rPr lang="en-US" altLang="zh-CN" sz="2400" b="1" dirty="0">
                <a:solidFill>
                  <a:srgbClr val="000000"/>
                </a:solidFill>
                <a:latin typeface="Comic Sans MS" panose="030F0702030302020204" pitchFamily="66" charset="0"/>
              </a:rPr>
              <a:t>                 Down</a:t>
            </a:r>
          </a:p>
          <a:p>
            <a:r>
              <a:rPr lang="en-US" altLang="zh-CN" sz="2400" b="1" dirty="0">
                <a:solidFill>
                  <a:srgbClr val="000000"/>
                </a:solidFill>
                <a:latin typeface="Comic Sans MS" panose="030F0702030302020204" pitchFamily="66" charset="0"/>
              </a:rPr>
              <a:t>2. Lin Dan, a famous Chinese player, started playing ____________ at the age of nine.</a:t>
            </a:r>
          </a:p>
          <a:p>
            <a:r>
              <a:rPr lang="en-US" altLang="zh-CN" sz="2400" b="1" dirty="0">
                <a:solidFill>
                  <a:srgbClr val="000000"/>
                </a:solidFill>
                <a:latin typeface="Comic Sans MS" panose="030F0702030302020204" pitchFamily="66" charset="0"/>
              </a:rPr>
              <a:t>3. Her hair is so blond that it almost looks like _____.</a:t>
            </a:r>
          </a:p>
          <a:p>
            <a:r>
              <a:rPr lang="en-US" altLang="zh-CN" sz="2400" b="1" dirty="0">
                <a:solidFill>
                  <a:srgbClr val="000000"/>
                </a:solidFill>
                <a:latin typeface="Comic Sans MS" panose="030F0702030302020204" pitchFamily="66" charset="0"/>
              </a:rPr>
              <a:t>4. We have been practicing </a:t>
            </a:r>
            <a:r>
              <a:rPr lang="en-US" altLang="zh-CN" sz="2400" b="1" i="1" dirty="0">
                <a:solidFill>
                  <a:srgbClr val="000000"/>
                </a:solidFill>
                <a:latin typeface="Comic Sans MS" panose="030F0702030302020204" pitchFamily="66" charset="0"/>
              </a:rPr>
              <a:t>Snow White</a:t>
            </a:r>
            <a:r>
              <a:rPr lang="en-US" altLang="zh-CN" sz="2400" b="1" dirty="0">
                <a:solidFill>
                  <a:srgbClr val="000000"/>
                </a:solidFill>
                <a:latin typeface="Comic Sans MS" panose="030F0702030302020204" pitchFamily="66" charset="0"/>
              </a:rPr>
              <a:t> for over a month. We are going to _______ it tomorrow. </a:t>
            </a:r>
          </a:p>
          <a:p>
            <a:r>
              <a:rPr lang="en-US" altLang="zh-CN" sz="2400" b="1" dirty="0">
                <a:solidFill>
                  <a:srgbClr val="000000"/>
                </a:solidFill>
                <a:latin typeface="Comic Sans MS" panose="030F0702030302020204" pitchFamily="66" charset="0"/>
              </a:rPr>
              <a:t>5. The_______ held a team meeting to discuss the reasons why they failed.</a:t>
            </a:r>
            <a:endParaRPr lang="zh-CN" altLang="en-US" sz="2400" b="1" dirty="0">
              <a:solidFill>
                <a:srgbClr val="000000"/>
              </a:solidFill>
              <a:latin typeface="Comic Sans MS" panose="030F0702030302020204" pitchFamily="66" charset="0"/>
            </a:endParaRPr>
          </a:p>
          <a:p>
            <a:endParaRPr lang="en-US" altLang="zh-CN" sz="2400" dirty="0">
              <a:solidFill>
                <a:srgbClr val="000000"/>
              </a:solidFill>
              <a:latin typeface="Comic Sans MS" panose="030F0702030302020204" pitchFamily="66" charset="0"/>
            </a:endParaRPr>
          </a:p>
        </p:txBody>
      </p:sp>
      <p:sp>
        <p:nvSpPr>
          <p:cNvPr id="30803" name="矩形 3"/>
          <p:cNvSpPr>
            <a:spLocks noChangeArrowheads="1"/>
          </p:cNvSpPr>
          <p:nvPr/>
        </p:nvSpPr>
        <p:spPr bwMode="auto">
          <a:xfrm>
            <a:off x="1017588" y="2946400"/>
            <a:ext cx="1660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400" b="1">
                <a:solidFill>
                  <a:srgbClr val="FF0000"/>
                </a:solidFill>
                <a:latin typeface="Comic Sans MS" panose="030F0702030302020204" pitchFamily="66" charset="0"/>
              </a:rPr>
              <a:t>badminton</a:t>
            </a:r>
            <a:endParaRPr lang="zh-CN" altLang="en-US" sz="2400" b="1">
              <a:solidFill>
                <a:srgbClr val="FF0000"/>
              </a:solidFill>
              <a:latin typeface="Comic Sans MS" panose="030F0702030302020204" pitchFamily="66" charset="0"/>
            </a:endParaRPr>
          </a:p>
        </p:txBody>
      </p:sp>
      <p:sp>
        <p:nvSpPr>
          <p:cNvPr id="30804" name="矩形 7"/>
          <p:cNvSpPr>
            <a:spLocks noChangeArrowheads="1"/>
          </p:cNvSpPr>
          <p:nvPr/>
        </p:nvSpPr>
        <p:spPr bwMode="auto">
          <a:xfrm>
            <a:off x="1665288" y="4486275"/>
            <a:ext cx="10128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400" b="1">
                <a:solidFill>
                  <a:srgbClr val="FF0000"/>
                </a:solidFill>
                <a:latin typeface="Comic Sans MS" panose="030F0702030302020204" pitchFamily="66" charset="0"/>
              </a:rPr>
              <a:t>coach</a:t>
            </a:r>
            <a:endParaRPr lang="zh-CN" altLang="en-US" sz="2400" b="1">
              <a:solidFill>
                <a:srgbClr val="FF0000"/>
              </a:solidFill>
              <a:latin typeface="Comic Sans MS" panose="030F0702030302020204" pitchFamily="66" charset="0"/>
            </a:endParaRPr>
          </a:p>
        </p:txBody>
      </p:sp>
      <p:sp>
        <p:nvSpPr>
          <p:cNvPr id="30805" name="矩形 3"/>
          <p:cNvSpPr>
            <a:spLocks noChangeArrowheads="1"/>
          </p:cNvSpPr>
          <p:nvPr/>
        </p:nvSpPr>
        <p:spPr bwMode="auto">
          <a:xfrm>
            <a:off x="4383088" y="1914525"/>
            <a:ext cx="14922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400" b="1">
                <a:solidFill>
                  <a:srgbClr val="FF0000"/>
                </a:solidFill>
                <a:latin typeface="Comic Sans MS" panose="030F0702030302020204" pitchFamily="66" charset="0"/>
              </a:rPr>
              <a:t>influence</a:t>
            </a:r>
            <a:endParaRPr lang="zh-CN" altLang="en-US" sz="2400" b="1">
              <a:solidFill>
                <a:srgbClr val="000000"/>
              </a:solidFill>
              <a:latin typeface="Comic Sans MS" panose="030F0702030302020204" pitchFamily="66" charset="0"/>
            </a:endParaRPr>
          </a:p>
        </p:txBody>
      </p:sp>
      <p:sp>
        <p:nvSpPr>
          <p:cNvPr id="30807" name="矩形 5"/>
          <p:cNvSpPr>
            <a:spLocks noChangeArrowheads="1"/>
          </p:cNvSpPr>
          <p:nvPr/>
        </p:nvSpPr>
        <p:spPr bwMode="auto">
          <a:xfrm>
            <a:off x="7737475" y="3198813"/>
            <a:ext cx="7762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400" b="1">
                <a:solidFill>
                  <a:srgbClr val="FF0000"/>
                </a:solidFill>
                <a:latin typeface="Comic Sans MS" panose="030F0702030302020204" pitchFamily="66" charset="0"/>
              </a:rPr>
              <a:t>gold</a:t>
            </a:r>
            <a:endParaRPr lang="zh-CN" altLang="en-US" sz="2400" b="1">
              <a:solidFill>
                <a:srgbClr val="FF0000"/>
              </a:solidFill>
              <a:latin typeface="Comic Sans MS" panose="030F0702030302020204" pitchFamily="66" charset="0"/>
            </a:endParaRPr>
          </a:p>
        </p:txBody>
      </p:sp>
      <p:sp>
        <p:nvSpPr>
          <p:cNvPr id="16392" name="TextBox 16"/>
          <p:cNvSpPr txBox="1">
            <a:spLocks noChangeArrowheads="1"/>
          </p:cNvSpPr>
          <p:nvPr/>
        </p:nvSpPr>
        <p:spPr bwMode="auto">
          <a:xfrm>
            <a:off x="5357813" y="4857750"/>
            <a:ext cx="1214437"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pPr>
              <a:lnSpc>
                <a:spcPct val="140000"/>
              </a:lnSpc>
            </a:pPr>
            <a:endParaRPr lang="zh-CN" altLang="en-US" sz="3400" b="1">
              <a:solidFill>
                <a:srgbClr val="0000FF"/>
              </a:solidFill>
              <a:latin typeface="Times New Roman" panose="02020603050405020304" pitchFamily="18" charset="0"/>
            </a:endParaRPr>
          </a:p>
        </p:txBody>
      </p:sp>
      <p:sp>
        <p:nvSpPr>
          <p:cNvPr id="18" name="TextBox 17"/>
          <p:cNvSpPr txBox="1">
            <a:spLocks noChangeArrowheads="1"/>
          </p:cNvSpPr>
          <p:nvPr/>
        </p:nvSpPr>
        <p:spPr bwMode="auto">
          <a:xfrm>
            <a:off x="4398963" y="4010025"/>
            <a:ext cx="16430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pPr>
              <a:lnSpc>
                <a:spcPct val="140000"/>
              </a:lnSpc>
            </a:pPr>
            <a:r>
              <a:rPr lang="en-US" altLang="zh-CN" sz="2400" b="1">
                <a:solidFill>
                  <a:srgbClr val="FF0000"/>
                </a:solidFill>
                <a:latin typeface="Comic Sans MS" panose="030F0702030302020204" pitchFamily="66" charset="0"/>
              </a:rPr>
              <a:t>perform</a:t>
            </a:r>
            <a:endParaRPr lang="zh-CN" altLang="en-US" sz="2400" b="1">
              <a:solidFill>
                <a:srgbClr val="FF0000"/>
              </a:solidFill>
              <a:latin typeface="Comic Sans MS" panose="030F0702030302020204" pitchFamily="66"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805"/>
                                        </p:tgtEl>
                                        <p:attrNameLst>
                                          <p:attrName>style.visibility</p:attrName>
                                        </p:attrNameLst>
                                      </p:cBhvr>
                                      <p:to>
                                        <p:strVal val="visible"/>
                                      </p:to>
                                    </p:set>
                                    <p:anim calcmode="lin" valueType="num">
                                      <p:cBhvr additive="base">
                                        <p:cTn id="7" dur="500" fill="hold"/>
                                        <p:tgtEl>
                                          <p:spTgt spid="30805"/>
                                        </p:tgtEl>
                                        <p:attrNameLst>
                                          <p:attrName>ppt_x</p:attrName>
                                        </p:attrNameLst>
                                      </p:cBhvr>
                                      <p:tavLst>
                                        <p:tav tm="0">
                                          <p:val>
                                            <p:strVal val="#ppt_x"/>
                                          </p:val>
                                        </p:tav>
                                        <p:tav tm="100000">
                                          <p:val>
                                            <p:strVal val="#ppt_x"/>
                                          </p:val>
                                        </p:tav>
                                      </p:tavLst>
                                    </p:anim>
                                    <p:anim calcmode="lin" valueType="num">
                                      <p:cBhvr additive="base">
                                        <p:cTn id="8" dur="500" fill="hold"/>
                                        <p:tgtEl>
                                          <p:spTgt spid="3080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803"/>
                                        </p:tgtEl>
                                        <p:attrNameLst>
                                          <p:attrName>style.visibility</p:attrName>
                                        </p:attrNameLst>
                                      </p:cBhvr>
                                      <p:to>
                                        <p:strVal val="visible"/>
                                      </p:to>
                                    </p:set>
                                    <p:anim calcmode="lin" valueType="num">
                                      <p:cBhvr additive="base">
                                        <p:cTn id="13" dur="500" fill="hold"/>
                                        <p:tgtEl>
                                          <p:spTgt spid="30803"/>
                                        </p:tgtEl>
                                        <p:attrNameLst>
                                          <p:attrName>ppt_x</p:attrName>
                                        </p:attrNameLst>
                                      </p:cBhvr>
                                      <p:tavLst>
                                        <p:tav tm="0">
                                          <p:val>
                                            <p:strVal val="#ppt_x"/>
                                          </p:val>
                                        </p:tav>
                                        <p:tav tm="100000">
                                          <p:val>
                                            <p:strVal val="#ppt_x"/>
                                          </p:val>
                                        </p:tav>
                                      </p:tavLst>
                                    </p:anim>
                                    <p:anim calcmode="lin" valueType="num">
                                      <p:cBhvr additive="base">
                                        <p:cTn id="14" dur="500" fill="hold"/>
                                        <p:tgtEl>
                                          <p:spTgt spid="3080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807"/>
                                        </p:tgtEl>
                                        <p:attrNameLst>
                                          <p:attrName>style.visibility</p:attrName>
                                        </p:attrNameLst>
                                      </p:cBhvr>
                                      <p:to>
                                        <p:strVal val="visible"/>
                                      </p:to>
                                    </p:set>
                                    <p:anim calcmode="lin" valueType="num">
                                      <p:cBhvr additive="base">
                                        <p:cTn id="19" dur="500" fill="hold"/>
                                        <p:tgtEl>
                                          <p:spTgt spid="30807"/>
                                        </p:tgtEl>
                                        <p:attrNameLst>
                                          <p:attrName>ppt_x</p:attrName>
                                        </p:attrNameLst>
                                      </p:cBhvr>
                                      <p:tavLst>
                                        <p:tav tm="0">
                                          <p:val>
                                            <p:strVal val="#ppt_x"/>
                                          </p:val>
                                        </p:tav>
                                        <p:tav tm="100000">
                                          <p:val>
                                            <p:strVal val="#ppt_x"/>
                                          </p:val>
                                        </p:tav>
                                      </p:tavLst>
                                    </p:anim>
                                    <p:anim calcmode="lin" valueType="num">
                                      <p:cBhvr additive="base">
                                        <p:cTn id="20" dur="500" fill="hold"/>
                                        <p:tgtEl>
                                          <p:spTgt spid="3080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ppt_x"/>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0804"/>
                                        </p:tgtEl>
                                        <p:attrNameLst>
                                          <p:attrName>style.visibility</p:attrName>
                                        </p:attrNameLst>
                                      </p:cBhvr>
                                      <p:to>
                                        <p:strVal val="visible"/>
                                      </p:to>
                                    </p:set>
                                    <p:anim calcmode="lin" valueType="num">
                                      <p:cBhvr additive="base">
                                        <p:cTn id="31" dur="500" fill="hold"/>
                                        <p:tgtEl>
                                          <p:spTgt spid="30804"/>
                                        </p:tgtEl>
                                        <p:attrNameLst>
                                          <p:attrName>ppt_x</p:attrName>
                                        </p:attrNameLst>
                                      </p:cBhvr>
                                      <p:tavLst>
                                        <p:tav tm="0">
                                          <p:val>
                                            <p:strVal val="#ppt_x"/>
                                          </p:val>
                                        </p:tav>
                                        <p:tav tm="100000">
                                          <p:val>
                                            <p:strVal val="#ppt_x"/>
                                          </p:val>
                                        </p:tav>
                                      </p:tavLst>
                                    </p:anim>
                                    <p:anim calcmode="lin" valueType="num">
                                      <p:cBhvr additive="base">
                                        <p:cTn id="32" dur="500" fill="hold"/>
                                        <p:tgtEl>
                                          <p:spTgt spid="3080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3" grpId="0"/>
      <p:bldP spid="30804" grpId="0"/>
      <p:bldP spid="30805" grpId="0"/>
      <p:bldP spid="30807" grpId="0"/>
      <p:bldP spid="1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图片 1" descr="BB7B1284F252DBD46BFE50A7D94D46D5"/>
          <p:cNvPicPr>
            <a:picLocks noChangeAspect="1" noChangeArrowheads="1"/>
          </p:cNvPicPr>
          <p:nvPr/>
        </p:nvPicPr>
        <p:blipFill>
          <a:blip r:embed="rId2"/>
          <a:srcRect/>
          <a:stretch>
            <a:fillRect/>
          </a:stretch>
        </p:blipFill>
        <p:spPr bwMode="auto">
          <a:xfrm>
            <a:off x="684213" y="952500"/>
            <a:ext cx="7773987"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4"/>
          <p:cNvSpPr txBox="1">
            <a:spLocks noChangeArrowheads="1"/>
          </p:cNvSpPr>
          <p:nvPr/>
        </p:nvSpPr>
        <p:spPr bwMode="auto">
          <a:xfrm>
            <a:off x="285750" y="785813"/>
            <a:ext cx="8569325" cy="113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3400" b="1">
                <a:latin typeface="Times New Roman" panose="02020603050405020304" pitchFamily="18" charset="0"/>
              </a:rPr>
              <a:t>Ⅲ. Complete the passage with the correct forms of the given words.</a:t>
            </a:r>
          </a:p>
        </p:txBody>
      </p:sp>
      <p:sp>
        <p:nvSpPr>
          <p:cNvPr id="18435" name="Text Box 5"/>
          <p:cNvSpPr txBox="1">
            <a:spLocks noChangeArrowheads="1"/>
          </p:cNvSpPr>
          <p:nvPr/>
        </p:nvSpPr>
        <p:spPr bwMode="auto">
          <a:xfrm>
            <a:off x="285750" y="1928813"/>
            <a:ext cx="8569325" cy="426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pPr>
              <a:lnSpc>
                <a:spcPct val="115000"/>
              </a:lnSpc>
            </a:pPr>
            <a:r>
              <a:rPr lang="en-US" altLang="zh-CN" sz="3400" b="1">
                <a:latin typeface="Times New Roman" panose="02020603050405020304" pitchFamily="18" charset="0"/>
              </a:rPr>
              <a:t>Not every famous athlete is the one who goes the _________(fast) or the ________(high). Sometimes people win in other ways. In 1992, at the Barcelona Olympics, Canadian rower Silken Laumann came third in a race. But some people thought her bronze medal was as _______(good) as the gold medal. </a:t>
            </a:r>
            <a:endParaRPr lang="en-US" altLang="zh-CN" sz="3400">
              <a:latin typeface="Comic Sans MS" panose="030F0702030302020204" pitchFamily="66" charset="0"/>
            </a:endParaRPr>
          </a:p>
        </p:txBody>
      </p:sp>
      <p:sp>
        <p:nvSpPr>
          <p:cNvPr id="27654" name="Text Box 6"/>
          <p:cNvSpPr txBox="1">
            <a:spLocks noChangeArrowheads="1"/>
          </p:cNvSpPr>
          <p:nvPr/>
        </p:nvSpPr>
        <p:spPr bwMode="auto">
          <a:xfrm>
            <a:off x="1143000" y="2500313"/>
            <a:ext cx="1512888"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3400" b="1">
                <a:solidFill>
                  <a:srgbClr val="FF0000"/>
                </a:solidFill>
                <a:latin typeface="Times New Roman" panose="02020603050405020304" pitchFamily="18" charset="0"/>
              </a:rPr>
              <a:t>fastest</a:t>
            </a:r>
          </a:p>
        </p:txBody>
      </p:sp>
      <p:sp>
        <p:nvSpPr>
          <p:cNvPr id="27655" name="Text Box 7"/>
          <p:cNvSpPr txBox="1">
            <a:spLocks noChangeArrowheads="1"/>
          </p:cNvSpPr>
          <p:nvPr/>
        </p:nvSpPr>
        <p:spPr bwMode="auto">
          <a:xfrm>
            <a:off x="5214938" y="2500313"/>
            <a:ext cx="17272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3400" b="1">
                <a:solidFill>
                  <a:srgbClr val="FF0000"/>
                </a:solidFill>
                <a:latin typeface="Times New Roman" panose="02020603050405020304" pitchFamily="18" charset="0"/>
              </a:rPr>
              <a:t>highest</a:t>
            </a:r>
          </a:p>
        </p:txBody>
      </p:sp>
      <p:sp>
        <p:nvSpPr>
          <p:cNvPr id="27656" name="Text Box 8"/>
          <p:cNvSpPr txBox="1">
            <a:spLocks noChangeArrowheads="1"/>
          </p:cNvSpPr>
          <p:nvPr/>
        </p:nvSpPr>
        <p:spPr bwMode="auto">
          <a:xfrm>
            <a:off x="785813" y="5500688"/>
            <a:ext cx="1531937"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3400" b="1">
                <a:solidFill>
                  <a:srgbClr val="FF0000"/>
                </a:solidFill>
                <a:latin typeface="Times New Roman" panose="02020603050405020304" pitchFamily="18" charset="0"/>
              </a:rPr>
              <a:t>good</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7654"/>
                                        </p:tgtEl>
                                        <p:attrNameLst>
                                          <p:attrName>style.visibility</p:attrName>
                                        </p:attrNameLst>
                                      </p:cBhvr>
                                      <p:to>
                                        <p:strVal val="visible"/>
                                      </p:to>
                                    </p:set>
                                    <p:animEffect transition="in" filter="box(in)">
                                      <p:cBhvr>
                                        <p:cTn id="7" dur="500"/>
                                        <p:tgtEl>
                                          <p:spTgt spid="2765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7655"/>
                                        </p:tgtEl>
                                        <p:attrNameLst>
                                          <p:attrName>style.visibility</p:attrName>
                                        </p:attrNameLst>
                                      </p:cBhvr>
                                      <p:to>
                                        <p:strVal val="visible"/>
                                      </p:to>
                                    </p:set>
                                    <p:animEffect transition="in" filter="box(in)">
                                      <p:cBhvr>
                                        <p:cTn id="12" dur="500"/>
                                        <p:tgtEl>
                                          <p:spTgt spid="2765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7656"/>
                                        </p:tgtEl>
                                        <p:attrNameLst>
                                          <p:attrName>style.visibility</p:attrName>
                                        </p:attrNameLst>
                                      </p:cBhvr>
                                      <p:to>
                                        <p:strVal val="visible"/>
                                      </p:to>
                                    </p:set>
                                    <p:animEffect transition="in" filter="box(in)">
                                      <p:cBhvr>
                                        <p:cTn id="17" dur="500"/>
                                        <p:tgtEl>
                                          <p:spTgt spid="276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4" grpId="0"/>
      <p:bldP spid="27655" grpId="0"/>
      <p:bldP spid="2765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6"/>
          <p:cNvSpPr>
            <a:spLocks noChangeArrowheads="1"/>
          </p:cNvSpPr>
          <p:nvPr/>
        </p:nvSpPr>
        <p:spPr bwMode="auto">
          <a:xfrm>
            <a:off x="500063" y="857250"/>
            <a:ext cx="8280400" cy="478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30000"/>
              </a:lnSpc>
            </a:pPr>
            <a:r>
              <a:rPr lang="en-US" altLang="zh-CN" sz="3400" b="1">
                <a:latin typeface="Times New Roman" panose="02020603050405020304" pitchFamily="18" charset="0"/>
              </a:rPr>
              <a:t>Just before the Olympic race, she was seriously injured. But she didn’t want to miss the Olympic, so she practiced as soon as she got out of the hospital.  Taking part in the Olympics was _______________(important) than winning for her.</a:t>
            </a:r>
          </a:p>
        </p:txBody>
      </p:sp>
      <p:sp>
        <p:nvSpPr>
          <p:cNvPr id="28679" name="Text Box 7"/>
          <p:cNvSpPr txBox="1">
            <a:spLocks noChangeArrowheads="1"/>
          </p:cNvSpPr>
          <p:nvPr/>
        </p:nvSpPr>
        <p:spPr bwMode="auto">
          <a:xfrm>
            <a:off x="500063" y="4286250"/>
            <a:ext cx="369252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3400" b="1">
                <a:solidFill>
                  <a:srgbClr val="FF0000"/>
                </a:solidFill>
                <a:latin typeface="Times New Roman" panose="02020603050405020304" pitchFamily="18" charset="0"/>
              </a:rPr>
              <a:t>more important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8679">
                                            <p:txEl>
                                              <p:pRg st="0" end="0"/>
                                            </p:txEl>
                                          </p:spTgt>
                                        </p:tgtEl>
                                        <p:attrNameLst>
                                          <p:attrName>style.visibility</p:attrName>
                                        </p:attrNameLst>
                                      </p:cBhvr>
                                      <p:to>
                                        <p:strVal val="visible"/>
                                      </p:to>
                                    </p:set>
                                    <p:animEffect transition="in" filter="box(in)">
                                      <p:cBhvr>
                                        <p:cTn id="7" dur="500"/>
                                        <p:tgtEl>
                                          <p:spTgt spid="2867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内容占位符 2"/>
          <p:cNvSpPr>
            <a:spLocks noGrp="1" noChangeArrowheads="1"/>
          </p:cNvSpPr>
          <p:nvPr>
            <p:ph idx="4294967295"/>
          </p:nvPr>
        </p:nvSpPr>
        <p:spPr>
          <a:xfrm>
            <a:off x="0" y="571500"/>
            <a:ext cx="8643938" cy="6000750"/>
          </a:xfrm>
        </p:spPr>
        <p:txBody>
          <a:bodyPr/>
          <a:lstStyle/>
          <a:p>
            <a:pPr eaLnBrk="1" hangingPunct="1">
              <a:buFont typeface="Arial" panose="020B0604020202020204" pitchFamily="34" charset="0"/>
              <a:buNone/>
            </a:pPr>
            <a:r>
              <a:rPr lang="en-US" altLang="zh-CN" sz="3400" b="1" smtClean="0">
                <a:latin typeface="Times New Roman" panose="02020603050405020304" pitchFamily="18" charset="0"/>
              </a:rPr>
              <a:t>Ⅳ. Work in groups. Take turns acting out a sport. While one group member acts, the others try to guess what sport it is. </a:t>
            </a:r>
          </a:p>
          <a:p>
            <a:pPr eaLnBrk="1" hangingPunct="1">
              <a:buFont typeface="Arial" panose="020B0604020202020204" pitchFamily="34" charset="0"/>
              <a:buNone/>
            </a:pPr>
            <a:r>
              <a:rPr lang="en-US" altLang="zh-CN" sz="3400" b="1" smtClean="0">
                <a:latin typeface="Times New Roman" panose="02020603050405020304" pitchFamily="18" charset="0"/>
              </a:rPr>
              <a:t>       You can ask the following questions: </a:t>
            </a:r>
          </a:p>
          <a:p>
            <a:pPr eaLnBrk="1" hangingPunct="1">
              <a:buFont typeface="Arial" panose="020B0604020202020204" pitchFamily="34" charset="0"/>
              <a:buNone/>
            </a:pPr>
            <a:r>
              <a:rPr lang="en-US" altLang="zh-CN" sz="3400" b="1" smtClean="0">
                <a:latin typeface="Times New Roman" panose="02020603050405020304" pitchFamily="18" charset="0"/>
              </a:rPr>
              <a:t>           Is it played inside or outside? </a:t>
            </a:r>
          </a:p>
          <a:p>
            <a:pPr eaLnBrk="1" hangingPunct="1">
              <a:buFont typeface="Arial" panose="020B0604020202020204" pitchFamily="34" charset="0"/>
              <a:buNone/>
            </a:pPr>
            <a:r>
              <a:rPr lang="en-US" altLang="zh-CN" sz="3400" b="1" smtClean="0">
                <a:latin typeface="Times New Roman" panose="02020603050405020304" pitchFamily="18" charset="0"/>
              </a:rPr>
              <a:t>           Is it on land or in water?</a:t>
            </a:r>
          </a:p>
          <a:p>
            <a:pPr eaLnBrk="1" hangingPunct="1">
              <a:buFont typeface="Arial" panose="020B0604020202020204" pitchFamily="34" charset="0"/>
              <a:buNone/>
            </a:pPr>
            <a:r>
              <a:rPr lang="en-US" altLang="zh-CN" sz="3400" b="1" smtClean="0">
                <a:latin typeface="Times New Roman" panose="02020603050405020304" pitchFamily="18" charset="0"/>
              </a:rPr>
              <a:t>           Is it a solo event or a team event?</a:t>
            </a:r>
            <a:endParaRPr lang="zh-CN" altLang="en-US" sz="3400" b="1" smtClean="0">
              <a:latin typeface="Times New Roman" panose="02020603050405020304" pitchFamily="18" charset="0"/>
              <a:cs typeface="Times New Roman" panose="02020603050405020304" pitchFamily="18" charset="0"/>
            </a:endParaRPr>
          </a:p>
        </p:txBody>
      </p:sp>
      <p:pic>
        <p:nvPicPr>
          <p:cNvPr id="20483" name="图片 3" descr="图片3.png"/>
          <p:cNvPicPr>
            <a:picLocks noChangeAspect="1" noChangeArrowheads="1"/>
          </p:cNvPicPr>
          <p:nvPr/>
        </p:nvPicPr>
        <p:blipFill>
          <a:blip r:embed="rId2" cstate="email"/>
          <a:srcRect/>
          <a:stretch>
            <a:fillRect/>
          </a:stretch>
        </p:blipFill>
        <p:spPr bwMode="auto">
          <a:xfrm>
            <a:off x="2928938" y="4857750"/>
            <a:ext cx="2327275" cy="161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内容占位符 2"/>
          <p:cNvSpPr>
            <a:spLocks noGrp="1" noChangeArrowheads="1"/>
          </p:cNvSpPr>
          <p:nvPr>
            <p:ph idx="4294967295"/>
          </p:nvPr>
        </p:nvSpPr>
        <p:spPr>
          <a:xfrm>
            <a:off x="0" y="1428750"/>
            <a:ext cx="8715375" cy="6143625"/>
          </a:xfrm>
        </p:spPr>
        <p:txBody>
          <a:bodyPr/>
          <a:lstStyle/>
          <a:p>
            <a:pPr eaLnBrk="1" hangingPunct="1">
              <a:buFont typeface="Arial" panose="020B0604020202020204" pitchFamily="34" charset="0"/>
              <a:buNone/>
            </a:pPr>
            <a:r>
              <a:rPr lang="en-US" altLang="zh-CN" sz="3200" b="1" dirty="0" smtClean="0"/>
              <a:t>1</a:t>
            </a:r>
            <a:r>
              <a:rPr lang="zh-CN" altLang="en-US" sz="3200" b="1" dirty="0" smtClean="0"/>
              <a:t>．</a:t>
            </a:r>
            <a:r>
              <a:rPr lang="en-US" altLang="zh-CN" sz="3200" b="1" dirty="0" smtClean="0"/>
              <a:t>At the 1992 Olympics, the </a:t>
            </a:r>
            <a:r>
              <a:rPr lang="en-US" altLang="zh-CN" sz="3200" b="1" dirty="0" err="1" smtClean="0"/>
              <a:t>U.S.basketball</a:t>
            </a:r>
            <a:r>
              <a:rPr lang="en-US" altLang="zh-CN" sz="3200" b="1" dirty="0" smtClean="0"/>
              <a:t> team defeated all the other teams and won the </a:t>
            </a:r>
            <a:r>
              <a:rPr lang="en-US" altLang="zh-CN" sz="3200" b="1" dirty="0" smtClean="0">
                <a:solidFill>
                  <a:srgbClr val="FF0000"/>
                </a:solidFill>
              </a:rPr>
              <a:t>gold medal</a:t>
            </a:r>
            <a:r>
              <a:rPr lang="en-US" altLang="zh-CN" sz="3200" b="1" dirty="0" smtClean="0"/>
              <a:t>.</a:t>
            </a:r>
            <a:endParaRPr lang="en-US" altLang="zh-CN" b="1" dirty="0" smtClean="0"/>
          </a:p>
          <a:p>
            <a:pPr eaLnBrk="1" hangingPunct="1">
              <a:buFont typeface="Arial" panose="020B0604020202020204" pitchFamily="34" charset="0"/>
              <a:buNone/>
            </a:pPr>
            <a:r>
              <a:rPr lang="en-US" altLang="zh-CN" b="1" dirty="0" smtClean="0"/>
              <a:t>(1)</a:t>
            </a:r>
            <a:r>
              <a:rPr lang="en-US" altLang="zh-CN" b="1" dirty="0" smtClean="0">
                <a:solidFill>
                  <a:srgbClr val="FF0000"/>
                </a:solidFill>
              </a:rPr>
              <a:t>gold</a:t>
            </a:r>
            <a:r>
              <a:rPr lang="en-US" altLang="zh-CN" b="1" dirty="0" smtClean="0"/>
              <a:t> </a:t>
            </a:r>
            <a:r>
              <a:rPr lang="en-US" altLang="zh-CN" b="1" i="1" dirty="0" smtClean="0"/>
              <a:t>n</a:t>
            </a:r>
            <a:r>
              <a:rPr lang="zh-CN" altLang="en-US" b="1" dirty="0" smtClean="0"/>
              <a:t>．黄金制品。</a:t>
            </a:r>
          </a:p>
          <a:p>
            <a:pPr eaLnBrk="1" hangingPunct="1">
              <a:buFont typeface="Arial" panose="020B0604020202020204" pitchFamily="34" charset="0"/>
              <a:buNone/>
            </a:pPr>
            <a:r>
              <a:rPr lang="zh-CN" altLang="en-US" b="1" dirty="0" smtClean="0"/>
              <a:t>例：</a:t>
            </a:r>
            <a:r>
              <a:rPr lang="en-US" altLang="zh-CN" b="1" dirty="0" smtClean="0"/>
              <a:t>He wore a gold watch.</a:t>
            </a:r>
          </a:p>
          <a:p>
            <a:pPr eaLnBrk="1" hangingPunct="1">
              <a:buFont typeface="Arial" panose="020B0604020202020204" pitchFamily="34" charset="0"/>
              <a:buNone/>
            </a:pPr>
            <a:r>
              <a:rPr lang="en-US" altLang="zh-CN" b="1" dirty="0" smtClean="0"/>
              <a:t>         </a:t>
            </a:r>
            <a:r>
              <a:rPr lang="zh-CN" altLang="en-US" b="1" dirty="0" smtClean="0"/>
              <a:t>他戴着一块金表。</a:t>
            </a:r>
          </a:p>
          <a:p>
            <a:pPr eaLnBrk="1" hangingPunct="1">
              <a:buFont typeface="Arial" panose="020B0604020202020204" pitchFamily="34" charset="0"/>
              <a:buNone/>
            </a:pPr>
            <a:r>
              <a:rPr lang="en-US" altLang="zh-CN" b="1" dirty="0" smtClean="0"/>
              <a:t>(2)</a:t>
            </a:r>
            <a:r>
              <a:rPr lang="en-US" altLang="zh-CN" b="1" dirty="0" smtClean="0">
                <a:solidFill>
                  <a:srgbClr val="FF0000"/>
                </a:solidFill>
              </a:rPr>
              <a:t>medal</a:t>
            </a:r>
            <a:r>
              <a:rPr lang="en-US" altLang="zh-CN" b="1" dirty="0" smtClean="0"/>
              <a:t> </a:t>
            </a:r>
            <a:r>
              <a:rPr lang="en-US" altLang="zh-CN" b="1" i="1" dirty="0" smtClean="0"/>
              <a:t>n</a:t>
            </a:r>
            <a:r>
              <a:rPr lang="zh-CN" altLang="en-US" b="1" dirty="0" smtClean="0"/>
              <a:t>．奖牌；勋章。</a:t>
            </a:r>
          </a:p>
          <a:p>
            <a:pPr eaLnBrk="1" hangingPunct="1">
              <a:buFont typeface="Arial" panose="020B0604020202020204" pitchFamily="34" charset="0"/>
              <a:buNone/>
            </a:pPr>
            <a:r>
              <a:rPr lang="zh-CN" altLang="en-US" b="1" dirty="0" smtClean="0"/>
              <a:t>例：</a:t>
            </a:r>
            <a:r>
              <a:rPr lang="en-US" altLang="zh-CN" b="1" dirty="0" smtClean="0"/>
              <a:t>The soldier was awarded a medal for his bravery.</a:t>
            </a:r>
          </a:p>
          <a:p>
            <a:pPr eaLnBrk="1" hangingPunct="1">
              <a:buFont typeface="Arial" panose="020B0604020202020204" pitchFamily="34" charset="0"/>
              <a:buNone/>
            </a:pPr>
            <a:r>
              <a:rPr lang="en-US" altLang="zh-CN" b="1" dirty="0" smtClean="0"/>
              <a:t>        </a:t>
            </a:r>
            <a:r>
              <a:rPr lang="zh-CN" altLang="en-US" b="1" dirty="0" smtClean="0"/>
              <a:t>那个士兵因勇敢而被授予一枚勋章。</a:t>
            </a:r>
            <a:endParaRPr lang="en-US" altLang="zh-CN" b="1" dirty="0" smtClean="0"/>
          </a:p>
        </p:txBody>
      </p:sp>
      <p:sp>
        <p:nvSpPr>
          <p:cNvPr id="4" name="标题 3"/>
          <p:cNvSpPr>
            <a:spLocks noGrp="1"/>
          </p:cNvSpPr>
          <p:nvPr>
            <p:ph type="title" idx="4294967295"/>
          </p:nvPr>
        </p:nvSpPr>
        <p:spPr>
          <a:xfrm>
            <a:off x="0" y="571500"/>
            <a:ext cx="3929063" cy="769938"/>
          </a:xfrm>
          <a:ln>
            <a:miter lim="800000"/>
          </a:ln>
        </p:spPr>
        <p:txBody>
          <a:bodyPr wrap="none" rtlCol="0">
            <a:spAutoFit/>
          </a:bodyPr>
          <a:lstStyle/>
          <a:p>
            <a:pPr eaLnBrk="1" fontAlgn="auto" hangingPunct="1">
              <a:spcAft>
                <a:spcPts val="0"/>
              </a:spcAft>
              <a:defRPr/>
            </a:pPr>
            <a:r>
              <a:rPr lang="en-US" altLang="zh-CN" dirty="0" smtClean="0">
                <a:ln w="25400">
                  <a:solidFill>
                    <a:srgbClr val="861E1D">
                      <a:alpha val="94000"/>
                    </a:srgbClr>
                  </a:solidFill>
                  <a:prstDash val="solid"/>
                </a:ln>
                <a:solidFill>
                  <a:srgbClr val="FF99CC"/>
                </a:solidFill>
                <a:latin typeface="Times New Roman" panose="02020603050405020304" pitchFamily="18" charset="0"/>
                <a:cs typeface="Times New Roman" panose="02020603050405020304" pitchFamily="18" charset="0"/>
              </a:rPr>
              <a:t>Language points</a:t>
            </a:r>
            <a:endParaRPr lang="en-US" altLang="zh-CN" dirty="0">
              <a:ln w="25400">
                <a:solidFill>
                  <a:srgbClr val="861E1D">
                    <a:alpha val="94000"/>
                  </a:srgbClr>
                </a:solidFill>
                <a:prstDash val="solid"/>
              </a:ln>
              <a:solidFill>
                <a:srgbClr val="FF99CC"/>
              </a:solidFill>
              <a:latin typeface="Times New Roman" panose="02020603050405020304" pitchFamily="18" charset="0"/>
              <a:cs typeface="Times New Roman" panose="02020603050405020304" pitchFamily="18"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1746">
                                            <p:txEl>
                                              <p:pRg st="1" end="1"/>
                                            </p:txEl>
                                          </p:spTgt>
                                        </p:tgtEl>
                                        <p:attrNameLst>
                                          <p:attrName>style.visibility</p:attrName>
                                        </p:attrNameLst>
                                      </p:cBhvr>
                                      <p:to>
                                        <p:strVal val="visible"/>
                                      </p:to>
                                    </p:set>
                                    <p:animEffect transition="in" filter="blinds(horizontal)">
                                      <p:cBhvr>
                                        <p:cTn id="7" dur="500"/>
                                        <p:tgtEl>
                                          <p:spTgt spid="3174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1746">
                                            <p:txEl>
                                              <p:pRg st="2" end="2"/>
                                            </p:txEl>
                                          </p:spTgt>
                                        </p:tgtEl>
                                        <p:attrNameLst>
                                          <p:attrName>style.visibility</p:attrName>
                                        </p:attrNameLst>
                                      </p:cBhvr>
                                      <p:to>
                                        <p:strVal val="visible"/>
                                      </p:to>
                                    </p:set>
                                    <p:animEffect transition="in" filter="blinds(horizontal)">
                                      <p:cBhvr>
                                        <p:cTn id="12" dur="500"/>
                                        <p:tgtEl>
                                          <p:spTgt spid="31746">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1746">
                                            <p:txEl>
                                              <p:pRg st="3" end="3"/>
                                            </p:txEl>
                                          </p:spTgt>
                                        </p:tgtEl>
                                        <p:attrNameLst>
                                          <p:attrName>style.visibility</p:attrName>
                                        </p:attrNameLst>
                                      </p:cBhvr>
                                      <p:to>
                                        <p:strVal val="visible"/>
                                      </p:to>
                                    </p:set>
                                    <p:animEffect transition="in" filter="blinds(horizontal)">
                                      <p:cBhvr>
                                        <p:cTn id="15" dur="500"/>
                                        <p:tgtEl>
                                          <p:spTgt spid="31746">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1746">
                                            <p:txEl>
                                              <p:pRg st="4" end="4"/>
                                            </p:txEl>
                                          </p:spTgt>
                                        </p:tgtEl>
                                        <p:attrNameLst>
                                          <p:attrName>style.visibility</p:attrName>
                                        </p:attrNameLst>
                                      </p:cBhvr>
                                      <p:to>
                                        <p:strVal val="visible"/>
                                      </p:to>
                                    </p:set>
                                    <p:animEffect transition="in" filter="blinds(horizontal)">
                                      <p:cBhvr>
                                        <p:cTn id="20" dur="500"/>
                                        <p:tgtEl>
                                          <p:spTgt spid="31746">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1746">
                                            <p:txEl>
                                              <p:pRg st="5" end="5"/>
                                            </p:txEl>
                                          </p:spTgt>
                                        </p:tgtEl>
                                        <p:attrNameLst>
                                          <p:attrName>style.visibility</p:attrName>
                                        </p:attrNameLst>
                                      </p:cBhvr>
                                      <p:to>
                                        <p:strVal val="visible"/>
                                      </p:to>
                                    </p:set>
                                    <p:animEffect transition="in" filter="blinds(horizontal)">
                                      <p:cBhvr>
                                        <p:cTn id="25" dur="500"/>
                                        <p:tgtEl>
                                          <p:spTgt spid="31746">
                                            <p:txEl>
                                              <p:pRg st="5" end="5"/>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1746">
                                            <p:txEl>
                                              <p:pRg st="6" end="6"/>
                                            </p:txEl>
                                          </p:spTgt>
                                        </p:tgtEl>
                                        <p:attrNameLst>
                                          <p:attrName>style.visibility</p:attrName>
                                        </p:attrNameLst>
                                      </p:cBhvr>
                                      <p:to>
                                        <p:strVal val="visible"/>
                                      </p:to>
                                    </p:set>
                                    <p:animEffect transition="in" filter="blinds(horizontal)">
                                      <p:cBhvr>
                                        <p:cTn id="28" dur="500"/>
                                        <p:tgtEl>
                                          <p:spTgt spid="3174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内容占位符 2"/>
          <p:cNvSpPr>
            <a:spLocks noGrp="1"/>
          </p:cNvSpPr>
          <p:nvPr>
            <p:ph idx="1"/>
          </p:nvPr>
        </p:nvSpPr>
        <p:spPr>
          <a:xfrm>
            <a:off x="323850" y="1483006"/>
            <a:ext cx="8686800" cy="4048218"/>
          </a:xfrm>
        </p:spPr>
        <p:txBody>
          <a:bodyPr>
            <a:normAutofit/>
          </a:bodyPr>
          <a:lstStyle/>
          <a:p>
            <a:pPr marL="0" indent="0" eaLnBrk="1" hangingPunct="1">
              <a:lnSpc>
                <a:spcPct val="150000"/>
              </a:lnSpc>
              <a:spcBef>
                <a:spcPct val="0"/>
              </a:spcBef>
              <a:buFont typeface="Wingdings" panose="05000000000000000000" pitchFamily="2" charset="2"/>
              <a:buNone/>
            </a:pPr>
            <a:r>
              <a:rPr kumimoji="1" lang="en-US" altLang="zh-CN" b="1" dirty="0" smtClean="0">
                <a:latin typeface="Times New Roman" panose="02020603050405020304" pitchFamily="18" charset="0"/>
                <a:cs typeface="Times New Roman" panose="02020603050405020304" pitchFamily="18" charset="0"/>
                <a:sym typeface="+mn-ea"/>
              </a:rPr>
              <a:t>Key words &amp; phrases:</a:t>
            </a:r>
          </a:p>
          <a:p>
            <a:pPr marL="0" indent="0" eaLnBrk="1" hangingPunct="1">
              <a:lnSpc>
                <a:spcPct val="150000"/>
              </a:lnSpc>
              <a:spcBef>
                <a:spcPct val="0"/>
              </a:spcBef>
              <a:buFont typeface="Wingdings" panose="05000000000000000000" pitchFamily="2" charset="2"/>
              <a:buNone/>
            </a:pPr>
            <a:r>
              <a:rPr lang="en-US" altLang="zh-CN" b="1" dirty="0" smtClean="0"/>
              <a:t>defeat, gold, medal, influence, Brazil, diving, badminton, coach, dream team, have an influence on, time after time, do one's best</a:t>
            </a:r>
          </a:p>
          <a:p>
            <a:pPr marL="0" indent="0" eaLnBrk="1" hangingPunct="1">
              <a:lnSpc>
                <a:spcPct val="150000"/>
              </a:lnSpc>
              <a:spcBef>
                <a:spcPct val="0"/>
              </a:spcBef>
              <a:buFont typeface="Wingdings" panose="05000000000000000000" pitchFamily="2" charset="2"/>
              <a:buNone/>
            </a:pPr>
            <a:r>
              <a:rPr kumimoji="1" lang="en-US" altLang="zh-CN" b="1" dirty="0" smtClean="0">
                <a:latin typeface="Times New Roman" panose="02020603050405020304" pitchFamily="18" charset="0"/>
                <a:cs typeface="Times New Roman" panose="02020603050405020304" pitchFamily="18" charset="0"/>
                <a:sym typeface="+mn-ea"/>
              </a:rPr>
              <a:t>Key sentences:</a:t>
            </a:r>
          </a:p>
          <a:p>
            <a:pPr marL="0" indent="0" eaLnBrk="1" hangingPunct="1">
              <a:lnSpc>
                <a:spcPct val="150000"/>
              </a:lnSpc>
              <a:spcBef>
                <a:spcPct val="0"/>
              </a:spcBef>
              <a:buFont typeface="Wingdings" panose="05000000000000000000" pitchFamily="2" charset="2"/>
              <a:buNone/>
            </a:pPr>
            <a:r>
              <a:rPr lang="en-US" altLang="zh-CN" b="1" dirty="0" smtClean="0">
                <a:sym typeface="+mn-ea"/>
              </a:rPr>
              <a:t>1. At the 1992 Olympics, the U.S. basketball team defeated all the other teams and won the gold medal. </a:t>
            </a:r>
            <a:endParaRPr kumimoji="1" lang="en-US" altLang="zh-CN" b="1" dirty="0" smtClean="0">
              <a:latin typeface="Times New Roman" panose="02020603050405020304" pitchFamily="18" charset="0"/>
              <a:cs typeface="Times New Roman" panose="02020603050405020304" pitchFamily="18" charset="0"/>
              <a:sym typeface="+mn-ea"/>
            </a:endParaRPr>
          </a:p>
        </p:txBody>
      </p:sp>
      <p:sp>
        <p:nvSpPr>
          <p:cNvPr id="5" name="矩形 4"/>
          <p:cNvSpPr/>
          <p:nvPr/>
        </p:nvSpPr>
        <p:spPr>
          <a:xfrm>
            <a:off x="2209800" y="427311"/>
            <a:ext cx="4338560" cy="769441"/>
          </a:xfrm>
          <a:prstGeom prst="rect">
            <a:avLst/>
          </a:prstGeom>
          <a:noFill/>
          <a:ln>
            <a:noFill/>
          </a:ln>
        </p:spPr>
        <p:txBody>
          <a:bodyPr wrap="none">
            <a:spAutoFit/>
          </a:bodyPr>
          <a:lstStyle/>
          <a:p>
            <a:pPr algn="ctr" fontAlgn="auto">
              <a:spcBef>
                <a:spcPts val="0"/>
              </a:spcBef>
              <a:spcAft>
                <a:spcPts val="0"/>
              </a:spcAft>
              <a:defRPr/>
            </a:pPr>
            <a:r>
              <a:rPr lang="en-US" altLang="zh-CN" sz="4400" dirty="0">
                <a:ln w="25400">
                  <a:solidFill>
                    <a:srgbClr val="861E1D">
                      <a:alpha val="94000"/>
                    </a:srgbClr>
                  </a:solidFill>
                  <a:prstDash val="solid"/>
                </a:ln>
                <a:solidFill>
                  <a:srgbClr val="FF99CC"/>
                </a:solidFill>
                <a:latin typeface="Times New Roman" panose="02020603050405020304" pitchFamily="18" charset="0"/>
                <a:ea typeface="+mn-ea"/>
                <a:cs typeface="Times New Roman" panose="02020603050405020304" pitchFamily="18" charset="0"/>
              </a:rPr>
              <a:t>Learning Targets</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内容占位符 2"/>
          <p:cNvSpPr>
            <a:spLocks noGrp="1" noChangeArrowheads="1"/>
          </p:cNvSpPr>
          <p:nvPr>
            <p:ph idx="4294967295"/>
          </p:nvPr>
        </p:nvSpPr>
        <p:spPr>
          <a:xfrm>
            <a:off x="0" y="714375"/>
            <a:ext cx="8643938" cy="5929313"/>
          </a:xfrm>
        </p:spPr>
        <p:txBody>
          <a:bodyPr/>
          <a:lstStyle/>
          <a:p>
            <a:pPr eaLnBrk="1" hangingPunct="1">
              <a:buFont typeface="Arial" panose="020B0604020202020204" pitchFamily="34" charset="0"/>
              <a:buNone/>
            </a:pPr>
            <a:r>
              <a:rPr lang="en-US" altLang="zh-CN" sz="3200" b="1" dirty="0" smtClean="0"/>
              <a:t>2.They </a:t>
            </a:r>
            <a:r>
              <a:rPr lang="en-US" altLang="zh-CN" sz="3200" b="1" dirty="0" smtClean="0">
                <a:solidFill>
                  <a:srgbClr val="FF0000"/>
                </a:solidFill>
              </a:rPr>
              <a:t>had a great influence on </a:t>
            </a:r>
            <a:r>
              <a:rPr lang="en-US" altLang="zh-CN" sz="3200" b="1" dirty="0" smtClean="0"/>
              <a:t>people everywhere—not just in the Olympic Games.</a:t>
            </a:r>
            <a:endParaRPr lang="en-US" altLang="zh-CN" b="1" dirty="0" smtClean="0"/>
          </a:p>
          <a:p>
            <a:pPr eaLnBrk="1" hangingPunct="1">
              <a:buFont typeface="Arial" panose="020B0604020202020204" pitchFamily="34" charset="0"/>
              <a:buNone/>
            </a:pPr>
            <a:r>
              <a:rPr lang="zh-CN" altLang="en-US" b="1" dirty="0" smtClean="0"/>
              <a:t> 　　</a:t>
            </a:r>
            <a:r>
              <a:rPr lang="en-US" altLang="zh-CN" b="1" dirty="0" smtClean="0">
                <a:solidFill>
                  <a:srgbClr val="FF0000"/>
                </a:solidFill>
              </a:rPr>
              <a:t>have an influence on/upon</a:t>
            </a:r>
            <a:r>
              <a:rPr lang="zh-CN" altLang="en-US" b="1" dirty="0" smtClean="0"/>
              <a:t>＝</a:t>
            </a:r>
            <a:r>
              <a:rPr lang="en-US" altLang="zh-CN" b="1" dirty="0" smtClean="0"/>
              <a:t> have an effect on/upon</a:t>
            </a:r>
            <a:r>
              <a:rPr lang="zh-CN" altLang="en-US" b="1" dirty="0" smtClean="0"/>
              <a:t>对</a:t>
            </a:r>
            <a:r>
              <a:rPr lang="en-US" altLang="zh-CN" b="1" dirty="0" smtClean="0"/>
              <a:t>……</a:t>
            </a:r>
            <a:r>
              <a:rPr lang="zh-CN" altLang="en-US" b="1" dirty="0" smtClean="0"/>
              <a:t>有影响。</a:t>
            </a:r>
            <a:r>
              <a:rPr lang="en-US" altLang="zh-CN" b="1" dirty="0" smtClean="0"/>
              <a:t>influence</a:t>
            </a:r>
            <a:r>
              <a:rPr lang="zh-CN" altLang="en-US" b="1" dirty="0" smtClean="0"/>
              <a:t>的前面可以加上</a:t>
            </a:r>
            <a:r>
              <a:rPr lang="en-US" altLang="zh-CN" b="1" dirty="0" smtClean="0"/>
              <a:t>great</a:t>
            </a:r>
            <a:r>
              <a:rPr lang="zh-CN" altLang="en-US" b="1" dirty="0" smtClean="0"/>
              <a:t>、</a:t>
            </a:r>
            <a:r>
              <a:rPr lang="en-US" altLang="zh-CN" b="1" dirty="0" smtClean="0"/>
              <a:t>big</a:t>
            </a:r>
            <a:r>
              <a:rPr lang="zh-CN" altLang="en-US" b="1" dirty="0" smtClean="0"/>
              <a:t>、</a:t>
            </a:r>
            <a:r>
              <a:rPr lang="en-US" altLang="zh-CN" b="1" dirty="0" smtClean="0"/>
              <a:t>no</a:t>
            </a:r>
            <a:r>
              <a:rPr lang="zh-CN" altLang="en-US" b="1" dirty="0" smtClean="0"/>
              <a:t>等词修饰。</a:t>
            </a:r>
          </a:p>
          <a:p>
            <a:pPr eaLnBrk="1" hangingPunct="1">
              <a:buFont typeface="Arial" panose="020B0604020202020204" pitchFamily="34" charset="0"/>
              <a:buNone/>
            </a:pPr>
            <a:r>
              <a:rPr lang="zh-CN" altLang="en-US" b="1" dirty="0" smtClean="0"/>
              <a:t>例：</a:t>
            </a:r>
            <a:r>
              <a:rPr lang="en-US" altLang="zh-CN" b="1" dirty="0" smtClean="0"/>
              <a:t>Parents' reading habits have a great influence on their children.</a:t>
            </a:r>
          </a:p>
          <a:p>
            <a:pPr eaLnBrk="1" hangingPunct="1">
              <a:buFont typeface="Arial" panose="020B0604020202020204" pitchFamily="34" charset="0"/>
              <a:buNone/>
            </a:pPr>
            <a:r>
              <a:rPr lang="en-US" altLang="zh-CN" b="1" dirty="0" smtClean="0"/>
              <a:t>         </a:t>
            </a:r>
            <a:r>
              <a:rPr lang="zh-CN" altLang="en-US" b="1" dirty="0" smtClean="0"/>
              <a:t>父母的阅读习惯对他们的孩子有重大影响。</a:t>
            </a:r>
          </a:p>
          <a:p>
            <a:pPr eaLnBrk="1" hangingPunct="1"/>
            <a:endParaRPr lang="zh-CN" altLang="en-US" dirty="0" smtClean="0"/>
          </a:p>
        </p:txBody>
      </p:sp>
      <p:pic>
        <p:nvPicPr>
          <p:cNvPr id="22531" name="图片 3" descr="图片11.png"/>
          <p:cNvPicPr>
            <a:picLocks noChangeAspect="1" noChangeArrowheads="1"/>
          </p:cNvPicPr>
          <p:nvPr/>
        </p:nvPicPr>
        <p:blipFill>
          <a:blip r:embed="rId2" cstate="email"/>
          <a:srcRect/>
          <a:stretch>
            <a:fillRect/>
          </a:stretch>
        </p:blipFill>
        <p:spPr bwMode="auto">
          <a:xfrm>
            <a:off x="6072188" y="4648200"/>
            <a:ext cx="2357437"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2770">
                                            <p:txEl>
                                              <p:pRg st="1" end="1"/>
                                            </p:txEl>
                                          </p:spTgt>
                                        </p:tgtEl>
                                        <p:attrNameLst>
                                          <p:attrName>style.visibility</p:attrName>
                                        </p:attrNameLst>
                                      </p:cBhvr>
                                      <p:to>
                                        <p:strVal val="visible"/>
                                      </p:to>
                                    </p:set>
                                    <p:animEffect transition="in" filter="blinds(horizontal)">
                                      <p:cBhvr>
                                        <p:cTn id="7" dur="500"/>
                                        <p:tgtEl>
                                          <p:spTgt spid="3277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2770">
                                            <p:txEl>
                                              <p:pRg st="2" end="2"/>
                                            </p:txEl>
                                          </p:spTgt>
                                        </p:tgtEl>
                                        <p:attrNameLst>
                                          <p:attrName>style.visibility</p:attrName>
                                        </p:attrNameLst>
                                      </p:cBhvr>
                                      <p:to>
                                        <p:strVal val="visible"/>
                                      </p:to>
                                    </p:set>
                                    <p:animEffect transition="in" filter="blinds(horizontal)">
                                      <p:cBhvr>
                                        <p:cTn id="12" dur="500"/>
                                        <p:tgtEl>
                                          <p:spTgt spid="32770">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2770">
                                            <p:txEl>
                                              <p:pRg st="3" end="3"/>
                                            </p:txEl>
                                          </p:spTgt>
                                        </p:tgtEl>
                                        <p:attrNameLst>
                                          <p:attrName>style.visibility</p:attrName>
                                        </p:attrNameLst>
                                      </p:cBhvr>
                                      <p:to>
                                        <p:strVal val="visible"/>
                                      </p:to>
                                    </p:set>
                                    <p:animEffect transition="in" filter="blinds(horizontal)">
                                      <p:cBhvr>
                                        <p:cTn id="15" dur="500"/>
                                        <p:tgtEl>
                                          <p:spTgt spid="3277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内容占位符 2"/>
          <p:cNvSpPr>
            <a:spLocks noGrp="1" noChangeArrowheads="1"/>
          </p:cNvSpPr>
          <p:nvPr>
            <p:ph idx="4294967295"/>
          </p:nvPr>
        </p:nvSpPr>
        <p:spPr>
          <a:xfrm>
            <a:off x="0" y="571500"/>
            <a:ext cx="8715375" cy="6000750"/>
          </a:xfrm>
        </p:spPr>
        <p:txBody>
          <a:bodyPr/>
          <a:lstStyle/>
          <a:p>
            <a:pPr eaLnBrk="1" hangingPunct="1">
              <a:buFont typeface="Arial" panose="020B0604020202020204" pitchFamily="34" charset="0"/>
              <a:buNone/>
            </a:pPr>
            <a:r>
              <a:rPr lang="en-US" altLang="zh-CN" sz="3200" b="1" dirty="0" smtClean="0"/>
              <a:t>3.Many people would say that it's the </a:t>
            </a:r>
            <a:r>
              <a:rPr lang="en-US" altLang="zh-CN" sz="3200" b="1" dirty="0" smtClean="0">
                <a:solidFill>
                  <a:srgbClr val="FF0000"/>
                </a:solidFill>
              </a:rPr>
              <a:t>diving</a:t>
            </a:r>
            <a:r>
              <a:rPr lang="en-US" altLang="zh-CN" sz="3200" b="1" dirty="0" smtClean="0"/>
              <a:t> team.</a:t>
            </a:r>
            <a:endParaRPr lang="en-US" altLang="zh-CN" b="1" dirty="0" smtClean="0"/>
          </a:p>
          <a:p>
            <a:pPr eaLnBrk="1" hangingPunct="1">
              <a:buFont typeface="Arial" panose="020B0604020202020204" pitchFamily="34" charset="0"/>
              <a:buNone/>
            </a:pPr>
            <a:r>
              <a:rPr lang="zh-CN" altLang="en-US" b="1" dirty="0" smtClean="0"/>
              <a:t> 　　</a:t>
            </a:r>
            <a:r>
              <a:rPr lang="en-US" altLang="zh-CN" b="1" dirty="0" smtClean="0">
                <a:solidFill>
                  <a:srgbClr val="FF0000"/>
                </a:solidFill>
              </a:rPr>
              <a:t>diving</a:t>
            </a:r>
            <a:r>
              <a:rPr lang="en-US" altLang="zh-CN" b="1" dirty="0" smtClean="0"/>
              <a:t> </a:t>
            </a:r>
            <a:r>
              <a:rPr lang="en-US" altLang="zh-CN" b="1" i="1" dirty="0" smtClean="0"/>
              <a:t>n</a:t>
            </a:r>
            <a:r>
              <a:rPr lang="zh-CN" altLang="en-US" b="1" dirty="0" smtClean="0"/>
              <a:t>．跳水。</a:t>
            </a:r>
          </a:p>
          <a:p>
            <a:pPr eaLnBrk="1" hangingPunct="1">
              <a:buFont typeface="Arial" panose="020B0604020202020204" pitchFamily="34" charset="0"/>
              <a:buNone/>
            </a:pPr>
            <a:r>
              <a:rPr lang="zh-CN" altLang="en-US" b="1" dirty="0" smtClean="0"/>
              <a:t>例：</a:t>
            </a:r>
            <a:r>
              <a:rPr lang="en-US" altLang="zh-CN" b="1" dirty="0" smtClean="0"/>
              <a:t>I like swimming</a:t>
            </a:r>
            <a:r>
              <a:rPr lang="zh-CN" altLang="en-US" b="1" dirty="0" smtClean="0"/>
              <a:t>，</a:t>
            </a:r>
            <a:r>
              <a:rPr lang="en-US" altLang="zh-CN" b="1" dirty="0" smtClean="0"/>
              <a:t>but I prefer diving.</a:t>
            </a:r>
          </a:p>
          <a:p>
            <a:pPr eaLnBrk="1" hangingPunct="1">
              <a:buFont typeface="Arial" panose="020B0604020202020204" pitchFamily="34" charset="0"/>
              <a:buNone/>
            </a:pPr>
            <a:r>
              <a:rPr lang="en-US" altLang="zh-CN" b="1" dirty="0" smtClean="0"/>
              <a:t>         </a:t>
            </a:r>
            <a:r>
              <a:rPr lang="zh-CN" altLang="en-US" b="1" dirty="0" smtClean="0"/>
              <a:t>我喜欢游泳，但是更喜欢跳水。</a:t>
            </a:r>
            <a:endParaRPr lang="en-US" altLang="zh-CN" b="1" dirty="0" smtClean="0"/>
          </a:p>
          <a:p>
            <a:pPr eaLnBrk="1" hangingPunct="1">
              <a:buFont typeface="Arial" panose="020B0604020202020204" pitchFamily="34" charset="0"/>
              <a:buNone/>
            </a:pPr>
            <a:r>
              <a:rPr lang="en-US" altLang="zh-CN" sz="3200" b="1" dirty="0" smtClean="0"/>
              <a:t>4. </a:t>
            </a:r>
            <a:r>
              <a:rPr lang="en-US" altLang="zh-CN" sz="3200" b="1" dirty="0" smtClean="0">
                <a:solidFill>
                  <a:srgbClr val="FF0000"/>
                </a:solidFill>
              </a:rPr>
              <a:t>Time after time</a:t>
            </a:r>
            <a:r>
              <a:rPr lang="zh-CN" altLang="en-US" sz="3200" b="1" dirty="0" smtClean="0"/>
              <a:t>，</a:t>
            </a:r>
            <a:r>
              <a:rPr lang="en-US" altLang="zh-CN" sz="3200" b="1" dirty="0" smtClean="0"/>
              <a:t>these teams have won gold medals for China.</a:t>
            </a:r>
            <a:endParaRPr lang="en-US" altLang="zh-CN" b="1" dirty="0" smtClean="0"/>
          </a:p>
          <a:p>
            <a:pPr eaLnBrk="1" hangingPunct="1">
              <a:buFont typeface="Arial" panose="020B0604020202020204" pitchFamily="34" charset="0"/>
              <a:buNone/>
            </a:pPr>
            <a:r>
              <a:rPr lang="zh-CN" altLang="en-US" b="1" dirty="0" smtClean="0"/>
              <a:t> 　　</a:t>
            </a:r>
            <a:r>
              <a:rPr lang="en-US" altLang="zh-CN" b="1" dirty="0" smtClean="0">
                <a:solidFill>
                  <a:srgbClr val="FF0000"/>
                </a:solidFill>
              </a:rPr>
              <a:t>time after time</a:t>
            </a:r>
            <a:r>
              <a:rPr lang="zh-CN" altLang="en-US" b="1" dirty="0" smtClean="0"/>
              <a:t>＝ </a:t>
            </a:r>
            <a:r>
              <a:rPr lang="en-US" altLang="zh-CN" b="1" dirty="0" smtClean="0"/>
              <a:t>again and again </a:t>
            </a:r>
            <a:r>
              <a:rPr lang="zh-CN" altLang="en-US" b="1" dirty="0" smtClean="0"/>
              <a:t>多次，反复，不断地。</a:t>
            </a:r>
          </a:p>
          <a:p>
            <a:pPr eaLnBrk="1" hangingPunct="1">
              <a:buFont typeface="Arial" panose="020B0604020202020204" pitchFamily="34" charset="0"/>
              <a:buNone/>
            </a:pPr>
            <a:r>
              <a:rPr lang="zh-CN" altLang="en-US" b="1" dirty="0" smtClean="0"/>
              <a:t>例：</a:t>
            </a:r>
            <a:r>
              <a:rPr lang="en-US" altLang="zh-CN" b="1" dirty="0" smtClean="0"/>
              <a:t>Bill spelt the word time after time.</a:t>
            </a:r>
          </a:p>
          <a:p>
            <a:pPr eaLnBrk="1" hangingPunct="1">
              <a:buFont typeface="Arial" panose="020B0604020202020204" pitchFamily="34" charset="0"/>
              <a:buNone/>
            </a:pPr>
            <a:r>
              <a:rPr lang="en-US" altLang="zh-CN" b="1" dirty="0" smtClean="0"/>
              <a:t>         </a:t>
            </a:r>
            <a:r>
              <a:rPr lang="zh-CN" altLang="en-US" b="1" dirty="0" smtClean="0"/>
              <a:t>比尔反复拼写那个单词。</a:t>
            </a:r>
          </a:p>
          <a:p>
            <a:pPr eaLnBrk="1" hangingPunct="1"/>
            <a:endParaRPr lang="zh-CN" altLang="en-US" dirty="0" smtClean="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3794">
                                            <p:txEl>
                                              <p:pRg st="1" end="1"/>
                                            </p:txEl>
                                          </p:spTgt>
                                        </p:tgtEl>
                                        <p:attrNameLst>
                                          <p:attrName>style.visibility</p:attrName>
                                        </p:attrNameLst>
                                      </p:cBhvr>
                                      <p:to>
                                        <p:strVal val="visible"/>
                                      </p:to>
                                    </p:set>
                                    <p:animEffect transition="in" filter="blinds(horizontal)">
                                      <p:cBhvr>
                                        <p:cTn id="7" dur="500"/>
                                        <p:tgtEl>
                                          <p:spTgt spid="3379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3794">
                                            <p:txEl>
                                              <p:pRg st="2" end="2"/>
                                            </p:txEl>
                                          </p:spTgt>
                                        </p:tgtEl>
                                        <p:attrNameLst>
                                          <p:attrName>style.visibility</p:attrName>
                                        </p:attrNameLst>
                                      </p:cBhvr>
                                      <p:to>
                                        <p:strVal val="visible"/>
                                      </p:to>
                                    </p:set>
                                    <p:animEffect transition="in" filter="blinds(horizontal)">
                                      <p:cBhvr>
                                        <p:cTn id="12" dur="500"/>
                                        <p:tgtEl>
                                          <p:spTgt spid="33794">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3794">
                                            <p:txEl>
                                              <p:pRg st="3" end="3"/>
                                            </p:txEl>
                                          </p:spTgt>
                                        </p:tgtEl>
                                        <p:attrNameLst>
                                          <p:attrName>style.visibility</p:attrName>
                                        </p:attrNameLst>
                                      </p:cBhvr>
                                      <p:to>
                                        <p:strVal val="visible"/>
                                      </p:to>
                                    </p:set>
                                    <p:animEffect transition="in" filter="blinds(horizontal)">
                                      <p:cBhvr>
                                        <p:cTn id="15" dur="500"/>
                                        <p:tgtEl>
                                          <p:spTgt spid="3379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3794">
                                            <p:txEl>
                                              <p:pRg st="4" end="4"/>
                                            </p:txEl>
                                          </p:spTgt>
                                        </p:tgtEl>
                                        <p:attrNameLst>
                                          <p:attrName>style.visibility</p:attrName>
                                        </p:attrNameLst>
                                      </p:cBhvr>
                                      <p:to>
                                        <p:strVal val="visible"/>
                                      </p:to>
                                    </p:set>
                                    <p:animEffect transition="in" filter="blinds(horizontal)">
                                      <p:cBhvr>
                                        <p:cTn id="20" dur="500"/>
                                        <p:tgtEl>
                                          <p:spTgt spid="33794">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3794">
                                            <p:txEl>
                                              <p:pRg st="5" end="5"/>
                                            </p:txEl>
                                          </p:spTgt>
                                        </p:tgtEl>
                                        <p:attrNameLst>
                                          <p:attrName>style.visibility</p:attrName>
                                        </p:attrNameLst>
                                      </p:cBhvr>
                                      <p:to>
                                        <p:strVal val="visible"/>
                                      </p:to>
                                    </p:set>
                                    <p:animEffect transition="in" filter="blinds(horizontal)">
                                      <p:cBhvr>
                                        <p:cTn id="25" dur="500"/>
                                        <p:tgtEl>
                                          <p:spTgt spid="33794">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33794">
                                            <p:txEl>
                                              <p:pRg st="6" end="6"/>
                                            </p:txEl>
                                          </p:spTgt>
                                        </p:tgtEl>
                                        <p:attrNameLst>
                                          <p:attrName>style.visibility</p:attrName>
                                        </p:attrNameLst>
                                      </p:cBhvr>
                                      <p:to>
                                        <p:strVal val="visible"/>
                                      </p:to>
                                    </p:set>
                                    <p:animEffect transition="in" filter="blinds(horizontal)">
                                      <p:cBhvr>
                                        <p:cTn id="30" dur="500"/>
                                        <p:tgtEl>
                                          <p:spTgt spid="33794">
                                            <p:txEl>
                                              <p:pRg st="6" end="6"/>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33794">
                                            <p:txEl>
                                              <p:pRg st="7" end="7"/>
                                            </p:txEl>
                                          </p:spTgt>
                                        </p:tgtEl>
                                        <p:attrNameLst>
                                          <p:attrName>style.visibility</p:attrName>
                                        </p:attrNameLst>
                                      </p:cBhvr>
                                      <p:to>
                                        <p:strVal val="visible"/>
                                      </p:to>
                                    </p:set>
                                    <p:animEffect transition="in" filter="blinds(horizontal)">
                                      <p:cBhvr>
                                        <p:cTn id="33" dur="500"/>
                                        <p:tgtEl>
                                          <p:spTgt spid="3379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内容占位符 4"/>
          <p:cNvSpPr>
            <a:spLocks noGrp="1" noChangeArrowheads="1"/>
          </p:cNvSpPr>
          <p:nvPr>
            <p:ph idx="4294967295"/>
          </p:nvPr>
        </p:nvSpPr>
        <p:spPr>
          <a:xfrm>
            <a:off x="214313" y="571500"/>
            <a:ext cx="8929687" cy="6000750"/>
          </a:xfrm>
        </p:spPr>
        <p:txBody>
          <a:bodyPr/>
          <a:lstStyle/>
          <a:p>
            <a:pPr eaLnBrk="1" hangingPunct="1">
              <a:buFont typeface="Arial" panose="020B0604020202020204" pitchFamily="34" charset="0"/>
              <a:buNone/>
            </a:pPr>
            <a:r>
              <a:rPr lang="en-US" altLang="zh-CN" sz="3200" b="1" smtClean="0"/>
              <a:t>5</a:t>
            </a:r>
            <a:r>
              <a:rPr lang="zh-CN" altLang="en-US" sz="3200" b="1" smtClean="0"/>
              <a:t>．</a:t>
            </a:r>
            <a:r>
              <a:rPr lang="en-US" altLang="zh-CN" sz="3200" b="1" smtClean="0"/>
              <a:t>All of the players must work hard and </a:t>
            </a:r>
            <a:r>
              <a:rPr lang="en-US" altLang="zh-CN" sz="3200" b="1" smtClean="0">
                <a:solidFill>
                  <a:srgbClr val="FF0000"/>
                </a:solidFill>
              </a:rPr>
              <a:t>do their best </a:t>
            </a:r>
            <a:r>
              <a:rPr lang="en-US" altLang="zh-CN" sz="3200" b="1" smtClean="0"/>
              <a:t>for the team.</a:t>
            </a:r>
            <a:endParaRPr lang="en-US" altLang="zh-CN" b="1" smtClean="0"/>
          </a:p>
          <a:p>
            <a:pPr eaLnBrk="1" hangingPunct="1">
              <a:buFont typeface="Arial" panose="020B0604020202020204" pitchFamily="34" charset="0"/>
              <a:buNone/>
            </a:pPr>
            <a:r>
              <a:rPr lang="zh-CN" altLang="en-US" b="1" smtClean="0"/>
              <a:t> 　    </a:t>
            </a:r>
            <a:r>
              <a:rPr lang="en-US" altLang="zh-CN" b="1" smtClean="0">
                <a:solidFill>
                  <a:srgbClr val="FF0000"/>
                </a:solidFill>
              </a:rPr>
              <a:t>do one's best</a:t>
            </a:r>
            <a:r>
              <a:rPr lang="zh-CN" altLang="en-US" b="1" smtClean="0"/>
              <a:t>尽某人最大努力。它相当于</a:t>
            </a:r>
            <a:r>
              <a:rPr lang="en-US" altLang="zh-CN" b="1" smtClean="0"/>
              <a:t>try one's best</a:t>
            </a:r>
            <a:r>
              <a:rPr lang="zh-CN" altLang="en-US" b="1" smtClean="0"/>
              <a:t>。其后可接动词不定式，表示 </a:t>
            </a:r>
            <a:r>
              <a:rPr lang="en-US" altLang="zh-CN" b="1" smtClean="0"/>
              <a:t>“</a:t>
            </a:r>
            <a:r>
              <a:rPr lang="zh-CN" altLang="en-US" b="1" smtClean="0"/>
              <a:t>尽力做某事</a:t>
            </a:r>
            <a:r>
              <a:rPr lang="en-US" altLang="zh-CN" b="1" smtClean="0"/>
              <a:t>”</a:t>
            </a:r>
            <a:r>
              <a:rPr lang="zh-CN" altLang="en-US" b="1" smtClean="0"/>
              <a:t>。</a:t>
            </a:r>
          </a:p>
          <a:p>
            <a:pPr eaLnBrk="1" hangingPunct="1">
              <a:buFont typeface="Arial" panose="020B0604020202020204" pitchFamily="34" charset="0"/>
              <a:buNone/>
            </a:pPr>
            <a:r>
              <a:rPr lang="zh-CN" altLang="en-US" b="1" smtClean="0"/>
              <a:t>例：</a:t>
            </a:r>
            <a:r>
              <a:rPr lang="en-US" altLang="zh-CN" b="1" smtClean="0"/>
              <a:t>You should do/try your best to learn English well.</a:t>
            </a:r>
          </a:p>
          <a:p>
            <a:pPr eaLnBrk="1" hangingPunct="1">
              <a:buFont typeface="Arial" panose="020B0604020202020204" pitchFamily="34" charset="0"/>
              <a:buNone/>
            </a:pPr>
            <a:r>
              <a:rPr lang="en-US" altLang="zh-CN" b="1" smtClean="0"/>
              <a:t>           </a:t>
            </a:r>
            <a:r>
              <a:rPr lang="zh-CN" altLang="en-US" b="1" smtClean="0"/>
              <a:t>你们应尽力把英语学好。</a:t>
            </a:r>
          </a:p>
        </p:txBody>
      </p:sp>
      <p:pic>
        <p:nvPicPr>
          <p:cNvPr id="24579" name="图片 5" descr="图片20.png"/>
          <p:cNvPicPr>
            <a:picLocks noChangeAspect="1" noChangeArrowheads="1"/>
          </p:cNvPicPr>
          <p:nvPr/>
        </p:nvPicPr>
        <p:blipFill>
          <a:blip r:embed="rId2"/>
          <a:srcRect/>
          <a:stretch>
            <a:fillRect/>
          </a:stretch>
        </p:blipFill>
        <p:spPr bwMode="auto">
          <a:xfrm>
            <a:off x="2928938" y="3786188"/>
            <a:ext cx="2928937" cy="254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34818">
                                            <p:txEl>
                                              <p:pRg st="1" end="1"/>
                                            </p:txEl>
                                          </p:spTgt>
                                        </p:tgtEl>
                                        <p:attrNameLst>
                                          <p:attrName>style.visibility</p:attrName>
                                        </p:attrNameLst>
                                      </p:cBhvr>
                                      <p:to>
                                        <p:strVal val="visible"/>
                                      </p:to>
                                    </p:set>
                                    <p:anim calcmode="lin" valueType="num">
                                      <p:cBhvr additive="base">
                                        <p:cTn id="7" dur="500" fill="hold"/>
                                        <p:tgtEl>
                                          <p:spTgt spid="3481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8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34818">
                                            <p:txEl>
                                              <p:pRg st="2" end="2"/>
                                            </p:txEl>
                                          </p:spTgt>
                                        </p:tgtEl>
                                        <p:attrNameLst>
                                          <p:attrName>style.visibility</p:attrName>
                                        </p:attrNameLst>
                                      </p:cBhvr>
                                      <p:to>
                                        <p:strVal val="visible"/>
                                      </p:to>
                                    </p:set>
                                    <p:animEffect transition="in" filter="box(in)">
                                      <p:cBhvr>
                                        <p:cTn id="13" dur="500"/>
                                        <p:tgtEl>
                                          <p:spTgt spid="34818">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34818">
                                            <p:txEl>
                                              <p:pRg st="3" end="3"/>
                                            </p:txEl>
                                          </p:spTgt>
                                        </p:tgtEl>
                                        <p:attrNameLst>
                                          <p:attrName>style.visibility</p:attrName>
                                        </p:attrNameLst>
                                      </p:cBhvr>
                                      <p:to>
                                        <p:strVal val="visible"/>
                                      </p:to>
                                    </p:set>
                                    <p:animEffect transition="in" filter="box(in)">
                                      <p:cBhvr>
                                        <p:cTn id="16" dur="500"/>
                                        <p:tgtEl>
                                          <p:spTgt spid="3481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内容占位符 2"/>
          <p:cNvSpPr>
            <a:spLocks noGrp="1" noChangeArrowheads="1"/>
          </p:cNvSpPr>
          <p:nvPr>
            <p:ph idx="4294967295"/>
          </p:nvPr>
        </p:nvSpPr>
        <p:spPr>
          <a:xfrm>
            <a:off x="128588" y="553571"/>
            <a:ext cx="8572500" cy="6072188"/>
          </a:xfrm>
        </p:spPr>
        <p:txBody>
          <a:bodyPr/>
          <a:lstStyle/>
          <a:p>
            <a:pPr eaLnBrk="1" hangingPunct="1">
              <a:buFont typeface="Arial" panose="020B0604020202020204" pitchFamily="34" charset="0"/>
              <a:buNone/>
            </a:pPr>
            <a:r>
              <a:rPr lang="en-US" altLang="zh-CN" sz="3200" b="1" dirty="0" smtClean="0"/>
              <a:t>6.</a:t>
            </a:r>
            <a:r>
              <a:rPr lang="en-US" altLang="zh-CN" sz="3200" b="1" dirty="0" smtClean="0">
                <a:solidFill>
                  <a:srgbClr val="FF0000"/>
                </a:solidFill>
              </a:rPr>
              <a:t>That</a:t>
            </a:r>
            <a:r>
              <a:rPr lang="en-US" altLang="zh-CN" sz="3200" b="1" dirty="0" smtClean="0"/>
              <a:t>'s what makes a dream team</a:t>
            </a:r>
            <a:r>
              <a:rPr lang="zh-CN" altLang="en-US" sz="3200" b="1" dirty="0" smtClean="0"/>
              <a:t>！</a:t>
            </a:r>
            <a:endParaRPr lang="en-US" altLang="zh-CN" b="1" dirty="0" smtClean="0"/>
          </a:p>
          <a:p>
            <a:pPr eaLnBrk="1" hangingPunct="1">
              <a:buFont typeface="Arial" panose="020B0604020202020204" pitchFamily="34" charset="0"/>
              <a:buNone/>
            </a:pPr>
            <a:r>
              <a:rPr lang="zh-CN" altLang="en-US" b="1" dirty="0" smtClean="0"/>
              <a:t>　     句中</a:t>
            </a:r>
            <a:r>
              <a:rPr lang="en-US" altLang="zh-CN" b="1" dirty="0" smtClean="0">
                <a:solidFill>
                  <a:srgbClr val="FF0000"/>
                </a:solidFill>
              </a:rPr>
              <a:t>that</a:t>
            </a:r>
            <a:r>
              <a:rPr lang="zh-CN" altLang="en-US" b="1" dirty="0" smtClean="0"/>
              <a:t>指代上文提到的 </a:t>
            </a:r>
            <a:r>
              <a:rPr lang="en-US" altLang="zh-CN" b="1" dirty="0" smtClean="0"/>
              <a:t>“By working together</a:t>
            </a:r>
            <a:r>
              <a:rPr lang="zh-CN" altLang="en-US" b="1" dirty="0" smtClean="0"/>
              <a:t>，</a:t>
            </a:r>
            <a:r>
              <a:rPr lang="en-US" altLang="zh-CN" b="1" dirty="0" smtClean="0"/>
              <a:t>they perform better</a:t>
            </a:r>
            <a:r>
              <a:rPr lang="zh-CN" altLang="en-US" b="1" dirty="0" smtClean="0"/>
              <a:t>，</a:t>
            </a:r>
            <a:r>
              <a:rPr lang="en-US" altLang="zh-CN" b="1" dirty="0" smtClean="0"/>
              <a:t>and they never give up”</a:t>
            </a:r>
            <a:r>
              <a:rPr lang="zh-CN" altLang="en-US" b="1" dirty="0" smtClean="0"/>
              <a:t>。</a:t>
            </a:r>
            <a:r>
              <a:rPr lang="en-US" altLang="zh-CN" b="1" dirty="0" smtClean="0"/>
              <a:t>what makes a dream team</a:t>
            </a:r>
            <a:r>
              <a:rPr lang="zh-CN" altLang="en-US" b="1" dirty="0" smtClean="0"/>
              <a:t>是</a:t>
            </a:r>
            <a:r>
              <a:rPr lang="en-US" altLang="zh-CN" b="1" dirty="0" smtClean="0"/>
              <a:t>what</a:t>
            </a:r>
            <a:r>
              <a:rPr lang="zh-CN" altLang="en-US" b="1" dirty="0" smtClean="0"/>
              <a:t>引导的表语从句，</a:t>
            </a:r>
            <a:r>
              <a:rPr lang="en-US" altLang="zh-CN" b="1" dirty="0" smtClean="0"/>
              <a:t>what</a:t>
            </a:r>
            <a:r>
              <a:rPr lang="zh-CN" altLang="en-US" b="1" dirty="0" smtClean="0"/>
              <a:t>在从句中作主语。</a:t>
            </a:r>
          </a:p>
          <a:p>
            <a:pPr eaLnBrk="1" hangingPunct="1">
              <a:buFont typeface="Arial" panose="020B0604020202020204" pitchFamily="34" charset="0"/>
              <a:buNone/>
            </a:pPr>
            <a:r>
              <a:rPr lang="zh-CN" altLang="en-US" b="1" dirty="0" smtClean="0"/>
              <a:t>例：</a:t>
            </a:r>
            <a:r>
              <a:rPr lang="en-US" altLang="zh-CN" b="1" dirty="0" smtClean="0"/>
              <a:t>Thank you for coming. That's what I want to say.</a:t>
            </a:r>
          </a:p>
          <a:p>
            <a:pPr eaLnBrk="1" hangingPunct="1">
              <a:buFont typeface="Arial" panose="020B0604020202020204" pitchFamily="34" charset="0"/>
              <a:buNone/>
            </a:pPr>
            <a:r>
              <a:rPr lang="en-US" altLang="zh-CN" b="1" dirty="0" smtClean="0"/>
              <a:t>         </a:t>
            </a:r>
            <a:r>
              <a:rPr lang="zh-CN" altLang="en-US" b="1" dirty="0" smtClean="0"/>
              <a:t>谢谢你们的光临。那就是我想说的。</a:t>
            </a:r>
          </a:p>
        </p:txBody>
      </p:sp>
      <p:pic>
        <p:nvPicPr>
          <p:cNvPr id="25603" name="图片 3" descr="图片12.png"/>
          <p:cNvPicPr>
            <a:picLocks noChangeAspect="1" noChangeArrowheads="1"/>
          </p:cNvPicPr>
          <p:nvPr/>
        </p:nvPicPr>
        <p:blipFill>
          <a:blip r:embed="rId2"/>
          <a:srcRect/>
          <a:stretch>
            <a:fillRect/>
          </a:stretch>
        </p:blipFill>
        <p:spPr bwMode="auto">
          <a:xfrm>
            <a:off x="5629275" y="4040188"/>
            <a:ext cx="3071813" cy="235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5842">
                                            <p:txEl>
                                              <p:pRg st="1" end="1"/>
                                            </p:txEl>
                                          </p:spTgt>
                                        </p:tgtEl>
                                        <p:attrNameLst>
                                          <p:attrName>style.visibility</p:attrName>
                                        </p:attrNameLst>
                                      </p:cBhvr>
                                      <p:to>
                                        <p:strVal val="visible"/>
                                      </p:to>
                                    </p:set>
                                    <p:animEffect transition="in" filter="box(in)">
                                      <p:cBhvr>
                                        <p:cTn id="7" dur="500"/>
                                        <p:tgtEl>
                                          <p:spTgt spid="3584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5842">
                                            <p:txEl>
                                              <p:pRg st="2" end="2"/>
                                            </p:txEl>
                                          </p:spTgt>
                                        </p:tgtEl>
                                        <p:attrNameLst>
                                          <p:attrName>style.visibility</p:attrName>
                                        </p:attrNameLst>
                                      </p:cBhvr>
                                      <p:to>
                                        <p:strVal val="visible"/>
                                      </p:to>
                                    </p:set>
                                    <p:animEffect transition="in" filter="box(in)">
                                      <p:cBhvr>
                                        <p:cTn id="12" dur="500"/>
                                        <p:tgtEl>
                                          <p:spTgt spid="35842">
                                            <p:txEl>
                                              <p:pRg st="2" end="2"/>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35842">
                                            <p:txEl>
                                              <p:pRg st="3" end="3"/>
                                            </p:txEl>
                                          </p:spTgt>
                                        </p:tgtEl>
                                        <p:attrNameLst>
                                          <p:attrName>style.visibility</p:attrName>
                                        </p:attrNameLst>
                                      </p:cBhvr>
                                      <p:to>
                                        <p:strVal val="visible"/>
                                      </p:to>
                                    </p:set>
                                    <p:animEffect transition="in" filter="box(in)">
                                      <p:cBhvr>
                                        <p:cTn id="15" dur="500"/>
                                        <p:tgtEl>
                                          <p:spTgt spid="3584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内容占位符 2"/>
          <p:cNvSpPr>
            <a:spLocks noGrp="1" noChangeArrowheads="1"/>
          </p:cNvSpPr>
          <p:nvPr>
            <p:ph idx="4294967295"/>
          </p:nvPr>
        </p:nvSpPr>
        <p:spPr>
          <a:xfrm>
            <a:off x="0" y="908050"/>
            <a:ext cx="8715375" cy="5305425"/>
          </a:xfrm>
        </p:spPr>
        <p:txBody>
          <a:bodyPr/>
          <a:lstStyle/>
          <a:p>
            <a:pPr eaLnBrk="1" hangingPunct="1">
              <a:buFont typeface="Arial" panose="020B0604020202020204" pitchFamily="34" charset="0"/>
              <a:buNone/>
            </a:pPr>
            <a:r>
              <a:rPr lang="en-US" altLang="zh-CN" sz="3200" b="1" smtClean="0"/>
              <a:t>7.But she didn't want to miss the Olympics</a:t>
            </a:r>
            <a:r>
              <a:rPr lang="zh-CN" altLang="en-US" sz="3200" b="1" smtClean="0"/>
              <a:t>，</a:t>
            </a:r>
            <a:r>
              <a:rPr lang="en-US" altLang="zh-CN" sz="3200" b="1" smtClean="0"/>
              <a:t>so she practiced </a:t>
            </a:r>
            <a:r>
              <a:rPr lang="en-US" altLang="zh-CN" sz="3200" b="1" smtClean="0">
                <a:solidFill>
                  <a:srgbClr val="FF0000"/>
                </a:solidFill>
              </a:rPr>
              <a:t>as soon as </a:t>
            </a:r>
            <a:r>
              <a:rPr lang="en-US" altLang="zh-CN" sz="3200" b="1" smtClean="0"/>
              <a:t>she got out of the hospital.</a:t>
            </a:r>
            <a:endParaRPr lang="en-US" altLang="zh-CN" b="1" smtClean="0"/>
          </a:p>
          <a:p>
            <a:pPr eaLnBrk="1" hangingPunct="1">
              <a:buFont typeface="Arial" panose="020B0604020202020204" pitchFamily="34" charset="0"/>
              <a:buNone/>
            </a:pPr>
            <a:r>
              <a:rPr lang="zh-CN" altLang="en-US" b="1" smtClean="0"/>
              <a:t> 　　</a:t>
            </a:r>
            <a:r>
              <a:rPr lang="en-US" altLang="zh-CN" b="1" smtClean="0">
                <a:solidFill>
                  <a:srgbClr val="FF0000"/>
                </a:solidFill>
              </a:rPr>
              <a:t>as soon as </a:t>
            </a:r>
            <a:r>
              <a:rPr lang="zh-CN" altLang="en-US" b="1" smtClean="0"/>
              <a:t>一</a:t>
            </a:r>
            <a:r>
              <a:rPr lang="en-US" altLang="zh-CN" b="1" smtClean="0"/>
              <a:t>……</a:t>
            </a:r>
            <a:r>
              <a:rPr lang="zh-CN" altLang="en-US" b="1" smtClean="0"/>
              <a:t>就</a:t>
            </a:r>
            <a:r>
              <a:rPr lang="en-US" altLang="zh-CN" b="1" smtClean="0"/>
              <a:t>…… </a:t>
            </a:r>
            <a:r>
              <a:rPr lang="zh-CN" altLang="en-US" b="1" smtClean="0"/>
              <a:t>该短语在句中引导时间状语从句。</a:t>
            </a:r>
            <a:r>
              <a:rPr lang="en-US" altLang="zh-CN" b="1" smtClean="0"/>
              <a:t>as soon as</a:t>
            </a:r>
            <a:r>
              <a:rPr lang="zh-CN" altLang="en-US" b="1" smtClean="0"/>
              <a:t>引导时间状语从句时，主从句的时态有以下两种情况：</a:t>
            </a:r>
          </a:p>
          <a:p>
            <a:pPr eaLnBrk="1" hangingPunct="1">
              <a:buFont typeface="Arial" panose="020B0604020202020204" pitchFamily="34" charset="0"/>
              <a:buNone/>
            </a:pPr>
            <a:r>
              <a:rPr lang="en-US" altLang="zh-CN" b="1" smtClean="0"/>
              <a:t>①</a:t>
            </a:r>
            <a:r>
              <a:rPr lang="zh-CN" altLang="en-US" b="1" smtClean="0"/>
              <a:t>主句用过去时，从句用过去的某种时态；</a:t>
            </a:r>
          </a:p>
          <a:p>
            <a:pPr eaLnBrk="1" hangingPunct="1">
              <a:buFont typeface="Arial" panose="020B0604020202020204" pitchFamily="34" charset="0"/>
              <a:buNone/>
            </a:pPr>
            <a:r>
              <a:rPr lang="en-US" altLang="zh-CN" b="1" smtClean="0"/>
              <a:t>②</a:t>
            </a:r>
            <a:r>
              <a:rPr lang="zh-CN" altLang="en-US" b="1" smtClean="0"/>
              <a:t>主句用将来时，从句用一般现在时表示将来。</a:t>
            </a:r>
          </a:p>
          <a:p>
            <a:pPr eaLnBrk="1" hangingPunct="1">
              <a:buFont typeface="Arial" panose="020B0604020202020204" pitchFamily="34" charset="0"/>
              <a:buNone/>
            </a:pPr>
            <a:r>
              <a:rPr lang="zh-CN" altLang="en-US" b="1" smtClean="0"/>
              <a:t>例：</a:t>
            </a:r>
            <a:r>
              <a:rPr lang="en-US" altLang="zh-CN" b="1" smtClean="0"/>
              <a:t>As soon as I get there</a:t>
            </a:r>
            <a:r>
              <a:rPr lang="zh-CN" altLang="en-US" b="1" smtClean="0"/>
              <a:t>，</a:t>
            </a:r>
            <a:r>
              <a:rPr lang="en-US" altLang="zh-CN" b="1" smtClean="0"/>
              <a:t>I'll call you.</a:t>
            </a:r>
          </a:p>
          <a:p>
            <a:pPr eaLnBrk="1" hangingPunct="1">
              <a:buFont typeface="Arial" panose="020B0604020202020204" pitchFamily="34" charset="0"/>
              <a:buNone/>
            </a:pPr>
            <a:r>
              <a:rPr lang="en-US" altLang="zh-CN" b="1" smtClean="0"/>
              <a:t>         </a:t>
            </a:r>
            <a:r>
              <a:rPr lang="zh-CN" altLang="en-US" b="1" smtClean="0"/>
              <a:t>我一到那儿就给你打电话。</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6866">
                                            <p:txEl>
                                              <p:pRg st="1" end="1"/>
                                            </p:txEl>
                                          </p:spTgt>
                                        </p:tgtEl>
                                        <p:attrNameLst>
                                          <p:attrName>style.visibility</p:attrName>
                                        </p:attrNameLst>
                                      </p:cBhvr>
                                      <p:to>
                                        <p:strVal val="visible"/>
                                      </p:to>
                                    </p:set>
                                    <p:animEffect transition="in" filter="box(in)">
                                      <p:cBhvr>
                                        <p:cTn id="7" dur="500"/>
                                        <p:tgtEl>
                                          <p:spTgt spid="3686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6866">
                                            <p:txEl>
                                              <p:pRg st="2" end="2"/>
                                            </p:txEl>
                                          </p:spTgt>
                                        </p:tgtEl>
                                        <p:attrNameLst>
                                          <p:attrName>style.visibility</p:attrName>
                                        </p:attrNameLst>
                                      </p:cBhvr>
                                      <p:to>
                                        <p:strVal val="visible"/>
                                      </p:to>
                                    </p:set>
                                    <p:animEffect transition="in" filter="box(in)">
                                      <p:cBhvr>
                                        <p:cTn id="12" dur="500"/>
                                        <p:tgtEl>
                                          <p:spTgt spid="3686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6866">
                                            <p:txEl>
                                              <p:pRg st="3" end="3"/>
                                            </p:txEl>
                                          </p:spTgt>
                                        </p:tgtEl>
                                        <p:attrNameLst>
                                          <p:attrName>style.visibility</p:attrName>
                                        </p:attrNameLst>
                                      </p:cBhvr>
                                      <p:to>
                                        <p:strVal val="visible"/>
                                      </p:to>
                                    </p:set>
                                    <p:animEffect transition="in" filter="box(in)">
                                      <p:cBhvr>
                                        <p:cTn id="17" dur="500"/>
                                        <p:tgtEl>
                                          <p:spTgt spid="3686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6866">
                                            <p:txEl>
                                              <p:pRg st="4" end="4"/>
                                            </p:txEl>
                                          </p:spTgt>
                                        </p:tgtEl>
                                        <p:attrNameLst>
                                          <p:attrName>style.visibility</p:attrName>
                                        </p:attrNameLst>
                                      </p:cBhvr>
                                      <p:to>
                                        <p:strVal val="visible"/>
                                      </p:to>
                                    </p:set>
                                    <p:animEffect transition="in" filter="box(in)">
                                      <p:cBhvr>
                                        <p:cTn id="22" dur="500"/>
                                        <p:tgtEl>
                                          <p:spTgt spid="36866">
                                            <p:txEl>
                                              <p:pRg st="4" end="4"/>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36866">
                                            <p:txEl>
                                              <p:pRg st="5" end="5"/>
                                            </p:txEl>
                                          </p:spTgt>
                                        </p:tgtEl>
                                        <p:attrNameLst>
                                          <p:attrName>style.visibility</p:attrName>
                                        </p:attrNameLst>
                                      </p:cBhvr>
                                      <p:to>
                                        <p:strVal val="visible"/>
                                      </p:to>
                                    </p:set>
                                    <p:animEffect transition="in" filter="box(in)">
                                      <p:cBhvr>
                                        <p:cTn id="25" dur="500"/>
                                        <p:tgtEl>
                                          <p:spTgt spid="3686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714375" y="2214563"/>
            <a:ext cx="7143750" cy="857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7651" name="Rectangle 2"/>
          <p:cNvSpPr>
            <a:spLocks noGrp="1" noChangeArrowheads="1"/>
          </p:cNvSpPr>
          <p:nvPr>
            <p:ph type="title" idx="4294967295"/>
          </p:nvPr>
        </p:nvSpPr>
        <p:spPr>
          <a:xfrm>
            <a:off x="0" y="1143000"/>
            <a:ext cx="8372475" cy="928688"/>
          </a:xfrm>
        </p:spPr>
        <p:txBody>
          <a:bodyPr>
            <a:normAutofit fontScale="90000"/>
          </a:bodyPr>
          <a:lstStyle/>
          <a:p>
            <a:pPr eaLnBrk="1" hangingPunct="1"/>
            <a:r>
              <a:rPr lang="en-US" altLang="zh-CN" sz="2800" b="1" dirty="0" smtClean="0">
                <a:latin typeface="Times New Roman" panose="02020603050405020304" pitchFamily="18" charset="0"/>
              </a:rPr>
              <a:t>Ⅰ .Fill in the blanks with the correct forms of the words or phrases in the box.</a:t>
            </a:r>
            <a:endParaRPr lang="en-US" altLang="zh-CN" sz="2800" b="1" dirty="0" smtClean="0">
              <a:latin typeface="Times New Roman" panose="02020603050405020304" pitchFamily="18" charset="0"/>
              <a:cs typeface="Times New Roman" panose="02020603050405020304" pitchFamily="18" charset="0"/>
            </a:endParaRPr>
          </a:p>
        </p:txBody>
      </p:sp>
      <p:sp>
        <p:nvSpPr>
          <p:cNvPr id="27652" name="Rectangle 3"/>
          <p:cNvSpPr>
            <a:spLocks noGrp="1" noChangeArrowheads="1"/>
          </p:cNvSpPr>
          <p:nvPr>
            <p:ph type="body" idx="4294967295"/>
          </p:nvPr>
        </p:nvSpPr>
        <p:spPr>
          <a:xfrm>
            <a:off x="0" y="3071813"/>
            <a:ext cx="8686800" cy="3455987"/>
          </a:xfrm>
        </p:spPr>
        <p:txBody>
          <a:bodyPr>
            <a:normAutofit lnSpcReduction="10000"/>
          </a:bodyPr>
          <a:lstStyle/>
          <a:p>
            <a:pPr eaLnBrk="1" hangingPunct="1">
              <a:buFont typeface="Arial" panose="020B0604020202020204" pitchFamily="34" charset="0"/>
              <a:buNone/>
            </a:pPr>
            <a:r>
              <a:rPr lang="en-US" altLang="zh-CN" dirty="0" smtClean="0">
                <a:latin typeface="Comic Sans MS" panose="030F0702030302020204" pitchFamily="66" charset="0"/>
              </a:rPr>
              <a:t>1</a:t>
            </a:r>
            <a:r>
              <a:rPr lang="en-US" altLang="zh-CN" b="1" dirty="0" smtClean="0">
                <a:latin typeface="Times New Roman" panose="02020603050405020304" pitchFamily="18" charset="0"/>
              </a:rPr>
              <a:t>. An athlete needs to practice an event ____________ for many years to win a _______________ .</a:t>
            </a:r>
          </a:p>
          <a:p>
            <a:pPr eaLnBrk="1" hangingPunct="1">
              <a:buFont typeface="Arial" panose="020B0604020202020204" pitchFamily="34" charset="0"/>
              <a:buNone/>
            </a:pPr>
            <a:r>
              <a:rPr lang="en-US" altLang="zh-CN" b="1" dirty="0" smtClean="0">
                <a:latin typeface="Times New Roman" panose="02020603050405020304" pitchFamily="18" charset="0"/>
              </a:rPr>
              <a:t>2. In the competition, our team ________ all the other teams and won first place.</a:t>
            </a:r>
          </a:p>
          <a:p>
            <a:pPr eaLnBrk="1" hangingPunct="1">
              <a:buFont typeface="Arial" panose="020B0604020202020204" pitchFamily="34" charset="0"/>
              <a:buNone/>
            </a:pPr>
            <a:r>
              <a:rPr lang="en-US" altLang="zh-CN" b="1" dirty="0" smtClean="0">
                <a:latin typeface="Times New Roman" panose="02020603050405020304" pitchFamily="18" charset="0"/>
              </a:rPr>
              <a:t>3. Other than the best players, the best _______ is also very important to a ________________.</a:t>
            </a:r>
          </a:p>
          <a:p>
            <a:pPr eaLnBrk="1" hangingPunct="1">
              <a:buFont typeface="Arial" panose="020B0604020202020204" pitchFamily="34" charset="0"/>
              <a:buNone/>
            </a:pPr>
            <a:r>
              <a:rPr lang="en-US" altLang="zh-CN" b="1" dirty="0" smtClean="0">
                <a:latin typeface="Times New Roman" panose="02020603050405020304" pitchFamily="18" charset="0"/>
              </a:rPr>
              <a:t>4. The 31st Olympic Games was held in _____ in 2016.</a:t>
            </a:r>
          </a:p>
          <a:p>
            <a:pPr eaLnBrk="1" hangingPunct="1">
              <a:buFont typeface="Arial" panose="020B0604020202020204" pitchFamily="34" charset="0"/>
              <a:buNone/>
            </a:pPr>
            <a:r>
              <a:rPr lang="en-US" altLang="zh-CN" b="1" dirty="0" smtClean="0">
                <a:latin typeface="Times New Roman" panose="02020603050405020304" pitchFamily="18" charset="0"/>
              </a:rPr>
              <a:t>5. The Chinese _______ team has many excellent players, such as </a:t>
            </a:r>
            <a:r>
              <a:rPr lang="en-US" altLang="zh-CN" b="1" dirty="0" err="1" smtClean="0">
                <a:latin typeface="Times New Roman" panose="02020603050405020304" pitchFamily="18" charset="0"/>
              </a:rPr>
              <a:t>Guo</a:t>
            </a:r>
            <a:r>
              <a:rPr lang="en-US" altLang="zh-CN" b="1" dirty="0" smtClean="0">
                <a:latin typeface="Times New Roman" panose="02020603050405020304" pitchFamily="18" charset="0"/>
              </a:rPr>
              <a:t> </a:t>
            </a:r>
            <a:r>
              <a:rPr lang="en-US" altLang="zh-CN" b="1" dirty="0" err="1" smtClean="0">
                <a:latin typeface="Times New Roman" panose="02020603050405020304" pitchFamily="18" charset="0"/>
              </a:rPr>
              <a:t>Jingjing</a:t>
            </a:r>
            <a:r>
              <a:rPr lang="en-US" altLang="zh-CN" b="1" dirty="0" smtClean="0">
                <a:latin typeface="Times New Roman" panose="02020603050405020304" pitchFamily="18" charset="0"/>
              </a:rPr>
              <a:t>.</a:t>
            </a:r>
            <a:endParaRPr lang="en-US" altLang="zh-CN" b="1" dirty="0" smtClean="0">
              <a:latin typeface="Times New Roman" panose="02020603050405020304" pitchFamily="18" charset="0"/>
              <a:cs typeface="Times New Roman" panose="02020603050405020304" pitchFamily="18" charset="0"/>
            </a:endParaRPr>
          </a:p>
        </p:txBody>
      </p:sp>
      <p:sp>
        <p:nvSpPr>
          <p:cNvPr id="27653" name="Text Box 4"/>
          <p:cNvSpPr txBox="1">
            <a:spLocks noChangeArrowheads="1"/>
          </p:cNvSpPr>
          <p:nvPr/>
        </p:nvSpPr>
        <p:spPr bwMode="auto">
          <a:xfrm>
            <a:off x="642938" y="2214563"/>
            <a:ext cx="670718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2400" b="1" dirty="0">
                <a:latin typeface="Times New Roman" panose="02020603050405020304" pitchFamily="18" charset="0"/>
              </a:rPr>
              <a:t>defeat   gold medal   dream team   Brazil   diving  </a:t>
            </a:r>
          </a:p>
          <a:p>
            <a:r>
              <a:rPr lang="en-US" altLang="zh-CN" sz="2400" b="1" dirty="0">
                <a:latin typeface="Times New Roman" panose="02020603050405020304" pitchFamily="18" charset="0"/>
              </a:rPr>
              <a:t> time after time   coach</a:t>
            </a:r>
            <a:endParaRPr lang="en-US" altLang="zh-CN" sz="2400" b="1" dirty="0">
              <a:latin typeface="Times New Roman" panose="02020603050405020304" pitchFamily="18" charset="0"/>
              <a:cs typeface="Times New Roman" panose="02020603050405020304" pitchFamily="18" charset="0"/>
            </a:endParaRPr>
          </a:p>
        </p:txBody>
      </p:sp>
      <p:sp>
        <p:nvSpPr>
          <p:cNvPr id="31749" name="Text Box 6"/>
          <p:cNvSpPr txBox="1">
            <a:spLocks noChangeArrowheads="1"/>
          </p:cNvSpPr>
          <p:nvPr/>
        </p:nvSpPr>
        <p:spPr bwMode="auto">
          <a:xfrm>
            <a:off x="5305425" y="3071813"/>
            <a:ext cx="21256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2400" b="1">
                <a:solidFill>
                  <a:srgbClr val="FF0000"/>
                </a:solidFill>
                <a:latin typeface="Times New Roman" panose="02020603050405020304" pitchFamily="18" charset="0"/>
              </a:rPr>
              <a:t>time after time</a:t>
            </a:r>
            <a:endParaRPr lang="en-US" altLang="zh-CN" sz="2400" b="1">
              <a:solidFill>
                <a:srgbClr val="FF0000"/>
              </a:solidFill>
              <a:latin typeface="Times New Roman" panose="02020603050405020304" pitchFamily="18" charset="0"/>
              <a:cs typeface="Times New Roman" panose="02020603050405020304" pitchFamily="18" charset="0"/>
            </a:endParaRPr>
          </a:p>
        </p:txBody>
      </p:sp>
      <p:sp>
        <p:nvSpPr>
          <p:cNvPr id="31750" name="Text Box 7"/>
          <p:cNvSpPr txBox="1">
            <a:spLocks noChangeArrowheads="1"/>
          </p:cNvSpPr>
          <p:nvPr/>
        </p:nvSpPr>
        <p:spPr bwMode="auto">
          <a:xfrm>
            <a:off x="2500313" y="3429000"/>
            <a:ext cx="16287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2400" b="1">
                <a:solidFill>
                  <a:srgbClr val="FF0000"/>
                </a:solidFill>
                <a:latin typeface="Times New Roman" panose="02020603050405020304" pitchFamily="18" charset="0"/>
              </a:rPr>
              <a:t>gold medal</a:t>
            </a:r>
            <a:endParaRPr lang="en-US" altLang="zh-CN" sz="2400" b="1">
              <a:solidFill>
                <a:srgbClr val="FF0000"/>
              </a:solidFill>
              <a:latin typeface="Times New Roman" panose="02020603050405020304" pitchFamily="18" charset="0"/>
              <a:cs typeface="Times New Roman" panose="02020603050405020304" pitchFamily="18" charset="0"/>
            </a:endParaRPr>
          </a:p>
        </p:txBody>
      </p:sp>
      <p:sp>
        <p:nvSpPr>
          <p:cNvPr id="31751" name="Text Box 8"/>
          <p:cNvSpPr txBox="1">
            <a:spLocks noChangeArrowheads="1"/>
          </p:cNvSpPr>
          <p:nvPr/>
        </p:nvSpPr>
        <p:spPr bwMode="auto">
          <a:xfrm>
            <a:off x="4286250" y="3786188"/>
            <a:ext cx="1295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2400" b="1">
                <a:solidFill>
                  <a:srgbClr val="FF0000"/>
                </a:solidFill>
                <a:latin typeface="Times New Roman" panose="02020603050405020304" pitchFamily="18" charset="0"/>
              </a:rPr>
              <a:t>defeated</a:t>
            </a:r>
            <a:endParaRPr lang="en-US" altLang="zh-CN" sz="2400" b="1">
              <a:solidFill>
                <a:srgbClr val="FF0000"/>
              </a:solidFill>
              <a:latin typeface="Times New Roman" panose="02020603050405020304" pitchFamily="18" charset="0"/>
              <a:cs typeface="Times New Roman" panose="02020603050405020304" pitchFamily="18" charset="0"/>
            </a:endParaRPr>
          </a:p>
        </p:txBody>
      </p:sp>
      <p:sp>
        <p:nvSpPr>
          <p:cNvPr id="31752" name="Text Box 9"/>
          <p:cNvSpPr txBox="1">
            <a:spLocks noChangeArrowheads="1"/>
          </p:cNvSpPr>
          <p:nvPr/>
        </p:nvSpPr>
        <p:spPr bwMode="auto">
          <a:xfrm>
            <a:off x="5429250" y="4429125"/>
            <a:ext cx="936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2400" b="1">
                <a:solidFill>
                  <a:srgbClr val="FF0000"/>
                </a:solidFill>
                <a:latin typeface="Times New Roman" panose="02020603050405020304" pitchFamily="18" charset="0"/>
              </a:rPr>
              <a:t>coach</a:t>
            </a:r>
            <a:endParaRPr lang="en-US" altLang="zh-CN" sz="2400" b="1">
              <a:solidFill>
                <a:srgbClr val="FF0000"/>
              </a:solidFill>
              <a:latin typeface="Times New Roman" panose="02020603050405020304" pitchFamily="18" charset="0"/>
              <a:cs typeface="Times New Roman" panose="02020603050405020304" pitchFamily="18" charset="0"/>
            </a:endParaRPr>
          </a:p>
        </p:txBody>
      </p:sp>
      <p:sp>
        <p:nvSpPr>
          <p:cNvPr id="31753" name="Text Box 10"/>
          <p:cNvSpPr txBox="1">
            <a:spLocks noChangeArrowheads="1"/>
          </p:cNvSpPr>
          <p:nvPr/>
        </p:nvSpPr>
        <p:spPr bwMode="auto">
          <a:xfrm>
            <a:off x="2643188" y="4857750"/>
            <a:ext cx="17589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2400" b="1">
                <a:solidFill>
                  <a:srgbClr val="FF0000"/>
                </a:solidFill>
                <a:latin typeface="Times New Roman" panose="02020603050405020304" pitchFamily="18" charset="0"/>
              </a:rPr>
              <a:t>dream team</a:t>
            </a:r>
            <a:endParaRPr lang="en-US" altLang="zh-CN" sz="2400" b="1">
              <a:solidFill>
                <a:srgbClr val="FF0000"/>
              </a:solidFill>
              <a:latin typeface="Times New Roman" panose="02020603050405020304" pitchFamily="18" charset="0"/>
              <a:cs typeface="Times New Roman" panose="02020603050405020304" pitchFamily="18" charset="0"/>
            </a:endParaRPr>
          </a:p>
        </p:txBody>
      </p:sp>
      <p:sp>
        <p:nvSpPr>
          <p:cNvPr id="31754" name="Text Box 11"/>
          <p:cNvSpPr txBox="1">
            <a:spLocks noChangeArrowheads="1"/>
          </p:cNvSpPr>
          <p:nvPr/>
        </p:nvSpPr>
        <p:spPr bwMode="auto">
          <a:xfrm>
            <a:off x="5380038" y="5181600"/>
            <a:ext cx="9858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2400" b="1">
                <a:solidFill>
                  <a:srgbClr val="FF0000"/>
                </a:solidFill>
                <a:latin typeface="Times New Roman" panose="02020603050405020304" pitchFamily="18" charset="0"/>
              </a:rPr>
              <a:t>Brazil</a:t>
            </a:r>
            <a:endParaRPr lang="en-US" altLang="zh-CN" sz="2400" b="1">
              <a:solidFill>
                <a:srgbClr val="FF0000"/>
              </a:solidFill>
              <a:latin typeface="Times New Roman" panose="02020603050405020304" pitchFamily="18" charset="0"/>
              <a:cs typeface="Times New Roman" panose="02020603050405020304" pitchFamily="18" charset="0"/>
            </a:endParaRPr>
          </a:p>
        </p:txBody>
      </p:sp>
      <p:sp>
        <p:nvSpPr>
          <p:cNvPr id="31755" name="Text Box 12"/>
          <p:cNvSpPr txBox="1">
            <a:spLocks noChangeArrowheads="1"/>
          </p:cNvSpPr>
          <p:nvPr/>
        </p:nvSpPr>
        <p:spPr bwMode="auto">
          <a:xfrm>
            <a:off x="2286000" y="5643563"/>
            <a:ext cx="1004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2400" b="1">
                <a:solidFill>
                  <a:srgbClr val="FF0000"/>
                </a:solidFill>
                <a:latin typeface="Times New Roman" panose="02020603050405020304" pitchFamily="18" charset="0"/>
              </a:rPr>
              <a:t>diving</a:t>
            </a:r>
            <a:endParaRPr lang="en-US" altLang="zh-CN" sz="2400" b="1">
              <a:solidFill>
                <a:srgbClr val="FF0000"/>
              </a:solidFill>
              <a:latin typeface="Times New Roman" panose="02020603050405020304" pitchFamily="18" charset="0"/>
              <a:cs typeface="Times New Roman" panose="02020603050405020304" pitchFamily="18" charset="0"/>
            </a:endParaRPr>
          </a:p>
        </p:txBody>
      </p:sp>
      <p:sp>
        <p:nvSpPr>
          <p:cNvPr id="12" name="标题 3"/>
          <p:cNvSpPr txBox="1"/>
          <p:nvPr/>
        </p:nvSpPr>
        <p:spPr bwMode="auto">
          <a:xfrm>
            <a:off x="3500429" y="428604"/>
            <a:ext cx="2345514" cy="769441"/>
          </a:xfrm>
          <a:prstGeom prst="rect">
            <a:avLst/>
          </a:prstGeom>
          <a:noFill/>
          <a:ln w="9525">
            <a:noFill/>
            <a:miter lim="800000"/>
          </a:ln>
        </p:spPr>
        <p:txBody>
          <a:bodyPr wrap="none" anchor="ctr">
            <a:spAutoFit/>
          </a:bodyPr>
          <a:lstStyle/>
          <a:p>
            <a:pPr algn="ctr" eaLnBrk="0" fontAlgn="auto" hangingPunct="0">
              <a:spcBef>
                <a:spcPts val="0"/>
              </a:spcBef>
              <a:spcAft>
                <a:spcPts val="0"/>
              </a:spcAft>
              <a:defRPr/>
            </a:pPr>
            <a:r>
              <a:rPr lang="en-US" altLang="zh-CN" sz="4400" dirty="0">
                <a:ln w="25400">
                  <a:solidFill>
                    <a:srgbClr val="861E1D">
                      <a:alpha val="94000"/>
                    </a:srgbClr>
                  </a:solidFill>
                  <a:prstDash val="solid"/>
                </a:ln>
                <a:solidFill>
                  <a:srgbClr val="FF99CC"/>
                </a:solidFill>
                <a:latin typeface="Times New Roman" panose="02020603050405020304" pitchFamily="18" charset="0"/>
                <a:ea typeface="+mj-ea"/>
                <a:cs typeface="Times New Roman" panose="02020603050405020304" pitchFamily="18" charset="0"/>
              </a:rPr>
              <a:t>Exercises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749"/>
                                        </p:tgtEl>
                                        <p:attrNameLst>
                                          <p:attrName>style.visibility</p:attrName>
                                        </p:attrNameLst>
                                      </p:cBhvr>
                                      <p:to>
                                        <p:strVal val="visible"/>
                                      </p:to>
                                    </p:set>
                                    <p:animEffect transition="in" filter="blinds(horizontal)">
                                      <p:cBhvr>
                                        <p:cTn id="7" dur="500"/>
                                        <p:tgtEl>
                                          <p:spTgt spid="3174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1750"/>
                                        </p:tgtEl>
                                        <p:attrNameLst>
                                          <p:attrName>style.visibility</p:attrName>
                                        </p:attrNameLst>
                                      </p:cBhvr>
                                      <p:to>
                                        <p:strVal val="visible"/>
                                      </p:to>
                                    </p:set>
                                    <p:animEffect transition="in" filter="blinds(horizontal)">
                                      <p:cBhvr>
                                        <p:cTn id="12" dur="500"/>
                                        <p:tgtEl>
                                          <p:spTgt spid="3175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1751"/>
                                        </p:tgtEl>
                                        <p:attrNameLst>
                                          <p:attrName>style.visibility</p:attrName>
                                        </p:attrNameLst>
                                      </p:cBhvr>
                                      <p:to>
                                        <p:strVal val="visible"/>
                                      </p:to>
                                    </p:set>
                                    <p:animEffect transition="in" filter="blinds(horizontal)">
                                      <p:cBhvr>
                                        <p:cTn id="17" dur="500"/>
                                        <p:tgtEl>
                                          <p:spTgt spid="3175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1752"/>
                                        </p:tgtEl>
                                        <p:attrNameLst>
                                          <p:attrName>style.visibility</p:attrName>
                                        </p:attrNameLst>
                                      </p:cBhvr>
                                      <p:to>
                                        <p:strVal val="visible"/>
                                      </p:to>
                                    </p:set>
                                    <p:animEffect transition="in" filter="blinds(horizontal)">
                                      <p:cBhvr>
                                        <p:cTn id="22" dur="500"/>
                                        <p:tgtEl>
                                          <p:spTgt spid="3175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1753"/>
                                        </p:tgtEl>
                                        <p:attrNameLst>
                                          <p:attrName>style.visibility</p:attrName>
                                        </p:attrNameLst>
                                      </p:cBhvr>
                                      <p:to>
                                        <p:strVal val="visible"/>
                                      </p:to>
                                    </p:set>
                                    <p:animEffect transition="in" filter="blinds(horizontal)">
                                      <p:cBhvr>
                                        <p:cTn id="27" dur="500"/>
                                        <p:tgtEl>
                                          <p:spTgt spid="31753"/>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1754"/>
                                        </p:tgtEl>
                                        <p:attrNameLst>
                                          <p:attrName>style.visibility</p:attrName>
                                        </p:attrNameLst>
                                      </p:cBhvr>
                                      <p:to>
                                        <p:strVal val="visible"/>
                                      </p:to>
                                    </p:set>
                                    <p:animEffect transition="in" filter="blinds(horizontal)">
                                      <p:cBhvr>
                                        <p:cTn id="32" dur="500"/>
                                        <p:tgtEl>
                                          <p:spTgt spid="3175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1755"/>
                                        </p:tgtEl>
                                        <p:attrNameLst>
                                          <p:attrName>style.visibility</p:attrName>
                                        </p:attrNameLst>
                                      </p:cBhvr>
                                      <p:to>
                                        <p:strVal val="visible"/>
                                      </p:to>
                                    </p:set>
                                    <p:animEffect transition="in" filter="blinds(horizontal)">
                                      <p:cBhvr>
                                        <p:cTn id="37" dur="500"/>
                                        <p:tgtEl>
                                          <p:spTgt spid="317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9" grpId="0"/>
      <p:bldP spid="31750" grpId="0"/>
      <p:bldP spid="31751" grpId="0"/>
      <p:bldP spid="31752" grpId="0"/>
      <p:bldP spid="31753" grpId="0"/>
      <p:bldP spid="31754" grpId="0"/>
      <p:bldP spid="3175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文本框 29700"/>
          <p:cNvSpPr txBox="1">
            <a:spLocks noChangeArrowheads="1"/>
          </p:cNvSpPr>
          <p:nvPr/>
        </p:nvSpPr>
        <p:spPr bwMode="auto">
          <a:xfrm>
            <a:off x="428625" y="571500"/>
            <a:ext cx="80851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b="1" dirty="0">
                <a:latin typeface="Times New Roman" panose="02020603050405020304" pitchFamily="18" charset="0"/>
              </a:rPr>
              <a:t>Ⅱ . Translate the following sentences.</a:t>
            </a:r>
          </a:p>
        </p:txBody>
      </p:sp>
      <p:sp>
        <p:nvSpPr>
          <p:cNvPr id="29702" name="文本框 29701"/>
          <p:cNvSpPr txBox="1">
            <a:spLocks noChangeArrowheads="1"/>
          </p:cNvSpPr>
          <p:nvPr/>
        </p:nvSpPr>
        <p:spPr bwMode="auto">
          <a:xfrm>
            <a:off x="285750" y="1071563"/>
            <a:ext cx="8372475" cy="5983287"/>
          </a:xfrm>
          <a:prstGeom prst="rect">
            <a:avLst/>
          </a:prstGeom>
          <a:noFill/>
          <a:ln w="9525">
            <a:noFill/>
            <a:miter lim="800000"/>
          </a:ln>
        </p:spPr>
        <p:txBody>
          <a:bodyPr>
            <a:spAutoFit/>
          </a:bodyPr>
          <a:lstStyle/>
          <a:p>
            <a:pPr marL="342900" indent="-342900" fontAlgn="auto">
              <a:lnSpc>
                <a:spcPct val="125000"/>
              </a:lnSpc>
              <a:spcBef>
                <a:spcPts val="0"/>
              </a:spcBef>
              <a:spcAft>
                <a:spcPts val="0"/>
              </a:spcAft>
              <a:defRPr/>
            </a:pPr>
            <a:r>
              <a:rPr lang="en-US" altLang="zh-CN" sz="2400" b="1" dirty="0">
                <a:latin typeface="Times New Roman" panose="02020603050405020304" pitchFamily="18" charset="0"/>
                <a:ea typeface="+mn-ea"/>
                <a:cs typeface="Times New Roman" panose="02020603050405020304" pitchFamily="18" charset="0"/>
              </a:rPr>
              <a:t>1. </a:t>
            </a:r>
            <a:r>
              <a:rPr lang="zh-CN" altLang="en-US" sz="2400" b="1" dirty="0">
                <a:latin typeface="Times New Roman" panose="02020603050405020304" pitchFamily="18" charset="0"/>
                <a:ea typeface="+mn-ea"/>
                <a:cs typeface="Times New Roman" panose="02020603050405020304" pitchFamily="18" charset="0"/>
              </a:rPr>
              <a:t>他在这次选举中击败了对手。</a:t>
            </a:r>
          </a:p>
          <a:p>
            <a:pPr marL="342900" indent="-342900" fontAlgn="auto">
              <a:lnSpc>
                <a:spcPct val="125000"/>
              </a:lnSpc>
              <a:spcBef>
                <a:spcPts val="0"/>
              </a:spcBef>
              <a:spcAft>
                <a:spcPts val="0"/>
              </a:spcAft>
              <a:defRPr/>
            </a:pPr>
            <a:r>
              <a:rPr lang="en-US" altLang="zh-CN" sz="2400" b="1" dirty="0">
                <a:solidFill>
                  <a:srgbClr val="FF0000"/>
                </a:solidFill>
                <a:latin typeface="Times New Roman" panose="02020603050405020304" pitchFamily="18" charset="0"/>
                <a:ea typeface="+mn-ea"/>
                <a:cs typeface="Times New Roman" panose="02020603050405020304" pitchFamily="18" charset="0"/>
              </a:rPr>
              <a:t>He defeated his opponents in this election. </a:t>
            </a:r>
          </a:p>
          <a:p>
            <a:pPr marL="342900" indent="-342900" fontAlgn="auto">
              <a:lnSpc>
                <a:spcPct val="125000"/>
              </a:lnSpc>
              <a:spcBef>
                <a:spcPts val="0"/>
              </a:spcBef>
              <a:spcAft>
                <a:spcPts val="0"/>
              </a:spcAft>
              <a:defRPr/>
            </a:pPr>
            <a:r>
              <a:rPr lang="en-US" altLang="zh-CN" sz="2400" b="1" dirty="0">
                <a:latin typeface="Times New Roman" panose="02020603050405020304" pitchFamily="18" charset="0"/>
                <a:ea typeface="+mn-ea"/>
                <a:cs typeface="Times New Roman" panose="02020603050405020304" pitchFamily="18" charset="0"/>
              </a:rPr>
              <a:t>2. </a:t>
            </a:r>
            <a:r>
              <a:rPr lang="zh-CN" altLang="en-US" sz="2400" b="1" dirty="0">
                <a:latin typeface="Times New Roman" panose="02020603050405020304" pitchFamily="18" charset="0"/>
                <a:ea typeface="+mn-ea"/>
                <a:cs typeface="Times New Roman" panose="02020603050405020304" pitchFamily="18" charset="0"/>
              </a:rPr>
              <a:t>那将直接影响到全球的气候。 </a:t>
            </a:r>
          </a:p>
          <a:p>
            <a:pPr marL="342900" indent="-342900" fontAlgn="auto">
              <a:lnSpc>
                <a:spcPct val="125000"/>
              </a:lnSpc>
              <a:spcBef>
                <a:spcPts val="0"/>
              </a:spcBef>
              <a:spcAft>
                <a:spcPts val="0"/>
              </a:spcAft>
              <a:defRPr/>
            </a:pPr>
            <a:r>
              <a:rPr lang="en-US" altLang="zh-CN" sz="2400" b="1" dirty="0">
                <a:solidFill>
                  <a:srgbClr val="FF0000"/>
                </a:solidFill>
                <a:latin typeface="Times New Roman" panose="02020603050405020304" pitchFamily="18" charset="0"/>
                <a:ea typeface="+mn-ea"/>
                <a:cs typeface="Times New Roman" panose="02020603050405020304" pitchFamily="18" charset="0"/>
              </a:rPr>
              <a:t>It would have an influence on global climate.</a:t>
            </a:r>
          </a:p>
          <a:p>
            <a:pPr marL="342900" indent="-342900" fontAlgn="auto">
              <a:lnSpc>
                <a:spcPct val="125000"/>
              </a:lnSpc>
              <a:spcBef>
                <a:spcPts val="0"/>
              </a:spcBef>
              <a:spcAft>
                <a:spcPts val="0"/>
              </a:spcAft>
              <a:buFont typeface="Arial" panose="020B0604020202020204" pitchFamily="34" charset="0"/>
              <a:buAutoNum type="arabicPeriod" startAt="3"/>
              <a:defRPr/>
            </a:pPr>
            <a:r>
              <a:rPr lang="en-US" altLang="zh-CN" sz="2400" b="1" dirty="0">
                <a:latin typeface="Times New Roman" panose="02020603050405020304" pitchFamily="18" charset="0"/>
                <a:ea typeface="+mn-ea"/>
                <a:cs typeface="Times New Roman" panose="02020603050405020304" pitchFamily="18" charset="0"/>
              </a:rPr>
              <a:t> </a:t>
            </a:r>
            <a:r>
              <a:rPr lang="zh-CN" altLang="en-US" sz="2400" b="1" dirty="0">
                <a:latin typeface="Times New Roman" panose="02020603050405020304" pitchFamily="18" charset="0"/>
                <a:ea typeface="+mn-ea"/>
                <a:cs typeface="Times New Roman" panose="02020603050405020304" pitchFamily="18" charset="0"/>
              </a:rPr>
              <a:t>我们国家也有梦之队。</a:t>
            </a:r>
          </a:p>
          <a:p>
            <a:pPr marL="342900" indent="-342900" fontAlgn="auto">
              <a:lnSpc>
                <a:spcPct val="125000"/>
              </a:lnSpc>
              <a:spcBef>
                <a:spcPts val="0"/>
              </a:spcBef>
              <a:spcAft>
                <a:spcPts val="0"/>
              </a:spcAft>
              <a:defRPr/>
            </a:pPr>
            <a:r>
              <a:rPr lang="en-US" altLang="zh-CN" sz="2400" b="1" dirty="0">
                <a:solidFill>
                  <a:srgbClr val="FF0000"/>
                </a:solidFill>
                <a:latin typeface="Times New Roman" panose="02020603050405020304" pitchFamily="18" charset="0"/>
                <a:ea typeface="+mn-ea"/>
                <a:cs typeface="Times New Roman" panose="02020603050405020304" pitchFamily="18" charset="0"/>
              </a:rPr>
              <a:t>Our country also has dream team.</a:t>
            </a:r>
          </a:p>
          <a:p>
            <a:pPr fontAlgn="auto">
              <a:lnSpc>
                <a:spcPct val="120000"/>
              </a:lnSpc>
              <a:spcBef>
                <a:spcPts val="0"/>
              </a:spcBef>
              <a:spcAft>
                <a:spcPts val="0"/>
              </a:spcAft>
              <a:defRPr/>
            </a:pPr>
            <a:r>
              <a:rPr lang="en-US" altLang="zh-CN" sz="2400" b="1" dirty="0">
                <a:latin typeface="Times New Roman" panose="02020603050405020304" pitchFamily="18" charset="0"/>
                <a:ea typeface="+mn-ea"/>
                <a:cs typeface="Times New Roman" panose="02020603050405020304" pitchFamily="18" charset="0"/>
              </a:rPr>
              <a:t>4. </a:t>
            </a:r>
            <a:r>
              <a:rPr lang="zh-CN" altLang="en-US" sz="2400" b="1" dirty="0">
                <a:latin typeface="Times New Roman" panose="02020603050405020304" pitchFamily="18" charset="0"/>
                <a:ea typeface="+mn-ea"/>
                <a:cs typeface="Times New Roman" panose="02020603050405020304" pitchFamily="18" charset="0"/>
              </a:rPr>
              <a:t>一次又一次，我的心被伤害。</a:t>
            </a:r>
          </a:p>
          <a:p>
            <a:pPr fontAlgn="auto">
              <a:lnSpc>
                <a:spcPct val="120000"/>
              </a:lnSpc>
              <a:spcBef>
                <a:spcPts val="0"/>
              </a:spcBef>
              <a:spcAft>
                <a:spcPts val="0"/>
              </a:spcAft>
              <a:defRPr/>
            </a:pPr>
            <a:r>
              <a:rPr lang="zh-CN" altLang="en-US" sz="2400" b="1" dirty="0">
                <a:solidFill>
                  <a:srgbClr val="FF33CC"/>
                </a:solidFill>
                <a:latin typeface="Times New Roman" panose="02020603050405020304" pitchFamily="18" charset="0"/>
                <a:ea typeface="+mn-ea"/>
                <a:cs typeface="Times New Roman" panose="02020603050405020304" pitchFamily="18" charset="0"/>
              </a:rPr>
              <a:t> </a:t>
            </a:r>
            <a:r>
              <a:rPr lang="en-US" altLang="zh-CN" sz="2400" b="1" dirty="0">
                <a:solidFill>
                  <a:srgbClr val="FF0000"/>
                </a:solidFill>
                <a:latin typeface="Times New Roman" panose="02020603050405020304" pitchFamily="18" charset="0"/>
                <a:ea typeface="+mn-ea"/>
                <a:cs typeface="Times New Roman" panose="02020603050405020304" pitchFamily="18" charset="0"/>
              </a:rPr>
              <a:t>Time after time, my heart was hurt.</a:t>
            </a:r>
          </a:p>
          <a:p>
            <a:pPr fontAlgn="auto">
              <a:lnSpc>
                <a:spcPct val="120000"/>
              </a:lnSpc>
              <a:spcBef>
                <a:spcPts val="0"/>
              </a:spcBef>
              <a:spcAft>
                <a:spcPts val="0"/>
              </a:spcAft>
              <a:defRPr/>
            </a:pPr>
            <a:r>
              <a:rPr lang="en-US" altLang="zh-CN" sz="2400" b="1" dirty="0">
                <a:latin typeface="Times New Roman" panose="02020603050405020304" pitchFamily="18" charset="0"/>
                <a:ea typeface="+mn-ea"/>
                <a:cs typeface="Times New Roman" panose="02020603050405020304" pitchFamily="18" charset="0"/>
              </a:rPr>
              <a:t>5. </a:t>
            </a:r>
            <a:r>
              <a:rPr lang="zh-CN" altLang="en-US" sz="2400" b="1" dirty="0">
                <a:latin typeface="Times New Roman" panose="02020603050405020304" pitchFamily="18" charset="0"/>
                <a:ea typeface="+mn-ea"/>
                <a:cs typeface="Times New Roman" panose="02020603050405020304" pitchFamily="18" charset="0"/>
              </a:rPr>
              <a:t>她不但会说英语，而且会说法语。</a:t>
            </a:r>
          </a:p>
          <a:p>
            <a:pPr fontAlgn="auto">
              <a:lnSpc>
                <a:spcPct val="120000"/>
              </a:lnSpc>
              <a:spcBef>
                <a:spcPts val="0"/>
              </a:spcBef>
              <a:spcAft>
                <a:spcPts val="0"/>
              </a:spcAft>
              <a:defRPr/>
            </a:pPr>
            <a:r>
              <a:rPr lang="en-US" altLang="zh-CN" sz="2400" b="1" dirty="0">
                <a:solidFill>
                  <a:srgbClr val="FF0000"/>
                </a:solidFill>
                <a:latin typeface="Times New Roman" panose="02020603050405020304" pitchFamily="18" charset="0"/>
                <a:ea typeface="+mn-ea"/>
                <a:cs typeface="Times New Roman" panose="02020603050405020304" pitchFamily="18" charset="0"/>
              </a:rPr>
              <a:t>She can speak not only English but also French.</a:t>
            </a:r>
          </a:p>
          <a:p>
            <a:pPr fontAlgn="auto">
              <a:lnSpc>
                <a:spcPct val="120000"/>
              </a:lnSpc>
              <a:spcBef>
                <a:spcPts val="0"/>
              </a:spcBef>
              <a:spcAft>
                <a:spcPts val="0"/>
              </a:spcAft>
              <a:defRPr/>
            </a:pPr>
            <a:r>
              <a:rPr lang="en-US" altLang="zh-CN" sz="2400" b="1" dirty="0">
                <a:latin typeface="Times New Roman" panose="02020603050405020304" pitchFamily="18" charset="0"/>
                <a:ea typeface="+mn-ea"/>
                <a:cs typeface="Times New Roman" panose="02020603050405020304" pitchFamily="18" charset="0"/>
              </a:rPr>
              <a:t>6. </a:t>
            </a:r>
            <a:r>
              <a:rPr lang="zh-CN" altLang="en-US" sz="2400" b="1" dirty="0">
                <a:latin typeface="Times New Roman" panose="02020603050405020304" pitchFamily="18" charset="0"/>
                <a:ea typeface="+mn-ea"/>
                <a:cs typeface="Times New Roman" panose="02020603050405020304" pitchFamily="18" charset="0"/>
              </a:rPr>
              <a:t>永远不要放弃，如果你仍然觉得还可以继续。 </a:t>
            </a:r>
          </a:p>
          <a:p>
            <a:pPr fontAlgn="auto">
              <a:lnSpc>
                <a:spcPct val="120000"/>
              </a:lnSpc>
              <a:spcBef>
                <a:spcPts val="0"/>
              </a:spcBef>
              <a:spcAft>
                <a:spcPts val="0"/>
              </a:spcAft>
              <a:defRPr/>
            </a:pPr>
            <a:r>
              <a:rPr lang="en-US" altLang="zh-CN" sz="2400" b="1" dirty="0">
                <a:solidFill>
                  <a:srgbClr val="FF0000"/>
                </a:solidFill>
                <a:latin typeface="Times New Roman" panose="02020603050405020304" pitchFamily="18" charset="0"/>
                <a:ea typeface="+mn-ea"/>
                <a:cs typeface="Times New Roman" panose="02020603050405020304" pitchFamily="18" charset="0"/>
              </a:rPr>
              <a:t>Never give up if you still feel you can go on.</a:t>
            </a:r>
          </a:p>
          <a:p>
            <a:pPr marL="342900" indent="-342900" fontAlgn="auto">
              <a:lnSpc>
                <a:spcPct val="125000"/>
              </a:lnSpc>
              <a:spcBef>
                <a:spcPts val="0"/>
              </a:spcBef>
              <a:spcAft>
                <a:spcPts val="0"/>
              </a:spcAft>
              <a:defRPr/>
            </a:pPr>
            <a:endParaRPr lang="en-US" altLang="zh-CN" sz="2400" b="1" dirty="0">
              <a:solidFill>
                <a:srgbClr val="FF33CC"/>
              </a:solidFill>
              <a:latin typeface="Times New Roman" panose="02020603050405020304" pitchFamily="18" charset="0"/>
              <a:ea typeface="+mn-ea"/>
              <a:cs typeface="Times New Roman" panose="02020603050405020304" pitchFamily="18"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9702">
                                            <p:txEl>
                                              <p:pRg st="1" end="1"/>
                                            </p:txEl>
                                          </p:spTgt>
                                        </p:tgtEl>
                                        <p:attrNameLst>
                                          <p:attrName>style.visibility</p:attrName>
                                        </p:attrNameLst>
                                      </p:cBhvr>
                                      <p:to>
                                        <p:strVal val="visible"/>
                                      </p:to>
                                    </p:set>
                                    <p:animEffect transition="in" filter="box(in)">
                                      <p:cBhvr>
                                        <p:cTn id="7" dur="500"/>
                                        <p:tgtEl>
                                          <p:spTgt spid="2970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9702">
                                            <p:txEl>
                                              <p:pRg st="3" end="3"/>
                                            </p:txEl>
                                          </p:spTgt>
                                        </p:tgtEl>
                                        <p:attrNameLst>
                                          <p:attrName>style.visibility</p:attrName>
                                        </p:attrNameLst>
                                      </p:cBhvr>
                                      <p:to>
                                        <p:strVal val="visible"/>
                                      </p:to>
                                    </p:set>
                                    <p:animEffect transition="in" filter="box(in)">
                                      <p:cBhvr>
                                        <p:cTn id="12" dur="500"/>
                                        <p:tgtEl>
                                          <p:spTgt spid="2970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9702">
                                            <p:txEl>
                                              <p:pRg st="5" end="5"/>
                                            </p:txEl>
                                          </p:spTgt>
                                        </p:tgtEl>
                                        <p:attrNameLst>
                                          <p:attrName>style.visibility</p:attrName>
                                        </p:attrNameLst>
                                      </p:cBhvr>
                                      <p:to>
                                        <p:strVal val="visible"/>
                                      </p:to>
                                    </p:set>
                                    <p:animEffect transition="in" filter="blinds(horizontal)">
                                      <p:cBhvr>
                                        <p:cTn id="17" dur="500"/>
                                        <p:tgtEl>
                                          <p:spTgt spid="2970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9702">
                                            <p:txEl>
                                              <p:pRg st="7" end="7"/>
                                            </p:txEl>
                                          </p:spTgt>
                                        </p:tgtEl>
                                        <p:attrNameLst>
                                          <p:attrName>style.visibility</p:attrName>
                                        </p:attrNameLst>
                                      </p:cBhvr>
                                      <p:to>
                                        <p:strVal val="visible"/>
                                      </p:to>
                                    </p:set>
                                    <p:anim calcmode="lin" valueType="num">
                                      <p:cBhvr additive="base">
                                        <p:cTn id="22" dur="500" fill="hold"/>
                                        <p:tgtEl>
                                          <p:spTgt spid="29702">
                                            <p:txEl>
                                              <p:pRg st="7" end="7"/>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970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7" presetClass="entr" presetSubtype="4" fill="hold" nodeType="clickEffect">
                                  <p:stCondLst>
                                    <p:cond delay="0"/>
                                  </p:stCondLst>
                                  <p:childTnLst>
                                    <p:set>
                                      <p:cBhvr>
                                        <p:cTn id="27" dur="1" fill="hold">
                                          <p:stCondLst>
                                            <p:cond delay="0"/>
                                          </p:stCondLst>
                                        </p:cTn>
                                        <p:tgtEl>
                                          <p:spTgt spid="29702">
                                            <p:txEl>
                                              <p:pRg st="9" end="9"/>
                                            </p:txEl>
                                          </p:spTgt>
                                        </p:tgtEl>
                                        <p:attrNameLst>
                                          <p:attrName>style.visibility</p:attrName>
                                        </p:attrNameLst>
                                      </p:cBhvr>
                                      <p:to>
                                        <p:strVal val="visible"/>
                                      </p:to>
                                    </p:set>
                                    <p:anim calcmode="lin" valueType="num">
                                      <p:cBhvr additive="base">
                                        <p:cTn id="28" dur="500" fill="hold"/>
                                        <p:tgtEl>
                                          <p:spTgt spid="29702">
                                            <p:txEl>
                                              <p:pRg st="9" end="9"/>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970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29702">
                                            <p:txEl>
                                              <p:pRg st="11" end="11"/>
                                            </p:txEl>
                                          </p:spTgt>
                                        </p:tgtEl>
                                        <p:attrNameLst>
                                          <p:attrName>style.visibility</p:attrName>
                                        </p:attrNameLst>
                                      </p:cBhvr>
                                      <p:to>
                                        <p:strVal val="visible"/>
                                      </p:to>
                                    </p:set>
                                    <p:anim calcmode="lin" valueType="num">
                                      <p:cBhvr additive="base">
                                        <p:cTn id="34" dur="500" fill="hold"/>
                                        <p:tgtEl>
                                          <p:spTgt spid="29702">
                                            <p:txEl>
                                              <p:pRg st="11" end="11"/>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29702">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3124200" y="609600"/>
            <a:ext cx="2566729" cy="769441"/>
          </a:xfrm>
          <a:ln>
            <a:miter lim="800000"/>
          </a:ln>
        </p:spPr>
        <p:txBody>
          <a:bodyPr wrap="none" rtlCol="0" anchor="t">
            <a:spAutoFit/>
          </a:bodyPr>
          <a:lstStyle/>
          <a:p>
            <a:pPr eaLnBrk="1" fontAlgn="auto" hangingPunct="1">
              <a:spcAft>
                <a:spcPts val="0"/>
              </a:spcAft>
              <a:defRPr/>
            </a:pPr>
            <a:r>
              <a:rPr lang="en-US" altLang="zh-CN" b="1" dirty="0" smtClean="0">
                <a:ln w="25400">
                  <a:solidFill>
                    <a:srgbClr val="861E1D">
                      <a:alpha val="94000"/>
                    </a:srgbClr>
                  </a:solidFill>
                  <a:prstDash val="solid"/>
                </a:ln>
                <a:solidFill>
                  <a:srgbClr val="FF99CC"/>
                </a:solidFill>
                <a:latin typeface="Times New Roman" panose="02020603050405020304" pitchFamily="18" charset="0"/>
                <a:cs typeface="Times New Roman" panose="02020603050405020304" pitchFamily="18" charset="0"/>
              </a:rPr>
              <a:t>Summary</a:t>
            </a:r>
            <a:endParaRPr lang="en-US" altLang="zh-CN" b="1" dirty="0">
              <a:ln w="25400">
                <a:solidFill>
                  <a:srgbClr val="861E1D">
                    <a:alpha val="94000"/>
                  </a:srgbClr>
                </a:solidFill>
                <a:prstDash val="solid"/>
              </a:ln>
              <a:solidFill>
                <a:srgbClr val="FF99CC"/>
              </a:solidFill>
              <a:latin typeface="Times New Roman" panose="02020603050405020304" pitchFamily="18" charset="0"/>
              <a:cs typeface="Times New Roman" panose="02020603050405020304" pitchFamily="18" charset="0"/>
            </a:endParaRPr>
          </a:p>
        </p:txBody>
      </p:sp>
      <p:sp>
        <p:nvSpPr>
          <p:cNvPr id="29698" name="内容占位符 3"/>
          <p:cNvSpPr>
            <a:spLocks noGrp="1" noChangeArrowheads="1"/>
          </p:cNvSpPr>
          <p:nvPr>
            <p:ph idx="1"/>
          </p:nvPr>
        </p:nvSpPr>
        <p:spPr>
          <a:xfrm>
            <a:off x="304800" y="1597025"/>
            <a:ext cx="8534400" cy="4297363"/>
          </a:xfrm>
        </p:spPr>
        <p:txBody>
          <a:bodyPr/>
          <a:lstStyle/>
          <a:p>
            <a:pPr eaLnBrk="1" hangingPunct="1">
              <a:buFont typeface="Arial" panose="020B0604020202020204" pitchFamily="34" charset="0"/>
              <a:buNone/>
            </a:pPr>
            <a:r>
              <a:rPr lang="en-US" altLang="zh-CN" dirty="0" smtClean="0">
                <a:latin typeface="Times New Roman" panose="02020603050405020304" pitchFamily="18" charset="0"/>
              </a:rPr>
              <a:t>        </a:t>
            </a:r>
            <a:r>
              <a:rPr lang="en-US" altLang="zh-CN" sz="4000" b="1" dirty="0" smtClean="0">
                <a:latin typeface="Times New Roman" panose="02020603050405020304" pitchFamily="18" charset="0"/>
              </a:rPr>
              <a:t>Learn some new words and expressions. </a:t>
            </a:r>
          </a:p>
          <a:p>
            <a:pPr eaLnBrk="1" hangingPunct="1">
              <a:buFont typeface="Arial" panose="020B0604020202020204" pitchFamily="34" charset="0"/>
              <a:buNone/>
            </a:pPr>
            <a:r>
              <a:rPr lang="en-US" altLang="zh-CN" sz="4000" b="1" dirty="0" smtClean="0">
                <a:latin typeface="Times New Roman" panose="02020603050405020304" pitchFamily="18" charset="0"/>
              </a:rPr>
              <a:t>     Learn about the dream team. </a:t>
            </a:r>
            <a:endParaRPr lang="zh-CN" altLang="en-US" sz="4000" b="1" i="1" dirty="0" smtClean="0">
              <a:latin typeface="Times New Roman" panose="02020603050405020304" pitchFamily="18" charset="0"/>
              <a:cs typeface="Times New Roman" panose="02020603050405020304" pitchFamily="18" charset="0"/>
            </a:endParaRPr>
          </a:p>
        </p:txBody>
      </p:sp>
      <p:pic>
        <p:nvPicPr>
          <p:cNvPr id="29700" name="图片 5" descr="图片21.png"/>
          <p:cNvPicPr>
            <a:picLocks noChangeAspect="1" noChangeArrowheads="1"/>
          </p:cNvPicPr>
          <p:nvPr/>
        </p:nvPicPr>
        <p:blipFill>
          <a:blip r:embed="rId2" cstate="email"/>
          <a:srcRect/>
          <a:stretch>
            <a:fillRect/>
          </a:stretch>
        </p:blipFill>
        <p:spPr bwMode="auto">
          <a:xfrm>
            <a:off x="2643188" y="3857625"/>
            <a:ext cx="3829050" cy="170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4"/>
          <p:cNvSpPr txBox="1">
            <a:spLocks noChangeArrowheads="1"/>
          </p:cNvSpPr>
          <p:nvPr/>
        </p:nvSpPr>
        <p:spPr bwMode="auto">
          <a:xfrm>
            <a:off x="214313" y="1714500"/>
            <a:ext cx="8580437"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4000" b="1" dirty="0">
                <a:solidFill>
                  <a:srgbClr val="000000"/>
                </a:solidFill>
                <a:latin typeface="Times New Roman" panose="02020603050405020304" pitchFamily="18" charset="0"/>
              </a:rPr>
              <a:t>Talk about the 2008 Olympics with a partner. Try using the following phrases or any others you can think of: dream team, catch up with, not…anymore, good luck, give up</a:t>
            </a:r>
            <a:r>
              <a:rPr lang="en-US" altLang="zh-CN" sz="4000" b="1" dirty="0" smtClean="0">
                <a:solidFill>
                  <a:srgbClr val="000000"/>
                </a:solidFill>
                <a:latin typeface="Times New Roman" panose="02020603050405020304" pitchFamily="18" charset="0"/>
              </a:rPr>
              <a:t>. </a:t>
            </a:r>
            <a:endParaRPr lang="en-US" altLang="zh-CN" sz="4000" b="1" dirty="0">
              <a:solidFill>
                <a:srgbClr val="000000"/>
              </a:solidFill>
              <a:latin typeface="Times New Roman" panose="02020603050405020304" pitchFamily="18" charset="0"/>
            </a:endParaRPr>
          </a:p>
        </p:txBody>
      </p:sp>
      <p:sp>
        <p:nvSpPr>
          <p:cNvPr id="4" name="标题 3"/>
          <p:cNvSpPr txBox="1"/>
          <p:nvPr/>
        </p:nvSpPr>
        <p:spPr bwMode="auto">
          <a:xfrm>
            <a:off x="2928925" y="500041"/>
            <a:ext cx="2722221" cy="769442"/>
          </a:xfrm>
          <a:prstGeom prst="rect">
            <a:avLst/>
          </a:prstGeom>
          <a:noFill/>
          <a:ln w="9525">
            <a:noFill/>
            <a:miter lim="800000"/>
          </a:ln>
        </p:spPr>
        <p:txBody>
          <a:bodyPr wrap="none" anchor="ctr">
            <a:spAutoFit/>
          </a:bodyPr>
          <a:lstStyle/>
          <a:p>
            <a:pPr algn="ctr" eaLnBrk="0" fontAlgn="auto" hangingPunct="0">
              <a:spcBef>
                <a:spcPts val="0"/>
              </a:spcBef>
              <a:spcAft>
                <a:spcPts val="0"/>
              </a:spcAft>
              <a:defRPr/>
            </a:pPr>
            <a:r>
              <a:rPr lang="en-US" altLang="zh-CN" sz="4400" dirty="0">
                <a:ln w="25400">
                  <a:solidFill>
                    <a:srgbClr val="861E1D">
                      <a:alpha val="94000"/>
                    </a:srgbClr>
                  </a:solidFill>
                  <a:prstDash val="solid"/>
                </a:ln>
                <a:solidFill>
                  <a:srgbClr val="FF99CC"/>
                </a:solidFill>
                <a:latin typeface="Times New Roman" panose="02020603050405020304" pitchFamily="18" charset="0"/>
                <a:ea typeface="+mj-ea"/>
                <a:cs typeface="Times New Roman" panose="02020603050405020304" pitchFamily="18" charset="0"/>
              </a:rPr>
              <a:t>Homework</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219634" y="820085"/>
            <a:ext cx="8686800" cy="3742951"/>
          </a:xfrm>
        </p:spPr>
        <p:txBody>
          <a:bodyPr rtlCol="0">
            <a:noAutofit/>
          </a:bodyPr>
          <a:lstStyle/>
          <a:p>
            <a:pPr indent="0" eaLnBrk="1" fontAlgn="auto" hangingPunct="1">
              <a:lnSpc>
                <a:spcPct val="150000"/>
              </a:lnSpc>
              <a:spcAft>
                <a:spcPts val="0"/>
              </a:spcAft>
              <a:buFont typeface="Arial" panose="020B0604020202020204" pitchFamily="34" charset="0"/>
              <a:buNone/>
              <a:defRPr/>
            </a:pPr>
            <a:r>
              <a:rPr lang="en-US" b="1" dirty="0" smtClean="0"/>
              <a:t>2. They had a great influence on people everywhere—not just in the Olympic Games. </a:t>
            </a:r>
          </a:p>
          <a:p>
            <a:pPr indent="0" eaLnBrk="1" fontAlgn="auto" hangingPunct="1">
              <a:lnSpc>
                <a:spcPct val="150000"/>
              </a:lnSpc>
              <a:spcAft>
                <a:spcPts val="0"/>
              </a:spcAft>
              <a:buFont typeface="Arial" panose="020B0604020202020204" pitchFamily="34" charset="0"/>
              <a:buNone/>
              <a:defRPr/>
            </a:pPr>
            <a:r>
              <a:rPr lang="en-US" b="1" dirty="0" smtClean="0"/>
              <a:t>3. All of the players must work hard and do their best for the team. </a:t>
            </a:r>
          </a:p>
          <a:p>
            <a:pPr indent="0" eaLnBrk="1" fontAlgn="auto" hangingPunct="1">
              <a:lnSpc>
                <a:spcPct val="150000"/>
              </a:lnSpc>
              <a:spcAft>
                <a:spcPts val="0"/>
              </a:spcAft>
              <a:buFont typeface="Arial" panose="020B0604020202020204" pitchFamily="34" charset="0"/>
              <a:buNone/>
              <a:defRPr/>
            </a:pPr>
            <a:r>
              <a:rPr lang="en-US" b="1" dirty="0" smtClean="0"/>
              <a:t>4.  But she didn’t want to miss the Olympics, so she practiced as soon as she got out of the hospital.</a:t>
            </a:r>
            <a:endParaRPr kumimoji="1" lang="en-US" altLang="zh-CN" b="1" dirty="0" smtClean="0">
              <a:latin typeface="Times New Roman" panose="02020603050405020304" pitchFamily="18" charset="0"/>
              <a:cs typeface="Times New Roman" panose="02020603050405020304" pitchFamily="18" charset="0"/>
              <a:sym typeface="+mn-ea"/>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矩形 16"/>
          <p:cNvSpPr/>
          <p:nvPr>
            <p:custDataLst>
              <p:tags r:id="rId2"/>
            </p:custDataLst>
          </p:nvPr>
        </p:nvSpPr>
        <p:spPr>
          <a:xfrm>
            <a:off x="142875" y="3000375"/>
            <a:ext cx="9156700" cy="1736725"/>
          </a:xfrm>
          <a:custGeom>
            <a:avLst/>
            <a:gdLst>
              <a:gd name="txL" fmla="*/ 0 w 2598957"/>
              <a:gd name="txT" fmla="*/ 0 h 2625676"/>
              <a:gd name="txR" fmla="*/ 2598957 w 2598957"/>
              <a:gd name="txB" fmla="*/ 2625676 h 2625676"/>
            </a:gdLst>
            <a:ahLst/>
            <a:cxnLst>
              <a:cxn ang="0">
                <a:pos x="171083" y="717907"/>
              </a:cxn>
              <a:cxn ang="0">
                <a:pos x="246059" y="656698"/>
              </a:cxn>
              <a:cxn ang="0">
                <a:pos x="132523" y="644952"/>
              </a:cxn>
              <a:cxn ang="0">
                <a:pos x="121260" y="632341"/>
              </a:cxn>
              <a:cxn ang="0">
                <a:pos x="121299" y="599416"/>
              </a:cxn>
              <a:cxn ang="0">
                <a:pos x="131876" y="583172"/>
              </a:cxn>
              <a:cxn ang="0">
                <a:pos x="214054" y="564267"/>
              </a:cxn>
              <a:cxn ang="0">
                <a:pos x="126182" y="556488"/>
              </a:cxn>
              <a:cxn ang="0">
                <a:pos x="171221" y="485383"/>
              </a:cxn>
              <a:cxn ang="0">
                <a:pos x="140278" y="412968"/>
              </a:cxn>
              <a:cxn ang="0">
                <a:pos x="139054" y="318155"/>
              </a:cxn>
              <a:cxn ang="0">
                <a:pos x="354124" y="497563"/>
              </a:cxn>
              <a:cxn ang="0">
                <a:pos x="206291" y="229572"/>
              </a:cxn>
              <a:cxn ang="0">
                <a:pos x="260391" y="183071"/>
              </a:cxn>
              <a:cxn ang="0">
                <a:pos x="2662443" y="32463"/>
              </a:cxn>
              <a:cxn ang="0">
                <a:pos x="3405113" y="43734"/>
              </a:cxn>
              <a:cxn ang="0">
                <a:pos x="3702816" y="94656"/>
              </a:cxn>
              <a:cxn ang="0">
                <a:pos x="3811980" y="167559"/>
              </a:cxn>
              <a:cxn ang="0">
                <a:pos x="3780554" y="239060"/>
              </a:cxn>
              <a:cxn ang="0">
                <a:pos x="3777117" y="348101"/>
              </a:cxn>
              <a:cxn ang="0">
                <a:pos x="3843964" y="405003"/>
              </a:cxn>
              <a:cxn ang="0">
                <a:pos x="3896979" y="483866"/>
              </a:cxn>
              <a:cxn ang="0">
                <a:pos x="3910140" y="537330"/>
              </a:cxn>
              <a:cxn ang="0">
                <a:pos x="3926948" y="573674"/>
              </a:cxn>
              <a:cxn ang="0">
                <a:pos x="3980137" y="654296"/>
              </a:cxn>
              <a:cxn ang="0">
                <a:pos x="3934612" y="817202"/>
              </a:cxn>
              <a:cxn ang="0">
                <a:pos x="3801107" y="881816"/>
              </a:cxn>
              <a:cxn ang="0">
                <a:pos x="3824144" y="929621"/>
              </a:cxn>
              <a:cxn ang="0">
                <a:pos x="3749290" y="999139"/>
              </a:cxn>
              <a:cxn ang="0">
                <a:pos x="3754645" y="1063834"/>
              </a:cxn>
              <a:cxn ang="0">
                <a:pos x="3611205" y="1053673"/>
              </a:cxn>
              <a:cxn ang="0">
                <a:pos x="2871643" y="1036012"/>
              </a:cxn>
              <a:cxn ang="0">
                <a:pos x="2603076" y="1069877"/>
              </a:cxn>
              <a:cxn ang="0">
                <a:pos x="2191458" y="1072298"/>
              </a:cxn>
              <a:cxn ang="0">
                <a:pos x="1968767" y="1093679"/>
              </a:cxn>
              <a:cxn ang="0">
                <a:pos x="1740808" y="1114533"/>
              </a:cxn>
              <a:cxn ang="0">
                <a:pos x="1545929" y="1125284"/>
              </a:cxn>
              <a:cxn ang="0">
                <a:pos x="1408970" y="1125728"/>
              </a:cxn>
              <a:cxn ang="0">
                <a:pos x="1080412" y="1126444"/>
              </a:cxn>
              <a:cxn ang="0">
                <a:pos x="555965" y="1112153"/>
              </a:cxn>
              <a:cxn ang="0">
                <a:pos x="319503" y="1079287"/>
              </a:cxn>
              <a:cxn ang="0">
                <a:pos x="344596" y="975831"/>
              </a:cxn>
              <a:cxn ang="0">
                <a:pos x="254413" y="921090"/>
              </a:cxn>
              <a:cxn ang="0">
                <a:pos x="259006" y="783593"/>
              </a:cxn>
              <a:cxn ang="0">
                <a:pos x="198063" y="717509"/>
              </a:cxn>
              <a:cxn ang="0">
                <a:pos x="175756" y="569463"/>
              </a:cxn>
              <a:cxn ang="0">
                <a:pos x="179472" y="534685"/>
              </a:cxn>
              <a:cxn ang="0">
                <a:pos x="238787" y="491234"/>
              </a:cxn>
              <a:cxn ang="0">
                <a:pos x="215616" y="386186"/>
              </a:cxn>
              <a:cxn ang="0">
                <a:pos x="199730" y="338759"/>
              </a:cxn>
              <a:cxn ang="0">
                <a:pos x="245570" y="292107"/>
              </a:cxn>
              <a:cxn ang="0">
                <a:pos x="224134" y="245763"/>
              </a:cxn>
              <a:cxn ang="0">
                <a:pos x="277971" y="116078"/>
              </a:cxn>
              <a:cxn ang="0">
                <a:pos x="438137" y="98784"/>
              </a:cxn>
              <a:cxn ang="0">
                <a:pos x="1017364" y="92399"/>
              </a:cxn>
              <a:cxn ang="0">
                <a:pos x="1424293" y="109631"/>
              </a:cxn>
              <a:cxn ang="0">
                <a:pos x="1673549" y="121286"/>
              </a:cxn>
              <a:cxn ang="0">
                <a:pos x="2018281" y="90316"/>
              </a:cxn>
              <a:cxn ang="0">
                <a:pos x="2282241" y="65758"/>
              </a:cxn>
              <a:cxn ang="0">
                <a:pos x="2447410" y="48382"/>
              </a:cxn>
              <a:cxn ang="0">
                <a:pos x="2594599" y="42270"/>
              </a:cxn>
              <a:cxn ang="0">
                <a:pos x="2759133" y="23758"/>
              </a:cxn>
            </a:cxnLst>
            <a:rect l="txL" t="txT" r="txR" b="txB"/>
            <a:pathLst>
              <a:path w="2598957" h="2625676">
                <a:moveTo>
                  <a:pt x="887953" y="2543644"/>
                </a:moveTo>
                <a:lnTo>
                  <a:pt x="892102" y="2548584"/>
                </a:lnTo>
                <a:cubicBezTo>
                  <a:pt x="892424" y="2550309"/>
                  <a:pt x="892038" y="2551779"/>
                  <a:pt x="889628" y="2552947"/>
                </a:cubicBezTo>
                <a:cubicBezTo>
                  <a:pt x="889165" y="2549766"/>
                  <a:pt x="888613" y="2546661"/>
                  <a:pt x="887953" y="2543644"/>
                </a:cubicBezTo>
                <a:close/>
                <a:moveTo>
                  <a:pt x="890381" y="2509934"/>
                </a:moveTo>
                <a:cubicBezTo>
                  <a:pt x="891403" y="2511049"/>
                  <a:pt x="886561" y="2514245"/>
                  <a:pt x="881807" y="2517586"/>
                </a:cubicBezTo>
                <a:cubicBezTo>
                  <a:pt x="881359" y="2515559"/>
                  <a:pt x="880726" y="2513642"/>
                  <a:pt x="879892" y="2511845"/>
                </a:cubicBezTo>
                <a:lnTo>
                  <a:pt x="890381" y="2509934"/>
                </a:lnTo>
                <a:close/>
                <a:moveTo>
                  <a:pt x="2436610" y="2314966"/>
                </a:moveTo>
                <a:lnTo>
                  <a:pt x="2442554" y="2314966"/>
                </a:lnTo>
                <a:cubicBezTo>
                  <a:pt x="2442246" y="2316629"/>
                  <a:pt x="2441914" y="2316709"/>
                  <a:pt x="2441573" y="2316748"/>
                </a:cubicBezTo>
                <a:cubicBezTo>
                  <a:pt x="2440047" y="2316930"/>
                  <a:pt x="2438359" y="2316341"/>
                  <a:pt x="2436610" y="2314966"/>
                </a:cubicBezTo>
                <a:close/>
                <a:moveTo>
                  <a:pt x="113180" y="1622426"/>
                </a:moveTo>
                <a:lnTo>
                  <a:pt x="116240" y="1635314"/>
                </a:lnTo>
                <a:cubicBezTo>
                  <a:pt x="113550" y="1634915"/>
                  <a:pt x="113170" y="1629645"/>
                  <a:pt x="113180" y="1622426"/>
                </a:cubicBezTo>
                <a:close/>
                <a:moveTo>
                  <a:pt x="121903" y="1614989"/>
                </a:moveTo>
                <a:cubicBezTo>
                  <a:pt x="120933" y="1619596"/>
                  <a:pt x="119934" y="1623940"/>
                  <a:pt x="118907" y="1627522"/>
                </a:cubicBezTo>
                <a:lnTo>
                  <a:pt x="121903" y="1614989"/>
                </a:lnTo>
                <a:close/>
                <a:moveTo>
                  <a:pt x="109838" y="1608352"/>
                </a:moveTo>
                <a:lnTo>
                  <a:pt x="111572" y="1615655"/>
                </a:lnTo>
                <a:lnTo>
                  <a:pt x="111132" y="1617329"/>
                </a:lnTo>
                <a:lnTo>
                  <a:pt x="109816" y="1610779"/>
                </a:lnTo>
                <a:lnTo>
                  <a:pt x="109838" y="1608352"/>
                </a:lnTo>
                <a:close/>
                <a:moveTo>
                  <a:pt x="161153" y="1543776"/>
                </a:moveTo>
                <a:lnTo>
                  <a:pt x="153352" y="1549696"/>
                </a:lnTo>
                <a:lnTo>
                  <a:pt x="151821" y="1575693"/>
                </a:lnTo>
                <a:lnTo>
                  <a:pt x="158932" y="1562837"/>
                </a:lnTo>
                <a:cubicBezTo>
                  <a:pt x="160364" y="1557195"/>
                  <a:pt x="161024" y="1550449"/>
                  <a:pt x="161153" y="1543776"/>
                </a:cubicBezTo>
                <a:close/>
                <a:moveTo>
                  <a:pt x="155006" y="1535342"/>
                </a:moveTo>
                <a:lnTo>
                  <a:pt x="154154" y="1536096"/>
                </a:lnTo>
                <a:lnTo>
                  <a:pt x="153935" y="1539806"/>
                </a:lnTo>
                <a:lnTo>
                  <a:pt x="155006" y="1535342"/>
                </a:lnTo>
                <a:close/>
                <a:moveTo>
                  <a:pt x="162881" y="1525906"/>
                </a:moveTo>
                <a:lnTo>
                  <a:pt x="156189" y="1538985"/>
                </a:lnTo>
                <a:lnTo>
                  <a:pt x="161358" y="1535737"/>
                </a:lnTo>
                <a:lnTo>
                  <a:pt x="161432" y="1532844"/>
                </a:lnTo>
                <a:cubicBezTo>
                  <a:pt x="162041" y="1530838"/>
                  <a:pt x="162631" y="1528541"/>
                  <a:pt x="162881" y="1525906"/>
                </a:cubicBezTo>
                <a:close/>
                <a:moveTo>
                  <a:pt x="157974" y="1471223"/>
                </a:moveTo>
                <a:lnTo>
                  <a:pt x="156324" y="1499234"/>
                </a:lnTo>
                <a:lnTo>
                  <a:pt x="163457" y="1523149"/>
                </a:lnTo>
                <a:lnTo>
                  <a:pt x="166474" y="1508707"/>
                </a:lnTo>
                <a:cubicBezTo>
                  <a:pt x="166719" y="1508861"/>
                  <a:pt x="166942" y="1509042"/>
                  <a:pt x="167200" y="1509042"/>
                </a:cubicBezTo>
                <a:lnTo>
                  <a:pt x="157974" y="1471223"/>
                </a:lnTo>
                <a:close/>
                <a:moveTo>
                  <a:pt x="85082" y="1444908"/>
                </a:moveTo>
                <a:cubicBezTo>
                  <a:pt x="86560" y="1444676"/>
                  <a:pt x="88259" y="1445071"/>
                  <a:pt x="89962" y="1445735"/>
                </a:cubicBezTo>
                <a:lnTo>
                  <a:pt x="86724" y="1503844"/>
                </a:lnTo>
                <a:lnTo>
                  <a:pt x="85331" y="1505133"/>
                </a:lnTo>
                <a:lnTo>
                  <a:pt x="85937" y="1507686"/>
                </a:lnTo>
                <a:cubicBezTo>
                  <a:pt x="81320" y="1509859"/>
                  <a:pt x="76644" y="1513997"/>
                  <a:pt x="76014" y="1513091"/>
                </a:cubicBezTo>
                <a:cubicBezTo>
                  <a:pt x="76771" y="1509323"/>
                  <a:pt x="82988" y="1501537"/>
                  <a:pt x="85905" y="1496377"/>
                </a:cubicBezTo>
                <a:cubicBezTo>
                  <a:pt x="85280" y="1495882"/>
                  <a:pt x="79485" y="1493222"/>
                  <a:pt x="79505" y="1491715"/>
                </a:cubicBezTo>
                <a:lnTo>
                  <a:pt x="86025" y="1487336"/>
                </a:lnTo>
                <a:lnTo>
                  <a:pt x="86745" y="1487577"/>
                </a:lnTo>
                <a:cubicBezTo>
                  <a:pt x="83933" y="1483397"/>
                  <a:pt x="74968" y="1478095"/>
                  <a:pt x="73987" y="1471054"/>
                </a:cubicBezTo>
                <a:cubicBezTo>
                  <a:pt x="73143" y="1464988"/>
                  <a:pt x="77578" y="1460417"/>
                  <a:pt x="84319" y="1458003"/>
                </a:cubicBezTo>
                <a:lnTo>
                  <a:pt x="80623" y="1451059"/>
                </a:lnTo>
                <a:cubicBezTo>
                  <a:pt x="81381" y="1446781"/>
                  <a:pt x="83016" y="1445233"/>
                  <a:pt x="85082" y="1444908"/>
                </a:cubicBezTo>
                <a:close/>
                <a:moveTo>
                  <a:pt x="110682" y="1346201"/>
                </a:moveTo>
                <a:lnTo>
                  <a:pt x="141321" y="1448929"/>
                </a:lnTo>
                <a:lnTo>
                  <a:pt x="115212" y="1550357"/>
                </a:lnTo>
                <a:lnTo>
                  <a:pt x="110034" y="1545189"/>
                </a:lnTo>
                <a:cubicBezTo>
                  <a:pt x="110204" y="1543195"/>
                  <a:pt x="110422" y="1541902"/>
                  <a:pt x="110647" y="1540557"/>
                </a:cubicBezTo>
                <a:lnTo>
                  <a:pt x="110302" y="1527138"/>
                </a:lnTo>
                <a:lnTo>
                  <a:pt x="109374" y="1527317"/>
                </a:lnTo>
                <a:lnTo>
                  <a:pt x="109532" y="1516890"/>
                </a:lnTo>
                <a:lnTo>
                  <a:pt x="105236" y="1524041"/>
                </a:lnTo>
                <a:lnTo>
                  <a:pt x="110682" y="1346201"/>
                </a:lnTo>
                <a:close/>
                <a:moveTo>
                  <a:pt x="81853" y="1324075"/>
                </a:moveTo>
                <a:lnTo>
                  <a:pt x="93376" y="1328631"/>
                </a:lnTo>
                <a:lnTo>
                  <a:pt x="96537" y="1327720"/>
                </a:lnTo>
                <a:lnTo>
                  <a:pt x="90587" y="1434516"/>
                </a:lnTo>
                <a:lnTo>
                  <a:pt x="90489" y="1433776"/>
                </a:lnTo>
                <a:cubicBezTo>
                  <a:pt x="88988" y="1434509"/>
                  <a:pt x="87768" y="1434675"/>
                  <a:pt x="86967" y="1434120"/>
                </a:cubicBezTo>
                <a:cubicBezTo>
                  <a:pt x="87035" y="1429596"/>
                  <a:pt x="87966" y="1427800"/>
                  <a:pt x="89157" y="1425861"/>
                </a:cubicBezTo>
                <a:lnTo>
                  <a:pt x="88588" y="1421878"/>
                </a:lnTo>
                <a:cubicBezTo>
                  <a:pt x="81550" y="1423109"/>
                  <a:pt x="77101" y="1421606"/>
                  <a:pt x="77851" y="1416655"/>
                </a:cubicBezTo>
                <a:lnTo>
                  <a:pt x="85203" y="1404989"/>
                </a:lnTo>
                <a:lnTo>
                  <a:pt x="85594" y="1403891"/>
                </a:lnTo>
                <a:cubicBezTo>
                  <a:pt x="85589" y="1403900"/>
                  <a:pt x="85582" y="1403900"/>
                  <a:pt x="85575" y="1403901"/>
                </a:cubicBezTo>
                <a:lnTo>
                  <a:pt x="73224" y="1410855"/>
                </a:lnTo>
                <a:cubicBezTo>
                  <a:pt x="70391" y="1408943"/>
                  <a:pt x="76467" y="1395022"/>
                  <a:pt x="76368" y="1389266"/>
                </a:cubicBezTo>
                <a:lnTo>
                  <a:pt x="67538" y="1393086"/>
                </a:lnTo>
                <a:lnTo>
                  <a:pt x="67852" y="1392426"/>
                </a:lnTo>
                <a:lnTo>
                  <a:pt x="67507" y="1393100"/>
                </a:lnTo>
                <a:lnTo>
                  <a:pt x="64562" y="1394374"/>
                </a:lnTo>
                <a:cubicBezTo>
                  <a:pt x="64575" y="1391459"/>
                  <a:pt x="64717" y="1391128"/>
                  <a:pt x="64884" y="1390775"/>
                </a:cubicBezTo>
                <a:lnTo>
                  <a:pt x="68625" y="1384647"/>
                </a:lnTo>
                <a:cubicBezTo>
                  <a:pt x="63571" y="1385558"/>
                  <a:pt x="59825" y="1385123"/>
                  <a:pt x="58356" y="1380324"/>
                </a:cubicBezTo>
                <a:cubicBezTo>
                  <a:pt x="59378" y="1375263"/>
                  <a:pt x="68387" y="1368030"/>
                  <a:pt x="70413" y="1365401"/>
                </a:cubicBezTo>
                <a:lnTo>
                  <a:pt x="70505" y="1364556"/>
                </a:lnTo>
                <a:lnTo>
                  <a:pt x="64001" y="1364375"/>
                </a:lnTo>
                <a:cubicBezTo>
                  <a:pt x="63991" y="1363391"/>
                  <a:pt x="69809" y="1359216"/>
                  <a:pt x="70439" y="1358628"/>
                </a:cubicBezTo>
                <a:cubicBezTo>
                  <a:pt x="67562" y="1356443"/>
                  <a:pt x="61435" y="1353907"/>
                  <a:pt x="60630" y="1351704"/>
                </a:cubicBezTo>
                <a:cubicBezTo>
                  <a:pt x="61700" y="1350256"/>
                  <a:pt x="74110" y="1353457"/>
                  <a:pt x="76856" y="1349949"/>
                </a:cubicBezTo>
                <a:lnTo>
                  <a:pt x="77876" y="1342892"/>
                </a:lnTo>
                <a:lnTo>
                  <a:pt x="76635" y="1341948"/>
                </a:lnTo>
                <a:lnTo>
                  <a:pt x="77798" y="1340454"/>
                </a:lnTo>
                <a:lnTo>
                  <a:pt x="77111" y="1330650"/>
                </a:lnTo>
                <a:lnTo>
                  <a:pt x="80434" y="1329867"/>
                </a:lnTo>
                <a:cubicBezTo>
                  <a:pt x="80349" y="1328557"/>
                  <a:pt x="80360" y="1327340"/>
                  <a:pt x="80564" y="1326335"/>
                </a:cubicBezTo>
                <a:lnTo>
                  <a:pt x="81853" y="1324075"/>
                </a:lnTo>
                <a:close/>
                <a:moveTo>
                  <a:pt x="61016" y="1314386"/>
                </a:moveTo>
                <a:lnTo>
                  <a:pt x="57342" y="1318445"/>
                </a:lnTo>
                <a:cubicBezTo>
                  <a:pt x="56058" y="1318760"/>
                  <a:pt x="54965" y="1318380"/>
                  <a:pt x="54095" y="1316024"/>
                </a:cubicBezTo>
                <a:cubicBezTo>
                  <a:pt x="56463" y="1315571"/>
                  <a:pt x="58772" y="1315032"/>
                  <a:pt x="61016" y="1314386"/>
                </a:cubicBezTo>
                <a:close/>
                <a:moveTo>
                  <a:pt x="2512867" y="1308915"/>
                </a:moveTo>
                <a:lnTo>
                  <a:pt x="2518559" y="1317302"/>
                </a:lnTo>
                <a:cubicBezTo>
                  <a:pt x="2517051" y="1317740"/>
                  <a:pt x="2515625" y="1318361"/>
                  <a:pt x="2514289" y="1319175"/>
                </a:cubicBezTo>
                <a:lnTo>
                  <a:pt x="2512867" y="1308915"/>
                </a:lnTo>
                <a:close/>
                <a:moveTo>
                  <a:pt x="2541615" y="1307233"/>
                </a:moveTo>
                <a:cubicBezTo>
                  <a:pt x="2542899" y="1306917"/>
                  <a:pt x="2543992" y="1307296"/>
                  <a:pt x="2544861" y="1309652"/>
                </a:cubicBezTo>
                <a:cubicBezTo>
                  <a:pt x="2542495" y="1310105"/>
                  <a:pt x="2540184" y="1310646"/>
                  <a:pt x="2537940" y="1311290"/>
                </a:cubicBezTo>
                <a:lnTo>
                  <a:pt x="2541615" y="1307233"/>
                </a:lnTo>
                <a:close/>
                <a:moveTo>
                  <a:pt x="84667" y="1306501"/>
                </a:moveTo>
                <a:lnTo>
                  <a:pt x="86089" y="1316761"/>
                </a:lnTo>
                <a:lnTo>
                  <a:pt x="80399" y="1308375"/>
                </a:lnTo>
                <a:cubicBezTo>
                  <a:pt x="81906" y="1307937"/>
                  <a:pt x="83331" y="1307317"/>
                  <a:pt x="84667" y="1306501"/>
                </a:cubicBezTo>
                <a:close/>
                <a:moveTo>
                  <a:pt x="96006" y="1296994"/>
                </a:moveTo>
                <a:lnTo>
                  <a:pt x="97896" y="1303334"/>
                </a:lnTo>
                <a:lnTo>
                  <a:pt x="96741" y="1324065"/>
                </a:lnTo>
                <a:cubicBezTo>
                  <a:pt x="96003" y="1320638"/>
                  <a:pt x="94937" y="1317117"/>
                  <a:pt x="94347" y="1313986"/>
                </a:cubicBezTo>
                <a:lnTo>
                  <a:pt x="88675" y="1319610"/>
                </a:lnTo>
                <a:lnTo>
                  <a:pt x="87350" y="1316284"/>
                </a:lnTo>
                <a:cubicBezTo>
                  <a:pt x="86962" y="1313379"/>
                  <a:pt x="87373" y="1309176"/>
                  <a:pt x="87923" y="1304604"/>
                </a:cubicBezTo>
                <a:lnTo>
                  <a:pt x="96006" y="1296994"/>
                </a:lnTo>
                <a:close/>
                <a:moveTo>
                  <a:pt x="83507" y="1273148"/>
                </a:moveTo>
                <a:lnTo>
                  <a:pt x="89621" y="1275586"/>
                </a:lnTo>
                <a:lnTo>
                  <a:pt x="91811" y="1282927"/>
                </a:lnTo>
                <a:lnTo>
                  <a:pt x="82615" y="1277055"/>
                </a:lnTo>
                <a:lnTo>
                  <a:pt x="83507" y="1273148"/>
                </a:lnTo>
                <a:close/>
                <a:moveTo>
                  <a:pt x="136864" y="1260897"/>
                </a:moveTo>
                <a:lnTo>
                  <a:pt x="135630" y="1263758"/>
                </a:lnTo>
                <a:lnTo>
                  <a:pt x="137426" y="1264146"/>
                </a:lnTo>
                <a:lnTo>
                  <a:pt x="137611" y="1263718"/>
                </a:lnTo>
                <a:lnTo>
                  <a:pt x="137645" y="1263452"/>
                </a:lnTo>
                <a:cubicBezTo>
                  <a:pt x="137440" y="1262533"/>
                  <a:pt x="137215" y="1261609"/>
                  <a:pt x="136864" y="1260897"/>
                </a:cubicBezTo>
                <a:close/>
                <a:moveTo>
                  <a:pt x="81054" y="1259038"/>
                </a:moveTo>
                <a:lnTo>
                  <a:pt x="81113" y="1276097"/>
                </a:lnTo>
                <a:cubicBezTo>
                  <a:pt x="75404" y="1271865"/>
                  <a:pt x="67876" y="1268242"/>
                  <a:pt x="59462" y="1264525"/>
                </a:cubicBezTo>
                <a:lnTo>
                  <a:pt x="59484" y="1263567"/>
                </a:lnTo>
                <a:lnTo>
                  <a:pt x="75055" y="1269777"/>
                </a:lnTo>
                <a:lnTo>
                  <a:pt x="81054" y="1259038"/>
                </a:lnTo>
                <a:close/>
                <a:moveTo>
                  <a:pt x="26074" y="1221255"/>
                </a:moveTo>
                <a:lnTo>
                  <a:pt x="27633" y="1225343"/>
                </a:lnTo>
                <a:lnTo>
                  <a:pt x="25933" y="1223790"/>
                </a:lnTo>
                <a:lnTo>
                  <a:pt x="26074" y="1221255"/>
                </a:lnTo>
                <a:close/>
                <a:moveTo>
                  <a:pt x="10584" y="1190324"/>
                </a:moveTo>
                <a:lnTo>
                  <a:pt x="16480" y="1215157"/>
                </a:lnTo>
                <a:cubicBezTo>
                  <a:pt x="11369" y="1210295"/>
                  <a:pt x="5759" y="1205300"/>
                  <a:pt x="0" y="1200107"/>
                </a:cubicBezTo>
                <a:lnTo>
                  <a:pt x="10584" y="1190324"/>
                </a:lnTo>
                <a:close/>
                <a:moveTo>
                  <a:pt x="61405" y="1180983"/>
                </a:moveTo>
                <a:lnTo>
                  <a:pt x="81011" y="1246720"/>
                </a:lnTo>
                <a:lnTo>
                  <a:pt x="81047" y="1257004"/>
                </a:lnTo>
                <a:lnTo>
                  <a:pt x="59927" y="1244526"/>
                </a:lnTo>
                <a:lnTo>
                  <a:pt x="61405" y="1180983"/>
                </a:lnTo>
                <a:close/>
                <a:moveTo>
                  <a:pt x="28482" y="1178031"/>
                </a:moveTo>
                <a:lnTo>
                  <a:pt x="32221" y="1178483"/>
                </a:lnTo>
                <a:lnTo>
                  <a:pt x="27242" y="1200287"/>
                </a:lnTo>
                <a:lnTo>
                  <a:pt x="28482" y="1178031"/>
                </a:lnTo>
                <a:close/>
                <a:moveTo>
                  <a:pt x="80544" y="1111526"/>
                </a:moveTo>
                <a:lnTo>
                  <a:pt x="80692" y="1154421"/>
                </a:lnTo>
                <a:lnTo>
                  <a:pt x="73967" y="1126852"/>
                </a:lnTo>
                <a:cubicBezTo>
                  <a:pt x="74873" y="1126121"/>
                  <a:pt x="75423" y="1125213"/>
                  <a:pt x="75918" y="1124326"/>
                </a:cubicBezTo>
                <a:lnTo>
                  <a:pt x="80544" y="1111526"/>
                </a:lnTo>
                <a:close/>
                <a:moveTo>
                  <a:pt x="182199" y="1059909"/>
                </a:moveTo>
                <a:lnTo>
                  <a:pt x="181009" y="1080111"/>
                </a:lnTo>
                <a:lnTo>
                  <a:pt x="189790" y="1064395"/>
                </a:lnTo>
                <a:lnTo>
                  <a:pt x="182199" y="1059909"/>
                </a:lnTo>
                <a:close/>
                <a:moveTo>
                  <a:pt x="88452" y="1059314"/>
                </a:moveTo>
                <a:lnTo>
                  <a:pt x="101136" y="1064371"/>
                </a:lnTo>
                <a:lnTo>
                  <a:pt x="109927" y="1087421"/>
                </a:lnTo>
                <a:lnTo>
                  <a:pt x="108032" y="1121430"/>
                </a:lnTo>
                <a:lnTo>
                  <a:pt x="88452" y="1059314"/>
                </a:lnTo>
                <a:close/>
                <a:moveTo>
                  <a:pt x="71809" y="1052676"/>
                </a:moveTo>
                <a:lnTo>
                  <a:pt x="80352" y="1056082"/>
                </a:lnTo>
                <a:lnTo>
                  <a:pt x="80443" y="1082365"/>
                </a:lnTo>
                <a:cubicBezTo>
                  <a:pt x="75683" y="1080386"/>
                  <a:pt x="70052" y="1078528"/>
                  <a:pt x="63830" y="1076740"/>
                </a:cubicBezTo>
                <a:lnTo>
                  <a:pt x="64158" y="1062650"/>
                </a:lnTo>
                <a:lnTo>
                  <a:pt x="71809" y="1052676"/>
                </a:lnTo>
                <a:close/>
                <a:moveTo>
                  <a:pt x="114543" y="1004038"/>
                </a:moveTo>
                <a:cubicBezTo>
                  <a:pt x="114553" y="1004039"/>
                  <a:pt x="114563" y="1004043"/>
                  <a:pt x="114573" y="1004042"/>
                </a:cubicBezTo>
                <a:lnTo>
                  <a:pt x="114358" y="1007888"/>
                </a:lnTo>
                <a:lnTo>
                  <a:pt x="113963" y="1005127"/>
                </a:lnTo>
                <a:cubicBezTo>
                  <a:pt x="114075" y="1004652"/>
                  <a:pt x="114238" y="1004206"/>
                  <a:pt x="114543" y="1004038"/>
                </a:cubicBezTo>
                <a:close/>
                <a:moveTo>
                  <a:pt x="80089" y="980523"/>
                </a:moveTo>
                <a:lnTo>
                  <a:pt x="80115" y="987898"/>
                </a:lnTo>
                <a:lnTo>
                  <a:pt x="77658" y="982719"/>
                </a:lnTo>
                <a:lnTo>
                  <a:pt x="80089" y="980523"/>
                </a:lnTo>
                <a:close/>
                <a:moveTo>
                  <a:pt x="94748" y="904657"/>
                </a:moveTo>
                <a:lnTo>
                  <a:pt x="90061" y="925186"/>
                </a:lnTo>
                <a:lnTo>
                  <a:pt x="71546" y="939543"/>
                </a:lnTo>
                <a:lnTo>
                  <a:pt x="71035" y="937955"/>
                </a:lnTo>
                <a:lnTo>
                  <a:pt x="75046" y="929502"/>
                </a:lnTo>
                <a:cubicBezTo>
                  <a:pt x="81104" y="924619"/>
                  <a:pt x="85120" y="918972"/>
                  <a:pt x="85833" y="912713"/>
                </a:cubicBezTo>
                <a:lnTo>
                  <a:pt x="94748" y="904657"/>
                </a:lnTo>
                <a:close/>
                <a:moveTo>
                  <a:pt x="102087" y="872518"/>
                </a:moveTo>
                <a:lnTo>
                  <a:pt x="99834" y="882384"/>
                </a:lnTo>
                <a:lnTo>
                  <a:pt x="95992" y="885363"/>
                </a:lnTo>
                <a:lnTo>
                  <a:pt x="102087" y="872518"/>
                </a:lnTo>
                <a:close/>
                <a:moveTo>
                  <a:pt x="73465" y="849850"/>
                </a:moveTo>
                <a:lnTo>
                  <a:pt x="79644" y="851921"/>
                </a:lnTo>
                <a:lnTo>
                  <a:pt x="79682" y="862955"/>
                </a:lnTo>
                <a:lnTo>
                  <a:pt x="73312" y="850503"/>
                </a:lnTo>
                <a:lnTo>
                  <a:pt x="73465" y="849850"/>
                </a:lnTo>
                <a:close/>
                <a:moveTo>
                  <a:pt x="237777" y="775410"/>
                </a:moveTo>
                <a:lnTo>
                  <a:pt x="197098" y="806957"/>
                </a:lnTo>
                <a:lnTo>
                  <a:pt x="196773" y="812464"/>
                </a:lnTo>
                <a:lnTo>
                  <a:pt x="237777" y="775410"/>
                </a:lnTo>
                <a:close/>
                <a:moveTo>
                  <a:pt x="89275" y="712774"/>
                </a:moveTo>
                <a:lnTo>
                  <a:pt x="75574" y="765999"/>
                </a:lnTo>
                <a:lnTo>
                  <a:pt x="60825" y="752392"/>
                </a:lnTo>
                <a:lnTo>
                  <a:pt x="65361" y="741879"/>
                </a:lnTo>
                <a:lnTo>
                  <a:pt x="65655" y="741605"/>
                </a:lnTo>
                <a:cubicBezTo>
                  <a:pt x="65625" y="741538"/>
                  <a:pt x="65594" y="741471"/>
                  <a:pt x="65534" y="741478"/>
                </a:cubicBezTo>
                <a:lnTo>
                  <a:pt x="68663" y="734225"/>
                </a:lnTo>
                <a:cubicBezTo>
                  <a:pt x="70380" y="737642"/>
                  <a:pt x="72707" y="738528"/>
                  <a:pt x="74531" y="737352"/>
                </a:cubicBezTo>
                <a:lnTo>
                  <a:pt x="78848" y="717856"/>
                </a:lnTo>
                <a:lnTo>
                  <a:pt x="89275" y="712774"/>
                </a:lnTo>
                <a:close/>
                <a:moveTo>
                  <a:pt x="336208" y="691818"/>
                </a:moveTo>
                <a:lnTo>
                  <a:pt x="322545" y="744898"/>
                </a:lnTo>
                <a:lnTo>
                  <a:pt x="194924" y="843866"/>
                </a:lnTo>
                <a:lnTo>
                  <a:pt x="192878" y="878604"/>
                </a:lnTo>
                <a:lnTo>
                  <a:pt x="316999" y="766442"/>
                </a:lnTo>
                <a:lnTo>
                  <a:pt x="233635" y="1090300"/>
                </a:lnTo>
                <a:lnTo>
                  <a:pt x="190388" y="1064748"/>
                </a:lnTo>
                <a:lnTo>
                  <a:pt x="180824" y="1083254"/>
                </a:lnTo>
                <a:lnTo>
                  <a:pt x="180082" y="1095857"/>
                </a:lnTo>
                <a:lnTo>
                  <a:pt x="227353" y="1114708"/>
                </a:lnTo>
                <a:lnTo>
                  <a:pt x="164617" y="1358424"/>
                </a:lnTo>
                <a:lnTo>
                  <a:pt x="159553" y="1444423"/>
                </a:lnTo>
                <a:lnTo>
                  <a:pt x="236124" y="1118206"/>
                </a:lnTo>
                <a:lnTo>
                  <a:pt x="279084" y="1135340"/>
                </a:lnTo>
                <a:cubicBezTo>
                  <a:pt x="280588" y="1129703"/>
                  <a:pt x="282079" y="1124275"/>
                  <a:pt x="283255" y="1119618"/>
                </a:cubicBezTo>
                <a:lnTo>
                  <a:pt x="241573" y="1094992"/>
                </a:lnTo>
                <a:lnTo>
                  <a:pt x="319148" y="764500"/>
                </a:lnTo>
                <a:lnTo>
                  <a:pt x="331836" y="753035"/>
                </a:lnTo>
                <a:lnTo>
                  <a:pt x="334750" y="735433"/>
                </a:lnTo>
                <a:lnTo>
                  <a:pt x="324018" y="743755"/>
                </a:lnTo>
                <a:lnTo>
                  <a:pt x="336208" y="691818"/>
                </a:lnTo>
                <a:close/>
                <a:moveTo>
                  <a:pt x="146137" y="451255"/>
                </a:moveTo>
                <a:lnTo>
                  <a:pt x="144102" y="455233"/>
                </a:lnTo>
                <a:cubicBezTo>
                  <a:pt x="143833" y="453395"/>
                  <a:pt x="144783" y="452163"/>
                  <a:pt x="146137" y="451255"/>
                </a:cubicBezTo>
                <a:close/>
                <a:moveTo>
                  <a:pt x="160196" y="430125"/>
                </a:moveTo>
                <a:lnTo>
                  <a:pt x="161924" y="430544"/>
                </a:lnTo>
                <a:lnTo>
                  <a:pt x="137076" y="527077"/>
                </a:lnTo>
                <a:cubicBezTo>
                  <a:pt x="133638" y="523986"/>
                  <a:pt x="130046" y="520988"/>
                  <a:pt x="126402" y="518083"/>
                </a:cubicBezTo>
                <a:lnTo>
                  <a:pt x="132442" y="514318"/>
                </a:lnTo>
                <a:lnTo>
                  <a:pt x="128746" y="507616"/>
                </a:lnTo>
                <a:cubicBezTo>
                  <a:pt x="130260" y="499310"/>
                  <a:pt x="135286" y="501567"/>
                  <a:pt x="140243" y="502723"/>
                </a:cubicBezTo>
                <a:cubicBezTo>
                  <a:pt x="140356" y="496261"/>
                  <a:pt x="136967" y="485115"/>
                  <a:pt x="137459" y="478038"/>
                </a:cubicBezTo>
                <a:lnTo>
                  <a:pt x="139666" y="473388"/>
                </a:lnTo>
                <a:lnTo>
                  <a:pt x="149598" y="475471"/>
                </a:lnTo>
                <a:cubicBezTo>
                  <a:pt x="149605" y="475471"/>
                  <a:pt x="149611" y="475467"/>
                  <a:pt x="149617" y="475471"/>
                </a:cubicBezTo>
                <a:lnTo>
                  <a:pt x="149235" y="474106"/>
                </a:lnTo>
                <a:lnTo>
                  <a:pt x="143803" y="464670"/>
                </a:lnTo>
                <a:lnTo>
                  <a:pt x="151590" y="448260"/>
                </a:lnTo>
                <a:cubicBezTo>
                  <a:pt x="152673" y="446937"/>
                  <a:pt x="154191" y="446391"/>
                  <a:pt x="155806" y="445944"/>
                </a:cubicBezTo>
                <a:lnTo>
                  <a:pt x="154233" y="442690"/>
                </a:lnTo>
                <a:lnTo>
                  <a:pt x="160196" y="430125"/>
                </a:lnTo>
                <a:close/>
                <a:moveTo>
                  <a:pt x="157156" y="429722"/>
                </a:moveTo>
                <a:lnTo>
                  <a:pt x="152429" y="438959"/>
                </a:lnTo>
                <a:lnTo>
                  <a:pt x="151388" y="436805"/>
                </a:lnTo>
                <a:lnTo>
                  <a:pt x="157156" y="429722"/>
                </a:lnTo>
                <a:close/>
                <a:moveTo>
                  <a:pt x="170311" y="392245"/>
                </a:moveTo>
                <a:cubicBezTo>
                  <a:pt x="170742" y="392432"/>
                  <a:pt x="171185" y="392637"/>
                  <a:pt x="171611" y="392910"/>
                </a:cubicBezTo>
                <a:lnTo>
                  <a:pt x="167175" y="410141"/>
                </a:lnTo>
                <a:lnTo>
                  <a:pt x="164530" y="415312"/>
                </a:lnTo>
                <a:cubicBezTo>
                  <a:pt x="163254" y="405645"/>
                  <a:pt x="161590" y="395835"/>
                  <a:pt x="163969" y="392353"/>
                </a:cubicBezTo>
                <a:cubicBezTo>
                  <a:pt x="165156" y="390616"/>
                  <a:pt x="167486" y="391024"/>
                  <a:pt x="170311" y="392245"/>
                </a:cubicBezTo>
                <a:close/>
                <a:moveTo>
                  <a:pt x="196552" y="348491"/>
                </a:moveTo>
                <a:lnTo>
                  <a:pt x="198464" y="348997"/>
                </a:lnTo>
                <a:lnTo>
                  <a:pt x="195395" y="354994"/>
                </a:lnTo>
                <a:lnTo>
                  <a:pt x="196552" y="348491"/>
                </a:lnTo>
                <a:close/>
                <a:moveTo>
                  <a:pt x="157384" y="308928"/>
                </a:moveTo>
                <a:cubicBezTo>
                  <a:pt x="158909" y="308746"/>
                  <a:pt x="160597" y="309335"/>
                  <a:pt x="162347" y="310710"/>
                </a:cubicBezTo>
                <a:lnTo>
                  <a:pt x="156403" y="310710"/>
                </a:lnTo>
                <a:cubicBezTo>
                  <a:pt x="156710" y="309047"/>
                  <a:pt x="157043" y="308967"/>
                  <a:pt x="157384" y="308928"/>
                </a:cubicBezTo>
                <a:close/>
                <a:moveTo>
                  <a:pt x="1717150" y="108091"/>
                </a:moveTo>
                <a:cubicBezTo>
                  <a:pt x="1717598" y="110117"/>
                  <a:pt x="1718232" y="112034"/>
                  <a:pt x="1719064" y="113831"/>
                </a:cubicBezTo>
                <a:lnTo>
                  <a:pt x="1708576" y="115743"/>
                </a:lnTo>
                <a:cubicBezTo>
                  <a:pt x="1707554" y="114627"/>
                  <a:pt x="1712396" y="111431"/>
                  <a:pt x="1717150" y="108091"/>
                </a:cubicBezTo>
                <a:close/>
                <a:moveTo>
                  <a:pt x="1709329" y="72729"/>
                </a:moveTo>
                <a:cubicBezTo>
                  <a:pt x="1709791" y="75910"/>
                  <a:pt x="1710344" y="79017"/>
                  <a:pt x="1711004" y="82032"/>
                </a:cubicBezTo>
                <a:lnTo>
                  <a:pt x="1706855" y="77092"/>
                </a:lnTo>
                <a:cubicBezTo>
                  <a:pt x="1706532" y="75367"/>
                  <a:pt x="1706920" y="73897"/>
                  <a:pt x="1709329" y="72729"/>
                </a:cubicBezTo>
                <a:close/>
                <a:moveTo>
                  <a:pt x="1827839" y="0"/>
                </a:moveTo>
                <a:cubicBezTo>
                  <a:pt x="1835970" y="11062"/>
                  <a:pt x="1843594" y="22176"/>
                  <a:pt x="1850911" y="32822"/>
                </a:cubicBezTo>
                <a:cubicBezTo>
                  <a:pt x="1846982" y="57850"/>
                  <a:pt x="1846455" y="75245"/>
                  <a:pt x="1853558" y="75606"/>
                </a:cubicBezTo>
                <a:cubicBezTo>
                  <a:pt x="1857156" y="75788"/>
                  <a:pt x="1862611" y="69303"/>
                  <a:pt x="1869012" y="58683"/>
                </a:cubicBezTo>
                <a:cubicBezTo>
                  <a:pt x="1882978" y="78744"/>
                  <a:pt x="1895408" y="94797"/>
                  <a:pt x="1905315" y="102067"/>
                </a:cubicBezTo>
                <a:cubicBezTo>
                  <a:pt x="1913892" y="108362"/>
                  <a:pt x="1920296" y="111386"/>
                  <a:pt x="1925897" y="111849"/>
                </a:cubicBezTo>
                <a:lnTo>
                  <a:pt x="1933615" y="130228"/>
                </a:lnTo>
                <a:lnTo>
                  <a:pt x="1940313" y="125727"/>
                </a:lnTo>
                <a:lnTo>
                  <a:pt x="1941972" y="125886"/>
                </a:lnTo>
                <a:cubicBezTo>
                  <a:pt x="1946695" y="116896"/>
                  <a:pt x="1951449" y="97680"/>
                  <a:pt x="1956733" y="74516"/>
                </a:cubicBezTo>
                <a:cubicBezTo>
                  <a:pt x="1978988" y="103450"/>
                  <a:pt x="2002488" y="123704"/>
                  <a:pt x="2028201" y="118062"/>
                </a:cubicBezTo>
                <a:cubicBezTo>
                  <a:pt x="2037701" y="115980"/>
                  <a:pt x="2046222" y="110583"/>
                  <a:pt x="2052964" y="102614"/>
                </a:cubicBezTo>
                <a:lnTo>
                  <a:pt x="2067663" y="112215"/>
                </a:lnTo>
                <a:cubicBezTo>
                  <a:pt x="2071107" y="112002"/>
                  <a:pt x="2073340" y="108870"/>
                  <a:pt x="2075097" y="104295"/>
                </a:cubicBezTo>
                <a:cubicBezTo>
                  <a:pt x="2083573" y="102723"/>
                  <a:pt x="2090993" y="99104"/>
                  <a:pt x="2098663" y="94313"/>
                </a:cubicBezTo>
                <a:cubicBezTo>
                  <a:pt x="2110180" y="111956"/>
                  <a:pt x="2122371" y="122294"/>
                  <a:pt x="2135406" y="118062"/>
                </a:cubicBezTo>
                <a:cubicBezTo>
                  <a:pt x="2140719" y="116338"/>
                  <a:pt x="2145580" y="112345"/>
                  <a:pt x="2149449" y="106504"/>
                </a:cubicBezTo>
                <a:cubicBezTo>
                  <a:pt x="2148675" y="113647"/>
                  <a:pt x="2150513" y="118020"/>
                  <a:pt x="2155474" y="118604"/>
                </a:cubicBezTo>
                <a:lnTo>
                  <a:pt x="2186134" y="97979"/>
                </a:lnTo>
                <a:cubicBezTo>
                  <a:pt x="2178314" y="118756"/>
                  <a:pt x="2176727" y="132996"/>
                  <a:pt x="2185955" y="134084"/>
                </a:cubicBezTo>
                <a:cubicBezTo>
                  <a:pt x="2192153" y="134812"/>
                  <a:pt x="2203450" y="126318"/>
                  <a:pt x="2217749" y="112853"/>
                </a:cubicBezTo>
                <a:cubicBezTo>
                  <a:pt x="2217931" y="116209"/>
                  <a:pt x="2219220" y="118221"/>
                  <a:pt x="2221419" y="118603"/>
                </a:cubicBezTo>
                <a:lnTo>
                  <a:pt x="2242140" y="97979"/>
                </a:lnTo>
                <a:cubicBezTo>
                  <a:pt x="2236854" y="118756"/>
                  <a:pt x="2235783" y="132996"/>
                  <a:pt x="2242018" y="134083"/>
                </a:cubicBezTo>
                <a:cubicBezTo>
                  <a:pt x="2250184" y="135502"/>
                  <a:pt x="2271441" y="101886"/>
                  <a:pt x="2297432" y="64869"/>
                </a:cubicBezTo>
                <a:lnTo>
                  <a:pt x="2300190" y="68610"/>
                </a:lnTo>
                <a:cubicBezTo>
                  <a:pt x="2300305" y="75750"/>
                  <a:pt x="2301672" y="81776"/>
                  <a:pt x="2306625" y="86187"/>
                </a:cubicBezTo>
                <a:lnTo>
                  <a:pt x="2300947" y="100202"/>
                </a:lnTo>
                <a:cubicBezTo>
                  <a:pt x="2302659" y="103690"/>
                  <a:pt x="2308638" y="105811"/>
                  <a:pt x="2320878" y="106008"/>
                </a:cubicBezTo>
                <a:cubicBezTo>
                  <a:pt x="2333539" y="138278"/>
                  <a:pt x="2344270" y="171802"/>
                  <a:pt x="2353966" y="192865"/>
                </a:cubicBezTo>
                <a:cubicBezTo>
                  <a:pt x="2355932" y="192779"/>
                  <a:pt x="2357791" y="192777"/>
                  <a:pt x="2358900" y="193402"/>
                </a:cubicBezTo>
                <a:lnTo>
                  <a:pt x="2364282" y="194266"/>
                </a:lnTo>
                <a:cubicBezTo>
                  <a:pt x="2367548" y="196453"/>
                  <a:pt x="2364768" y="201515"/>
                  <a:pt x="2360963" y="207220"/>
                </a:cubicBezTo>
                <a:cubicBezTo>
                  <a:pt x="2361167" y="207894"/>
                  <a:pt x="2361485" y="208525"/>
                  <a:pt x="2361800" y="209110"/>
                </a:cubicBezTo>
                <a:lnTo>
                  <a:pt x="2365234" y="213348"/>
                </a:lnTo>
                <a:lnTo>
                  <a:pt x="2367659" y="212834"/>
                </a:lnTo>
                <a:lnTo>
                  <a:pt x="2368276" y="213349"/>
                </a:lnTo>
                <a:lnTo>
                  <a:pt x="2377264" y="212061"/>
                </a:lnTo>
                <a:lnTo>
                  <a:pt x="2380006" y="213213"/>
                </a:lnTo>
                <a:cubicBezTo>
                  <a:pt x="2380195" y="212823"/>
                  <a:pt x="2380383" y="212424"/>
                  <a:pt x="2380549" y="212019"/>
                </a:cubicBezTo>
                <a:lnTo>
                  <a:pt x="2385736" y="211964"/>
                </a:lnTo>
                <a:lnTo>
                  <a:pt x="2390136" y="213213"/>
                </a:lnTo>
                <a:cubicBezTo>
                  <a:pt x="2391367" y="211492"/>
                  <a:pt x="2392579" y="209616"/>
                  <a:pt x="2393831" y="207713"/>
                </a:cubicBezTo>
                <a:cubicBezTo>
                  <a:pt x="2397147" y="218662"/>
                  <a:pt x="2401285" y="227941"/>
                  <a:pt x="2406385" y="234381"/>
                </a:cubicBezTo>
                <a:lnTo>
                  <a:pt x="2424294" y="238142"/>
                </a:lnTo>
                <a:lnTo>
                  <a:pt x="2420470" y="244024"/>
                </a:lnTo>
                <a:cubicBezTo>
                  <a:pt x="2421929" y="244071"/>
                  <a:pt x="2423387" y="243864"/>
                  <a:pt x="2424746" y="242866"/>
                </a:cubicBezTo>
                <a:cubicBezTo>
                  <a:pt x="2424597" y="257550"/>
                  <a:pt x="2424335" y="274073"/>
                  <a:pt x="2424156" y="290692"/>
                </a:cubicBezTo>
                <a:cubicBezTo>
                  <a:pt x="2428055" y="274899"/>
                  <a:pt x="2432059" y="252487"/>
                  <a:pt x="2432811" y="256151"/>
                </a:cubicBezTo>
                <a:cubicBezTo>
                  <a:pt x="2434100" y="262420"/>
                  <a:pt x="2427688" y="312649"/>
                  <a:pt x="2425145" y="343174"/>
                </a:cubicBezTo>
                <a:lnTo>
                  <a:pt x="2429148" y="350277"/>
                </a:lnTo>
                <a:lnTo>
                  <a:pt x="2432670" y="354571"/>
                </a:lnTo>
                <a:cubicBezTo>
                  <a:pt x="2437736" y="327207"/>
                  <a:pt x="2443645" y="273090"/>
                  <a:pt x="2444985" y="276597"/>
                </a:cubicBezTo>
                <a:cubicBezTo>
                  <a:pt x="2446418" y="280341"/>
                  <a:pt x="2443251" y="324532"/>
                  <a:pt x="2440783" y="364834"/>
                </a:cubicBezTo>
                <a:lnTo>
                  <a:pt x="2445945" y="356335"/>
                </a:lnTo>
                <a:lnTo>
                  <a:pt x="2444921" y="371834"/>
                </a:lnTo>
                <a:cubicBezTo>
                  <a:pt x="2445742" y="372781"/>
                  <a:pt x="2446551" y="374077"/>
                  <a:pt x="2447349" y="375388"/>
                </a:cubicBezTo>
                <a:lnTo>
                  <a:pt x="2447085" y="376517"/>
                </a:lnTo>
                <a:lnTo>
                  <a:pt x="2372347" y="376517"/>
                </a:lnTo>
                <a:lnTo>
                  <a:pt x="2372347" y="431549"/>
                </a:lnTo>
                <a:cubicBezTo>
                  <a:pt x="2373975" y="419255"/>
                  <a:pt x="2375457" y="410405"/>
                  <a:pt x="2376500" y="411972"/>
                </a:cubicBezTo>
                <a:lnTo>
                  <a:pt x="2377721" y="439489"/>
                </a:lnTo>
                <a:lnTo>
                  <a:pt x="2380020" y="481006"/>
                </a:lnTo>
                <a:cubicBezTo>
                  <a:pt x="2380851" y="484699"/>
                  <a:pt x="2381734" y="488643"/>
                  <a:pt x="2382538" y="491702"/>
                </a:cubicBezTo>
                <a:lnTo>
                  <a:pt x="2383738" y="489837"/>
                </a:lnTo>
                <a:lnTo>
                  <a:pt x="2390990" y="481242"/>
                </a:lnTo>
                <a:lnTo>
                  <a:pt x="2396110" y="468279"/>
                </a:lnTo>
                <a:cubicBezTo>
                  <a:pt x="2398965" y="466671"/>
                  <a:pt x="2400421" y="476788"/>
                  <a:pt x="2400586" y="491957"/>
                </a:cubicBezTo>
                <a:lnTo>
                  <a:pt x="2406645" y="483622"/>
                </a:lnTo>
                <a:cubicBezTo>
                  <a:pt x="2406258" y="498899"/>
                  <a:pt x="2405510" y="504431"/>
                  <a:pt x="2404892" y="509936"/>
                </a:cubicBezTo>
                <a:cubicBezTo>
                  <a:pt x="2408847" y="510684"/>
                  <a:pt x="2417480" y="498155"/>
                  <a:pt x="2419208" y="504754"/>
                </a:cubicBezTo>
                <a:cubicBezTo>
                  <a:pt x="2418068" y="520743"/>
                  <a:pt x="2417070" y="526578"/>
                  <a:pt x="2416270" y="532135"/>
                </a:cubicBezTo>
                <a:cubicBezTo>
                  <a:pt x="2416270" y="532151"/>
                  <a:pt x="2416270" y="532164"/>
                  <a:pt x="2416268" y="532179"/>
                </a:cubicBezTo>
                <a:lnTo>
                  <a:pt x="2416959" y="531392"/>
                </a:lnTo>
                <a:lnTo>
                  <a:pt x="2423862" y="515766"/>
                </a:lnTo>
                <a:lnTo>
                  <a:pt x="2427173" y="535575"/>
                </a:lnTo>
                <a:lnTo>
                  <a:pt x="2426650" y="539895"/>
                </a:lnTo>
                <a:lnTo>
                  <a:pt x="2428845" y="545618"/>
                </a:lnTo>
                <a:cubicBezTo>
                  <a:pt x="2429157" y="546652"/>
                  <a:pt x="2429156" y="547032"/>
                  <a:pt x="2429154" y="547417"/>
                </a:cubicBezTo>
                <a:lnTo>
                  <a:pt x="2429514" y="546998"/>
                </a:lnTo>
                <a:lnTo>
                  <a:pt x="2435621" y="562128"/>
                </a:lnTo>
                <a:cubicBezTo>
                  <a:pt x="2435213" y="565308"/>
                  <a:pt x="2434762" y="568481"/>
                  <a:pt x="2434346" y="571651"/>
                </a:cubicBezTo>
                <a:cubicBezTo>
                  <a:pt x="2435662" y="572134"/>
                  <a:pt x="2437398" y="571541"/>
                  <a:pt x="2439286" y="570543"/>
                </a:cubicBezTo>
                <a:cubicBezTo>
                  <a:pt x="2439535" y="570085"/>
                  <a:pt x="2439785" y="569987"/>
                  <a:pt x="2440015" y="570111"/>
                </a:cubicBezTo>
                <a:lnTo>
                  <a:pt x="2440134" y="570042"/>
                </a:lnTo>
                <a:lnTo>
                  <a:pt x="2452333" y="580331"/>
                </a:lnTo>
                <a:cubicBezTo>
                  <a:pt x="2451796" y="584770"/>
                  <a:pt x="2450954" y="589479"/>
                  <a:pt x="2450088" y="594255"/>
                </a:cubicBezTo>
                <a:cubicBezTo>
                  <a:pt x="2425312" y="573285"/>
                  <a:pt x="2402757" y="554131"/>
                  <a:pt x="2401776" y="571135"/>
                </a:cubicBezTo>
                <a:cubicBezTo>
                  <a:pt x="2401003" y="584542"/>
                  <a:pt x="2421080" y="621433"/>
                  <a:pt x="2441521" y="664482"/>
                </a:cubicBezTo>
                <a:cubicBezTo>
                  <a:pt x="2442894" y="675001"/>
                  <a:pt x="2445290" y="687791"/>
                  <a:pt x="2448064" y="700545"/>
                </a:cubicBezTo>
                <a:cubicBezTo>
                  <a:pt x="2421816" y="685405"/>
                  <a:pt x="2397156" y="670585"/>
                  <a:pt x="2396850" y="688659"/>
                </a:cubicBezTo>
                <a:cubicBezTo>
                  <a:pt x="2396701" y="697655"/>
                  <a:pt x="2405739" y="714355"/>
                  <a:pt x="2418133" y="735199"/>
                </a:cubicBezTo>
                <a:lnTo>
                  <a:pt x="2419684" y="737848"/>
                </a:lnTo>
                <a:cubicBezTo>
                  <a:pt x="2426338" y="749224"/>
                  <a:pt x="2433853" y="761606"/>
                  <a:pt x="2441382" y="774646"/>
                </a:cubicBezTo>
                <a:lnTo>
                  <a:pt x="2424966" y="779862"/>
                </a:lnTo>
                <a:cubicBezTo>
                  <a:pt x="2424905" y="792550"/>
                  <a:pt x="2424432" y="809696"/>
                  <a:pt x="2424156" y="826995"/>
                </a:cubicBezTo>
                <a:cubicBezTo>
                  <a:pt x="2428055" y="816322"/>
                  <a:pt x="2432060" y="801175"/>
                  <a:pt x="2432811" y="803652"/>
                </a:cubicBezTo>
                <a:cubicBezTo>
                  <a:pt x="2434101" y="807888"/>
                  <a:pt x="2427688" y="841833"/>
                  <a:pt x="2425145" y="862463"/>
                </a:cubicBezTo>
                <a:lnTo>
                  <a:pt x="2429148" y="867262"/>
                </a:lnTo>
                <a:lnTo>
                  <a:pt x="2432670" y="870166"/>
                </a:lnTo>
                <a:cubicBezTo>
                  <a:pt x="2437736" y="851672"/>
                  <a:pt x="2443645" y="815099"/>
                  <a:pt x="2444985" y="817469"/>
                </a:cubicBezTo>
                <a:cubicBezTo>
                  <a:pt x="2446418" y="820000"/>
                  <a:pt x="2443251" y="849865"/>
                  <a:pt x="2440784" y="877101"/>
                </a:cubicBezTo>
                <a:lnTo>
                  <a:pt x="2445945" y="871357"/>
                </a:lnTo>
                <a:lnTo>
                  <a:pt x="2444921" y="881832"/>
                </a:lnTo>
                <a:cubicBezTo>
                  <a:pt x="2445742" y="882471"/>
                  <a:pt x="2446551" y="883348"/>
                  <a:pt x="2447349" y="884234"/>
                </a:cubicBezTo>
                <a:lnTo>
                  <a:pt x="2445579" y="889358"/>
                </a:lnTo>
                <a:cubicBezTo>
                  <a:pt x="2445569" y="891452"/>
                  <a:pt x="2445643" y="891808"/>
                  <a:pt x="2445765" y="892208"/>
                </a:cubicBezTo>
                <a:lnTo>
                  <a:pt x="2441316" y="898720"/>
                </a:lnTo>
                <a:cubicBezTo>
                  <a:pt x="2441101" y="899829"/>
                  <a:pt x="2440879" y="900768"/>
                  <a:pt x="2440655" y="901713"/>
                </a:cubicBezTo>
                <a:cubicBezTo>
                  <a:pt x="2443448" y="901364"/>
                  <a:pt x="2448065" y="900956"/>
                  <a:pt x="2448457" y="905141"/>
                </a:cubicBezTo>
                <a:cubicBezTo>
                  <a:pt x="2448926" y="910163"/>
                  <a:pt x="2445654" y="911605"/>
                  <a:pt x="2442999" y="928876"/>
                </a:cubicBezTo>
                <a:cubicBezTo>
                  <a:pt x="2443492" y="932783"/>
                  <a:pt x="2444014" y="937476"/>
                  <a:pt x="2444570" y="942498"/>
                </a:cubicBezTo>
                <a:cubicBezTo>
                  <a:pt x="2446408" y="944018"/>
                  <a:pt x="2448892" y="945355"/>
                  <a:pt x="2451465" y="947544"/>
                </a:cubicBezTo>
                <a:cubicBezTo>
                  <a:pt x="2457823" y="927677"/>
                  <a:pt x="2464944" y="898703"/>
                  <a:pt x="2467883" y="907343"/>
                </a:cubicBezTo>
                <a:cubicBezTo>
                  <a:pt x="2469502" y="912102"/>
                  <a:pt x="2469274" y="926335"/>
                  <a:pt x="2468440" y="943493"/>
                </a:cubicBezTo>
                <a:lnTo>
                  <a:pt x="2471291" y="935654"/>
                </a:lnTo>
                <a:lnTo>
                  <a:pt x="2472691" y="945459"/>
                </a:lnTo>
                <a:cubicBezTo>
                  <a:pt x="2472702" y="956581"/>
                  <a:pt x="2470766" y="985004"/>
                  <a:pt x="2469507" y="1012937"/>
                </a:cubicBezTo>
                <a:lnTo>
                  <a:pt x="2471796" y="1018216"/>
                </a:lnTo>
                <a:cubicBezTo>
                  <a:pt x="2470822" y="1024322"/>
                  <a:pt x="2469958" y="1025593"/>
                  <a:pt x="2468815" y="1026681"/>
                </a:cubicBezTo>
                <a:cubicBezTo>
                  <a:pt x="2468747" y="1027553"/>
                  <a:pt x="2468708" y="1028559"/>
                  <a:pt x="2468671" y="1029557"/>
                </a:cubicBezTo>
                <a:cubicBezTo>
                  <a:pt x="2469905" y="1029463"/>
                  <a:pt x="2471345" y="1029223"/>
                  <a:pt x="2472833" y="1029291"/>
                </a:cubicBezTo>
                <a:cubicBezTo>
                  <a:pt x="2477253" y="1010466"/>
                  <a:pt x="2482039" y="984314"/>
                  <a:pt x="2484513" y="989050"/>
                </a:cubicBezTo>
                <a:cubicBezTo>
                  <a:pt x="2485876" y="991661"/>
                  <a:pt x="2486044" y="1002536"/>
                  <a:pt x="2485818" y="1015982"/>
                </a:cubicBezTo>
                <a:lnTo>
                  <a:pt x="2487825" y="1008347"/>
                </a:lnTo>
                <a:lnTo>
                  <a:pt x="2489140" y="1014897"/>
                </a:lnTo>
                <a:cubicBezTo>
                  <a:pt x="2489409" y="1022990"/>
                  <a:pt x="2488669" y="1044341"/>
                  <a:pt x="2488243" y="1065141"/>
                </a:cubicBezTo>
                <a:lnTo>
                  <a:pt x="2489379" y="1070898"/>
                </a:lnTo>
                <a:lnTo>
                  <a:pt x="2489254" y="1071548"/>
                </a:lnTo>
                <a:cubicBezTo>
                  <a:pt x="2489186" y="1079924"/>
                  <a:pt x="2488762" y="1082418"/>
                  <a:pt x="2488309" y="1085119"/>
                </a:cubicBezTo>
                <a:lnTo>
                  <a:pt x="2488656" y="1098538"/>
                </a:lnTo>
                <a:cubicBezTo>
                  <a:pt x="2489200" y="1098411"/>
                  <a:pt x="2489762" y="1098305"/>
                  <a:pt x="2490329" y="1098214"/>
                </a:cubicBezTo>
                <a:cubicBezTo>
                  <a:pt x="2494706" y="1091756"/>
                  <a:pt x="2499431" y="1083023"/>
                  <a:pt x="2501919" y="1084022"/>
                </a:cubicBezTo>
                <a:lnTo>
                  <a:pt x="2503191" y="1086644"/>
                </a:lnTo>
                <a:cubicBezTo>
                  <a:pt x="2503387" y="1088038"/>
                  <a:pt x="2503388" y="1089874"/>
                  <a:pt x="2503290" y="1091925"/>
                </a:cubicBezTo>
                <a:lnTo>
                  <a:pt x="2506613" y="1091014"/>
                </a:lnTo>
                <a:lnTo>
                  <a:pt x="2505838" y="1106339"/>
                </a:lnTo>
                <a:lnTo>
                  <a:pt x="2505738" y="1110090"/>
                </a:lnTo>
                <a:lnTo>
                  <a:pt x="2506696" y="1120169"/>
                </a:lnTo>
                <a:cubicBezTo>
                  <a:pt x="2509418" y="1123765"/>
                  <a:pt x="2521884" y="1111065"/>
                  <a:pt x="2522944" y="1112586"/>
                </a:cubicBezTo>
                <a:cubicBezTo>
                  <a:pt x="2522185" y="1116353"/>
                  <a:pt x="2515969" y="1124140"/>
                  <a:pt x="2513051" y="1129299"/>
                </a:cubicBezTo>
                <a:cubicBezTo>
                  <a:pt x="2513677" y="1129795"/>
                  <a:pt x="2519471" y="1132454"/>
                  <a:pt x="2519452" y="1133961"/>
                </a:cubicBezTo>
                <a:lnTo>
                  <a:pt x="2512932" y="1138341"/>
                </a:lnTo>
                <a:lnTo>
                  <a:pt x="2512212" y="1138099"/>
                </a:lnTo>
                <a:cubicBezTo>
                  <a:pt x="2515024" y="1142281"/>
                  <a:pt x="2523988" y="1147581"/>
                  <a:pt x="2524969" y="1154622"/>
                </a:cubicBezTo>
                <a:cubicBezTo>
                  <a:pt x="2525814" y="1160689"/>
                  <a:pt x="2521380" y="1165259"/>
                  <a:pt x="2514637" y="1167673"/>
                </a:cubicBezTo>
                <a:lnTo>
                  <a:pt x="2518333" y="1174618"/>
                </a:lnTo>
                <a:cubicBezTo>
                  <a:pt x="2516819" y="1183175"/>
                  <a:pt x="2511793" y="1180812"/>
                  <a:pt x="2506837" y="1179577"/>
                </a:cubicBezTo>
                <a:lnTo>
                  <a:pt x="2508468" y="1191900"/>
                </a:lnTo>
                <a:cubicBezTo>
                  <a:pt x="2509968" y="1191167"/>
                  <a:pt x="2511189" y="1191002"/>
                  <a:pt x="2511989" y="1191557"/>
                </a:cubicBezTo>
                <a:cubicBezTo>
                  <a:pt x="2511922" y="1196082"/>
                  <a:pt x="2510992" y="1197878"/>
                  <a:pt x="2509801" y="1199815"/>
                </a:cubicBezTo>
                <a:lnTo>
                  <a:pt x="2510369" y="1203798"/>
                </a:lnTo>
                <a:cubicBezTo>
                  <a:pt x="2517406" y="1202567"/>
                  <a:pt x="2521855" y="1204070"/>
                  <a:pt x="2521106" y="1209021"/>
                </a:cubicBezTo>
                <a:lnTo>
                  <a:pt x="2513754" y="1220689"/>
                </a:lnTo>
                <a:lnTo>
                  <a:pt x="2513362" y="1221786"/>
                </a:lnTo>
                <a:cubicBezTo>
                  <a:pt x="2513368" y="1221778"/>
                  <a:pt x="2513374" y="1221778"/>
                  <a:pt x="2513381" y="1221775"/>
                </a:cubicBezTo>
                <a:lnTo>
                  <a:pt x="2525732" y="1214822"/>
                </a:lnTo>
                <a:cubicBezTo>
                  <a:pt x="2528566" y="1216735"/>
                  <a:pt x="2522490" y="1230655"/>
                  <a:pt x="2522589" y="1236410"/>
                </a:cubicBezTo>
                <a:lnTo>
                  <a:pt x="2534394" y="1231302"/>
                </a:lnTo>
                <a:cubicBezTo>
                  <a:pt x="2534382" y="1234217"/>
                  <a:pt x="2534240" y="1234550"/>
                  <a:pt x="2534074" y="1234902"/>
                </a:cubicBezTo>
                <a:lnTo>
                  <a:pt x="2530332" y="1241029"/>
                </a:lnTo>
                <a:cubicBezTo>
                  <a:pt x="2535385" y="1240118"/>
                  <a:pt x="2539131" y="1240554"/>
                  <a:pt x="2540602" y="1245352"/>
                </a:cubicBezTo>
                <a:cubicBezTo>
                  <a:pt x="2539578" y="1250413"/>
                  <a:pt x="2530570" y="1257647"/>
                  <a:pt x="2528545" y="1260276"/>
                </a:cubicBezTo>
                <a:lnTo>
                  <a:pt x="2528451" y="1261122"/>
                </a:lnTo>
                <a:lnTo>
                  <a:pt x="2534955" y="1261301"/>
                </a:lnTo>
                <a:cubicBezTo>
                  <a:pt x="2534967" y="1262287"/>
                  <a:pt x="2529148" y="1266461"/>
                  <a:pt x="2528517" y="1267048"/>
                </a:cubicBezTo>
                <a:cubicBezTo>
                  <a:pt x="2531394" y="1269233"/>
                  <a:pt x="2537522" y="1271771"/>
                  <a:pt x="2538327" y="1273973"/>
                </a:cubicBezTo>
                <a:cubicBezTo>
                  <a:pt x="2537257" y="1275420"/>
                  <a:pt x="2524847" y="1272221"/>
                  <a:pt x="2522100" y="1275728"/>
                </a:cubicBezTo>
                <a:lnTo>
                  <a:pt x="2521082" y="1282786"/>
                </a:lnTo>
                <a:lnTo>
                  <a:pt x="2522322" y="1283730"/>
                </a:lnTo>
                <a:lnTo>
                  <a:pt x="2521160" y="1285222"/>
                </a:lnTo>
                <a:lnTo>
                  <a:pt x="2521846" y="1295028"/>
                </a:lnTo>
                <a:lnTo>
                  <a:pt x="2518523" y="1295809"/>
                </a:lnTo>
                <a:cubicBezTo>
                  <a:pt x="2518608" y="1297120"/>
                  <a:pt x="2518597" y="1298336"/>
                  <a:pt x="2518393" y="1299341"/>
                </a:cubicBezTo>
                <a:lnTo>
                  <a:pt x="2517104" y="1301602"/>
                </a:lnTo>
                <a:lnTo>
                  <a:pt x="2505580" y="1297046"/>
                </a:lnTo>
                <a:cubicBezTo>
                  <a:pt x="2504091" y="1297509"/>
                  <a:pt x="2502651" y="1297896"/>
                  <a:pt x="2501416" y="1298246"/>
                </a:cubicBezTo>
                <a:cubicBezTo>
                  <a:pt x="2502182" y="1302623"/>
                  <a:pt x="2503821" y="1307505"/>
                  <a:pt x="2504610" y="1311692"/>
                </a:cubicBezTo>
                <a:lnTo>
                  <a:pt x="2510281" y="1306068"/>
                </a:lnTo>
                <a:lnTo>
                  <a:pt x="2511606" y="1309392"/>
                </a:lnTo>
                <a:cubicBezTo>
                  <a:pt x="2511996" y="1312298"/>
                  <a:pt x="2511585" y="1316502"/>
                  <a:pt x="2511034" y="1321073"/>
                </a:cubicBezTo>
                <a:cubicBezTo>
                  <a:pt x="2506618" y="1323262"/>
                  <a:pt x="2503508" y="1326146"/>
                  <a:pt x="2502092" y="1329493"/>
                </a:cubicBezTo>
                <a:lnTo>
                  <a:pt x="2505440" y="1339186"/>
                </a:lnTo>
                <a:lnTo>
                  <a:pt x="2505322" y="1341585"/>
                </a:lnTo>
                <a:cubicBezTo>
                  <a:pt x="2513974" y="1350434"/>
                  <a:pt x="2535364" y="1359350"/>
                  <a:pt x="2559367" y="1370370"/>
                </a:cubicBezTo>
                <a:lnTo>
                  <a:pt x="2550073" y="1374203"/>
                </a:lnTo>
                <a:cubicBezTo>
                  <a:pt x="2549051" y="1381928"/>
                  <a:pt x="2572416" y="1401638"/>
                  <a:pt x="2598957" y="1425570"/>
                </a:cubicBezTo>
                <a:cubicBezTo>
                  <a:pt x="2590729" y="1433522"/>
                  <a:pt x="2582463" y="1440979"/>
                  <a:pt x="2574544" y="1448137"/>
                </a:cubicBezTo>
                <a:cubicBezTo>
                  <a:pt x="2555928" y="1444294"/>
                  <a:pt x="2542989" y="1443778"/>
                  <a:pt x="2542720" y="1450724"/>
                </a:cubicBezTo>
                <a:cubicBezTo>
                  <a:pt x="2542585" y="1454245"/>
                  <a:pt x="2547409" y="1459581"/>
                  <a:pt x="2555308" y="1465841"/>
                </a:cubicBezTo>
                <a:cubicBezTo>
                  <a:pt x="2540387" y="1479502"/>
                  <a:pt x="2528446" y="1491660"/>
                  <a:pt x="2523039" y="1501351"/>
                </a:cubicBezTo>
                <a:cubicBezTo>
                  <a:pt x="2518357" y="1509738"/>
                  <a:pt x="2516108" y="1516003"/>
                  <a:pt x="2515764" y="1521482"/>
                </a:cubicBezTo>
                <a:lnTo>
                  <a:pt x="2502092" y="1529030"/>
                </a:lnTo>
                <a:lnTo>
                  <a:pt x="2505440" y="1535583"/>
                </a:lnTo>
                <a:lnTo>
                  <a:pt x="2505322" y="1537205"/>
                </a:lnTo>
                <a:cubicBezTo>
                  <a:pt x="2512009" y="1541825"/>
                  <a:pt x="2526302" y="1546475"/>
                  <a:pt x="2543531" y="1551642"/>
                </a:cubicBezTo>
                <a:cubicBezTo>
                  <a:pt x="2522011" y="1573412"/>
                  <a:pt x="2506946" y="1596395"/>
                  <a:pt x="2511141" y="1621547"/>
                </a:cubicBezTo>
                <a:cubicBezTo>
                  <a:pt x="2512691" y="1630839"/>
                  <a:pt x="2516705" y="1639173"/>
                  <a:pt x="2522632" y="1645769"/>
                </a:cubicBezTo>
                <a:lnTo>
                  <a:pt x="2515491" y="1660146"/>
                </a:lnTo>
                <a:cubicBezTo>
                  <a:pt x="2515649" y="1663515"/>
                  <a:pt x="2517979" y="1665698"/>
                  <a:pt x="2521382" y="1667417"/>
                </a:cubicBezTo>
                <a:cubicBezTo>
                  <a:pt x="2522550" y="1675707"/>
                  <a:pt x="2525243" y="1682965"/>
                  <a:pt x="2528807" y="1690467"/>
                </a:cubicBezTo>
                <a:cubicBezTo>
                  <a:pt x="2515683" y="1701733"/>
                  <a:pt x="2507994" y="1713657"/>
                  <a:pt x="2511142" y="1726406"/>
                </a:cubicBezTo>
                <a:cubicBezTo>
                  <a:pt x="2512424" y="1731602"/>
                  <a:pt x="2515394" y="1736357"/>
                  <a:pt x="2519739" y="1740143"/>
                </a:cubicBezTo>
                <a:cubicBezTo>
                  <a:pt x="2514426" y="1739385"/>
                  <a:pt x="2511173" y="1741183"/>
                  <a:pt x="2510738" y="1746036"/>
                </a:cubicBezTo>
                <a:lnTo>
                  <a:pt x="2526079" y="1776025"/>
                </a:lnTo>
                <a:cubicBezTo>
                  <a:pt x="2510626" y="1768375"/>
                  <a:pt x="2500034" y="1766823"/>
                  <a:pt x="2499225" y="1775848"/>
                </a:cubicBezTo>
                <a:cubicBezTo>
                  <a:pt x="2498683" y="1781911"/>
                  <a:pt x="2505001" y="1792961"/>
                  <a:pt x="2515016" y="1806947"/>
                </a:cubicBezTo>
                <a:cubicBezTo>
                  <a:pt x="2512519" y="1807125"/>
                  <a:pt x="2511023" y="1808387"/>
                  <a:pt x="2510739" y="1810537"/>
                </a:cubicBezTo>
                <a:lnTo>
                  <a:pt x="2526080" y="1830805"/>
                </a:lnTo>
                <a:cubicBezTo>
                  <a:pt x="2510626" y="1825635"/>
                  <a:pt x="2500034" y="1824587"/>
                  <a:pt x="2499226" y="1830686"/>
                </a:cubicBezTo>
                <a:cubicBezTo>
                  <a:pt x="2498170" y="1838673"/>
                  <a:pt x="2523173" y="1859465"/>
                  <a:pt x="2550707" y="1884886"/>
                </a:cubicBezTo>
                <a:lnTo>
                  <a:pt x="2547925" y="1887584"/>
                </a:lnTo>
                <a:cubicBezTo>
                  <a:pt x="2542614" y="1887697"/>
                  <a:pt x="2538130" y="1889034"/>
                  <a:pt x="2534852" y="1893879"/>
                </a:cubicBezTo>
                <a:lnTo>
                  <a:pt x="2524427" y="1888325"/>
                </a:lnTo>
                <a:lnTo>
                  <a:pt x="2520108" y="1907820"/>
                </a:lnTo>
                <a:cubicBezTo>
                  <a:pt x="2496105" y="1920203"/>
                  <a:pt x="2471169" y="1930700"/>
                  <a:pt x="2455503" y="1940184"/>
                </a:cubicBezTo>
                <a:cubicBezTo>
                  <a:pt x="2455567" y="1942107"/>
                  <a:pt x="2455567" y="1943925"/>
                  <a:pt x="2455104" y="1945011"/>
                </a:cubicBezTo>
                <a:lnTo>
                  <a:pt x="2454461" y="1950275"/>
                </a:lnTo>
                <a:lnTo>
                  <a:pt x="2444826" y="1947027"/>
                </a:lnTo>
                <a:cubicBezTo>
                  <a:pt x="2444324" y="1947227"/>
                  <a:pt x="2443855" y="1947539"/>
                  <a:pt x="2443420" y="1947846"/>
                </a:cubicBezTo>
                <a:lnTo>
                  <a:pt x="2440268" y="1951205"/>
                </a:lnTo>
                <a:lnTo>
                  <a:pt x="2440649" y="1953576"/>
                </a:lnTo>
                <a:lnTo>
                  <a:pt x="2440268" y="1954180"/>
                </a:lnTo>
                <a:lnTo>
                  <a:pt x="2441225" y="1962972"/>
                </a:lnTo>
                <a:lnTo>
                  <a:pt x="2440368" y="1965655"/>
                </a:lnTo>
                <a:cubicBezTo>
                  <a:pt x="2440658" y="1965839"/>
                  <a:pt x="2440955" y="1966024"/>
                  <a:pt x="2441256" y="1966185"/>
                </a:cubicBezTo>
                <a:lnTo>
                  <a:pt x="2441296" y="1971258"/>
                </a:lnTo>
                <a:lnTo>
                  <a:pt x="2440368" y="1975562"/>
                </a:lnTo>
                <a:cubicBezTo>
                  <a:pt x="2441648" y="1976767"/>
                  <a:pt x="2443044" y="1977952"/>
                  <a:pt x="2444459" y="1979176"/>
                </a:cubicBezTo>
                <a:cubicBezTo>
                  <a:pt x="2436315" y="1982420"/>
                  <a:pt x="2429413" y="1986468"/>
                  <a:pt x="2424622" y="1991454"/>
                </a:cubicBezTo>
                <a:lnTo>
                  <a:pt x="2421825" y="2008973"/>
                </a:lnTo>
                <a:lnTo>
                  <a:pt x="2417450" y="2005232"/>
                </a:lnTo>
                <a:cubicBezTo>
                  <a:pt x="2417322" y="2010396"/>
                  <a:pt x="2419682" y="2015558"/>
                  <a:pt x="2423849" y="2020432"/>
                </a:cubicBezTo>
                <a:cubicBezTo>
                  <a:pt x="2423867" y="2020410"/>
                  <a:pt x="2423887" y="2020388"/>
                  <a:pt x="2423906" y="2020367"/>
                </a:cubicBezTo>
                <a:lnTo>
                  <a:pt x="2421825" y="2039659"/>
                </a:lnTo>
                <a:lnTo>
                  <a:pt x="2417449" y="2034126"/>
                </a:lnTo>
                <a:cubicBezTo>
                  <a:pt x="2417321" y="2041765"/>
                  <a:pt x="2419682" y="2049404"/>
                  <a:pt x="2423848" y="2056616"/>
                </a:cubicBezTo>
                <a:cubicBezTo>
                  <a:pt x="2429189" y="2047414"/>
                  <a:pt x="2434479" y="2037877"/>
                  <a:pt x="2436941" y="2040345"/>
                </a:cubicBezTo>
                <a:lnTo>
                  <a:pt x="2438174" y="2045835"/>
                </a:lnTo>
                <a:cubicBezTo>
                  <a:pt x="2438230" y="2048554"/>
                  <a:pt x="2437985" y="2052021"/>
                  <a:pt x="2437590" y="2055841"/>
                </a:cubicBezTo>
                <a:lnTo>
                  <a:pt x="2441424" y="2051547"/>
                </a:lnTo>
                <a:lnTo>
                  <a:pt x="2441847" y="2055575"/>
                </a:lnTo>
                <a:lnTo>
                  <a:pt x="2439688" y="2077620"/>
                </a:lnTo>
                <a:cubicBezTo>
                  <a:pt x="2441631" y="2079948"/>
                  <a:pt x="2443666" y="2082019"/>
                  <a:pt x="2445780" y="2083972"/>
                </a:cubicBezTo>
                <a:lnTo>
                  <a:pt x="2453786" y="2071345"/>
                </a:lnTo>
                <a:lnTo>
                  <a:pt x="2455059" y="2075086"/>
                </a:lnTo>
                <a:cubicBezTo>
                  <a:pt x="2455255" y="2077083"/>
                  <a:pt x="2455255" y="2079723"/>
                  <a:pt x="2455158" y="2082662"/>
                </a:cubicBezTo>
                <a:lnTo>
                  <a:pt x="2458481" y="2081316"/>
                </a:lnTo>
                <a:lnTo>
                  <a:pt x="2458090" y="2095405"/>
                </a:lnTo>
                <a:cubicBezTo>
                  <a:pt x="2462744" y="2099524"/>
                  <a:pt x="2467602" y="2103646"/>
                  <a:pt x="2472555" y="2107593"/>
                </a:cubicBezTo>
                <a:lnTo>
                  <a:pt x="2466515" y="2111358"/>
                </a:lnTo>
                <a:lnTo>
                  <a:pt x="2470212" y="2118060"/>
                </a:lnTo>
                <a:cubicBezTo>
                  <a:pt x="2468696" y="2126367"/>
                  <a:pt x="2463671" y="2124110"/>
                  <a:pt x="2458714" y="2122954"/>
                </a:cubicBezTo>
                <a:cubicBezTo>
                  <a:pt x="2458564" y="2131493"/>
                  <a:pt x="2464532" y="2148215"/>
                  <a:pt x="2461677" y="2152789"/>
                </a:cubicBezTo>
                <a:lnTo>
                  <a:pt x="2449359" y="2150205"/>
                </a:lnTo>
                <a:cubicBezTo>
                  <a:pt x="2449353" y="2150205"/>
                  <a:pt x="2449346" y="2150209"/>
                  <a:pt x="2449339" y="2150205"/>
                </a:cubicBezTo>
                <a:lnTo>
                  <a:pt x="2449723" y="2151570"/>
                </a:lnTo>
                <a:cubicBezTo>
                  <a:pt x="2453151" y="2155121"/>
                  <a:pt x="2456498" y="2159458"/>
                  <a:pt x="2456989" y="2164193"/>
                </a:cubicBezTo>
                <a:cubicBezTo>
                  <a:pt x="2457794" y="2171947"/>
                  <a:pt x="2451902" y="2177314"/>
                  <a:pt x="2443151" y="2179732"/>
                </a:cubicBezTo>
                <a:lnTo>
                  <a:pt x="2447569" y="2188872"/>
                </a:lnTo>
                <a:cubicBezTo>
                  <a:pt x="2445235" y="2199559"/>
                  <a:pt x="2438902" y="2196088"/>
                  <a:pt x="2432607" y="2194058"/>
                </a:cubicBezTo>
                <a:cubicBezTo>
                  <a:pt x="2432011" y="2205192"/>
                  <a:pt x="2438863" y="2227652"/>
                  <a:pt x="2434988" y="2233325"/>
                </a:cubicBezTo>
                <a:cubicBezTo>
                  <a:pt x="2432614" y="2236799"/>
                  <a:pt x="2425669" y="2231688"/>
                  <a:pt x="2419329" y="2228667"/>
                </a:cubicBezTo>
                <a:cubicBezTo>
                  <a:pt x="2419320" y="2228667"/>
                  <a:pt x="2419312" y="2228667"/>
                  <a:pt x="2419303" y="2228664"/>
                </a:cubicBezTo>
                <a:lnTo>
                  <a:pt x="2420709" y="2245680"/>
                </a:lnTo>
                <a:cubicBezTo>
                  <a:pt x="2417743" y="2248588"/>
                  <a:pt x="2412532" y="2242791"/>
                  <a:pt x="2407101" y="2238404"/>
                </a:cubicBezTo>
                <a:cubicBezTo>
                  <a:pt x="2406309" y="2241735"/>
                  <a:pt x="2406004" y="2246458"/>
                  <a:pt x="2405840" y="2251472"/>
                </a:cubicBezTo>
                <a:lnTo>
                  <a:pt x="2409461" y="2258035"/>
                </a:lnTo>
                <a:lnTo>
                  <a:pt x="2405550" y="2259502"/>
                </a:lnTo>
                <a:lnTo>
                  <a:pt x="2402404" y="2277185"/>
                </a:lnTo>
                <a:cubicBezTo>
                  <a:pt x="2397848" y="2281153"/>
                  <a:pt x="2386105" y="2258354"/>
                  <a:pt x="2379767" y="2262222"/>
                </a:cubicBezTo>
                <a:lnTo>
                  <a:pt x="2378293" y="2263975"/>
                </a:lnTo>
                <a:cubicBezTo>
                  <a:pt x="2378317" y="2267028"/>
                  <a:pt x="2377977" y="2267775"/>
                  <a:pt x="2377331" y="2268546"/>
                </a:cubicBezTo>
                <a:lnTo>
                  <a:pt x="2375118" y="2270183"/>
                </a:lnTo>
                <a:lnTo>
                  <a:pt x="2372347" y="2279318"/>
                </a:lnTo>
                <a:lnTo>
                  <a:pt x="2372347" y="2314966"/>
                </a:lnTo>
                <a:lnTo>
                  <a:pt x="2432671" y="2314966"/>
                </a:lnTo>
                <a:cubicBezTo>
                  <a:pt x="2432422" y="2329332"/>
                  <a:pt x="2437021" y="2354461"/>
                  <a:pt x="2435018" y="2366464"/>
                </a:cubicBezTo>
                <a:cubicBezTo>
                  <a:pt x="2428908" y="2366331"/>
                  <a:pt x="2424329" y="2366011"/>
                  <a:pt x="2420494" y="2365621"/>
                </a:cubicBezTo>
                <a:lnTo>
                  <a:pt x="2419329" y="2364739"/>
                </a:lnTo>
                <a:cubicBezTo>
                  <a:pt x="2419320" y="2364739"/>
                  <a:pt x="2419311" y="2364739"/>
                  <a:pt x="2419303" y="2364735"/>
                </a:cubicBezTo>
                <a:lnTo>
                  <a:pt x="2419428" y="2365524"/>
                </a:lnTo>
                <a:lnTo>
                  <a:pt x="2411027" y="2364768"/>
                </a:lnTo>
                <a:cubicBezTo>
                  <a:pt x="2409900" y="2370086"/>
                  <a:pt x="2428852" y="2381691"/>
                  <a:pt x="2418869" y="2384015"/>
                </a:cubicBezTo>
                <a:cubicBezTo>
                  <a:pt x="2415863" y="2383824"/>
                  <a:pt x="2413095" y="2383637"/>
                  <a:pt x="2410539" y="2383343"/>
                </a:cubicBezTo>
                <a:lnTo>
                  <a:pt x="2407101" y="2379149"/>
                </a:lnTo>
                <a:cubicBezTo>
                  <a:pt x="2406912" y="2380323"/>
                  <a:pt x="2406751" y="2381615"/>
                  <a:pt x="2406847" y="2383046"/>
                </a:cubicBezTo>
                <a:cubicBezTo>
                  <a:pt x="2391401" y="2381991"/>
                  <a:pt x="2384284" y="2380938"/>
                  <a:pt x="2377445" y="2380065"/>
                </a:cubicBezTo>
                <a:cubicBezTo>
                  <a:pt x="2377422" y="2380065"/>
                  <a:pt x="2377404" y="2380064"/>
                  <a:pt x="2377381" y="2380063"/>
                </a:cubicBezTo>
                <a:lnTo>
                  <a:pt x="2378571" y="2380991"/>
                </a:lnTo>
                <a:cubicBezTo>
                  <a:pt x="2389899" y="2383863"/>
                  <a:pt x="2400888" y="2387212"/>
                  <a:pt x="2402209" y="2390270"/>
                </a:cubicBezTo>
                <a:lnTo>
                  <a:pt x="2372244" y="2394724"/>
                </a:lnTo>
                <a:lnTo>
                  <a:pt x="2365709" y="2394020"/>
                </a:lnTo>
                <a:cubicBezTo>
                  <a:pt x="2361231" y="2394611"/>
                  <a:pt x="2356964" y="2395411"/>
                  <a:pt x="2357729" y="2396881"/>
                </a:cubicBezTo>
                <a:cubicBezTo>
                  <a:pt x="2356627" y="2397395"/>
                  <a:pt x="2355491" y="2397392"/>
                  <a:pt x="2354327" y="2397387"/>
                </a:cubicBezTo>
                <a:lnTo>
                  <a:pt x="2354964" y="2397871"/>
                </a:lnTo>
                <a:lnTo>
                  <a:pt x="2332072" y="2406081"/>
                </a:lnTo>
                <a:cubicBezTo>
                  <a:pt x="2327262" y="2405532"/>
                  <a:pt x="2322461" y="2404926"/>
                  <a:pt x="2317666" y="2404367"/>
                </a:cubicBezTo>
                <a:cubicBezTo>
                  <a:pt x="2316935" y="2406136"/>
                  <a:pt x="2317833" y="2408470"/>
                  <a:pt x="2319342" y="2411008"/>
                </a:cubicBezTo>
                <a:cubicBezTo>
                  <a:pt x="2320037" y="2411344"/>
                  <a:pt x="2320184" y="2411680"/>
                  <a:pt x="2319996" y="2411989"/>
                </a:cubicBezTo>
                <a:lnTo>
                  <a:pt x="2320101" y="2412149"/>
                </a:lnTo>
                <a:lnTo>
                  <a:pt x="2304537" y="2428550"/>
                </a:lnTo>
                <a:cubicBezTo>
                  <a:pt x="2297822" y="2427827"/>
                  <a:pt x="2290698" y="2426695"/>
                  <a:pt x="2283473" y="2425531"/>
                </a:cubicBezTo>
                <a:cubicBezTo>
                  <a:pt x="2315196" y="2392221"/>
                  <a:pt x="2344171" y="2361898"/>
                  <a:pt x="2318448" y="2360578"/>
                </a:cubicBezTo>
                <a:cubicBezTo>
                  <a:pt x="2298167" y="2359539"/>
                  <a:pt x="2242356" y="2386531"/>
                  <a:pt x="2177235" y="2414013"/>
                </a:cubicBezTo>
                <a:cubicBezTo>
                  <a:pt x="2161320" y="2415859"/>
                  <a:pt x="2141969" y="2419081"/>
                  <a:pt x="2122676" y="2422811"/>
                </a:cubicBezTo>
                <a:cubicBezTo>
                  <a:pt x="2145581" y="2387520"/>
                  <a:pt x="2168000" y="2354368"/>
                  <a:pt x="2140656" y="2353955"/>
                </a:cubicBezTo>
                <a:cubicBezTo>
                  <a:pt x="2127048" y="2353755"/>
                  <a:pt x="2101783" y="2365905"/>
                  <a:pt x="2070252" y="2382570"/>
                </a:cubicBezTo>
                <a:lnTo>
                  <a:pt x="2066244" y="2384655"/>
                </a:lnTo>
                <a:cubicBezTo>
                  <a:pt x="2049036" y="2393602"/>
                  <a:pt x="2030306" y="2403705"/>
                  <a:pt x="2010579" y="2413827"/>
                </a:cubicBezTo>
                <a:lnTo>
                  <a:pt x="2002687" y="2391757"/>
                </a:lnTo>
                <a:cubicBezTo>
                  <a:pt x="1983492" y="2391675"/>
                  <a:pt x="1957555" y="2391039"/>
                  <a:pt x="1931384" y="2390668"/>
                </a:cubicBezTo>
                <a:cubicBezTo>
                  <a:pt x="1945681" y="2395309"/>
                  <a:pt x="1965284" y="2400061"/>
                  <a:pt x="1966697" y="2402304"/>
                </a:cubicBezTo>
                <a:cubicBezTo>
                  <a:pt x="1960288" y="2404036"/>
                  <a:pt x="1908936" y="2395415"/>
                  <a:pt x="1877728" y="2391997"/>
                </a:cubicBezTo>
                <a:lnTo>
                  <a:pt x="1870465" y="2397379"/>
                </a:lnTo>
                <a:lnTo>
                  <a:pt x="1866077" y="2402114"/>
                </a:lnTo>
                <a:cubicBezTo>
                  <a:pt x="1894053" y="2408926"/>
                  <a:pt x="1949380" y="2416868"/>
                  <a:pt x="1945794" y="2418672"/>
                </a:cubicBezTo>
                <a:cubicBezTo>
                  <a:pt x="1941966" y="2420597"/>
                  <a:pt x="1896787" y="2416339"/>
                  <a:pt x="1855582" y="2413022"/>
                </a:cubicBezTo>
                <a:lnTo>
                  <a:pt x="1864271" y="2419962"/>
                </a:lnTo>
                <a:lnTo>
                  <a:pt x="1848425" y="2418585"/>
                </a:lnTo>
                <a:cubicBezTo>
                  <a:pt x="1847458" y="2419688"/>
                  <a:pt x="1846134" y="2420776"/>
                  <a:pt x="1844794" y="2421848"/>
                </a:cubicBezTo>
                <a:lnTo>
                  <a:pt x="1843638" y="2421494"/>
                </a:lnTo>
                <a:lnTo>
                  <a:pt x="1843638" y="2321013"/>
                </a:lnTo>
                <a:lnTo>
                  <a:pt x="1787376" y="2321013"/>
                </a:lnTo>
                <a:cubicBezTo>
                  <a:pt x="1799946" y="2323202"/>
                  <a:pt x="1808993" y="2325195"/>
                  <a:pt x="1807391" y="2326597"/>
                </a:cubicBezTo>
                <a:lnTo>
                  <a:pt x="1779258" y="2328238"/>
                </a:lnTo>
                <a:lnTo>
                  <a:pt x="1736813" y="2331329"/>
                </a:lnTo>
                <a:cubicBezTo>
                  <a:pt x="1733037" y="2332446"/>
                  <a:pt x="1729004" y="2333633"/>
                  <a:pt x="1725877" y="2334715"/>
                </a:cubicBezTo>
                <a:lnTo>
                  <a:pt x="1727784" y="2336328"/>
                </a:lnTo>
                <a:lnTo>
                  <a:pt x="1736572" y="2346078"/>
                </a:lnTo>
                <a:cubicBezTo>
                  <a:pt x="1742762" y="2348165"/>
                  <a:pt x="1748821" y="2350621"/>
                  <a:pt x="1749824" y="2352962"/>
                </a:cubicBezTo>
                <a:cubicBezTo>
                  <a:pt x="1751467" y="2356799"/>
                  <a:pt x="1741125" y="2358757"/>
                  <a:pt x="1725616" y="2358980"/>
                </a:cubicBezTo>
                <a:lnTo>
                  <a:pt x="1734137" y="2367124"/>
                </a:lnTo>
                <a:cubicBezTo>
                  <a:pt x="1718519" y="2366605"/>
                  <a:pt x="1712863" y="2365599"/>
                  <a:pt x="1707234" y="2364768"/>
                </a:cubicBezTo>
                <a:cubicBezTo>
                  <a:pt x="1706471" y="2370086"/>
                  <a:pt x="1719280" y="2381693"/>
                  <a:pt x="1712532" y="2384015"/>
                </a:cubicBezTo>
                <a:cubicBezTo>
                  <a:pt x="1696187" y="2382483"/>
                  <a:pt x="1690221" y="2381140"/>
                  <a:pt x="1684539" y="2380067"/>
                </a:cubicBezTo>
                <a:cubicBezTo>
                  <a:pt x="1684522" y="2380067"/>
                  <a:pt x="1684510" y="2380065"/>
                  <a:pt x="1684495" y="2380063"/>
                </a:cubicBezTo>
                <a:lnTo>
                  <a:pt x="1685299" y="2380991"/>
                </a:lnTo>
                <a:cubicBezTo>
                  <a:pt x="1692954" y="2383864"/>
                  <a:pt x="1700381" y="2387213"/>
                  <a:pt x="1701275" y="2390271"/>
                </a:cubicBezTo>
                <a:lnTo>
                  <a:pt x="1681022" y="2394724"/>
                </a:lnTo>
                <a:lnTo>
                  <a:pt x="1676606" y="2394021"/>
                </a:lnTo>
                <a:lnTo>
                  <a:pt x="1671214" y="2396881"/>
                </a:lnTo>
                <a:cubicBezTo>
                  <a:pt x="1670471" y="2397395"/>
                  <a:pt x="1669703" y="2397393"/>
                  <a:pt x="1668915" y="2397387"/>
                </a:cubicBezTo>
                <a:lnTo>
                  <a:pt x="1669344" y="2397871"/>
                </a:lnTo>
                <a:lnTo>
                  <a:pt x="1653875" y="2406081"/>
                </a:lnTo>
                <a:cubicBezTo>
                  <a:pt x="1650624" y="2405532"/>
                  <a:pt x="1647379" y="2404927"/>
                  <a:pt x="1644139" y="2404367"/>
                </a:cubicBezTo>
                <a:cubicBezTo>
                  <a:pt x="1643645" y="2406136"/>
                  <a:pt x="1644252" y="2408471"/>
                  <a:pt x="1645272" y="2411008"/>
                </a:cubicBezTo>
                <a:cubicBezTo>
                  <a:pt x="1645740" y="2411345"/>
                  <a:pt x="1645841" y="2411681"/>
                  <a:pt x="1645713" y="2411990"/>
                </a:cubicBezTo>
                <a:lnTo>
                  <a:pt x="1645784" y="2412150"/>
                </a:lnTo>
                <a:lnTo>
                  <a:pt x="1635266" y="2428550"/>
                </a:lnTo>
                <a:cubicBezTo>
                  <a:pt x="1630728" y="2427827"/>
                  <a:pt x="1625914" y="2426695"/>
                  <a:pt x="1621029" y="2425531"/>
                </a:cubicBezTo>
                <a:cubicBezTo>
                  <a:pt x="1642468" y="2392222"/>
                  <a:pt x="1662052" y="2361899"/>
                  <a:pt x="1644667" y="2360578"/>
                </a:cubicBezTo>
                <a:cubicBezTo>
                  <a:pt x="1630961" y="2359539"/>
                  <a:pt x="1593244" y="2386531"/>
                  <a:pt x="1549233" y="2414013"/>
                </a:cubicBezTo>
                <a:cubicBezTo>
                  <a:pt x="1538478" y="2415859"/>
                  <a:pt x="1525400" y="2419081"/>
                  <a:pt x="1512362" y="2422812"/>
                </a:cubicBezTo>
                <a:cubicBezTo>
                  <a:pt x="1527841" y="2387521"/>
                  <a:pt x="1542992" y="2354368"/>
                  <a:pt x="1524513" y="2353957"/>
                </a:cubicBezTo>
                <a:cubicBezTo>
                  <a:pt x="1515317" y="2353755"/>
                  <a:pt x="1498243" y="2365907"/>
                  <a:pt x="1476933" y="2382570"/>
                </a:cubicBezTo>
                <a:lnTo>
                  <a:pt x="1474224" y="2384655"/>
                </a:lnTo>
                <a:cubicBezTo>
                  <a:pt x="1462594" y="2393602"/>
                  <a:pt x="1449936" y="2403705"/>
                  <a:pt x="1436604" y="2413827"/>
                </a:cubicBezTo>
                <a:lnTo>
                  <a:pt x="1431271" y="2391757"/>
                </a:lnTo>
                <a:cubicBezTo>
                  <a:pt x="1418298" y="2391675"/>
                  <a:pt x="1400769" y="2391039"/>
                  <a:pt x="1383083" y="2390668"/>
                </a:cubicBezTo>
                <a:cubicBezTo>
                  <a:pt x="1393995" y="2395909"/>
                  <a:pt x="1409482" y="2401293"/>
                  <a:pt x="1406949" y="2402304"/>
                </a:cubicBezTo>
                <a:cubicBezTo>
                  <a:pt x="1402618" y="2404037"/>
                  <a:pt x="1367913" y="2395415"/>
                  <a:pt x="1346821" y="2391998"/>
                </a:cubicBezTo>
                <a:lnTo>
                  <a:pt x="1341915" y="2397380"/>
                </a:lnTo>
                <a:lnTo>
                  <a:pt x="1338947" y="2402115"/>
                </a:lnTo>
                <a:cubicBezTo>
                  <a:pt x="1357855" y="2408926"/>
                  <a:pt x="1395245" y="2416870"/>
                  <a:pt x="1392823" y="2418672"/>
                </a:cubicBezTo>
                <a:cubicBezTo>
                  <a:pt x="1390234" y="2420597"/>
                  <a:pt x="1359701" y="2416339"/>
                  <a:pt x="1331857" y="2413022"/>
                </a:cubicBezTo>
                <a:lnTo>
                  <a:pt x="1337728" y="2419962"/>
                </a:lnTo>
                <a:lnTo>
                  <a:pt x="1327019" y="2418586"/>
                </a:lnTo>
                <a:cubicBezTo>
                  <a:pt x="1326366" y="2419689"/>
                  <a:pt x="1325470" y="2420776"/>
                  <a:pt x="1324563" y="2421848"/>
                </a:cubicBezTo>
                <a:lnTo>
                  <a:pt x="1319324" y="2419470"/>
                </a:lnTo>
                <a:cubicBezTo>
                  <a:pt x="1317185" y="2419455"/>
                  <a:pt x="1316821" y="2419556"/>
                  <a:pt x="1316411" y="2419720"/>
                </a:cubicBezTo>
                <a:lnTo>
                  <a:pt x="1309753" y="2413738"/>
                </a:lnTo>
                <a:cubicBezTo>
                  <a:pt x="1308619" y="2413449"/>
                  <a:pt x="1307661" y="2413152"/>
                  <a:pt x="1306694" y="2412850"/>
                </a:cubicBezTo>
                <a:cubicBezTo>
                  <a:pt x="1307049" y="2416604"/>
                  <a:pt x="1307468" y="2422812"/>
                  <a:pt x="1303189" y="2423338"/>
                </a:cubicBezTo>
                <a:cubicBezTo>
                  <a:pt x="1298055" y="2423969"/>
                  <a:pt x="1296581" y="2419572"/>
                  <a:pt x="1278922" y="2416002"/>
                </a:cubicBezTo>
                <a:cubicBezTo>
                  <a:pt x="1274928" y="2416663"/>
                  <a:pt x="1270130" y="2417364"/>
                  <a:pt x="1264995" y="2418112"/>
                </a:cubicBezTo>
                <a:cubicBezTo>
                  <a:pt x="1263442" y="2420584"/>
                  <a:pt x="1262075" y="2423923"/>
                  <a:pt x="1259837" y="2427382"/>
                </a:cubicBezTo>
                <a:cubicBezTo>
                  <a:pt x="1277610" y="2434863"/>
                  <a:pt x="1302511" y="2443127"/>
                  <a:pt x="1302541" y="2447724"/>
                </a:cubicBezTo>
                <a:lnTo>
                  <a:pt x="1300937" y="2449456"/>
                </a:lnTo>
                <a:cubicBezTo>
                  <a:pt x="1296072" y="2451633"/>
                  <a:pt x="1281520" y="2451325"/>
                  <a:pt x="1263978" y="2450206"/>
                </a:cubicBezTo>
                <a:lnTo>
                  <a:pt x="1271993" y="2454038"/>
                </a:lnTo>
                <a:lnTo>
                  <a:pt x="1261969" y="2455919"/>
                </a:lnTo>
                <a:cubicBezTo>
                  <a:pt x="1250598" y="2455935"/>
                  <a:pt x="1221539" y="2453331"/>
                  <a:pt x="1192980" y="2451638"/>
                </a:cubicBezTo>
                <a:lnTo>
                  <a:pt x="1187585" y="2454716"/>
                </a:lnTo>
                <a:cubicBezTo>
                  <a:pt x="1181342" y="2453407"/>
                  <a:pt x="1180042" y="2452247"/>
                  <a:pt x="1178931" y="2450710"/>
                </a:cubicBezTo>
                <a:cubicBezTo>
                  <a:pt x="1178039" y="2450617"/>
                  <a:pt x="1177009" y="2450565"/>
                  <a:pt x="1175990" y="2450515"/>
                </a:cubicBezTo>
                <a:cubicBezTo>
                  <a:pt x="1176086" y="2452175"/>
                  <a:pt x="1176331" y="2454110"/>
                  <a:pt x="1176262" y="2456110"/>
                </a:cubicBezTo>
                <a:cubicBezTo>
                  <a:pt x="1195507" y="2462052"/>
                  <a:pt x="1222245" y="2468488"/>
                  <a:pt x="1217403" y="2471814"/>
                </a:cubicBezTo>
                <a:cubicBezTo>
                  <a:pt x="1214734" y="2473646"/>
                  <a:pt x="1203615" y="2473873"/>
                  <a:pt x="1189868" y="2473568"/>
                </a:cubicBezTo>
                <a:lnTo>
                  <a:pt x="1197674" y="2476266"/>
                </a:lnTo>
                <a:lnTo>
                  <a:pt x="1190977" y="2478035"/>
                </a:lnTo>
                <a:cubicBezTo>
                  <a:pt x="1182703" y="2478397"/>
                  <a:pt x="1160874" y="2477401"/>
                  <a:pt x="1139608" y="2476828"/>
                </a:cubicBezTo>
                <a:lnTo>
                  <a:pt x="1133725" y="2478357"/>
                </a:lnTo>
                <a:lnTo>
                  <a:pt x="1133059" y="2478188"/>
                </a:lnTo>
                <a:cubicBezTo>
                  <a:pt x="1124496" y="2478096"/>
                  <a:pt x="1121945" y="2477525"/>
                  <a:pt x="1119185" y="2476917"/>
                </a:cubicBezTo>
                <a:lnTo>
                  <a:pt x="1105465" y="2477383"/>
                </a:lnTo>
                <a:cubicBezTo>
                  <a:pt x="1105595" y="2478116"/>
                  <a:pt x="1105704" y="2478870"/>
                  <a:pt x="1105796" y="2479634"/>
                </a:cubicBezTo>
                <a:cubicBezTo>
                  <a:pt x="1112399" y="2485518"/>
                  <a:pt x="1121328" y="2491871"/>
                  <a:pt x="1120306" y="2495215"/>
                </a:cubicBezTo>
                <a:lnTo>
                  <a:pt x="1117625" y="2496926"/>
                </a:lnTo>
                <a:cubicBezTo>
                  <a:pt x="1116199" y="2497189"/>
                  <a:pt x="1114324" y="2497189"/>
                  <a:pt x="1112226" y="2497059"/>
                </a:cubicBezTo>
                <a:lnTo>
                  <a:pt x="1113158" y="2501526"/>
                </a:lnTo>
                <a:lnTo>
                  <a:pt x="1097490" y="2500484"/>
                </a:lnTo>
                <a:lnTo>
                  <a:pt x="1093655" y="2500351"/>
                </a:lnTo>
                <a:lnTo>
                  <a:pt x="1083349" y="2501637"/>
                </a:lnTo>
                <a:cubicBezTo>
                  <a:pt x="1079673" y="2505298"/>
                  <a:pt x="1092659" y="2522056"/>
                  <a:pt x="1091103" y="2523481"/>
                </a:cubicBezTo>
                <a:cubicBezTo>
                  <a:pt x="1087251" y="2522462"/>
                  <a:pt x="1079291" y="2514105"/>
                  <a:pt x="1074016" y="2510182"/>
                </a:cubicBezTo>
                <a:cubicBezTo>
                  <a:pt x="1073510" y="2511023"/>
                  <a:pt x="1070790" y="2518814"/>
                  <a:pt x="1069249" y="2518786"/>
                </a:cubicBezTo>
                <a:cubicBezTo>
                  <a:pt x="1067709" y="2518759"/>
                  <a:pt x="1069180" y="2514801"/>
                  <a:pt x="1064772" y="2510021"/>
                </a:cubicBezTo>
                <a:lnTo>
                  <a:pt x="1065019" y="2509054"/>
                </a:lnTo>
                <a:cubicBezTo>
                  <a:pt x="1060745" y="2512833"/>
                  <a:pt x="1055325" y="2524887"/>
                  <a:pt x="1048126" y="2526205"/>
                </a:cubicBezTo>
                <a:cubicBezTo>
                  <a:pt x="1041924" y="2527340"/>
                  <a:pt x="1037252" y="2521378"/>
                  <a:pt x="1034784" y="2512315"/>
                </a:cubicBezTo>
                <a:lnTo>
                  <a:pt x="1027683" y="2517283"/>
                </a:lnTo>
                <a:cubicBezTo>
                  <a:pt x="1018935" y="2515246"/>
                  <a:pt x="1021351" y="2508490"/>
                  <a:pt x="1022614" y="2501826"/>
                </a:cubicBezTo>
                <a:lnTo>
                  <a:pt x="1010015" y="2504019"/>
                </a:lnTo>
                <a:cubicBezTo>
                  <a:pt x="1010763" y="2506037"/>
                  <a:pt x="1010933" y="2507678"/>
                  <a:pt x="1010366" y="2508753"/>
                </a:cubicBezTo>
                <a:cubicBezTo>
                  <a:pt x="1005740" y="2508664"/>
                  <a:pt x="1003904" y="2507412"/>
                  <a:pt x="1001922" y="2505811"/>
                </a:cubicBezTo>
                <a:lnTo>
                  <a:pt x="997850" y="2506576"/>
                </a:lnTo>
                <a:cubicBezTo>
                  <a:pt x="999108" y="2516036"/>
                  <a:pt x="997572" y="2522017"/>
                  <a:pt x="992510" y="2521010"/>
                </a:cubicBezTo>
                <a:cubicBezTo>
                  <a:pt x="988998" y="2520311"/>
                  <a:pt x="984535" y="2515771"/>
                  <a:pt x="980583" y="2511126"/>
                </a:cubicBezTo>
                <a:lnTo>
                  <a:pt x="979461" y="2510600"/>
                </a:lnTo>
                <a:cubicBezTo>
                  <a:pt x="979469" y="2510608"/>
                  <a:pt x="979469" y="2510617"/>
                  <a:pt x="979472" y="2510626"/>
                </a:cubicBezTo>
                <a:cubicBezTo>
                  <a:pt x="982967" y="2517398"/>
                  <a:pt x="987775" y="2524898"/>
                  <a:pt x="986580" y="2527231"/>
                </a:cubicBezTo>
                <a:cubicBezTo>
                  <a:pt x="984625" y="2531040"/>
                  <a:pt x="970392" y="2522871"/>
                  <a:pt x="964509" y="2523004"/>
                </a:cubicBezTo>
                <a:cubicBezTo>
                  <a:pt x="967451" y="2529687"/>
                  <a:pt x="971188" y="2536473"/>
                  <a:pt x="969731" y="2538876"/>
                </a:cubicBezTo>
                <a:cubicBezTo>
                  <a:pt x="966750" y="2538859"/>
                  <a:pt x="966412" y="2538668"/>
                  <a:pt x="966051" y="2538444"/>
                </a:cubicBezTo>
                <a:lnTo>
                  <a:pt x="959786" y="2533415"/>
                </a:lnTo>
                <a:cubicBezTo>
                  <a:pt x="960718" y="2540209"/>
                  <a:pt x="960272" y="2545244"/>
                  <a:pt x="955367" y="2547221"/>
                </a:cubicBezTo>
                <a:cubicBezTo>
                  <a:pt x="950193" y="2545846"/>
                  <a:pt x="942797" y="2533734"/>
                  <a:pt x="940109" y="2531011"/>
                </a:cubicBezTo>
                <a:lnTo>
                  <a:pt x="939245" y="2530885"/>
                </a:lnTo>
                <a:lnTo>
                  <a:pt x="939061" y="2539630"/>
                </a:lnTo>
                <a:cubicBezTo>
                  <a:pt x="938054" y="2539645"/>
                  <a:pt x="933786" y="2531823"/>
                  <a:pt x="933185" y="2530976"/>
                </a:cubicBezTo>
                <a:cubicBezTo>
                  <a:pt x="930951" y="2534843"/>
                  <a:pt x="928358" y="2543081"/>
                  <a:pt x="926106" y="2544163"/>
                </a:cubicBezTo>
                <a:cubicBezTo>
                  <a:pt x="924626" y="2542724"/>
                  <a:pt x="927897" y="2526040"/>
                  <a:pt x="924311" y="2522348"/>
                </a:cubicBezTo>
                <a:lnTo>
                  <a:pt x="917095" y="2520978"/>
                </a:lnTo>
                <a:lnTo>
                  <a:pt x="916130" y="2522645"/>
                </a:lnTo>
                <a:lnTo>
                  <a:pt x="914605" y="2521082"/>
                </a:lnTo>
                <a:lnTo>
                  <a:pt x="904580" y="2522005"/>
                </a:lnTo>
                <a:lnTo>
                  <a:pt x="903780" y="2517538"/>
                </a:lnTo>
                <a:cubicBezTo>
                  <a:pt x="902440" y="2517652"/>
                  <a:pt x="901198" y="2517638"/>
                  <a:pt x="900170" y="2517363"/>
                </a:cubicBezTo>
                <a:lnTo>
                  <a:pt x="897859" y="2515630"/>
                </a:lnTo>
                <a:cubicBezTo>
                  <a:pt x="896128" y="2512273"/>
                  <a:pt x="900015" y="2505980"/>
                  <a:pt x="902516" y="2500138"/>
                </a:cubicBezTo>
                <a:cubicBezTo>
                  <a:pt x="902043" y="2498135"/>
                  <a:pt x="901648" y="2496199"/>
                  <a:pt x="901289" y="2494539"/>
                </a:cubicBezTo>
                <a:cubicBezTo>
                  <a:pt x="896814" y="2495568"/>
                  <a:pt x="891823" y="2497771"/>
                  <a:pt x="887543" y="2498833"/>
                </a:cubicBezTo>
                <a:lnTo>
                  <a:pt x="893293" y="2506458"/>
                </a:lnTo>
                <a:lnTo>
                  <a:pt x="889894" y="2508238"/>
                </a:lnTo>
                <a:cubicBezTo>
                  <a:pt x="886924" y="2508762"/>
                  <a:pt x="882626" y="2508209"/>
                  <a:pt x="877951" y="2507470"/>
                </a:cubicBezTo>
                <a:cubicBezTo>
                  <a:pt x="875714" y="2501531"/>
                  <a:pt x="872764" y="2497353"/>
                  <a:pt x="869344" y="2495448"/>
                </a:cubicBezTo>
                <a:lnTo>
                  <a:pt x="859434" y="2499949"/>
                </a:lnTo>
                <a:lnTo>
                  <a:pt x="856981" y="2499790"/>
                </a:lnTo>
                <a:cubicBezTo>
                  <a:pt x="847934" y="2511422"/>
                  <a:pt x="838818" y="2540179"/>
                  <a:pt x="827551" y="2572450"/>
                </a:cubicBezTo>
                <a:lnTo>
                  <a:pt x="823633" y="2559954"/>
                </a:lnTo>
                <a:cubicBezTo>
                  <a:pt x="815736" y="2558580"/>
                  <a:pt x="795586" y="2589994"/>
                  <a:pt x="771117" y="2625676"/>
                </a:cubicBezTo>
                <a:cubicBezTo>
                  <a:pt x="762987" y="2614614"/>
                  <a:pt x="755363" y="2603502"/>
                  <a:pt x="748045" y="2592854"/>
                </a:cubicBezTo>
                <a:cubicBezTo>
                  <a:pt x="751974" y="2567826"/>
                  <a:pt x="752502" y="2550431"/>
                  <a:pt x="745399" y="2550070"/>
                </a:cubicBezTo>
                <a:cubicBezTo>
                  <a:pt x="741801" y="2549888"/>
                  <a:pt x="736346" y="2556373"/>
                  <a:pt x="729945" y="2566993"/>
                </a:cubicBezTo>
                <a:cubicBezTo>
                  <a:pt x="715979" y="2546932"/>
                  <a:pt x="703548" y="2530879"/>
                  <a:pt x="693641" y="2523609"/>
                </a:cubicBezTo>
                <a:cubicBezTo>
                  <a:pt x="685065" y="2517315"/>
                  <a:pt x="678662" y="2514292"/>
                  <a:pt x="673061" y="2513828"/>
                </a:cubicBezTo>
                <a:lnTo>
                  <a:pt x="665343" y="2495448"/>
                </a:lnTo>
                <a:lnTo>
                  <a:pt x="658644" y="2499950"/>
                </a:lnTo>
                <a:lnTo>
                  <a:pt x="656986" y="2499790"/>
                </a:lnTo>
                <a:cubicBezTo>
                  <a:pt x="652261" y="2508780"/>
                  <a:pt x="647507" y="2527996"/>
                  <a:pt x="642225" y="2551160"/>
                </a:cubicBezTo>
                <a:cubicBezTo>
                  <a:pt x="619968" y="2522227"/>
                  <a:pt x="596470" y="2501973"/>
                  <a:pt x="570756" y="2507614"/>
                </a:cubicBezTo>
                <a:cubicBezTo>
                  <a:pt x="561257" y="2509698"/>
                  <a:pt x="552735" y="2515093"/>
                  <a:pt x="545993" y="2523062"/>
                </a:cubicBezTo>
                <a:lnTo>
                  <a:pt x="531294" y="2513462"/>
                </a:lnTo>
                <a:cubicBezTo>
                  <a:pt x="527850" y="2513675"/>
                  <a:pt x="525617" y="2516807"/>
                  <a:pt x="523860" y="2521381"/>
                </a:cubicBezTo>
                <a:cubicBezTo>
                  <a:pt x="515385" y="2522953"/>
                  <a:pt x="507964" y="2526572"/>
                  <a:pt x="500294" y="2531363"/>
                </a:cubicBezTo>
                <a:cubicBezTo>
                  <a:pt x="488777" y="2513721"/>
                  <a:pt x="476585" y="2503384"/>
                  <a:pt x="463551" y="2507614"/>
                </a:cubicBezTo>
                <a:cubicBezTo>
                  <a:pt x="458239" y="2509338"/>
                  <a:pt x="453378" y="2513332"/>
                  <a:pt x="449507" y="2519172"/>
                </a:cubicBezTo>
                <a:cubicBezTo>
                  <a:pt x="450282" y="2512029"/>
                  <a:pt x="448444" y="2507656"/>
                  <a:pt x="443483" y="2507073"/>
                </a:cubicBezTo>
                <a:lnTo>
                  <a:pt x="412822" y="2527697"/>
                </a:lnTo>
                <a:cubicBezTo>
                  <a:pt x="420643" y="2506920"/>
                  <a:pt x="422230" y="2492680"/>
                  <a:pt x="413003" y="2491594"/>
                </a:cubicBezTo>
                <a:cubicBezTo>
                  <a:pt x="406805" y="2490866"/>
                  <a:pt x="395507" y="2499358"/>
                  <a:pt x="381208" y="2512823"/>
                </a:cubicBezTo>
                <a:cubicBezTo>
                  <a:pt x="381026" y="2509467"/>
                  <a:pt x="379736" y="2507455"/>
                  <a:pt x="377538" y="2507073"/>
                </a:cubicBezTo>
                <a:lnTo>
                  <a:pt x="356817" y="2527697"/>
                </a:lnTo>
                <a:cubicBezTo>
                  <a:pt x="362103" y="2506921"/>
                  <a:pt x="363174" y="2492681"/>
                  <a:pt x="356938" y="2491594"/>
                </a:cubicBezTo>
                <a:cubicBezTo>
                  <a:pt x="348772" y="2490174"/>
                  <a:pt x="327515" y="2523790"/>
                  <a:pt x="301526" y="2560809"/>
                </a:cubicBezTo>
                <a:lnTo>
                  <a:pt x="298767" y="2557067"/>
                </a:lnTo>
                <a:cubicBezTo>
                  <a:pt x="298651" y="2549926"/>
                  <a:pt x="297285" y="2543900"/>
                  <a:pt x="292331" y="2539490"/>
                </a:cubicBezTo>
                <a:lnTo>
                  <a:pt x="298010" y="2525475"/>
                </a:lnTo>
                <a:cubicBezTo>
                  <a:pt x="296299" y="2521986"/>
                  <a:pt x="290320" y="2519866"/>
                  <a:pt x="278079" y="2519670"/>
                </a:cubicBezTo>
                <a:cubicBezTo>
                  <a:pt x="265419" y="2487399"/>
                  <a:pt x="254687" y="2453874"/>
                  <a:pt x="244990" y="2432811"/>
                </a:cubicBezTo>
                <a:cubicBezTo>
                  <a:pt x="243025" y="2432898"/>
                  <a:pt x="241166" y="2432899"/>
                  <a:pt x="240056" y="2432276"/>
                </a:cubicBezTo>
                <a:lnTo>
                  <a:pt x="234675" y="2431410"/>
                </a:lnTo>
                <a:cubicBezTo>
                  <a:pt x="231409" y="2429223"/>
                  <a:pt x="234189" y="2424162"/>
                  <a:pt x="237995" y="2418456"/>
                </a:cubicBezTo>
                <a:cubicBezTo>
                  <a:pt x="237789" y="2417783"/>
                  <a:pt x="237472" y="2417152"/>
                  <a:pt x="237157" y="2416566"/>
                </a:cubicBezTo>
                <a:lnTo>
                  <a:pt x="233723" y="2412328"/>
                </a:lnTo>
                <a:lnTo>
                  <a:pt x="231298" y="2412843"/>
                </a:lnTo>
                <a:lnTo>
                  <a:pt x="230681" y="2412328"/>
                </a:lnTo>
                <a:lnTo>
                  <a:pt x="221692" y="2413615"/>
                </a:lnTo>
                <a:lnTo>
                  <a:pt x="218950" y="2412464"/>
                </a:lnTo>
                <a:cubicBezTo>
                  <a:pt x="218762" y="2412854"/>
                  <a:pt x="218573" y="2413252"/>
                  <a:pt x="218407" y="2413657"/>
                </a:cubicBezTo>
                <a:lnTo>
                  <a:pt x="213221" y="2413712"/>
                </a:lnTo>
                <a:lnTo>
                  <a:pt x="208821" y="2412463"/>
                </a:lnTo>
                <a:cubicBezTo>
                  <a:pt x="207590" y="2414186"/>
                  <a:pt x="206378" y="2416061"/>
                  <a:pt x="205126" y="2417963"/>
                </a:cubicBezTo>
                <a:cubicBezTo>
                  <a:pt x="201811" y="2407014"/>
                  <a:pt x="197672" y="2397735"/>
                  <a:pt x="192573" y="2391295"/>
                </a:cubicBezTo>
                <a:lnTo>
                  <a:pt x="174663" y="2387534"/>
                </a:lnTo>
                <a:lnTo>
                  <a:pt x="178487" y="2381652"/>
                </a:lnTo>
                <a:cubicBezTo>
                  <a:pt x="177029" y="2381605"/>
                  <a:pt x="175570" y="2381812"/>
                  <a:pt x="174211" y="2382812"/>
                </a:cubicBezTo>
                <a:cubicBezTo>
                  <a:pt x="174359" y="2368126"/>
                  <a:pt x="174621" y="2351603"/>
                  <a:pt x="174801" y="2334984"/>
                </a:cubicBezTo>
                <a:cubicBezTo>
                  <a:pt x="170903" y="2350777"/>
                  <a:pt x="166898" y="2373191"/>
                  <a:pt x="166146" y="2369525"/>
                </a:cubicBezTo>
                <a:cubicBezTo>
                  <a:pt x="164857" y="2363256"/>
                  <a:pt x="171270" y="2313027"/>
                  <a:pt x="173812" y="2282502"/>
                </a:cubicBezTo>
                <a:lnTo>
                  <a:pt x="169809" y="2275400"/>
                </a:lnTo>
                <a:lnTo>
                  <a:pt x="166287" y="2271106"/>
                </a:lnTo>
                <a:cubicBezTo>
                  <a:pt x="161221" y="2298471"/>
                  <a:pt x="155313" y="2352587"/>
                  <a:pt x="153971" y="2349079"/>
                </a:cubicBezTo>
                <a:cubicBezTo>
                  <a:pt x="152539" y="2345335"/>
                  <a:pt x="155706" y="2301144"/>
                  <a:pt x="158174" y="2260842"/>
                </a:cubicBezTo>
                <a:lnTo>
                  <a:pt x="153012" y="2269341"/>
                </a:lnTo>
                <a:lnTo>
                  <a:pt x="154036" y="2253842"/>
                </a:lnTo>
                <a:cubicBezTo>
                  <a:pt x="153215" y="2252895"/>
                  <a:pt x="152406" y="2251599"/>
                  <a:pt x="151609" y="2250290"/>
                </a:cubicBezTo>
                <a:lnTo>
                  <a:pt x="151872" y="2249159"/>
                </a:lnTo>
                <a:lnTo>
                  <a:pt x="226610" y="2249159"/>
                </a:lnTo>
                <a:lnTo>
                  <a:pt x="226610" y="2194127"/>
                </a:lnTo>
                <a:cubicBezTo>
                  <a:pt x="224982" y="2206423"/>
                  <a:pt x="223500" y="2215271"/>
                  <a:pt x="222457" y="2213706"/>
                </a:cubicBezTo>
                <a:lnTo>
                  <a:pt x="221236" y="2186187"/>
                </a:lnTo>
                <a:lnTo>
                  <a:pt x="218937" y="2144671"/>
                </a:lnTo>
                <a:cubicBezTo>
                  <a:pt x="218106" y="2140977"/>
                  <a:pt x="217223" y="2137034"/>
                  <a:pt x="216419" y="2133975"/>
                </a:cubicBezTo>
                <a:lnTo>
                  <a:pt x="215219" y="2135840"/>
                </a:lnTo>
                <a:lnTo>
                  <a:pt x="207967" y="2144436"/>
                </a:lnTo>
                <a:lnTo>
                  <a:pt x="202847" y="2157397"/>
                </a:lnTo>
                <a:cubicBezTo>
                  <a:pt x="199993" y="2159005"/>
                  <a:pt x="198536" y="2148888"/>
                  <a:pt x="198370" y="2133719"/>
                </a:cubicBezTo>
                <a:lnTo>
                  <a:pt x="192313" y="2142054"/>
                </a:lnTo>
                <a:cubicBezTo>
                  <a:pt x="192698" y="2126778"/>
                  <a:pt x="193447" y="2121245"/>
                  <a:pt x="194065" y="2115740"/>
                </a:cubicBezTo>
                <a:cubicBezTo>
                  <a:pt x="190110" y="2114993"/>
                  <a:pt x="181477" y="2127521"/>
                  <a:pt x="179749" y="2120922"/>
                </a:cubicBezTo>
                <a:cubicBezTo>
                  <a:pt x="180889" y="2104933"/>
                  <a:pt x="181888" y="2099098"/>
                  <a:pt x="182686" y="2093541"/>
                </a:cubicBezTo>
                <a:cubicBezTo>
                  <a:pt x="182686" y="2093525"/>
                  <a:pt x="182687" y="2093513"/>
                  <a:pt x="182689" y="2093499"/>
                </a:cubicBezTo>
                <a:lnTo>
                  <a:pt x="181998" y="2094284"/>
                </a:lnTo>
                <a:lnTo>
                  <a:pt x="175096" y="2109910"/>
                </a:lnTo>
                <a:lnTo>
                  <a:pt x="171784" y="2090102"/>
                </a:lnTo>
                <a:lnTo>
                  <a:pt x="172307" y="2085781"/>
                </a:lnTo>
                <a:lnTo>
                  <a:pt x="170112" y="2080058"/>
                </a:lnTo>
                <a:cubicBezTo>
                  <a:pt x="169799" y="2079024"/>
                  <a:pt x="169800" y="2078644"/>
                  <a:pt x="169802" y="2078259"/>
                </a:cubicBezTo>
                <a:lnTo>
                  <a:pt x="169443" y="2078679"/>
                </a:lnTo>
                <a:lnTo>
                  <a:pt x="163337" y="2063548"/>
                </a:lnTo>
                <a:cubicBezTo>
                  <a:pt x="163745" y="2060368"/>
                  <a:pt x="164194" y="2057195"/>
                  <a:pt x="164611" y="2054025"/>
                </a:cubicBezTo>
                <a:cubicBezTo>
                  <a:pt x="163296" y="2053542"/>
                  <a:pt x="161558" y="2054137"/>
                  <a:pt x="159671" y="2055133"/>
                </a:cubicBezTo>
                <a:cubicBezTo>
                  <a:pt x="159421" y="2055592"/>
                  <a:pt x="159171" y="2055691"/>
                  <a:pt x="158941" y="2055565"/>
                </a:cubicBezTo>
                <a:lnTo>
                  <a:pt x="158822" y="2055634"/>
                </a:lnTo>
                <a:lnTo>
                  <a:pt x="146623" y="2045347"/>
                </a:lnTo>
                <a:cubicBezTo>
                  <a:pt x="147161" y="2040908"/>
                  <a:pt x="148004" y="2036198"/>
                  <a:pt x="148869" y="2031421"/>
                </a:cubicBezTo>
                <a:cubicBezTo>
                  <a:pt x="173645" y="2052391"/>
                  <a:pt x="196199" y="2071546"/>
                  <a:pt x="197181" y="2054541"/>
                </a:cubicBezTo>
                <a:cubicBezTo>
                  <a:pt x="197955" y="2041134"/>
                  <a:pt x="177878" y="2004243"/>
                  <a:pt x="157436" y="1961196"/>
                </a:cubicBezTo>
                <a:cubicBezTo>
                  <a:pt x="156064" y="1950675"/>
                  <a:pt x="153667" y="1937885"/>
                  <a:pt x="150892" y="1925131"/>
                </a:cubicBezTo>
                <a:cubicBezTo>
                  <a:pt x="177142" y="1940273"/>
                  <a:pt x="201801" y="1955092"/>
                  <a:pt x="202107" y="1937017"/>
                </a:cubicBezTo>
                <a:cubicBezTo>
                  <a:pt x="202257" y="1928023"/>
                  <a:pt x="193218" y="1911321"/>
                  <a:pt x="180824" y="1890478"/>
                </a:cubicBezTo>
                <a:lnTo>
                  <a:pt x="179273" y="1887828"/>
                </a:lnTo>
                <a:cubicBezTo>
                  <a:pt x="172618" y="1876453"/>
                  <a:pt x="165103" y="1864072"/>
                  <a:pt x="157575" y="1851031"/>
                </a:cubicBezTo>
                <a:lnTo>
                  <a:pt x="173990" y="1845814"/>
                </a:lnTo>
                <a:cubicBezTo>
                  <a:pt x="174052" y="1833126"/>
                  <a:pt x="174525" y="1815980"/>
                  <a:pt x="174801" y="1798681"/>
                </a:cubicBezTo>
                <a:cubicBezTo>
                  <a:pt x="170902" y="1809355"/>
                  <a:pt x="166898" y="1824503"/>
                  <a:pt x="166145" y="1822025"/>
                </a:cubicBezTo>
                <a:cubicBezTo>
                  <a:pt x="164857" y="1817788"/>
                  <a:pt x="171270" y="1783844"/>
                  <a:pt x="173811" y="1763213"/>
                </a:cubicBezTo>
                <a:lnTo>
                  <a:pt x="169808" y="1758414"/>
                </a:lnTo>
                <a:lnTo>
                  <a:pt x="166286" y="1755510"/>
                </a:lnTo>
                <a:cubicBezTo>
                  <a:pt x="161221" y="1774006"/>
                  <a:pt x="155312" y="1810577"/>
                  <a:pt x="153971" y="1808209"/>
                </a:cubicBezTo>
                <a:cubicBezTo>
                  <a:pt x="152539" y="1805676"/>
                  <a:pt x="155706" y="1775811"/>
                  <a:pt x="158174" y="1748576"/>
                </a:cubicBezTo>
                <a:lnTo>
                  <a:pt x="153011" y="1754319"/>
                </a:lnTo>
                <a:lnTo>
                  <a:pt x="154035" y="1743844"/>
                </a:lnTo>
                <a:cubicBezTo>
                  <a:pt x="153214" y="1743205"/>
                  <a:pt x="152406" y="1742330"/>
                  <a:pt x="151608" y="1741443"/>
                </a:cubicBezTo>
                <a:lnTo>
                  <a:pt x="153378" y="1736318"/>
                </a:lnTo>
                <a:cubicBezTo>
                  <a:pt x="153389" y="1734225"/>
                  <a:pt x="153314" y="1733870"/>
                  <a:pt x="153192" y="1733468"/>
                </a:cubicBezTo>
                <a:lnTo>
                  <a:pt x="157641" y="1726958"/>
                </a:lnTo>
                <a:cubicBezTo>
                  <a:pt x="157856" y="1725847"/>
                  <a:pt x="158077" y="1724910"/>
                  <a:pt x="158301" y="1723963"/>
                </a:cubicBezTo>
                <a:cubicBezTo>
                  <a:pt x="155509" y="1724312"/>
                  <a:pt x="150892" y="1724721"/>
                  <a:pt x="150500" y="1720536"/>
                </a:cubicBezTo>
                <a:cubicBezTo>
                  <a:pt x="150031" y="1715513"/>
                  <a:pt x="153302" y="1714073"/>
                  <a:pt x="155957" y="1696800"/>
                </a:cubicBezTo>
                <a:cubicBezTo>
                  <a:pt x="155466" y="1692893"/>
                  <a:pt x="154943" y="1688200"/>
                  <a:pt x="154388" y="1683178"/>
                </a:cubicBezTo>
                <a:cubicBezTo>
                  <a:pt x="152549" y="1681658"/>
                  <a:pt x="150065" y="1680321"/>
                  <a:pt x="147492" y="1678134"/>
                </a:cubicBezTo>
                <a:cubicBezTo>
                  <a:pt x="141133" y="1697999"/>
                  <a:pt x="134013" y="1726973"/>
                  <a:pt x="131074" y="1718333"/>
                </a:cubicBezTo>
                <a:cubicBezTo>
                  <a:pt x="129455" y="1713575"/>
                  <a:pt x="129683" y="1699341"/>
                  <a:pt x="130516" y="1682183"/>
                </a:cubicBezTo>
                <a:lnTo>
                  <a:pt x="127666" y="1690022"/>
                </a:lnTo>
                <a:lnTo>
                  <a:pt x="126266" y="1680217"/>
                </a:lnTo>
                <a:cubicBezTo>
                  <a:pt x="126255" y="1669095"/>
                  <a:pt x="128192" y="1640672"/>
                  <a:pt x="129451" y="1612739"/>
                </a:cubicBezTo>
                <a:lnTo>
                  <a:pt x="127160" y="1607460"/>
                </a:lnTo>
                <a:cubicBezTo>
                  <a:pt x="128135" y="1601354"/>
                  <a:pt x="128998" y="1600083"/>
                  <a:pt x="130141" y="1598997"/>
                </a:cubicBezTo>
                <a:cubicBezTo>
                  <a:pt x="130210" y="1598125"/>
                  <a:pt x="130249" y="1597117"/>
                  <a:pt x="130286" y="1596119"/>
                </a:cubicBezTo>
                <a:lnTo>
                  <a:pt x="126688" y="1596350"/>
                </a:lnTo>
                <a:lnTo>
                  <a:pt x="129471" y="1585802"/>
                </a:lnTo>
                <a:cubicBezTo>
                  <a:pt x="130061" y="1588338"/>
                  <a:pt x="130611" y="1591014"/>
                  <a:pt x="131204" y="1593473"/>
                </a:cubicBezTo>
                <a:lnTo>
                  <a:pt x="133590" y="1564688"/>
                </a:lnTo>
                <a:lnTo>
                  <a:pt x="110194" y="1582440"/>
                </a:lnTo>
                <a:lnTo>
                  <a:pt x="110545" y="1567665"/>
                </a:lnTo>
                <a:lnTo>
                  <a:pt x="134098" y="1552866"/>
                </a:lnTo>
                <a:lnTo>
                  <a:pt x="134828" y="1549758"/>
                </a:lnTo>
                <a:lnTo>
                  <a:pt x="145558" y="1420326"/>
                </a:lnTo>
                <a:lnTo>
                  <a:pt x="112555" y="1285035"/>
                </a:lnTo>
                <a:lnTo>
                  <a:pt x="112563" y="1284737"/>
                </a:lnTo>
                <a:lnTo>
                  <a:pt x="155384" y="1301811"/>
                </a:lnTo>
                <a:lnTo>
                  <a:pt x="155454" y="1300965"/>
                </a:lnTo>
                <a:lnTo>
                  <a:pt x="129631" y="1285708"/>
                </a:lnTo>
                <a:lnTo>
                  <a:pt x="128172" y="1281045"/>
                </a:lnTo>
                <a:lnTo>
                  <a:pt x="126865" y="1284073"/>
                </a:lnTo>
                <a:lnTo>
                  <a:pt x="112838" y="1275787"/>
                </a:lnTo>
                <a:lnTo>
                  <a:pt x="113291" y="1260999"/>
                </a:lnTo>
                <a:lnTo>
                  <a:pt x="132588" y="1219463"/>
                </a:lnTo>
                <a:lnTo>
                  <a:pt x="131809" y="1214756"/>
                </a:lnTo>
                <a:lnTo>
                  <a:pt x="132962" y="1212114"/>
                </a:lnTo>
                <a:lnTo>
                  <a:pt x="132456" y="1206507"/>
                </a:lnTo>
                <a:lnTo>
                  <a:pt x="135029" y="1207073"/>
                </a:lnTo>
                <a:lnTo>
                  <a:pt x="124304" y="1173051"/>
                </a:lnTo>
                <a:lnTo>
                  <a:pt x="114532" y="1220460"/>
                </a:lnTo>
                <a:lnTo>
                  <a:pt x="114824" y="1210962"/>
                </a:lnTo>
                <a:lnTo>
                  <a:pt x="101620" y="1236511"/>
                </a:lnTo>
                <a:lnTo>
                  <a:pt x="101452" y="1239521"/>
                </a:lnTo>
                <a:lnTo>
                  <a:pt x="101007" y="1237697"/>
                </a:lnTo>
                <a:lnTo>
                  <a:pt x="84157" y="1270300"/>
                </a:lnTo>
                <a:lnTo>
                  <a:pt x="90651" y="1241859"/>
                </a:lnTo>
                <a:lnTo>
                  <a:pt x="98566" y="1227692"/>
                </a:lnTo>
                <a:lnTo>
                  <a:pt x="96149" y="1217783"/>
                </a:lnTo>
                <a:lnTo>
                  <a:pt x="104766" y="1180048"/>
                </a:lnTo>
                <a:lnTo>
                  <a:pt x="102504" y="1220642"/>
                </a:lnTo>
                <a:lnTo>
                  <a:pt x="115224" y="1197872"/>
                </a:lnTo>
                <a:lnTo>
                  <a:pt x="117961" y="1108484"/>
                </a:lnTo>
                <a:lnTo>
                  <a:pt x="119929" y="1113643"/>
                </a:lnTo>
                <a:lnTo>
                  <a:pt x="128672" y="1075354"/>
                </a:lnTo>
                <a:lnTo>
                  <a:pt x="143242" y="1081165"/>
                </a:lnTo>
                <a:lnTo>
                  <a:pt x="130718" y="1141929"/>
                </a:lnTo>
                <a:lnTo>
                  <a:pt x="141070" y="1169071"/>
                </a:lnTo>
                <a:lnTo>
                  <a:pt x="142290" y="1167346"/>
                </a:lnTo>
                <a:cubicBezTo>
                  <a:pt x="141812" y="1164678"/>
                  <a:pt x="139756" y="1163569"/>
                  <a:pt x="140491" y="1161019"/>
                </a:cubicBezTo>
                <a:lnTo>
                  <a:pt x="142318" y="1157878"/>
                </a:lnTo>
                <a:lnTo>
                  <a:pt x="154679" y="1149456"/>
                </a:lnTo>
                <a:cubicBezTo>
                  <a:pt x="152047" y="1148748"/>
                  <a:pt x="149683" y="1147846"/>
                  <a:pt x="148148" y="1146252"/>
                </a:cubicBezTo>
                <a:lnTo>
                  <a:pt x="147117" y="1146603"/>
                </a:lnTo>
                <a:lnTo>
                  <a:pt x="147433" y="1145089"/>
                </a:lnTo>
                <a:cubicBezTo>
                  <a:pt x="146414" y="1143963"/>
                  <a:pt x="146021" y="1142151"/>
                  <a:pt x="146415" y="1139707"/>
                </a:cubicBezTo>
                <a:lnTo>
                  <a:pt x="148258" y="1134433"/>
                </a:lnTo>
                <a:cubicBezTo>
                  <a:pt x="145607" y="1129227"/>
                  <a:pt x="143807" y="1123903"/>
                  <a:pt x="144728" y="1118927"/>
                </a:cubicBezTo>
                <a:lnTo>
                  <a:pt x="152043" y="1108586"/>
                </a:lnTo>
                <a:lnTo>
                  <a:pt x="150603" y="1109077"/>
                </a:lnTo>
                <a:lnTo>
                  <a:pt x="153305" y="1100528"/>
                </a:lnTo>
                <a:cubicBezTo>
                  <a:pt x="150349" y="1094699"/>
                  <a:pt x="147790" y="1088957"/>
                  <a:pt x="148383" y="1083214"/>
                </a:cubicBezTo>
                <a:lnTo>
                  <a:pt x="172702" y="1092913"/>
                </a:lnTo>
                <a:lnTo>
                  <a:pt x="175753" y="1056102"/>
                </a:lnTo>
                <a:lnTo>
                  <a:pt x="124537" y="1025841"/>
                </a:lnTo>
                <a:lnTo>
                  <a:pt x="120669" y="1020042"/>
                </a:lnTo>
                <a:lnTo>
                  <a:pt x="121129" y="1005005"/>
                </a:lnTo>
                <a:cubicBezTo>
                  <a:pt x="124584" y="1005570"/>
                  <a:pt x="127319" y="1004678"/>
                  <a:pt x="128450" y="1001731"/>
                </a:cubicBezTo>
                <a:cubicBezTo>
                  <a:pt x="130453" y="996507"/>
                  <a:pt x="126337" y="985945"/>
                  <a:pt x="122074" y="974160"/>
                </a:cubicBezTo>
                <a:lnTo>
                  <a:pt x="122374" y="964340"/>
                </a:lnTo>
                <a:cubicBezTo>
                  <a:pt x="131659" y="951775"/>
                  <a:pt x="142925" y="940272"/>
                  <a:pt x="143846" y="931156"/>
                </a:cubicBezTo>
                <a:cubicBezTo>
                  <a:pt x="144136" y="928295"/>
                  <a:pt x="143597" y="925765"/>
                  <a:pt x="142085" y="924503"/>
                </a:cubicBezTo>
                <a:lnTo>
                  <a:pt x="190274" y="880958"/>
                </a:lnTo>
                <a:lnTo>
                  <a:pt x="193241" y="845171"/>
                </a:lnTo>
                <a:lnTo>
                  <a:pt x="147845" y="880375"/>
                </a:lnTo>
                <a:lnTo>
                  <a:pt x="147183" y="877872"/>
                </a:lnTo>
                <a:lnTo>
                  <a:pt x="128829" y="895122"/>
                </a:lnTo>
                <a:lnTo>
                  <a:pt x="124406" y="898552"/>
                </a:lnTo>
                <a:lnTo>
                  <a:pt x="146436" y="875049"/>
                </a:lnTo>
                <a:cubicBezTo>
                  <a:pt x="144837" y="870921"/>
                  <a:pt x="141780" y="867967"/>
                  <a:pt x="138429" y="865185"/>
                </a:cubicBezTo>
                <a:lnTo>
                  <a:pt x="195885" y="813265"/>
                </a:lnTo>
                <a:lnTo>
                  <a:pt x="196361" y="807527"/>
                </a:lnTo>
                <a:lnTo>
                  <a:pt x="131652" y="857709"/>
                </a:lnTo>
                <a:lnTo>
                  <a:pt x="130046" y="857698"/>
                </a:lnTo>
                <a:cubicBezTo>
                  <a:pt x="128656" y="856582"/>
                  <a:pt x="127406" y="855273"/>
                  <a:pt x="126397" y="853682"/>
                </a:cubicBezTo>
                <a:cubicBezTo>
                  <a:pt x="134386" y="838998"/>
                  <a:pt x="143089" y="824564"/>
                  <a:pt x="142833" y="816938"/>
                </a:cubicBezTo>
                <a:cubicBezTo>
                  <a:pt x="142820" y="816572"/>
                  <a:pt x="142792" y="816216"/>
                  <a:pt x="142441" y="816281"/>
                </a:cubicBezTo>
                <a:lnTo>
                  <a:pt x="142732" y="815187"/>
                </a:lnTo>
                <a:lnTo>
                  <a:pt x="135790" y="809296"/>
                </a:lnTo>
                <a:lnTo>
                  <a:pt x="132480" y="808469"/>
                </a:lnTo>
                <a:lnTo>
                  <a:pt x="288082" y="480561"/>
                </a:lnTo>
                <a:cubicBezTo>
                  <a:pt x="292126" y="470580"/>
                  <a:pt x="294857" y="463137"/>
                  <a:pt x="294291" y="461817"/>
                </a:cubicBezTo>
                <a:cubicBezTo>
                  <a:pt x="293612" y="460237"/>
                  <a:pt x="286333" y="473119"/>
                  <a:pt x="278568" y="485832"/>
                </a:cubicBezTo>
                <a:cubicBezTo>
                  <a:pt x="277553" y="486129"/>
                  <a:pt x="276142" y="487052"/>
                  <a:pt x="274641" y="488274"/>
                </a:cubicBezTo>
                <a:cubicBezTo>
                  <a:pt x="275091" y="487099"/>
                  <a:pt x="275539" y="485928"/>
                  <a:pt x="275969" y="484739"/>
                </a:cubicBezTo>
                <a:lnTo>
                  <a:pt x="135152" y="759931"/>
                </a:lnTo>
                <a:lnTo>
                  <a:pt x="128663" y="758996"/>
                </a:lnTo>
                <a:lnTo>
                  <a:pt x="129195" y="741611"/>
                </a:lnTo>
                <a:lnTo>
                  <a:pt x="128230" y="758933"/>
                </a:lnTo>
                <a:lnTo>
                  <a:pt x="128030" y="758904"/>
                </a:lnTo>
                <a:lnTo>
                  <a:pt x="121868" y="785891"/>
                </a:lnTo>
                <a:lnTo>
                  <a:pt x="95680" y="837070"/>
                </a:lnTo>
                <a:lnTo>
                  <a:pt x="94527" y="835268"/>
                </a:lnTo>
                <a:lnTo>
                  <a:pt x="119307" y="715038"/>
                </a:lnTo>
                <a:lnTo>
                  <a:pt x="114905" y="718026"/>
                </a:lnTo>
                <a:cubicBezTo>
                  <a:pt x="116794" y="710888"/>
                  <a:pt x="118295" y="704247"/>
                  <a:pt x="118713" y="698292"/>
                </a:cubicBezTo>
                <a:cubicBezTo>
                  <a:pt x="128185" y="693878"/>
                  <a:pt x="136685" y="689590"/>
                  <a:pt x="143454" y="685493"/>
                </a:cubicBezTo>
                <a:cubicBezTo>
                  <a:pt x="143390" y="683569"/>
                  <a:pt x="143389" y="681751"/>
                  <a:pt x="143853" y="680667"/>
                </a:cubicBezTo>
                <a:lnTo>
                  <a:pt x="144496" y="675403"/>
                </a:lnTo>
                <a:lnTo>
                  <a:pt x="154132" y="678650"/>
                </a:lnTo>
                <a:cubicBezTo>
                  <a:pt x="154632" y="678449"/>
                  <a:pt x="155101" y="678138"/>
                  <a:pt x="155537" y="677831"/>
                </a:cubicBezTo>
                <a:lnTo>
                  <a:pt x="158690" y="674471"/>
                </a:lnTo>
                <a:lnTo>
                  <a:pt x="158307" y="672100"/>
                </a:lnTo>
                <a:lnTo>
                  <a:pt x="158690" y="671496"/>
                </a:lnTo>
                <a:lnTo>
                  <a:pt x="157733" y="662704"/>
                </a:lnTo>
                <a:lnTo>
                  <a:pt x="158588" y="660022"/>
                </a:lnTo>
                <a:cubicBezTo>
                  <a:pt x="158298" y="659838"/>
                  <a:pt x="158002" y="659654"/>
                  <a:pt x="157700" y="659491"/>
                </a:cubicBezTo>
                <a:lnTo>
                  <a:pt x="157660" y="654418"/>
                </a:lnTo>
                <a:lnTo>
                  <a:pt x="158589" y="650114"/>
                </a:lnTo>
                <a:cubicBezTo>
                  <a:pt x="157308" y="648911"/>
                  <a:pt x="155914" y="647725"/>
                  <a:pt x="154499" y="646501"/>
                </a:cubicBezTo>
                <a:cubicBezTo>
                  <a:pt x="162642" y="643258"/>
                  <a:pt x="169544" y="639210"/>
                  <a:pt x="174334" y="634222"/>
                </a:cubicBezTo>
                <a:lnTo>
                  <a:pt x="177132" y="616703"/>
                </a:lnTo>
                <a:lnTo>
                  <a:pt x="181507" y="620445"/>
                </a:lnTo>
                <a:cubicBezTo>
                  <a:pt x="181635" y="615281"/>
                  <a:pt x="179274" y="610119"/>
                  <a:pt x="175108" y="605244"/>
                </a:cubicBezTo>
                <a:cubicBezTo>
                  <a:pt x="175089" y="605266"/>
                  <a:pt x="175069" y="605290"/>
                  <a:pt x="175050" y="605309"/>
                </a:cubicBezTo>
                <a:lnTo>
                  <a:pt x="177132" y="586018"/>
                </a:lnTo>
                <a:lnTo>
                  <a:pt x="181507" y="591550"/>
                </a:lnTo>
                <a:cubicBezTo>
                  <a:pt x="181635" y="583911"/>
                  <a:pt x="179275" y="576272"/>
                  <a:pt x="175108" y="569061"/>
                </a:cubicBezTo>
                <a:cubicBezTo>
                  <a:pt x="169767" y="578262"/>
                  <a:pt x="164479" y="587799"/>
                  <a:pt x="162016" y="585333"/>
                </a:cubicBezTo>
                <a:lnTo>
                  <a:pt x="160783" y="579841"/>
                </a:lnTo>
                <a:cubicBezTo>
                  <a:pt x="160726" y="577122"/>
                  <a:pt x="160972" y="573655"/>
                  <a:pt x="161368" y="569835"/>
                </a:cubicBezTo>
                <a:lnTo>
                  <a:pt x="157533" y="574129"/>
                </a:lnTo>
                <a:lnTo>
                  <a:pt x="157110" y="570101"/>
                </a:lnTo>
                <a:lnTo>
                  <a:pt x="159269" y="548056"/>
                </a:lnTo>
                <a:cubicBezTo>
                  <a:pt x="157326" y="545728"/>
                  <a:pt x="155291" y="543659"/>
                  <a:pt x="153177" y="541705"/>
                </a:cubicBezTo>
                <a:lnTo>
                  <a:pt x="145171" y="554332"/>
                </a:lnTo>
                <a:lnTo>
                  <a:pt x="143898" y="550591"/>
                </a:lnTo>
                <a:lnTo>
                  <a:pt x="143888" y="549830"/>
                </a:lnTo>
                <a:lnTo>
                  <a:pt x="183527" y="380957"/>
                </a:lnTo>
                <a:lnTo>
                  <a:pt x="183594" y="380817"/>
                </a:lnTo>
                <a:cubicBezTo>
                  <a:pt x="186171" y="382236"/>
                  <a:pt x="188983" y="384952"/>
                  <a:pt x="191855" y="387273"/>
                </a:cubicBezTo>
                <a:cubicBezTo>
                  <a:pt x="192649" y="383942"/>
                  <a:pt x="192952" y="379218"/>
                  <a:pt x="193117" y="374204"/>
                </a:cubicBezTo>
                <a:lnTo>
                  <a:pt x="189684" y="367982"/>
                </a:lnTo>
                <a:lnTo>
                  <a:pt x="189922" y="367481"/>
                </a:lnTo>
                <a:lnTo>
                  <a:pt x="193406" y="366174"/>
                </a:lnTo>
                <a:lnTo>
                  <a:pt x="195124" y="356518"/>
                </a:lnTo>
                <a:lnTo>
                  <a:pt x="198668" y="349050"/>
                </a:lnTo>
                <a:cubicBezTo>
                  <a:pt x="204444" y="350649"/>
                  <a:pt x="213784" y="366754"/>
                  <a:pt x="219190" y="363455"/>
                </a:cubicBezTo>
                <a:lnTo>
                  <a:pt x="220665" y="361702"/>
                </a:lnTo>
                <a:cubicBezTo>
                  <a:pt x="220640" y="358649"/>
                  <a:pt x="220980" y="357901"/>
                  <a:pt x="221627" y="357130"/>
                </a:cubicBezTo>
                <a:lnTo>
                  <a:pt x="223839" y="355494"/>
                </a:lnTo>
                <a:lnTo>
                  <a:pt x="226610" y="346358"/>
                </a:lnTo>
                <a:lnTo>
                  <a:pt x="226610" y="310710"/>
                </a:lnTo>
                <a:lnTo>
                  <a:pt x="166286" y="310710"/>
                </a:lnTo>
                <a:cubicBezTo>
                  <a:pt x="166535" y="296345"/>
                  <a:pt x="161935" y="271215"/>
                  <a:pt x="163939" y="259212"/>
                </a:cubicBezTo>
                <a:cubicBezTo>
                  <a:pt x="170049" y="259345"/>
                  <a:pt x="174627" y="259666"/>
                  <a:pt x="178462" y="260055"/>
                </a:cubicBezTo>
                <a:lnTo>
                  <a:pt x="179628" y="260938"/>
                </a:lnTo>
                <a:cubicBezTo>
                  <a:pt x="179637" y="260938"/>
                  <a:pt x="179645" y="260938"/>
                  <a:pt x="179654" y="260942"/>
                </a:cubicBezTo>
                <a:lnTo>
                  <a:pt x="179529" y="260152"/>
                </a:lnTo>
                <a:lnTo>
                  <a:pt x="187930" y="260910"/>
                </a:lnTo>
                <a:cubicBezTo>
                  <a:pt x="189057" y="255591"/>
                  <a:pt x="170105" y="243985"/>
                  <a:pt x="180088" y="241662"/>
                </a:cubicBezTo>
                <a:cubicBezTo>
                  <a:pt x="183094" y="241852"/>
                  <a:pt x="185863" y="242040"/>
                  <a:pt x="188419" y="242333"/>
                </a:cubicBezTo>
                <a:lnTo>
                  <a:pt x="191856" y="246529"/>
                </a:lnTo>
                <a:cubicBezTo>
                  <a:pt x="192045" y="245353"/>
                  <a:pt x="192207" y="244061"/>
                  <a:pt x="192110" y="242631"/>
                </a:cubicBezTo>
                <a:cubicBezTo>
                  <a:pt x="207555" y="243685"/>
                  <a:pt x="214672" y="244738"/>
                  <a:pt x="221512" y="245611"/>
                </a:cubicBezTo>
                <a:cubicBezTo>
                  <a:pt x="221534" y="245611"/>
                  <a:pt x="221554" y="245612"/>
                  <a:pt x="221576" y="245615"/>
                </a:cubicBezTo>
                <a:lnTo>
                  <a:pt x="220385" y="244685"/>
                </a:lnTo>
                <a:cubicBezTo>
                  <a:pt x="209058" y="241813"/>
                  <a:pt x="198069" y="238464"/>
                  <a:pt x="196748" y="235406"/>
                </a:cubicBezTo>
                <a:lnTo>
                  <a:pt x="226714" y="230952"/>
                </a:lnTo>
                <a:lnTo>
                  <a:pt x="233249" y="231657"/>
                </a:lnTo>
                <a:cubicBezTo>
                  <a:pt x="237726" y="231065"/>
                  <a:pt x="241992" y="230265"/>
                  <a:pt x="241229" y="228795"/>
                </a:cubicBezTo>
                <a:cubicBezTo>
                  <a:pt x="242329" y="228282"/>
                  <a:pt x="243466" y="228284"/>
                  <a:pt x="244630" y="228289"/>
                </a:cubicBezTo>
                <a:lnTo>
                  <a:pt x="243993" y="227805"/>
                </a:lnTo>
                <a:lnTo>
                  <a:pt x="266885" y="219597"/>
                </a:lnTo>
                <a:cubicBezTo>
                  <a:pt x="271696" y="220144"/>
                  <a:pt x="276495" y="220750"/>
                  <a:pt x="281291" y="221309"/>
                </a:cubicBezTo>
                <a:cubicBezTo>
                  <a:pt x="282021" y="219540"/>
                  <a:pt x="281123" y="217206"/>
                  <a:pt x="279615" y="214668"/>
                </a:cubicBezTo>
                <a:cubicBezTo>
                  <a:pt x="278920" y="214333"/>
                  <a:pt x="278773" y="213996"/>
                  <a:pt x="278962" y="213687"/>
                </a:cubicBezTo>
                <a:lnTo>
                  <a:pt x="278857" y="213527"/>
                </a:lnTo>
                <a:lnTo>
                  <a:pt x="294420" y="197126"/>
                </a:lnTo>
                <a:cubicBezTo>
                  <a:pt x="301135" y="197849"/>
                  <a:pt x="308259" y="198981"/>
                  <a:pt x="315484" y="200147"/>
                </a:cubicBezTo>
                <a:cubicBezTo>
                  <a:pt x="283761" y="233455"/>
                  <a:pt x="254786" y="263778"/>
                  <a:pt x="280508" y="265098"/>
                </a:cubicBezTo>
                <a:cubicBezTo>
                  <a:pt x="300789" y="266137"/>
                  <a:pt x="356601" y="239146"/>
                  <a:pt x="421723" y="211663"/>
                </a:cubicBezTo>
                <a:cubicBezTo>
                  <a:pt x="437638" y="209817"/>
                  <a:pt x="456987" y="206595"/>
                  <a:pt x="476281" y="202866"/>
                </a:cubicBezTo>
                <a:cubicBezTo>
                  <a:pt x="453377" y="238157"/>
                  <a:pt x="430958" y="271310"/>
                  <a:pt x="458300" y="271721"/>
                </a:cubicBezTo>
                <a:cubicBezTo>
                  <a:pt x="471908" y="271921"/>
                  <a:pt x="497174" y="259771"/>
                  <a:pt x="528706" y="243108"/>
                </a:cubicBezTo>
                <a:lnTo>
                  <a:pt x="532714" y="241021"/>
                </a:lnTo>
                <a:cubicBezTo>
                  <a:pt x="549921" y="232076"/>
                  <a:pt x="568651" y="221971"/>
                  <a:pt x="588379" y="211850"/>
                </a:cubicBezTo>
                <a:lnTo>
                  <a:pt x="596270" y="233920"/>
                </a:lnTo>
                <a:cubicBezTo>
                  <a:pt x="615465" y="234001"/>
                  <a:pt x="641403" y="234638"/>
                  <a:pt x="667573" y="235009"/>
                </a:cubicBezTo>
                <a:cubicBezTo>
                  <a:pt x="653277" y="230368"/>
                  <a:pt x="633673" y="225615"/>
                  <a:pt x="632259" y="223372"/>
                </a:cubicBezTo>
                <a:cubicBezTo>
                  <a:pt x="638669" y="221640"/>
                  <a:pt x="690022" y="230261"/>
                  <a:pt x="721230" y="233679"/>
                </a:cubicBezTo>
                <a:lnTo>
                  <a:pt x="728491" y="228297"/>
                </a:lnTo>
                <a:lnTo>
                  <a:pt x="732881" y="223562"/>
                </a:lnTo>
                <a:cubicBezTo>
                  <a:pt x="704905" y="216752"/>
                  <a:pt x="649577" y="208808"/>
                  <a:pt x="653163" y="207005"/>
                </a:cubicBezTo>
                <a:cubicBezTo>
                  <a:pt x="656992" y="205079"/>
                  <a:pt x="702170" y="209337"/>
                  <a:pt x="743375" y="212654"/>
                </a:cubicBezTo>
                <a:lnTo>
                  <a:pt x="734685" y="205714"/>
                </a:lnTo>
                <a:lnTo>
                  <a:pt x="750531" y="207092"/>
                </a:lnTo>
                <a:cubicBezTo>
                  <a:pt x="751499" y="205988"/>
                  <a:pt x="752823" y="204900"/>
                  <a:pt x="754163" y="203828"/>
                </a:cubicBezTo>
                <a:lnTo>
                  <a:pt x="755319" y="204183"/>
                </a:lnTo>
                <a:lnTo>
                  <a:pt x="755319" y="304663"/>
                </a:lnTo>
                <a:lnTo>
                  <a:pt x="811582" y="304663"/>
                </a:lnTo>
                <a:cubicBezTo>
                  <a:pt x="799012" y="302474"/>
                  <a:pt x="789964" y="300482"/>
                  <a:pt x="791565" y="299079"/>
                </a:cubicBezTo>
                <a:lnTo>
                  <a:pt x="819699" y="297438"/>
                </a:lnTo>
                <a:lnTo>
                  <a:pt x="862144" y="294347"/>
                </a:lnTo>
                <a:cubicBezTo>
                  <a:pt x="865921" y="293230"/>
                  <a:pt x="869953" y="292043"/>
                  <a:pt x="873080" y="290961"/>
                </a:cubicBezTo>
                <a:lnTo>
                  <a:pt x="871173" y="289348"/>
                </a:lnTo>
                <a:lnTo>
                  <a:pt x="862386" y="279598"/>
                </a:lnTo>
                <a:cubicBezTo>
                  <a:pt x="856196" y="277511"/>
                  <a:pt x="850136" y="275055"/>
                  <a:pt x="849133" y="272714"/>
                </a:cubicBezTo>
                <a:cubicBezTo>
                  <a:pt x="847489" y="268877"/>
                  <a:pt x="857832" y="266919"/>
                  <a:pt x="873342" y="266697"/>
                </a:cubicBezTo>
                <a:lnTo>
                  <a:pt x="864819" y="258552"/>
                </a:lnTo>
                <a:cubicBezTo>
                  <a:pt x="880437" y="259072"/>
                  <a:pt x="886094" y="260077"/>
                  <a:pt x="891722" y="260908"/>
                </a:cubicBezTo>
                <a:cubicBezTo>
                  <a:pt x="892487" y="255591"/>
                  <a:pt x="879678" y="243985"/>
                  <a:pt x="886424" y="241661"/>
                </a:cubicBezTo>
                <a:cubicBezTo>
                  <a:pt x="902770" y="243193"/>
                  <a:pt x="908737" y="244536"/>
                  <a:pt x="914418" y="245611"/>
                </a:cubicBezTo>
                <a:cubicBezTo>
                  <a:pt x="914434" y="245611"/>
                  <a:pt x="914447" y="245612"/>
                  <a:pt x="914461" y="245613"/>
                </a:cubicBezTo>
                <a:lnTo>
                  <a:pt x="913658" y="244685"/>
                </a:lnTo>
                <a:cubicBezTo>
                  <a:pt x="906002" y="241813"/>
                  <a:pt x="898576" y="238464"/>
                  <a:pt x="897682" y="235405"/>
                </a:cubicBezTo>
                <a:lnTo>
                  <a:pt x="917934" y="230952"/>
                </a:lnTo>
                <a:lnTo>
                  <a:pt x="922351" y="231655"/>
                </a:lnTo>
                <a:lnTo>
                  <a:pt x="927744" y="228795"/>
                </a:lnTo>
                <a:cubicBezTo>
                  <a:pt x="928487" y="228282"/>
                  <a:pt x="929255" y="228283"/>
                  <a:pt x="930042" y="228289"/>
                </a:cubicBezTo>
                <a:lnTo>
                  <a:pt x="929612" y="227805"/>
                </a:lnTo>
                <a:lnTo>
                  <a:pt x="945082" y="219595"/>
                </a:lnTo>
                <a:cubicBezTo>
                  <a:pt x="948333" y="220144"/>
                  <a:pt x="951577" y="220750"/>
                  <a:pt x="954818" y="221309"/>
                </a:cubicBezTo>
                <a:cubicBezTo>
                  <a:pt x="955312" y="219540"/>
                  <a:pt x="954705" y="217206"/>
                  <a:pt x="953685" y="214668"/>
                </a:cubicBezTo>
                <a:cubicBezTo>
                  <a:pt x="953216" y="214331"/>
                  <a:pt x="953116" y="213995"/>
                  <a:pt x="953243" y="213686"/>
                </a:cubicBezTo>
                <a:lnTo>
                  <a:pt x="953172" y="213527"/>
                </a:lnTo>
                <a:lnTo>
                  <a:pt x="963691" y="197126"/>
                </a:lnTo>
                <a:cubicBezTo>
                  <a:pt x="968230" y="197849"/>
                  <a:pt x="973044" y="198981"/>
                  <a:pt x="977927" y="200145"/>
                </a:cubicBezTo>
                <a:cubicBezTo>
                  <a:pt x="956488" y="233454"/>
                  <a:pt x="936906" y="263778"/>
                  <a:pt x="954290" y="265098"/>
                </a:cubicBezTo>
                <a:cubicBezTo>
                  <a:pt x="967997" y="266137"/>
                  <a:pt x="1005713" y="239145"/>
                  <a:pt x="1049724" y="211663"/>
                </a:cubicBezTo>
                <a:cubicBezTo>
                  <a:pt x="1060480" y="209817"/>
                  <a:pt x="1073556" y="206595"/>
                  <a:pt x="1086596" y="202866"/>
                </a:cubicBezTo>
                <a:cubicBezTo>
                  <a:pt x="1071116" y="238157"/>
                  <a:pt x="1055964" y="271308"/>
                  <a:pt x="1074444" y="271721"/>
                </a:cubicBezTo>
                <a:cubicBezTo>
                  <a:pt x="1083640" y="271921"/>
                  <a:pt x="1100714" y="259769"/>
                  <a:pt x="1122024" y="243106"/>
                </a:cubicBezTo>
                <a:lnTo>
                  <a:pt x="1124732" y="241021"/>
                </a:lnTo>
                <a:cubicBezTo>
                  <a:pt x="1136363" y="232074"/>
                  <a:pt x="1149021" y="221971"/>
                  <a:pt x="1162353" y="211849"/>
                </a:cubicBezTo>
                <a:lnTo>
                  <a:pt x="1167687" y="233919"/>
                </a:lnTo>
                <a:cubicBezTo>
                  <a:pt x="1180659" y="234001"/>
                  <a:pt x="1198188" y="234638"/>
                  <a:pt x="1215874" y="235008"/>
                </a:cubicBezTo>
                <a:cubicBezTo>
                  <a:pt x="1204961" y="229767"/>
                  <a:pt x="1189476" y="224383"/>
                  <a:pt x="1192008" y="223372"/>
                </a:cubicBezTo>
                <a:cubicBezTo>
                  <a:pt x="1196340" y="221640"/>
                  <a:pt x="1231044" y="230261"/>
                  <a:pt x="1252136" y="233678"/>
                </a:cubicBezTo>
                <a:lnTo>
                  <a:pt x="1257043" y="228297"/>
                </a:lnTo>
                <a:lnTo>
                  <a:pt x="1260011" y="223561"/>
                </a:lnTo>
                <a:cubicBezTo>
                  <a:pt x="1241102" y="216751"/>
                  <a:pt x="1203712" y="208808"/>
                  <a:pt x="1206134" y="207004"/>
                </a:cubicBezTo>
                <a:cubicBezTo>
                  <a:pt x="1208723" y="205079"/>
                  <a:pt x="1239256" y="209337"/>
                  <a:pt x="1267101" y="212654"/>
                </a:cubicBezTo>
                <a:lnTo>
                  <a:pt x="1261229" y="205714"/>
                </a:lnTo>
                <a:lnTo>
                  <a:pt x="1271938" y="207090"/>
                </a:lnTo>
                <a:cubicBezTo>
                  <a:pt x="1272591" y="205988"/>
                  <a:pt x="1273487" y="204900"/>
                  <a:pt x="1274393" y="203828"/>
                </a:cubicBezTo>
                <a:lnTo>
                  <a:pt x="1279633" y="206207"/>
                </a:lnTo>
                <a:cubicBezTo>
                  <a:pt x="1281772" y="206221"/>
                  <a:pt x="1282137" y="206120"/>
                  <a:pt x="1282547" y="205957"/>
                </a:cubicBezTo>
                <a:lnTo>
                  <a:pt x="1289203" y="211938"/>
                </a:lnTo>
                <a:cubicBezTo>
                  <a:pt x="1290338" y="212227"/>
                  <a:pt x="1291297" y="212525"/>
                  <a:pt x="1292264" y="212827"/>
                </a:cubicBezTo>
                <a:cubicBezTo>
                  <a:pt x="1291907" y="209072"/>
                  <a:pt x="1291489" y="202864"/>
                  <a:pt x="1295767" y="202338"/>
                </a:cubicBezTo>
                <a:cubicBezTo>
                  <a:pt x="1300903" y="201707"/>
                  <a:pt x="1302376" y="206106"/>
                  <a:pt x="1320035" y="209676"/>
                </a:cubicBezTo>
                <a:cubicBezTo>
                  <a:pt x="1324029" y="209013"/>
                  <a:pt x="1328826" y="208312"/>
                  <a:pt x="1333962" y="207564"/>
                </a:cubicBezTo>
                <a:cubicBezTo>
                  <a:pt x="1335515" y="205093"/>
                  <a:pt x="1336881" y="201753"/>
                  <a:pt x="1339119" y="198294"/>
                </a:cubicBezTo>
                <a:cubicBezTo>
                  <a:pt x="1321347" y="190814"/>
                  <a:pt x="1296447" y="182549"/>
                  <a:pt x="1296417" y="177952"/>
                </a:cubicBezTo>
                <a:lnTo>
                  <a:pt x="1298021" y="176220"/>
                </a:lnTo>
                <a:cubicBezTo>
                  <a:pt x="1302885" y="174045"/>
                  <a:pt x="1317437" y="174351"/>
                  <a:pt x="1334979" y="175470"/>
                </a:cubicBezTo>
                <a:lnTo>
                  <a:pt x="1326964" y="171638"/>
                </a:lnTo>
                <a:lnTo>
                  <a:pt x="1336988" y="169757"/>
                </a:lnTo>
                <a:cubicBezTo>
                  <a:pt x="1348359" y="169741"/>
                  <a:pt x="1377418" y="172345"/>
                  <a:pt x="1405976" y="174038"/>
                </a:cubicBezTo>
                <a:lnTo>
                  <a:pt x="1411373" y="170960"/>
                </a:lnTo>
                <a:cubicBezTo>
                  <a:pt x="1417615" y="172271"/>
                  <a:pt x="1418915" y="173429"/>
                  <a:pt x="1420027" y="174968"/>
                </a:cubicBezTo>
                <a:cubicBezTo>
                  <a:pt x="1420918" y="175059"/>
                  <a:pt x="1421948" y="175112"/>
                  <a:pt x="1422967" y="175161"/>
                </a:cubicBezTo>
                <a:cubicBezTo>
                  <a:pt x="1422871" y="173501"/>
                  <a:pt x="1422626" y="171566"/>
                  <a:pt x="1422695" y="169566"/>
                </a:cubicBezTo>
                <a:cubicBezTo>
                  <a:pt x="1403450" y="163624"/>
                  <a:pt x="1376713" y="157188"/>
                  <a:pt x="1381554" y="153863"/>
                </a:cubicBezTo>
                <a:cubicBezTo>
                  <a:pt x="1384223" y="152030"/>
                  <a:pt x="1395343" y="151805"/>
                  <a:pt x="1409089" y="152108"/>
                </a:cubicBezTo>
                <a:lnTo>
                  <a:pt x="1401283" y="149410"/>
                </a:lnTo>
                <a:lnTo>
                  <a:pt x="1407979" y="147641"/>
                </a:lnTo>
                <a:cubicBezTo>
                  <a:pt x="1416254" y="147279"/>
                  <a:pt x="1438083" y="148275"/>
                  <a:pt x="1459348" y="148848"/>
                </a:cubicBezTo>
                <a:lnTo>
                  <a:pt x="1465233" y="147321"/>
                </a:lnTo>
                <a:lnTo>
                  <a:pt x="1465899" y="147488"/>
                </a:lnTo>
                <a:cubicBezTo>
                  <a:pt x="1474462" y="147580"/>
                  <a:pt x="1477011" y="148151"/>
                  <a:pt x="1479773" y="148759"/>
                </a:cubicBezTo>
                <a:lnTo>
                  <a:pt x="1493492" y="148293"/>
                </a:lnTo>
                <a:cubicBezTo>
                  <a:pt x="1493362" y="147560"/>
                  <a:pt x="1493253" y="146806"/>
                  <a:pt x="1493161" y="146042"/>
                </a:cubicBezTo>
                <a:cubicBezTo>
                  <a:pt x="1486559" y="140158"/>
                  <a:pt x="1477629" y="133805"/>
                  <a:pt x="1478651" y="130461"/>
                </a:cubicBezTo>
                <a:lnTo>
                  <a:pt x="1481332" y="128752"/>
                </a:lnTo>
                <a:cubicBezTo>
                  <a:pt x="1482757" y="128488"/>
                  <a:pt x="1484633" y="128487"/>
                  <a:pt x="1486730" y="128617"/>
                </a:cubicBezTo>
                <a:lnTo>
                  <a:pt x="1485799" y="124150"/>
                </a:lnTo>
                <a:lnTo>
                  <a:pt x="1501467" y="125193"/>
                </a:lnTo>
                <a:lnTo>
                  <a:pt x="1505302" y="125327"/>
                </a:lnTo>
                <a:lnTo>
                  <a:pt x="1515607" y="124039"/>
                </a:lnTo>
                <a:cubicBezTo>
                  <a:pt x="1519283" y="120378"/>
                  <a:pt x="1506298" y="103620"/>
                  <a:pt x="1507854" y="102195"/>
                </a:cubicBezTo>
                <a:cubicBezTo>
                  <a:pt x="1511705" y="103215"/>
                  <a:pt x="1519667" y="111573"/>
                  <a:pt x="1524942" y="115494"/>
                </a:cubicBezTo>
                <a:cubicBezTo>
                  <a:pt x="1525448" y="114653"/>
                  <a:pt x="1528167" y="106863"/>
                  <a:pt x="1529708" y="106890"/>
                </a:cubicBezTo>
                <a:cubicBezTo>
                  <a:pt x="1531249" y="106918"/>
                  <a:pt x="1529776" y="110875"/>
                  <a:pt x="1534185" y="115655"/>
                </a:cubicBezTo>
                <a:lnTo>
                  <a:pt x="1533938" y="116622"/>
                </a:lnTo>
                <a:cubicBezTo>
                  <a:pt x="1538213" y="112843"/>
                  <a:pt x="1543632" y="100789"/>
                  <a:pt x="1550831" y="99472"/>
                </a:cubicBezTo>
                <a:cubicBezTo>
                  <a:pt x="1557033" y="98336"/>
                  <a:pt x="1561706" y="104298"/>
                  <a:pt x="1564173" y="113361"/>
                </a:cubicBezTo>
                <a:lnTo>
                  <a:pt x="1571274" y="108393"/>
                </a:lnTo>
                <a:cubicBezTo>
                  <a:pt x="1580021" y="110430"/>
                  <a:pt x="1577605" y="117187"/>
                  <a:pt x="1576343" y="123850"/>
                </a:cubicBezTo>
                <a:lnTo>
                  <a:pt x="1588943" y="121657"/>
                </a:lnTo>
                <a:cubicBezTo>
                  <a:pt x="1588193" y="119640"/>
                  <a:pt x="1588024" y="117998"/>
                  <a:pt x="1588591" y="116923"/>
                </a:cubicBezTo>
                <a:cubicBezTo>
                  <a:pt x="1593218" y="117014"/>
                  <a:pt x="1595053" y="118264"/>
                  <a:pt x="1597036" y="119865"/>
                </a:cubicBezTo>
                <a:lnTo>
                  <a:pt x="1601107" y="119101"/>
                </a:lnTo>
                <a:cubicBezTo>
                  <a:pt x="1599849" y="109641"/>
                  <a:pt x="1601386" y="103659"/>
                  <a:pt x="1606447" y="104666"/>
                </a:cubicBezTo>
                <a:cubicBezTo>
                  <a:pt x="1609959" y="105365"/>
                  <a:pt x="1614422" y="109905"/>
                  <a:pt x="1618374" y="114550"/>
                </a:cubicBezTo>
                <a:lnTo>
                  <a:pt x="1619496" y="115077"/>
                </a:lnTo>
                <a:cubicBezTo>
                  <a:pt x="1619488" y="115068"/>
                  <a:pt x="1619488" y="115060"/>
                  <a:pt x="1619486" y="115051"/>
                </a:cubicBezTo>
                <a:cubicBezTo>
                  <a:pt x="1615990" y="108278"/>
                  <a:pt x="1611183" y="100778"/>
                  <a:pt x="1612377" y="98446"/>
                </a:cubicBezTo>
                <a:cubicBezTo>
                  <a:pt x="1614333" y="94636"/>
                  <a:pt x="1628564" y="102805"/>
                  <a:pt x="1634449" y="102672"/>
                </a:cubicBezTo>
                <a:cubicBezTo>
                  <a:pt x="1631506" y="95989"/>
                  <a:pt x="1627769" y="89203"/>
                  <a:pt x="1629226" y="86801"/>
                </a:cubicBezTo>
                <a:cubicBezTo>
                  <a:pt x="1632207" y="86817"/>
                  <a:pt x="1632546" y="87008"/>
                  <a:pt x="1632906" y="87232"/>
                </a:cubicBezTo>
                <a:lnTo>
                  <a:pt x="1639171" y="92262"/>
                </a:lnTo>
                <a:cubicBezTo>
                  <a:pt x="1638239" y="85468"/>
                  <a:pt x="1638685" y="80432"/>
                  <a:pt x="1643590" y="78455"/>
                </a:cubicBezTo>
                <a:cubicBezTo>
                  <a:pt x="1648765" y="79830"/>
                  <a:pt x="1656160" y="91942"/>
                  <a:pt x="1658848" y="94665"/>
                </a:cubicBezTo>
                <a:lnTo>
                  <a:pt x="1659713" y="94791"/>
                </a:lnTo>
                <a:lnTo>
                  <a:pt x="1659897" y="86046"/>
                </a:lnTo>
                <a:cubicBezTo>
                  <a:pt x="1660904" y="86031"/>
                  <a:pt x="1665172" y="93855"/>
                  <a:pt x="1665772" y="94700"/>
                </a:cubicBezTo>
                <a:cubicBezTo>
                  <a:pt x="1668006" y="90835"/>
                  <a:pt x="1670599" y="82596"/>
                  <a:pt x="1672852" y="81513"/>
                </a:cubicBezTo>
                <a:cubicBezTo>
                  <a:pt x="1674332" y="82952"/>
                  <a:pt x="1671060" y="99636"/>
                  <a:pt x="1674645" y="103329"/>
                </a:cubicBezTo>
                <a:lnTo>
                  <a:pt x="1681861" y="104699"/>
                </a:lnTo>
                <a:lnTo>
                  <a:pt x="1682826" y="103031"/>
                </a:lnTo>
                <a:lnTo>
                  <a:pt x="1684352" y="104594"/>
                </a:lnTo>
                <a:lnTo>
                  <a:pt x="1694377" y="103671"/>
                </a:lnTo>
                <a:lnTo>
                  <a:pt x="1695176" y="108138"/>
                </a:lnTo>
                <a:cubicBezTo>
                  <a:pt x="1696516" y="108024"/>
                  <a:pt x="1697759" y="108038"/>
                  <a:pt x="1698788" y="108313"/>
                </a:cubicBezTo>
                <a:lnTo>
                  <a:pt x="1701098" y="110046"/>
                </a:lnTo>
                <a:cubicBezTo>
                  <a:pt x="1702829" y="113403"/>
                  <a:pt x="1698943" y="119696"/>
                  <a:pt x="1696441" y="125538"/>
                </a:cubicBezTo>
                <a:cubicBezTo>
                  <a:pt x="1696914" y="127541"/>
                  <a:pt x="1697310" y="129477"/>
                  <a:pt x="1697667" y="131138"/>
                </a:cubicBezTo>
                <a:cubicBezTo>
                  <a:pt x="1702143" y="130108"/>
                  <a:pt x="1707133" y="127905"/>
                  <a:pt x="1711414" y="126844"/>
                </a:cubicBezTo>
                <a:lnTo>
                  <a:pt x="1705663" y="119220"/>
                </a:lnTo>
                <a:lnTo>
                  <a:pt x="1709063" y="117438"/>
                </a:lnTo>
                <a:cubicBezTo>
                  <a:pt x="1712034" y="116914"/>
                  <a:pt x="1716331" y="117467"/>
                  <a:pt x="1721005" y="118206"/>
                </a:cubicBezTo>
                <a:cubicBezTo>
                  <a:pt x="1723243" y="124145"/>
                  <a:pt x="1726192" y="128325"/>
                  <a:pt x="1729613" y="130228"/>
                </a:cubicBezTo>
                <a:lnTo>
                  <a:pt x="1739522" y="125727"/>
                </a:lnTo>
                <a:lnTo>
                  <a:pt x="1741976" y="125886"/>
                </a:lnTo>
                <a:cubicBezTo>
                  <a:pt x="1751023" y="114254"/>
                  <a:pt x="1760138" y="85497"/>
                  <a:pt x="1771405" y="53226"/>
                </a:cubicBezTo>
                <a:lnTo>
                  <a:pt x="1775323" y="65722"/>
                </a:lnTo>
                <a:cubicBezTo>
                  <a:pt x="1783221" y="67096"/>
                  <a:pt x="1803371" y="35682"/>
                  <a:pt x="1827839" y="0"/>
                </a:cubicBezTo>
                <a:close/>
              </a:path>
            </a:pathLst>
          </a:custGeom>
          <a:solidFill>
            <a:schemeClr val="accent5">
              <a:lumMod val="60000"/>
              <a:lumOff val="40000"/>
            </a:schemeClr>
          </a:solidFill>
          <a:ln w="9525">
            <a:noFill/>
          </a:ln>
        </p:spPr>
        <p:txBody>
          <a:bodyPr lIns="360000" tIns="180000" rIns="360000" bIns="180000" anchor="ctr"/>
          <a:lstStyle/>
          <a:p>
            <a:pPr defTabSz="912495" fontAlgn="auto">
              <a:lnSpc>
                <a:spcPct val="140000"/>
              </a:lnSpc>
              <a:spcBef>
                <a:spcPts val="0"/>
              </a:spcBef>
              <a:spcAft>
                <a:spcPts val="0"/>
              </a:spcAft>
              <a:defRPr/>
            </a:pPr>
            <a:r>
              <a:rPr lang="en-US" altLang="zh-CN" sz="4000" b="1" noProof="1">
                <a:latin typeface="Times New Roman" panose="02020603050405020304" pitchFamily="18" charset="0"/>
                <a:ea typeface="+mn-ea"/>
                <a:sym typeface="+mn-ea"/>
              </a:rPr>
              <a:t>What is the dream team of China?</a:t>
            </a:r>
          </a:p>
        </p:txBody>
      </p:sp>
      <p:pic>
        <p:nvPicPr>
          <p:cNvPr id="6147" name="图片 20483" descr="图片42"/>
          <p:cNvPicPr>
            <a:picLocks noChangeAspect="1" noChangeArrowheads="1"/>
          </p:cNvPicPr>
          <p:nvPr/>
        </p:nvPicPr>
        <p:blipFill>
          <a:blip r:embed="rId5"/>
          <a:srcRect/>
          <a:stretch>
            <a:fillRect/>
          </a:stretch>
        </p:blipFill>
        <p:spPr bwMode="auto">
          <a:xfrm>
            <a:off x="6715125" y="642938"/>
            <a:ext cx="1862138" cy="193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4"/>
          <p:cNvSpPr/>
          <p:nvPr/>
        </p:nvSpPr>
        <p:spPr>
          <a:xfrm>
            <a:off x="3357553" y="1071545"/>
            <a:ext cx="2032929" cy="769442"/>
          </a:xfrm>
          <a:prstGeom prst="rect">
            <a:avLst/>
          </a:prstGeom>
          <a:noFill/>
          <a:ln>
            <a:noFill/>
          </a:ln>
        </p:spPr>
        <p:txBody>
          <a:bodyPr wrap="none">
            <a:spAutoFit/>
          </a:bodyPr>
          <a:lstStyle/>
          <a:p>
            <a:pPr algn="ctr" fontAlgn="auto">
              <a:spcBef>
                <a:spcPts val="0"/>
              </a:spcBef>
              <a:spcAft>
                <a:spcPts val="0"/>
              </a:spcAft>
              <a:defRPr/>
            </a:pPr>
            <a:r>
              <a:rPr lang="en-US" altLang="zh-CN" sz="4400" dirty="0">
                <a:ln w="25400">
                  <a:solidFill>
                    <a:srgbClr val="861E1D">
                      <a:alpha val="94000"/>
                    </a:srgbClr>
                  </a:solidFill>
                  <a:prstDash val="solid"/>
                </a:ln>
                <a:solidFill>
                  <a:srgbClr val="FF99CC"/>
                </a:solidFill>
                <a:latin typeface="Times New Roman" panose="02020603050405020304" pitchFamily="18" charset="0"/>
                <a:ea typeface="+mn-ea"/>
                <a:cs typeface="Times New Roman" panose="02020603050405020304" pitchFamily="18" charset="0"/>
              </a:rPr>
              <a:t>Lead in </a:t>
            </a:r>
          </a:p>
        </p:txBody>
      </p:sp>
    </p:spTree>
    <p:custDataLst>
      <p:tags r:id="rId1"/>
    </p:custData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图片 3" descr="0019db7e37f20a2594dd0e.jpg"/>
          <p:cNvPicPr>
            <a:picLocks noChangeAspect="1"/>
          </p:cNvPicPr>
          <p:nvPr/>
        </p:nvPicPr>
        <p:blipFill>
          <a:blip r:embed="rId2" cstate="email"/>
          <a:srcRect/>
          <a:stretch>
            <a:fillRect/>
          </a:stretch>
        </p:blipFill>
        <p:spPr bwMode="auto">
          <a:xfrm>
            <a:off x="4875213" y="871538"/>
            <a:ext cx="3379787" cy="2339975"/>
          </a:xfrm>
          <a:prstGeom prst="rect">
            <a:avLst/>
          </a:prstGeom>
          <a:noFill/>
          <a:ln>
            <a:noFill/>
          </a:ln>
          <a:effectLst>
            <a:outerShdw blurRad="50800" dist="38100" dir="5400000" algn="t" rotWithShape="0">
              <a:prstClr val="black">
                <a:alpha val="40000"/>
              </a:prstClr>
            </a:outerShdw>
          </a:effectLst>
        </p:spPr>
      </p:pic>
      <p:pic>
        <p:nvPicPr>
          <p:cNvPr id="7171" name="图片 6" descr="u=1044648396,2001194094&amp;fm=21&amp;gp=0.jpg"/>
          <p:cNvPicPr>
            <a:picLocks noChangeAspect="1"/>
          </p:cNvPicPr>
          <p:nvPr/>
        </p:nvPicPr>
        <p:blipFill>
          <a:blip r:embed="rId3"/>
          <a:srcRect/>
          <a:stretch>
            <a:fillRect/>
          </a:stretch>
        </p:blipFill>
        <p:spPr bwMode="auto">
          <a:xfrm>
            <a:off x="676275" y="3427413"/>
            <a:ext cx="3559175" cy="2530475"/>
          </a:xfrm>
          <a:prstGeom prst="rect">
            <a:avLst/>
          </a:prstGeom>
          <a:noFill/>
          <a:ln>
            <a:noFill/>
          </a:ln>
          <a:effectLst>
            <a:outerShdw blurRad="50800" dist="38100" dir="5400000" algn="t" rotWithShape="0">
              <a:prstClr val="black">
                <a:alpha val="40000"/>
              </a:prstClr>
            </a:outerShdw>
          </a:effectLst>
        </p:spPr>
      </p:pic>
      <p:pic>
        <p:nvPicPr>
          <p:cNvPr id="3" name="图片 2"/>
          <p:cNvPicPr>
            <a:picLocks noChangeAspect="1"/>
          </p:cNvPicPr>
          <p:nvPr/>
        </p:nvPicPr>
        <p:blipFill>
          <a:blip r:embed="rId4" cstate="email"/>
          <a:stretch>
            <a:fillRect/>
          </a:stretch>
        </p:blipFill>
        <p:spPr>
          <a:xfrm>
            <a:off x="4860925" y="3446463"/>
            <a:ext cx="3394075" cy="2511425"/>
          </a:xfrm>
          <a:prstGeom prst="rect">
            <a:avLst/>
          </a:prstGeom>
          <a:effectLst>
            <a:outerShdw blurRad="50800" dist="38100" dir="5400000" algn="t" rotWithShape="0">
              <a:prstClr val="black">
                <a:alpha val="40000"/>
              </a:prstClr>
            </a:outerShdw>
          </a:effectLst>
        </p:spPr>
      </p:pic>
      <p:sp>
        <p:nvSpPr>
          <p:cNvPr id="7173" name="TextBox 7"/>
          <p:cNvSpPr txBox="1">
            <a:spLocks noChangeArrowheads="1"/>
          </p:cNvSpPr>
          <p:nvPr/>
        </p:nvSpPr>
        <p:spPr bwMode="auto">
          <a:xfrm>
            <a:off x="650875" y="1739900"/>
            <a:ext cx="3527425" cy="64611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3600" b="1" dirty="0" err="1">
                <a:latin typeface="Times New Roman" panose="02020603050405020304" pitchFamily="18" charset="0"/>
              </a:rPr>
              <a:t>Ping-pong</a:t>
            </a:r>
            <a:r>
              <a:rPr lang="en-US" altLang="zh-CN" sz="3600" b="1" dirty="0">
                <a:latin typeface="Times New Roman" panose="02020603050405020304" pitchFamily="18" charset="0"/>
              </a:rPr>
              <a:t>  Team</a:t>
            </a:r>
            <a:endParaRPr lang="zh-CN" altLang="en-US" sz="3600" b="1" dirty="0">
              <a:latin typeface="Times New Roman" panose="02020603050405020304" pitchFamily="18" charset="0"/>
              <a:cs typeface="Times New Roman" panose="02020603050405020304" pitchFamily="18" charset="0"/>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500" fill="hold"/>
                                        <p:tgtEl>
                                          <p:spTgt spid="7170"/>
                                        </p:tgtEl>
                                        <p:attrNameLst>
                                          <p:attrName>ppt_w</p:attrName>
                                        </p:attrNameLst>
                                      </p:cBhvr>
                                      <p:tavLst>
                                        <p:tav tm="0">
                                          <p:val>
                                            <p:fltVal val="0"/>
                                          </p:val>
                                        </p:tav>
                                        <p:tav tm="100000">
                                          <p:val>
                                            <p:strVal val="#ppt_w"/>
                                          </p:val>
                                        </p:tav>
                                      </p:tavLst>
                                    </p:anim>
                                    <p:anim calcmode="lin" valueType="num">
                                      <p:cBhvr>
                                        <p:cTn id="8" dur="500" fill="hold"/>
                                        <p:tgtEl>
                                          <p:spTgt spid="7170"/>
                                        </p:tgtEl>
                                        <p:attrNameLst>
                                          <p:attrName>ppt_h</p:attrName>
                                        </p:attrNameLst>
                                      </p:cBhvr>
                                      <p:tavLst>
                                        <p:tav tm="0">
                                          <p:val>
                                            <p:fltVal val="0"/>
                                          </p:val>
                                        </p:tav>
                                        <p:tav tm="100000">
                                          <p:val>
                                            <p:strVal val="#ppt_h"/>
                                          </p:val>
                                        </p:tav>
                                      </p:tavLst>
                                    </p:anim>
                                    <p:animEffect transition="in" filter="fade">
                                      <p:cBhvr>
                                        <p:cTn id="9" dur="500"/>
                                        <p:tgtEl>
                                          <p:spTgt spid="7170"/>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par>
                                <p:cTn id="15" presetID="53" presetClass="entr" presetSubtype="16" fill="hold" nodeType="withEffect">
                                  <p:stCondLst>
                                    <p:cond delay="0"/>
                                  </p:stCondLst>
                                  <p:childTnLst>
                                    <p:set>
                                      <p:cBhvr>
                                        <p:cTn id="16" dur="1" fill="hold">
                                          <p:stCondLst>
                                            <p:cond delay="0"/>
                                          </p:stCondLst>
                                        </p:cTn>
                                        <p:tgtEl>
                                          <p:spTgt spid="7171"/>
                                        </p:tgtEl>
                                        <p:attrNameLst>
                                          <p:attrName>style.visibility</p:attrName>
                                        </p:attrNameLst>
                                      </p:cBhvr>
                                      <p:to>
                                        <p:strVal val="visible"/>
                                      </p:to>
                                    </p:set>
                                    <p:anim calcmode="lin" valueType="num">
                                      <p:cBhvr>
                                        <p:cTn id="17" dur="500" fill="hold"/>
                                        <p:tgtEl>
                                          <p:spTgt spid="7171"/>
                                        </p:tgtEl>
                                        <p:attrNameLst>
                                          <p:attrName>ppt_w</p:attrName>
                                        </p:attrNameLst>
                                      </p:cBhvr>
                                      <p:tavLst>
                                        <p:tav tm="0">
                                          <p:val>
                                            <p:fltVal val="0"/>
                                          </p:val>
                                        </p:tav>
                                        <p:tav tm="100000">
                                          <p:val>
                                            <p:strVal val="#ppt_w"/>
                                          </p:val>
                                        </p:tav>
                                      </p:tavLst>
                                    </p:anim>
                                    <p:anim calcmode="lin" valueType="num">
                                      <p:cBhvr>
                                        <p:cTn id="18" dur="500" fill="hold"/>
                                        <p:tgtEl>
                                          <p:spTgt spid="7171"/>
                                        </p:tgtEl>
                                        <p:attrNameLst>
                                          <p:attrName>ppt_h</p:attrName>
                                        </p:attrNameLst>
                                      </p:cBhvr>
                                      <p:tavLst>
                                        <p:tav tm="0">
                                          <p:val>
                                            <p:fltVal val="0"/>
                                          </p:val>
                                        </p:tav>
                                        <p:tav tm="100000">
                                          <p:val>
                                            <p:strVal val="#ppt_h"/>
                                          </p:val>
                                        </p:tav>
                                      </p:tavLst>
                                    </p:anim>
                                    <p:animEffect transition="in" filter="fade">
                                      <p:cBhvr>
                                        <p:cTn id="19" dur="500"/>
                                        <p:tgtEl>
                                          <p:spTgt spid="7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noChangeArrowheads="1"/>
          </p:cNvPicPr>
          <p:nvPr/>
        </p:nvPicPr>
        <p:blipFill>
          <a:blip r:embed="rId2" cstate="email"/>
          <a:srcRect/>
          <a:stretch>
            <a:fillRect/>
          </a:stretch>
        </p:blipFill>
        <p:spPr bwMode="auto">
          <a:xfrm>
            <a:off x="4967288" y="749300"/>
            <a:ext cx="3527425" cy="264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图片 3"/>
          <p:cNvPicPr>
            <a:picLocks noChangeAspect="1" noChangeArrowheads="1"/>
          </p:cNvPicPr>
          <p:nvPr/>
        </p:nvPicPr>
        <p:blipFill>
          <a:blip r:embed="rId3" cstate="email"/>
          <a:srcRect/>
          <a:stretch>
            <a:fillRect/>
          </a:stretch>
        </p:blipFill>
        <p:spPr bwMode="auto">
          <a:xfrm>
            <a:off x="4940300" y="3486150"/>
            <a:ext cx="3554413" cy="264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图片 4"/>
          <p:cNvPicPr>
            <a:picLocks noChangeAspect="1" noChangeArrowheads="1"/>
          </p:cNvPicPr>
          <p:nvPr/>
        </p:nvPicPr>
        <p:blipFill>
          <a:blip r:embed="rId4" cstate="email"/>
          <a:srcRect/>
          <a:stretch>
            <a:fillRect/>
          </a:stretch>
        </p:blipFill>
        <p:spPr bwMode="auto">
          <a:xfrm>
            <a:off x="612775" y="766763"/>
            <a:ext cx="3527425" cy="246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TextBox 7"/>
          <p:cNvSpPr txBox="1">
            <a:spLocks noChangeArrowheads="1"/>
          </p:cNvSpPr>
          <p:nvPr/>
        </p:nvSpPr>
        <p:spPr bwMode="auto">
          <a:xfrm>
            <a:off x="612775" y="4418013"/>
            <a:ext cx="3527425" cy="64611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3600" b="1" dirty="0">
                <a:latin typeface="Times New Roman" panose="02020603050405020304" pitchFamily="18" charset="0"/>
              </a:rPr>
              <a:t>Diving Team</a:t>
            </a:r>
            <a:endParaRPr lang="en-US" altLang="zh-CN" sz="3600" b="1" dirty="0">
              <a:latin typeface="Times New Roman" panose="02020603050405020304" pitchFamily="18" charset="0"/>
              <a:cs typeface="Times New Roman" panose="02020603050405020304" pitchFamily="18" charset="0"/>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53" presetClass="entr" presetSubtype="16"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7"/>
          <p:cNvSpPr txBox="1">
            <a:spLocks noChangeArrowheads="1"/>
          </p:cNvSpPr>
          <p:nvPr/>
        </p:nvSpPr>
        <p:spPr bwMode="auto">
          <a:xfrm>
            <a:off x="4897438" y="1728788"/>
            <a:ext cx="3527425" cy="12001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3600" b="1" dirty="0">
                <a:latin typeface="Times New Roman" panose="02020603050405020304" pitchFamily="18" charset="0"/>
              </a:rPr>
              <a:t>Badminton Team</a:t>
            </a:r>
            <a:endParaRPr lang="en-US" altLang="zh-CN" sz="3600" b="1" dirty="0">
              <a:latin typeface="Times New Roman" panose="02020603050405020304" pitchFamily="18" charset="0"/>
              <a:cs typeface="Times New Roman" panose="02020603050405020304" pitchFamily="18" charset="0"/>
            </a:endParaRPr>
          </a:p>
        </p:txBody>
      </p:sp>
      <p:pic>
        <p:nvPicPr>
          <p:cNvPr id="8" name="图片 7"/>
          <p:cNvPicPr>
            <a:picLocks noChangeAspect="1" noChangeArrowheads="1"/>
          </p:cNvPicPr>
          <p:nvPr/>
        </p:nvPicPr>
        <p:blipFill>
          <a:blip r:embed="rId2" cstate="email"/>
          <a:srcRect/>
          <a:stretch>
            <a:fillRect/>
          </a:stretch>
        </p:blipFill>
        <p:spPr bwMode="auto">
          <a:xfrm>
            <a:off x="388938" y="909638"/>
            <a:ext cx="3535362"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图片 3"/>
          <p:cNvPicPr>
            <a:picLocks noChangeAspect="1" noChangeArrowheads="1"/>
          </p:cNvPicPr>
          <p:nvPr/>
        </p:nvPicPr>
        <p:blipFill>
          <a:blip r:embed="rId3" cstate="email"/>
          <a:srcRect/>
          <a:stretch>
            <a:fillRect/>
          </a:stretch>
        </p:blipFill>
        <p:spPr bwMode="auto">
          <a:xfrm>
            <a:off x="403225" y="3659188"/>
            <a:ext cx="3541713"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图片 8"/>
          <p:cNvPicPr>
            <a:picLocks noChangeAspect="1" noChangeArrowheads="1"/>
          </p:cNvPicPr>
          <p:nvPr/>
        </p:nvPicPr>
        <p:blipFill>
          <a:blip r:embed="rId4" cstate="email"/>
          <a:srcRect/>
          <a:stretch>
            <a:fillRect/>
          </a:stretch>
        </p:blipFill>
        <p:spPr bwMode="auto">
          <a:xfrm>
            <a:off x="4787900" y="3516313"/>
            <a:ext cx="3541713" cy="251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par>
                                <p:cTn id="10" presetID="53" presetClass="entr" presetSubtype="16"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53" presetClass="entr" presetSubtype="16" fill="hold" nodeType="with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500" fill="hold"/>
                                        <p:tgtEl>
                                          <p:spTgt spid="9"/>
                                        </p:tgtEl>
                                        <p:attrNameLst>
                                          <p:attrName>ppt_w</p:attrName>
                                        </p:attrNameLst>
                                      </p:cBhvr>
                                      <p:tavLst>
                                        <p:tav tm="0">
                                          <p:val>
                                            <p:fltVal val="0"/>
                                          </p:val>
                                        </p:tav>
                                        <p:tav tm="100000">
                                          <p:val>
                                            <p:strVal val="#ppt_w"/>
                                          </p:val>
                                        </p:tav>
                                      </p:tavLst>
                                    </p:anim>
                                    <p:anim calcmode="lin" valueType="num">
                                      <p:cBhvr>
                                        <p:cTn id="18" dur="500" fill="hold"/>
                                        <p:tgtEl>
                                          <p:spTgt spid="9"/>
                                        </p:tgtEl>
                                        <p:attrNameLst>
                                          <p:attrName>ppt_h</p:attrName>
                                        </p:attrNameLst>
                                      </p:cBhvr>
                                      <p:tavLst>
                                        <p:tav tm="0">
                                          <p:val>
                                            <p:fltVal val="0"/>
                                          </p:val>
                                        </p:tav>
                                        <p:tav tm="100000">
                                          <p:val>
                                            <p:strVal val="#ppt_h"/>
                                          </p:val>
                                        </p:tav>
                                      </p:tavLst>
                                    </p:anim>
                                    <p:animEffect transition="in" filter="fade">
                                      <p:cBhvr>
                                        <p:cTn id="1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357188" y="1143000"/>
            <a:ext cx="4114801" cy="590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pPr algn="r">
              <a:lnSpc>
                <a:spcPct val="140000"/>
              </a:lnSpc>
            </a:pPr>
            <a:r>
              <a:rPr lang="en-US" altLang="zh-CN" sz="3600" b="1" dirty="0">
                <a:latin typeface="Times New Roman" panose="02020603050405020304" pitchFamily="18" charset="0"/>
              </a:rPr>
              <a:t>defeat</a:t>
            </a:r>
          </a:p>
          <a:p>
            <a:pPr algn="r">
              <a:lnSpc>
                <a:spcPct val="140000"/>
              </a:lnSpc>
            </a:pPr>
            <a:r>
              <a:rPr lang="en-US" altLang="zh-CN" sz="3600" b="1" dirty="0">
                <a:latin typeface="Times New Roman" panose="02020603050405020304" pitchFamily="18" charset="0"/>
              </a:rPr>
              <a:t>gold</a:t>
            </a:r>
          </a:p>
          <a:p>
            <a:pPr algn="r">
              <a:lnSpc>
                <a:spcPct val="140000"/>
              </a:lnSpc>
            </a:pPr>
            <a:endParaRPr lang="en-US" altLang="zh-CN" sz="3600" b="1" dirty="0">
              <a:latin typeface="Times New Roman" panose="02020603050405020304" pitchFamily="18" charset="0"/>
            </a:endParaRPr>
          </a:p>
          <a:p>
            <a:pPr algn="r">
              <a:lnSpc>
                <a:spcPct val="140000"/>
              </a:lnSpc>
            </a:pPr>
            <a:r>
              <a:rPr lang="en-US" altLang="zh-CN" sz="3600" b="1" dirty="0">
                <a:latin typeface="Times New Roman" panose="02020603050405020304" pitchFamily="18" charset="0"/>
              </a:rPr>
              <a:t>medal</a:t>
            </a:r>
          </a:p>
          <a:p>
            <a:pPr algn="r">
              <a:lnSpc>
                <a:spcPct val="140000"/>
              </a:lnSpc>
            </a:pPr>
            <a:r>
              <a:rPr lang="en-US" altLang="zh-CN" sz="3600" b="1" dirty="0">
                <a:latin typeface="Times New Roman" panose="02020603050405020304" pitchFamily="18" charset="0"/>
              </a:rPr>
              <a:t>influence</a:t>
            </a:r>
          </a:p>
          <a:p>
            <a:pPr algn="r">
              <a:lnSpc>
                <a:spcPct val="140000"/>
              </a:lnSpc>
            </a:pPr>
            <a:r>
              <a:rPr lang="en-US" altLang="zh-CN" sz="3600" b="1" dirty="0">
                <a:latin typeface="Times New Roman" panose="02020603050405020304" pitchFamily="18" charset="0"/>
              </a:rPr>
              <a:t>Brazil</a:t>
            </a:r>
          </a:p>
          <a:p>
            <a:pPr algn="r">
              <a:lnSpc>
                <a:spcPct val="140000"/>
              </a:lnSpc>
            </a:pPr>
            <a:r>
              <a:rPr lang="en-US" altLang="zh-CN" sz="3600" b="1" dirty="0">
                <a:latin typeface="Times New Roman" panose="02020603050405020304" pitchFamily="18" charset="0"/>
              </a:rPr>
              <a:t>diving</a:t>
            </a:r>
          </a:p>
          <a:p>
            <a:pPr algn="r">
              <a:lnSpc>
                <a:spcPct val="140000"/>
              </a:lnSpc>
            </a:pPr>
            <a:endParaRPr lang="en-US" altLang="zh-CN" sz="1800" dirty="0">
              <a:latin typeface="Times New Roman" panose="02020603050405020304" pitchFamily="18" charset="0"/>
            </a:endParaRPr>
          </a:p>
        </p:txBody>
      </p:sp>
      <p:sp>
        <p:nvSpPr>
          <p:cNvPr id="6149" name="Rectangle 5"/>
          <p:cNvSpPr>
            <a:spLocks noChangeArrowheads="1"/>
          </p:cNvSpPr>
          <p:nvPr/>
        </p:nvSpPr>
        <p:spPr bwMode="auto">
          <a:xfrm>
            <a:off x="4071938" y="1285875"/>
            <a:ext cx="4679950" cy="529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lnSpc>
                <a:spcPct val="120000"/>
              </a:lnSpc>
              <a:spcBef>
                <a:spcPct val="20000"/>
              </a:spcBef>
            </a:pPr>
            <a:r>
              <a:rPr lang="en-US" altLang="zh-CN" sz="3600" b="1" i="1" dirty="0">
                <a:latin typeface="Times New Roman" panose="02020603050405020304" pitchFamily="18" charset="0"/>
              </a:rPr>
              <a:t>v. &amp; n.</a:t>
            </a:r>
            <a:r>
              <a:rPr lang="zh-CN" altLang="en-US" sz="3600" b="1" dirty="0">
                <a:latin typeface="Times New Roman" panose="02020603050405020304" pitchFamily="18" charset="0"/>
              </a:rPr>
              <a:t>战胜；打败</a:t>
            </a:r>
            <a:endParaRPr lang="en-US" altLang="zh-CN" sz="3600" b="1" dirty="0">
              <a:latin typeface="Times New Roman" panose="02020603050405020304" pitchFamily="18" charset="0"/>
            </a:endParaRPr>
          </a:p>
          <a:p>
            <a:pPr marL="342900" indent="-342900">
              <a:lnSpc>
                <a:spcPct val="120000"/>
              </a:lnSpc>
              <a:spcBef>
                <a:spcPct val="20000"/>
              </a:spcBef>
            </a:pPr>
            <a:r>
              <a:rPr lang="en-US" altLang="zh-CN" sz="3600" b="1" i="1" dirty="0">
                <a:latin typeface="Times New Roman" panose="02020603050405020304" pitchFamily="18" charset="0"/>
              </a:rPr>
              <a:t>n.</a:t>
            </a:r>
            <a:r>
              <a:rPr lang="en-US" altLang="zh-CN" sz="3600" b="1" dirty="0">
                <a:latin typeface="Times New Roman" panose="02020603050405020304" pitchFamily="18" charset="0"/>
              </a:rPr>
              <a:t> </a:t>
            </a:r>
            <a:r>
              <a:rPr lang="zh-CN" altLang="en-US" sz="3600" b="1" dirty="0">
                <a:latin typeface="Times New Roman" panose="02020603050405020304" pitchFamily="18" charset="0"/>
              </a:rPr>
              <a:t>金；黄金制品；金色  </a:t>
            </a:r>
            <a:r>
              <a:rPr lang="en-US" altLang="zh-CN" sz="3600" b="1" i="1" dirty="0">
                <a:latin typeface="Times New Roman" panose="02020603050405020304" pitchFamily="18" charset="0"/>
              </a:rPr>
              <a:t>adj.</a:t>
            </a:r>
            <a:r>
              <a:rPr lang="en-US" altLang="zh-CN" sz="3600" b="1" dirty="0">
                <a:latin typeface="Times New Roman" panose="02020603050405020304" pitchFamily="18" charset="0"/>
              </a:rPr>
              <a:t> </a:t>
            </a:r>
            <a:r>
              <a:rPr lang="zh-CN" altLang="en-US" sz="3600" b="1" dirty="0">
                <a:latin typeface="Times New Roman" panose="02020603050405020304" pitchFamily="18" charset="0"/>
              </a:rPr>
              <a:t>金色的</a:t>
            </a:r>
            <a:endParaRPr lang="en-US" altLang="zh-CN" sz="3600" b="1" dirty="0">
              <a:latin typeface="Times New Roman" panose="02020603050405020304" pitchFamily="18" charset="0"/>
            </a:endParaRPr>
          </a:p>
          <a:p>
            <a:pPr marL="342900" indent="-342900">
              <a:lnSpc>
                <a:spcPct val="120000"/>
              </a:lnSpc>
              <a:spcBef>
                <a:spcPct val="20000"/>
              </a:spcBef>
            </a:pPr>
            <a:r>
              <a:rPr lang="en-US" altLang="zh-CN" sz="3600" b="1" i="1" dirty="0">
                <a:latin typeface="Times New Roman" panose="02020603050405020304" pitchFamily="18" charset="0"/>
              </a:rPr>
              <a:t>n. </a:t>
            </a:r>
            <a:r>
              <a:rPr lang="zh-CN" altLang="en-US" sz="3600" b="1" dirty="0">
                <a:latin typeface="Times New Roman" panose="02020603050405020304" pitchFamily="18" charset="0"/>
              </a:rPr>
              <a:t>奖牌；勋章</a:t>
            </a:r>
            <a:endParaRPr lang="en-US" altLang="zh-CN" sz="3600" b="1" dirty="0">
              <a:latin typeface="Times New Roman" panose="02020603050405020304" pitchFamily="18" charset="0"/>
            </a:endParaRPr>
          </a:p>
          <a:p>
            <a:pPr marL="342900" indent="-342900">
              <a:lnSpc>
                <a:spcPct val="120000"/>
              </a:lnSpc>
              <a:spcBef>
                <a:spcPct val="20000"/>
              </a:spcBef>
            </a:pPr>
            <a:r>
              <a:rPr lang="en-US" altLang="zh-CN" sz="3600" b="1" i="1" dirty="0">
                <a:latin typeface="Times New Roman" panose="02020603050405020304" pitchFamily="18" charset="0"/>
              </a:rPr>
              <a:t>n.</a:t>
            </a:r>
            <a:r>
              <a:rPr lang="en-US" altLang="zh-CN" sz="3600" b="1" dirty="0">
                <a:latin typeface="Times New Roman" panose="02020603050405020304" pitchFamily="18" charset="0"/>
              </a:rPr>
              <a:t> </a:t>
            </a:r>
            <a:r>
              <a:rPr lang="zh-CN" altLang="en-US" sz="3600" b="1" dirty="0">
                <a:latin typeface="Times New Roman" panose="02020603050405020304" pitchFamily="18" charset="0"/>
              </a:rPr>
              <a:t>影响；作用</a:t>
            </a:r>
            <a:endParaRPr lang="en-US" altLang="zh-CN" sz="3600" b="1" dirty="0">
              <a:latin typeface="Times New Roman" panose="02020603050405020304" pitchFamily="18" charset="0"/>
            </a:endParaRPr>
          </a:p>
          <a:p>
            <a:pPr marL="342900" indent="-342900">
              <a:lnSpc>
                <a:spcPct val="120000"/>
              </a:lnSpc>
              <a:spcBef>
                <a:spcPct val="20000"/>
              </a:spcBef>
            </a:pPr>
            <a:r>
              <a:rPr lang="zh-CN" altLang="en-US" sz="3600" b="1" dirty="0">
                <a:latin typeface="Times New Roman" panose="02020603050405020304" pitchFamily="18" charset="0"/>
              </a:rPr>
              <a:t>巴西</a:t>
            </a:r>
            <a:endParaRPr lang="en-US" altLang="zh-CN" sz="3600" b="1" dirty="0">
              <a:latin typeface="Times New Roman" panose="02020603050405020304" pitchFamily="18" charset="0"/>
            </a:endParaRPr>
          </a:p>
          <a:p>
            <a:pPr marL="342900" indent="-342900">
              <a:lnSpc>
                <a:spcPct val="120000"/>
              </a:lnSpc>
              <a:spcBef>
                <a:spcPct val="20000"/>
              </a:spcBef>
            </a:pPr>
            <a:r>
              <a:rPr lang="en-US" altLang="zh-CN" sz="3600" b="1" i="1" dirty="0">
                <a:latin typeface="Times New Roman" panose="02020603050405020304" pitchFamily="18" charset="0"/>
              </a:rPr>
              <a:t>n.</a:t>
            </a:r>
            <a:r>
              <a:rPr lang="en-US" altLang="zh-CN" sz="3600" b="1" dirty="0">
                <a:latin typeface="Times New Roman" panose="02020603050405020304" pitchFamily="18" charset="0"/>
              </a:rPr>
              <a:t> </a:t>
            </a:r>
            <a:r>
              <a:rPr lang="zh-CN" altLang="en-US" sz="3600" b="1" dirty="0" smtClean="0">
                <a:latin typeface="Times New Roman" panose="02020603050405020304" pitchFamily="18" charset="0"/>
              </a:rPr>
              <a:t>跳水</a:t>
            </a:r>
            <a:endParaRPr lang="en-US" altLang="zh-CN" sz="3600" b="1" dirty="0">
              <a:latin typeface="Times New Roman" panose="02020603050405020304" pitchFamily="18" charset="0"/>
            </a:endParaRPr>
          </a:p>
        </p:txBody>
      </p:sp>
      <p:sp>
        <p:nvSpPr>
          <p:cNvPr id="6" name="矩形 5"/>
          <p:cNvSpPr/>
          <p:nvPr/>
        </p:nvSpPr>
        <p:spPr>
          <a:xfrm>
            <a:off x="1714480" y="428604"/>
            <a:ext cx="5505354" cy="769441"/>
          </a:xfrm>
          <a:prstGeom prst="rect">
            <a:avLst/>
          </a:prstGeom>
          <a:noFill/>
          <a:ln>
            <a:noFill/>
          </a:ln>
        </p:spPr>
        <p:txBody>
          <a:bodyPr wrap="none">
            <a:spAutoFit/>
          </a:bodyPr>
          <a:lstStyle/>
          <a:p>
            <a:pPr algn="ctr" fontAlgn="auto">
              <a:spcBef>
                <a:spcPts val="0"/>
              </a:spcBef>
              <a:spcAft>
                <a:spcPts val="0"/>
              </a:spcAft>
              <a:defRPr/>
            </a:pPr>
            <a:r>
              <a:rPr lang="en-US" altLang="zh-CN" sz="4400" dirty="0">
                <a:ln w="25400">
                  <a:solidFill>
                    <a:srgbClr val="861E1D">
                      <a:alpha val="94000"/>
                    </a:srgbClr>
                  </a:solidFill>
                  <a:prstDash val="solid"/>
                </a:ln>
                <a:solidFill>
                  <a:srgbClr val="FF99CC"/>
                </a:solidFill>
                <a:latin typeface="Times New Roman" panose="02020603050405020304" pitchFamily="18" charset="0"/>
                <a:ea typeface="+mn-ea"/>
                <a:cs typeface="Times New Roman" panose="02020603050405020304" pitchFamily="18" charset="0"/>
              </a:rPr>
              <a:t>Words and expression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diamond(in)">
                                      <p:cBhvr>
                                        <p:cTn id="7" dur="2000"/>
                                        <p:tgtEl>
                                          <p:spTgt spid="614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6149">
                                            <p:txEl>
                                              <p:pRg st="0" end="0"/>
                                            </p:txEl>
                                          </p:spTgt>
                                        </p:tgtEl>
                                        <p:attrNameLst>
                                          <p:attrName>style.visibility</p:attrName>
                                        </p:attrNameLst>
                                      </p:cBhvr>
                                      <p:to>
                                        <p:strVal val="visible"/>
                                      </p:to>
                                    </p:set>
                                    <p:animEffect transition="in" filter="barn(inHorizontal)">
                                      <p:cBhvr>
                                        <p:cTn id="12" dur="500"/>
                                        <p:tgtEl>
                                          <p:spTgt spid="614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nodeType="clickEffect">
                                  <p:stCondLst>
                                    <p:cond delay="0"/>
                                  </p:stCondLst>
                                  <p:childTnLst>
                                    <p:set>
                                      <p:cBhvr>
                                        <p:cTn id="16" dur="1" fill="hold">
                                          <p:stCondLst>
                                            <p:cond delay="0"/>
                                          </p:stCondLst>
                                        </p:cTn>
                                        <p:tgtEl>
                                          <p:spTgt spid="6149">
                                            <p:txEl>
                                              <p:pRg st="1" end="1"/>
                                            </p:txEl>
                                          </p:spTgt>
                                        </p:tgtEl>
                                        <p:attrNameLst>
                                          <p:attrName>style.visibility</p:attrName>
                                        </p:attrNameLst>
                                      </p:cBhvr>
                                      <p:to>
                                        <p:strVal val="visible"/>
                                      </p:to>
                                    </p:set>
                                    <p:animEffect transition="in" filter="barn(inHorizontal)">
                                      <p:cBhvr>
                                        <p:cTn id="17" dur="500"/>
                                        <p:tgtEl>
                                          <p:spTgt spid="614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nodeType="clickEffect">
                                  <p:stCondLst>
                                    <p:cond delay="0"/>
                                  </p:stCondLst>
                                  <p:childTnLst>
                                    <p:set>
                                      <p:cBhvr>
                                        <p:cTn id="21" dur="1" fill="hold">
                                          <p:stCondLst>
                                            <p:cond delay="0"/>
                                          </p:stCondLst>
                                        </p:cTn>
                                        <p:tgtEl>
                                          <p:spTgt spid="6149">
                                            <p:txEl>
                                              <p:pRg st="2" end="2"/>
                                            </p:txEl>
                                          </p:spTgt>
                                        </p:tgtEl>
                                        <p:attrNameLst>
                                          <p:attrName>style.visibility</p:attrName>
                                        </p:attrNameLst>
                                      </p:cBhvr>
                                      <p:to>
                                        <p:strVal val="visible"/>
                                      </p:to>
                                    </p:set>
                                    <p:animEffect transition="in" filter="barn(inHorizontal)">
                                      <p:cBhvr>
                                        <p:cTn id="22" dur="500"/>
                                        <p:tgtEl>
                                          <p:spTgt spid="614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nodeType="clickEffect">
                                  <p:stCondLst>
                                    <p:cond delay="0"/>
                                  </p:stCondLst>
                                  <p:childTnLst>
                                    <p:set>
                                      <p:cBhvr>
                                        <p:cTn id="26" dur="1" fill="hold">
                                          <p:stCondLst>
                                            <p:cond delay="0"/>
                                          </p:stCondLst>
                                        </p:cTn>
                                        <p:tgtEl>
                                          <p:spTgt spid="6149">
                                            <p:txEl>
                                              <p:pRg st="3" end="3"/>
                                            </p:txEl>
                                          </p:spTgt>
                                        </p:tgtEl>
                                        <p:attrNameLst>
                                          <p:attrName>style.visibility</p:attrName>
                                        </p:attrNameLst>
                                      </p:cBhvr>
                                      <p:to>
                                        <p:strVal val="visible"/>
                                      </p:to>
                                    </p:set>
                                    <p:animEffect transition="in" filter="barn(inHorizontal)">
                                      <p:cBhvr>
                                        <p:cTn id="27" dur="500"/>
                                        <p:tgtEl>
                                          <p:spTgt spid="614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nodeType="clickEffect">
                                  <p:stCondLst>
                                    <p:cond delay="0"/>
                                  </p:stCondLst>
                                  <p:childTnLst>
                                    <p:set>
                                      <p:cBhvr>
                                        <p:cTn id="31" dur="1" fill="hold">
                                          <p:stCondLst>
                                            <p:cond delay="0"/>
                                          </p:stCondLst>
                                        </p:cTn>
                                        <p:tgtEl>
                                          <p:spTgt spid="6149">
                                            <p:txEl>
                                              <p:pRg st="4" end="4"/>
                                            </p:txEl>
                                          </p:spTgt>
                                        </p:tgtEl>
                                        <p:attrNameLst>
                                          <p:attrName>style.visibility</p:attrName>
                                        </p:attrNameLst>
                                      </p:cBhvr>
                                      <p:to>
                                        <p:strVal val="visible"/>
                                      </p:to>
                                    </p:set>
                                    <p:animEffect transition="in" filter="barn(inHorizontal)">
                                      <p:cBhvr>
                                        <p:cTn id="32" dur="500"/>
                                        <p:tgtEl>
                                          <p:spTgt spid="614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6" fill="hold" nodeType="clickEffect">
                                  <p:stCondLst>
                                    <p:cond delay="0"/>
                                  </p:stCondLst>
                                  <p:childTnLst>
                                    <p:set>
                                      <p:cBhvr>
                                        <p:cTn id="36" dur="1" fill="hold">
                                          <p:stCondLst>
                                            <p:cond delay="0"/>
                                          </p:stCondLst>
                                        </p:cTn>
                                        <p:tgtEl>
                                          <p:spTgt spid="6149">
                                            <p:txEl>
                                              <p:pRg st="5" end="5"/>
                                            </p:txEl>
                                          </p:spTgt>
                                        </p:tgtEl>
                                        <p:attrNameLst>
                                          <p:attrName>style.visibility</p:attrName>
                                        </p:attrNameLst>
                                      </p:cBhvr>
                                      <p:to>
                                        <p:strVal val="visible"/>
                                      </p:to>
                                    </p:set>
                                    <p:animEffect transition="in" filter="barn(inHorizontal)">
                                      <p:cBhvr>
                                        <p:cTn id="37" dur="500"/>
                                        <p:tgtEl>
                                          <p:spTgt spid="614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0" y="1143000"/>
            <a:ext cx="4500563"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defRPr>
                <a:solidFill>
                  <a:schemeClr val="tx1"/>
                </a:solidFill>
                <a:latin typeface="Calibri" panose="020F0502020204030204" pitchFamily="34" charset="0"/>
                <a:ea typeface="宋体" panose="02010600030101010101" pitchFamily="2" charset="-122"/>
              </a:defRPr>
            </a:lvl9pPr>
          </a:lstStyle>
          <a:p>
            <a:pPr algn="r">
              <a:lnSpc>
                <a:spcPct val="140000"/>
              </a:lnSpc>
            </a:pPr>
            <a:r>
              <a:rPr lang="en-US" altLang="zh-CN" sz="3600" b="1" dirty="0">
                <a:latin typeface="Times New Roman" panose="02020603050405020304" pitchFamily="18" charset="0"/>
              </a:rPr>
              <a:t>badminton</a:t>
            </a:r>
          </a:p>
          <a:p>
            <a:pPr algn="r">
              <a:lnSpc>
                <a:spcPct val="140000"/>
              </a:lnSpc>
            </a:pPr>
            <a:r>
              <a:rPr lang="en-US" altLang="zh-CN" sz="3600" b="1" dirty="0">
                <a:latin typeface="Times New Roman" panose="02020603050405020304" pitchFamily="18" charset="0"/>
              </a:rPr>
              <a:t>coach</a:t>
            </a:r>
          </a:p>
          <a:p>
            <a:pPr algn="r">
              <a:lnSpc>
                <a:spcPct val="140000"/>
              </a:lnSpc>
            </a:pPr>
            <a:r>
              <a:rPr lang="en-US" altLang="zh-CN" sz="3600" b="1" dirty="0">
                <a:latin typeface="Times New Roman" panose="02020603050405020304" pitchFamily="18" charset="0"/>
              </a:rPr>
              <a:t>dream team</a:t>
            </a:r>
          </a:p>
          <a:p>
            <a:pPr algn="r">
              <a:lnSpc>
                <a:spcPct val="140000"/>
              </a:lnSpc>
            </a:pPr>
            <a:r>
              <a:rPr lang="en-US" altLang="zh-CN" sz="3600" b="1" dirty="0">
                <a:latin typeface="Times New Roman" panose="02020603050405020304" pitchFamily="18" charset="0"/>
              </a:rPr>
              <a:t>have an influence on</a:t>
            </a:r>
          </a:p>
          <a:p>
            <a:pPr algn="r">
              <a:lnSpc>
                <a:spcPct val="140000"/>
              </a:lnSpc>
            </a:pPr>
            <a:r>
              <a:rPr lang="en-US" altLang="zh-CN" sz="3600" b="1" dirty="0">
                <a:latin typeface="Times New Roman" panose="02020603050405020304" pitchFamily="18" charset="0"/>
              </a:rPr>
              <a:t>time after </a:t>
            </a:r>
            <a:r>
              <a:rPr lang="en-US" altLang="zh-CN" sz="3600" b="1" dirty="0" smtClean="0">
                <a:latin typeface="Times New Roman" panose="02020603050405020304" pitchFamily="18" charset="0"/>
              </a:rPr>
              <a:t>time</a:t>
            </a:r>
            <a:endParaRPr lang="en-US" altLang="zh-CN" sz="3600" b="1" dirty="0">
              <a:latin typeface="Times New Roman" panose="02020603050405020304" pitchFamily="18" charset="0"/>
            </a:endParaRPr>
          </a:p>
        </p:txBody>
      </p:sp>
      <p:sp>
        <p:nvSpPr>
          <p:cNvPr id="6149" name="Rectangle 5"/>
          <p:cNvSpPr>
            <a:spLocks noChangeArrowheads="1"/>
          </p:cNvSpPr>
          <p:nvPr/>
        </p:nvSpPr>
        <p:spPr bwMode="auto">
          <a:xfrm>
            <a:off x="4464050" y="1214438"/>
            <a:ext cx="4679950" cy="3859518"/>
          </a:xfrm>
          <a:prstGeom prst="rect">
            <a:avLst/>
          </a:prstGeom>
          <a:noFill/>
          <a:ln w="9525">
            <a:noFill/>
            <a:miter lim="800000"/>
          </a:ln>
        </p:spPr>
        <p:txBody>
          <a:bodyPr>
            <a:spAutoFit/>
          </a:bodyPr>
          <a:lstStyle/>
          <a:p>
            <a:pPr marL="342900" indent="-342900" fontAlgn="auto">
              <a:lnSpc>
                <a:spcPct val="120000"/>
              </a:lnSpc>
              <a:spcBef>
                <a:spcPct val="20000"/>
              </a:spcBef>
              <a:spcAft>
                <a:spcPts val="0"/>
              </a:spcAft>
              <a:defRPr/>
            </a:pPr>
            <a:r>
              <a:rPr lang="en-US" altLang="zh-CN" sz="3600" b="1" i="1" dirty="0">
                <a:latin typeface="Times New Roman" panose="02020603050405020304" pitchFamily="18" charset="0"/>
                <a:ea typeface="+mn-ea"/>
              </a:rPr>
              <a:t>n.</a:t>
            </a:r>
            <a:r>
              <a:rPr lang="en-US" altLang="zh-CN" sz="3600" b="1" dirty="0">
                <a:latin typeface="Times New Roman" panose="02020603050405020304" pitchFamily="18" charset="0"/>
                <a:ea typeface="+mn-ea"/>
              </a:rPr>
              <a:t> </a:t>
            </a:r>
            <a:r>
              <a:rPr lang="zh-CN" altLang="en-US" sz="3600" b="1" dirty="0">
                <a:latin typeface="Times New Roman" panose="02020603050405020304" pitchFamily="18" charset="0"/>
                <a:ea typeface="+mn-ea"/>
              </a:rPr>
              <a:t>羽毛球</a:t>
            </a:r>
            <a:endParaRPr lang="en-US" altLang="zh-CN" sz="3600" b="1" dirty="0">
              <a:latin typeface="Times New Roman" panose="02020603050405020304" pitchFamily="18" charset="0"/>
              <a:ea typeface="+mn-ea"/>
            </a:endParaRPr>
          </a:p>
          <a:p>
            <a:pPr marL="342900" indent="-342900" fontAlgn="auto">
              <a:lnSpc>
                <a:spcPct val="120000"/>
              </a:lnSpc>
              <a:spcBef>
                <a:spcPct val="20000"/>
              </a:spcBef>
              <a:spcAft>
                <a:spcPts val="0"/>
              </a:spcAft>
              <a:defRPr/>
            </a:pPr>
            <a:r>
              <a:rPr lang="en-US" altLang="zh-CN" sz="3600" b="1" i="1" dirty="0">
                <a:latin typeface="Times New Roman" panose="02020603050405020304" pitchFamily="18" charset="0"/>
                <a:ea typeface="+mn-ea"/>
              </a:rPr>
              <a:t>n. </a:t>
            </a:r>
            <a:r>
              <a:rPr lang="zh-CN" altLang="en-US" sz="3600" b="1" dirty="0">
                <a:latin typeface="Times New Roman" panose="02020603050405020304" pitchFamily="18" charset="0"/>
                <a:ea typeface="+mn-ea"/>
              </a:rPr>
              <a:t>教练；辅导教师</a:t>
            </a:r>
            <a:endParaRPr lang="en-US" altLang="zh-CN" sz="3600" b="1" dirty="0">
              <a:latin typeface="Times New Roman" panose="02020603050405020304" pitchFamily="18" charset="0"/>
              <a:ea typeface="+mn-ea"/>
            </a:endParaRPr>
          </a:p>
          <a:p>
            <a:pPr marL="342900" indent="-342900" fontAlgn="auto">
              <a:lnSpc>
                <a:spcPct val="120000"/>
              </a:lnSpc>
              <a:spcBef>
                <a:spcPct val="20000"/>
              </a:spcBef>
              <a:spcAft>
                <a:spcPts val="0"/>
              </a:spcAft>
              <a:defRPr/>
            </a:pPr>
            <a:r>
              <a:rPr lang="zh-CN" altLang="en-US" sz="3600" b="1" dirty="0">
                <a:latin typeface="Times New Roman" panose="02020603050405020304" pitchFamily="18" charset="0"/>
                <a:ea typeface="+mn-ea"/>
              </a:rPr>
              <a:t>梦之队</a:t>
            </a:r>
            <a:endParaRPr lang="en-US" altLang="zh-CN" sz="3600" b="1" dirty="0">
              <a:latin typeface="Times New Roman" panose="02020603050405020304" pitchFamily="18" charset="0"/>
              <a:ea typeface="+mn-ea"/>
            </a:endParaRPr>
          </a:p>
          <a:p>
            <a:pPr marL="342900" indent="-342900" fontAlgn="auto">
              <a:lnSpc>
                <a:spcPct val="120000"/>
              </a:lnSpc>
              <a:spcBef>
                <a:spcPct val="20000"/>
              </a:spcBef>
              <a:spcAft>
                <a:spcPts val="0"/>
              </a:spcAft>
              <a:defRPr/>
            </a:pPr>
            <a:r>
              <a:rPr lang="zh-CN" altLang="en-US" sz="3600" b="1" dirty="0">
                <a:latin typeface="Times New Roman" panose="02020603050405020304" pitchFamily="18" charset="0"/>
                <a:ea typeface="+mn-ea"/>
              </a:rPr>
              <a:t>对</a:t>
            </a:r>
            <a:r>
              <a:rPr lang="en-US" altLang="zh-CN" sz="3600" b="1" dirty="0">
                <a:latin typeface="+mn-ea"/>
                <a:ea typeface="+mn-ea"/>
              </a:rPr>
              <a:t>……</a:t>
            </a:r>
            <a:r>
              <a:rPr lang="zh-CN" altLang="en-US" sz="3600" b="1" dirty="0">
                <a:latin typeface="Times New Roman" panose="02020603050405020304" pitchFamily="18" charset="0"/>
                <a:ea typeface="+mn-ea"/>
              </a:rPr>
              <a:t>有影响</a:t>
            </a:r>
            <a:endParaRPr lang="en-US" altLang="zh-CN" sz="3600" b="1" dirty="0">
              <a:latin typeface="Times New Roman" panose="02020603050405020304" pitchFamily="18" charset="0"/>
              <a:ea typeface="+mn-ea"/>
            </a:endParaRPr>
          </a:p>
          <a:p>
            <a:pPr marL="342900" indent="-342900" fontAlgn="auto">
              <a:lnSpc>
                <a:spcPct val="120000"/>
              </a:lnSpc>
              <a:spcBef>
                <a:spcPct val="20000"/>
              </a:spcBef>
              <a:spcAft>
                <a:spcPts val="0"/>
              </a:spcAft>
              <a:defRPr/>
            </a:pPr>
            <a:r>
              <a:rPr lang="zh-CN" altLang="en-US" sz="3600" b="1" dirty="0">
                <a:latin typeface="Times New Roman" panose="02020603050405020304" pitchFamily="18" charset="0"/>
                <a:ea typeface="+mn-ea"/>
              </a:rPr>
              <a:t>多次；反复；不断</a:t>
            </a:r>
            <a:r>
              <a:rPr lang="zh-CN" altLang="en-US" sz="3600" b="1" dirty="0" smtClean="0">
                <a:latin typeface="Times New Roman" panose="02020603050405020304" pitchFamily="18" charset="0"/>
                <a:ea typeface="+mn-ea"/>
              </a:rPr>
              <a:t>地</a:t>
            </a:r>
            <a:endParaRPr lang="en-US" altLang="zh-CN" sz="3600" b="1" dirty="0">
              <a:latin typeface="Times New Roman" panose="02020603050405020304" pitchFamily="18" charset="0"/>
              <a:ea typeface="+mn-ea"/>
            </a:endParaRPr>
          </a:p>
        </p:txBody>
      </p:sp>
      <p:sp>
        <p:nvSpPr>
          <p:cNvPr id="6" name="矩形 5"/>
          <p:cNvSpPr/>
          <p:nvPr/>
        </p:nvSpPr>
        <p:spPr>
          <a:xfrm>
            <a:off x="1928793" y="428604"/>
            <a:ext cx="5505354" cy="769441"/>
          </a:xfrm>
          <a:prstGeom prst="rect">
            <a:avLst/>
          </a:prstGeom>
          <a:noFill/>
          <a:ln>
            <a:noFill/>
          </a:ln>
        </p:spPr>
        <p:txBody>
          <a:bodyPr wrap="none">
            <a:spAutoFit/>
          </a:bodyPr>
          <a:lstStyle/>
          <a:p>
            <a:pPr algn="ctr" fontAlgn="auto">
              <a:spcBef>
                <a:spcPts val="0"/>
              </a:spcBef>
              <a:spcAft>
                <a:spcPts val="0"/>
              </a:spcAft>
              <a:defRPr/>
            </a:pPr>
            <a:r>
              <a:rPr lang="en-US" altLang="zh-CN" sz="4400" dirty="0">
                <a:ln w="25400">
                  <a:solidFill>
                    <a:srgbClr val="861E1D">
                      <a:alpha val="94000"/>
                    </a:srgbClr>
                  </a:solidFill>
                  <a:prstDash val="solid"/>
                </a:ln>
                <a:solidFill>
                  <a:srgbClr val="FF99CC"/>
                </a:solidFill>
                <a:latin typeface="Times New Roman" panose="02020603050405020304" pitchFamily="18" charset="0"/>
                <a:ea typeface="+mn-ea"/>
                <a:cs typeface="Times New Roman" panose="02020603050405020304" pitchFamily="18" charset="0"/>
              </a:rPr>
              <a:t>Words and expression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diamond(in)">
                                      <p:cBhvr>
                                        <p:cTn id="7" dur="2000"/>
                                        <p:tgtEl>
                                          <p:spTgt spid="614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6149">
                                            <p:txEl>
                                              <p:pRg st="0" end="0"/>
                                            </p:txEl>
                                          </p:spTgt>
                                        </p:tgtEl>
                                        <p:attrNameLst>
                                          <p:attrName>style.visibility</p:attrName>
                                        </p:attrNameLst>
                                      </p:cBhvr>
                                      <p:to>
                                        <p:strVal val="visible"/>
                                      </p:to>
                                    </p:set>
                                    <p:animEffect transition="in" filter="barn(inHorizontal)">
                                      <p:cBhvr>
                                        <p:cTn id="12" dur="500"/>
                                        <p:tgtEl>
                                          <p:spTgt spid="614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nodeType="clickEffect">
                                  <p:stCondLst>
                                    <p:cond delay="0"/>
                                  </p:stCondLst>
                                  <p:childTnLst>
                                    <p:set>
                                      <p:cBhvr>
                                        <p:cTn id="16" dur="1" fill="hold">
                                          <p:stCondLst>
                                            <p:cond delay="0"/>
                                          </p:stCondLst>
                                        </p:cTn>
                                        <p:tgtEl>
                                          <p:spTgt spid="6149">
                                            <p:txEl>
                                              <p:pRg st="1" end="1"/>
                                            </p:txEl>
                                          </p:spTgt>
                                        </p:tgtEl>
                                        <p:attrNameLst>
                                          <p:attrName>style.visibility</p:attrName>
                                        </p:attrNameLst>
                                      </p:cBhvr>
                                      <p:to>
                                        <p:strVal val="visible"/>
                                      </p:to>
                                    </p:set>
                                    <p:animEffect transition="in" filter="barn(inHorizontal)">
                                      <p:cBhvr>
                                        <p:cTn id="17" dur="500"/>
                                        <p:tgtEl>
                                          <p:spTgt spid="614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nodeType="clickEffect">
                                  <p:stCondLst>
                                    <p:cond delay="0"/>
                                  </p:stCondLst>
                                  <p:childTnLst>
                                    <p:set>
                                      <p:cBhvr>
                                        <p:cTn id="21" dur="1" fill="hold">
                                          <p:stCondLst>
                                            <p:cond delay="0"/>
                                          </p:stCondLst>
                                        </p:cTn>
                                        <p:tgtEl>
                                          <p:spTgt spid="6149">
                                            <p:txEl>
                                              <p:pRg st="2" end="2"/>
                                            </p:txEl>
                                          </p:spTgt>
                                        </p:tgtEl>
                                        <p:attrNameLst>
                                          <p:attrName>style.visibility</p:attrName>
                                        </p:attrNameLst>
                                      </p:cBhvr>
                                      <p:to>
                                        <p:strVal val="visible"/>
                                      </p:to>
                                    </p:set>
                                    <p:animEffect transition="in" filter="barn(inHorizontal)">
                                      <p:cBhvr>
                                        <p:cTn id="22" dur="500"/>
                                        <p:tgtEl>
                                          <p:spTgt spid="614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nodeType="clickEffect">
                                  <p:stCondLst>
                                    <p:cond delay="0"/>
                                  </p:stCondLst>
                                  <p:childTnLst>
                                    <p:set>
                                      <p:cBhvr>
                                        <p:cTn id="26" dur="1" fill="hold">
                                          <p:stCondLst>
                                            <p:cond delay="0"/>
                                          </p:stCondLst>
                                        </p:cTn>
                                        <p:tgtEl>
                                          <p:spTgt spid="6149">
                                            <p:txEl>
                                              <p:pRg st="3" end="3"/>
                                            </p:txEl>
                                          </p:spTgt>
                                        </p:tgtEl>
                                        <p:attrNameLst>
                                          <p:attrName>style.visibility</p:attrName>
                                        </p:attrNameLst>
                                      </p:cBhvr>
                                      <p:to>
                                        <p:strVal val="visible"/>
                                      </p:to>
                                    </p:set>
                                    <p:animEffect transition="in" filter="barn(inHorizontal)">
                                      <p:cBhvr>
                                        <p:cTn id="27" dur="500"/>
                                        <p:tgtEl>
                                          <p:spTgt spid="614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nodeType="clickEffect">
                                  <p:stCondLst>
                                    <p:cond delay="0"/>
                                  </p:stCondLst>
                                  <p:childTnLst>
                                    <p:set>
                                      <p:cBhvr>
                                        <p:cTn id="31" dur="1" fill="hold">
                                          <p:stCondLst>
                                            <p:cond delay="0"/>
                                          </p:stCondLst>
                                        </p:cTn>
                                        <p:tgtEl>
                                          <p:spTgt spid="6149">
                                            <p:txEl>
                                              <p:pRg st="4" end="4"/>
                                            </p:txEl>
                                          </p:spTgt>
                                        </p:tgtEl>
                                        <p:attrNameLst>
                                          <p:attrName>style.visibility</p:attrName>
                                        </p:attrNameLst>
                                      </p:cBhvr>
                                      <p:to>
                                        <p:strVal val="visible"/>
                                      </p:to>
                                    </p:set>
                                    <p:animEffect transition="in" filter="barn(inHorizontal)">
                                      <p:cBhvr>
                                        <p:cTn id="32" dur="500"/>
                                        <p:tgtEl>
                                          <p:spTgt spid="614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Lst>
  </p:timing>
</p:sld>
</file>

<file path=ppt/tags/tag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9092"/>
  <p:tag name="KSO_WM_SLIDE_ID" val="diagram9092_1"/>
  <p:tag name="KSO_WM_SLIDE_INDEX" val="1"/>
  <p:tag name="KSO_WM_SLIDE_ITEM_CNT" val="4"/>
  <p:tag name="KSO_WM_SLIDE_LAYOUT" val="a_f_d"/>
  <p:tag name="KSO_WM_SLIDE_LAYOUT_CNT" val="1_2_2"/>
  <p:tag name="KSO_WM_SLIDE_TYPE" val="text"/>
  <p:tag name="KSO_WM_BEAUTIFY_FLAG" val="#wm#"/>
  <p:tag name="KSO_WM_SLIDE_POSITION" val="38*115"/>
  <p:tag name="KSO_WM_SLIDE_SIZE" val="643*381"/>
  <p:tag name="KSO_WM_TAG_VERSION" val="1.0"/>
</p:tagLst>
</file>

<file path=ppt/tags/tag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9092"/>
  <p:tag name="KSO_WM_UNIT_TYPE" val="f"/>
  <p:tag name="KSO_WM_UNIT_INDEX" val="1"/>
  <p:tag name="KSO_WM_UNIT_ID" val="256*f*1"/>
  <p:tag name="KSO_WM_UNIT_CLEAR" val="1"/>
  <p:tag name="KSO_WM_UNIT_LAYERLEVEL" val="1"/>
  <p:tag name="KSO_WM_UNIT_VALUE" val="28"/>
  <p:tag name="KSO_WM_UNIT_HIGHLIGHT" val="0"/>
  <p:tag name="KSO_WM_UNIT_COMPATIBLE" val="0"/>
  <p:tag name="KSO_WM_UNIT_PRESET_TEXT_INDEX" val="3"/>
  <p:tag name="KSO_WM_UNIT_PRESET_TEXT_LEN" val="24"/>
  <p:tag name="KSO_WM_BEAUTIFY_FLAG" val="#wm#"/>
  <p:tag name="KSO_WM_TAG_VERSION" val="1.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WW.2PPT.COM&#10;">
  <a:themeElements>
    <a:clrScheme name="透明">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经典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透明">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emplate>
  <TotalTime>0</TotalTime>
  <Words>1162</Words>
  <Application>Microsoft Office PowerPoint</Application>
  <PresentationFormat>全屏显示(4:3)</PresentationFormat>
  <Paragraphs>158</Paragraphs>
  <Slides>28</Slides>
  <Notes>1</Notes>
  <HiddenSlides>0</HiddenSlides>
  <MMClips>1</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28</vt:i4>
      </vt:variant>
    </vt:vector>
  </HeadingPairs>
  <TitlesOfParts>
    <vt:vector size="38" baseType="lpstr">
      <vt:lpstr>方正舒体</vt:lpstr>
      <vt:lpstr>宋体</vt:lpstr>
      <vt:lpstr>微软雅黑</vt:lpstr>
      <vt:lpstr>Arial</vt:lpstr>
      <vt:lpstr>Calibri</vt:lpstr>
      <vt:lpstr>Comic Sans MS</vt:lpstr>
      <vt:lpstr>Georgia</vt:lpstr>
      <vt:lpstr>Times New Roman</vt:lpstr>
      <vt:lpstr>Wingdings</vt:lpstr>
      <vt:lpstr>WWW.2PPT.COM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Listen to the passage and tell True or False.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Language points</vt:lpstr>
      <vt:lpstr>PowerPoint 演示文稿</vt:lpstr>
      <vt:lpstr>PowerPoint 演示文稿</vt:lpstr>
      <vt:lpstr>PowerPoint 演示文稿</vt:lpstr>
      <vt:lpstr>PowerPoint 演示文稿</vt:lpstr>
      <vt:lpstr>PowerPoint 演示文稿</vt:lpstr>
      <vt:lpstr>Ⅰ .Fill in the blanks with the correct forms of the words or phrases in the box.</vt:lpstr>
      <vt:lpstr>PowerPoint 演示文稿</vt:lpstr>
      <vt:lpstr>Summary</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www.ppt818.com</dc:title>
  <dc:subject>www.ppt818.com</dc:subject>
  <dc:creator>www.ppt818.com</dc:creator>
  <dc:description>www.ppt818.com-提供资源下载</dc:description>
  <cp:lastModifiedBy>Windows 用户</cp:lastModifiedBy>
  <cp:revision>2</cp:revision>
  <dcterms:created xsi:type="dcterms:W3CDTF">2018-07-13T06:42:00Z</dcterms:created>
  <dcterms:modified xsi:type="dcterms:W3CDTF">2023-01-16T18:45:49Z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2052-11.1.0.11294</vt:lpwstr>
  </property>
  <property fmtid="{D5CDD505-2E9C-101B-9397-08002B2CF9AE}" pid="3" name="ICV">
    <vt:lpwstr>FEA64A8775084C47928B2A6E8A7C0EC5</vt:lpwstr>
  </property>
  <property fmtid="{A09F084E-AD41-489F-8076-AA5BE3082BCA}" pid="100">
    <vt:ui4>5</vt:ui4>
  </property>
  <property fmtid="{64440492-4C8B-11D1-8B70-080036B11A03}" pid="11">
    <vt:lpwstr>www.2ppt.com-爱PPT提供资源下载</vt:lpwstr>
  </property>
</Properties>
</file>