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68" r:id="rId2"/>
    <p:sldId id="279" r:id="rId3"/>
    <p:sldId id="287" r:id="rId4"/>
    <p:sldId id="290" r:id="rId5"/>
    <p:sldId id="291" r:id="rId6"/>
    <p:sldId id="293" r:id="rId7"/>
    <p:sldId id="292" r:id="rId8"/>
    <p:sldId id="294" r:id="rId9"/>
    <p:sldId id="296" r:id="rId10"/>
    <p:sldId id="298" r:id="rId11"/>
    <p:sldId id="299" r:id="rId12"/>
  </p:sldIdLst>
  <p:sldSz cx="9144000" cy="6858000" type="screen4x3"/>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9831"/>
    <a:srgbClr val="F1AF00"/>
    <a:srgbClr val="0000CC"/>
    <a:srgbClr val="00A6AD"/>
    <a:srgbClr val="C50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8497" autoAdjust="0"/>
  </p:normalViewPr>
  <p:slideViewPr>
    <p:cSldViewPr snapToGrid="0">
      <p:cViewPr varScale="1">
        <p:scale>
          <a:sx n="106" d="100"/>
          <a:sy n="106" d="100"/>
        </p:scale>
        <p:origin x="-102" y="-132"/>
      </p:cViewPr>
      <p:guideLst>
        <p:guide orient="horz" pos="2160"/>
        <p:guide pos="2880"/>
      </p:guideLst>
    </p:cSldViewPr>
  </p:slideViewPr>
  <p:notesTextViewPr>
    <p:cViewPr>
      <p:scale>
        <a:sx n="1" d="1"/>
        <a:sy n="1" d="1"/>
      </p:scale>
      <p:origin x="0" y="0"/>
    </p:cViewPr>
  </p:notesTextViewPr>
  <p:sorterViewPr>
    <p:cViewPr>
      <p:scale>
        <a:sx n="126" d="100"/>
        <a:sy n="12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66D46C82-E724-497E-9694-F4F40C663275}"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DD3D029F-FFBE-45AE-8350-0474F6B4DA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D3D029F-FFBE-45AE-8350-0474F6B4DA45}"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bg>
      <p:bgPr>
        <a:blipFill rotWithShape="0">
          <a:blip r:embed="rId2" cstate="email"/>
          <a:stretch>
            <a:fillRect/>
          </a:stretch>
        </a:blipFill>
        <a:effectLst/>
      </p:bgPr>
    </p:bg>
    <p:spTree>
      <p:nvGrpSpPr>
        <p:cNvPr id="1" name=""/>
        <p:cNvGrpSpPr/>
        <p:nvPr/>
      </p:nvGrpSpPr>
      <p:grpSpPr>
        <a:xfrm>
          <a:off x="0" y="0"/>
          <a:ext cx="0" cy="0"/>
          <a:chOff x="0" y="0"/>
          <a:chExt cx="0" cy="0"/>
        </a:xfrm>
      </p:grpSpPr>
      <p:pic>
        <p:nvPicPr>
          <p:cNvPr id="2050" name="图片 2049" descr="1副本"/>
          <p:cNvPicPr>
            <a:picLocks noChangeAspect="1"/>
          </p:cNvPicPr>
          <p:nvPr/>
        </p:nvPicPr>
        <p:blipFill>
          <a:blip r:embed="rId3" cstate="email"/>
          <a:stretch>
            <a:fillRect/>
          </a:stretch>
        </p:blipFill>
        <p:spPr>
          <a:xfrm>
            <a:off x="0" y="0"/>
            <a:ext cx="9144000" cy="6858000"/>
          </a:xfrm>
          <a:prstGeom prst="rect">
            <a:avLst/>
          </a:prstGeom>
          <a:noFill/>
          <a:ln w="9525">
            <a:noFill/>
          </a:ln>
        </p:spPr>
      </p:pic>
      <p:sp>
        <p:nvSpPr>
          <p:cNvPr id="2051" name="标题 2050"/>
          <p:cNvSpPr>
            <a:spLocks noGrp="1"/>
          </p:cNvSpPr>
          <p:nvPr>
            <p:ph type="ctrTitle"/>
          </p:nvPr>
        </p:nvSpPr>
        <p:spPr>
          <a:xfrm>
            <a:off x="2268538" y="3286126"/>
            <a:ext cx="6477000" cy="1038225"/>
          </a:xfrm>
          <a:prstGeom prst="rect">
            <a:avLst/>
          </a:prstGeom>
          <a:noFill/>
          <a:ln w="9525">
            <a:noFill/>
          </a:ln>
        </p:spPr>
        <p:txBody>
          <a:bodyPr anchor="ctr"/>
          <a:lstStyle>
            <a:lvl1pPr lvl="0">
              <a:defRPr/>
            </a:lvl1pPr>
          </a:lstStyle>
          <a:p>
            <a:pPr lvl="0"/>
            <a:r>
              <a:rPr lang="zh-CN" altLang="en-US"/>
              <a:t>单击此处编辑母版标题样式</a:t>
            </a:r>
          </a:p>
        </p:txBody>
      </p:sp>
      <p:sp>
        <p:nvSpPr>
          <p:cNvPr id="2052" name="副标题 2051"/>
          <p:cNvSpPr>
            <a:spLocks noGrp="1"/>
          </p:cNvSpPr>
          <p:nvPr>
            <p:ph type="subTitle" idx="1"/>
          </p:nvPr>
        </p:nvSpPr>
        <p:spPr>
          <a:xfrm>
            <a:off x="2268538" y="4365626"/>
            <a:ext cx="6400800" cy="766763"/>
          </a:xfrm>
          <a:prstGeom prst="rect">
            <a:avLst/>
          </a:prstGeom>
          <a:noFill/>
          <a:ln w="9525">
            <a:noFill/>
          </a:ln>
        </p:spPr>
        <p:txBody>
          <a:bodyPr anchor="t"/>
          <a:lstStyle>
            <a:lvl1pPr marL="0" lvl="0" indent="0" algn="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a:t>单击此处编辑母版副标题样式</a:t>
            </a:r>
          </a:p>
        </p:txBody>
      </p:sp>
      <p:sp>
        <p:nvSpPr>
          <p:cNvPr id="2053" name="日期占位符 2052"/>
          <p:cNvSpPr>
            <a:spLocks noGrp="1"/>
          </p:cNvSpPr>
          <p:nvPr>
            <p:ph type="dt" sz="half" idx="2"/>
          </p:nvPr>
        </p:nvSpPr>
        <p:spPr>
          <a:xfrm>
            <a:off x="457200" y="6245225"/>
            <a:ext cx="2133600" cy="476250"/>
          </a:xfrm>
          <a:prstGeom prst="rect">
            <a:avLst/>
          </a:prstGeom>
          <a:noFill/>
          <a:ln w="9525">
            <a:noFill/>
          </a:ln>
        </p:spPr>
        <p:txBody>
          <a:bodyPr anchor="t"/>
          <a:lstStyle>
            <a:lvl1pPr>
              <a:defRPr sz="1400"/>
            </a:lvl1pPr>
          </a:lstStyle>
          <a:p>
            <a:endParaRPr lang="zh-CN" altLang="en-US" dirty="0">
              <a:latin typeface="Arial" panose="020B0604020202020204" pitchFamily="34" charset="0"/>
            </a:endParaRPr>
          </a:p>
        </p:txBody>
      </p:sp>
      <p:sp>
        <p:nvSpPr>
          <p:cNvPr id="2054" name="页脚占位符 2053"/>
          <p:cNvSpPr>
            <a:spLocks noGrp="1"/>
          </p:cNvSpPr>
          <p:nvPr>
            <p:ph type="ftr" sz="quarter" idx="3"/>
          </p:nvPr>
        </p:nvSpPr>
        <p:spPr>
          <a:xfrm>
            <a:off x="3124200" y="6245225"/>
            <a:ext cx="2895600" cy="476250"/>
          </a:xfrm>
          <a:prstGeom prst="rect">
            <a:avLst/>
          </a:prstGeom>
          <a:noFill/>
          <a:ln w="9525">
            <a:noFill/>
          </a:ln>
        </p:spPr>
        <p:txBody>
          <a:bodyPr anchor="t"/>
          <a:lstStyle>
            <a:lvl1pPr algn="ctr">
              <a:defRPr sz="1400"/>
            </a:lvl1pPr>
          </a:lstStyle>
          <a:p>
            <a:endParaRPr lang="zh-CN" altLang="en-US" dirty="0">
              <a:latin typeface="Arial" panose="020B0604020202020204" pitchFamily="34" charset="0"/>
            </a:endParaRPr>
          </a:p>
        </p:txBody>
      </p:sp>
      <p:sp>
        <p:nvSpPr>
          <p:cNvPr id="2055" name="灯片编号占位符 2054"/>
          <p:cNvSpPr>
            <a:spLocks noGrp="1"/>
          </p:cNvSpPr>
          <p:nvPr>
            <p:ph type="sldNum" sz="quarter" idx="4"/>
          </p:nvPr>
        </p:nvSpPr>
        <p:spPr>
          <a:xfrm>
            <a:off x="6553200" y="6245225"/>
            <a:ext cx="2133600" cy="476250"/>
          </a:xfrm>
          <a:prstGeom prst="rect">
            <a:avLst/>
          </a:prstGeom>
          <a:noFill/>
          <a:ln w="9525">
            <a:noFill/>
          </a:ln>
        </p:spPr>
        <p:txBody>
          <a:bodyPr anchor="t"/>
          <a:lstStyle>
            <a:lvl1pPr algn="r">
              <a:defRPr sz="1400"/>
            </a:lvl1pPr>
          </a:lstStyle>
          <a:p>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9"/>
            <a:ext cx="605293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1"/>
            <a:ext cx="4032504"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4296" y="1600201"/>
            <a:ext cx="4032504"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2"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82" y="2665379"/>
            <a:ext cx="3655181"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jpe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25" cstate="email"/>
          <a:stretch>
            <a:fillRect/>
          </a:stretch>
        </a:blipFill>
        <a:effectLst/>
      </p:bgPr>
    </p:bg>
    <p:spTree>
      <p:nvGrpSpPr>
        <p:cNvPr id="1" name=""/>
        <p:cNvGrpSpPr/>
        <p:nvPr/>
      </p:nvGrpSpPr>
      <p:grpSpPr>
        <a:xfrm>
          <a:off x="0" y="0"/>
          <a:ext cx="0" cy="0"/>
          <a:chOff x="0" y="0"/>
          <a:chExt cx="0" cy="0"/>
        </a:xfrm>
      </p:grpSpPr>
      <p:pic>
        <p:nvPicPr>
          <p:cNvPr id="1026" name="图片 1025" descr="1-1副本"/>
          <p:cNvPicPr>
            <a:picLocks noChangeAspect="1"/>
          </p:cNvPicPr>
          <p:nvPr/>
        </p:nvPicPr>
        <p:blipFill>
          <a:blip r:embed="rId26" cstate="email"/>
          <a:stretch>
            <a:fillRect/>
          </a:stretch>
        </p:blipFill>
        <p:spPr>
          <a:xfrm>
            <a:off x="0" y="0"/>
            <a:ext cx="9144000" cy="6858000"/>
          </a:xfrm>
          <a:prstGeom prst="rect">
            <a:avLst/>
          </a:prstGeom>
          <a:noFill/>
          <a:ln w="9525">
            <a:noFill/>
          </a:ln>
        </p:spPr>
      </p:pic>
      <p:sp>
        <p:nvSpPr>
          <p:cNvPr id="1027" name="标题 1026"/>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a:t>单击此处编辑母版标题样式</a:t>
            </a:r>
          </a:p>
        </p:txBody>
      </p:sp>
      <p:sp>
        <p:nvSpPr>
          <p:cNvPr id="1028" name="文本占位符 1027"/>
          <p:cNvSpPr>
            <a:spLocks noGrp="1"/>
          </p:cNvSpPr>
          <p:nvPr>
            <p:ph type="body" idx="1"/>
          </p:nvPr>
        </p:nvSpPr>
        <p:spPr>
          <a:xfrm>
            <a:off x="457200" y="1600201"/>
            <a:ext cx="8229600" cy="4525963"/>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9" name="日期占位符 1028"/>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30" name="页脚占位符 1029"/>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1" name="灯片编号占位符 1030"/>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Lst>
  <p:transition>
    <p:fade/>
  </p:transition>
  <p:hf sldNum="0" hdr="0" ftr="0" dt="0"/>
  <p:txStyles>
    <p:titleStyle>
      <a:lvl1pPr marL="0" lvl="0" indent="0" algn="r" defTabSz="914400" eaLnBrk="1" fontAlgn="base" latinLnBrk="0" hangingPunct="1">
        <a:lnSpc>
          <a:spcPct val="100000"/>
        </a:lnSpc>
        <a:spcBef>
          <a:spcPct val="0"/>
        </a:spcBef>
        <a:spcAft>
          <a:spcPct val="0"/>
        </a:spcAft>
        <a:buNone/>
        <a:defRPr sz="36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1050432" y="2629988"/>
            <a:ext cx="7391400" cy="110799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b="1" dirty="0" smtClean="0">
                <a:latin typeface="微软雅黑" panose="020B0503020204020204" charset="-122"/>
                <a:ea typeface="微软雅黑" panose="020B0503020204020204" charset="-122"/>
              </a:rPr>
              <a:t>单元主题写作</a:t>
            </a:r>
            <a:endParaRPr lang="zh-CN" altLang="en-US" sz="6600" dirty="0">
              <a:solidFill>
                <a:schemeClr val="tx1"/>
              </a:solidFill>
              <a:latin typeface="微软雅黑" panose="020B0503020204020204" charset="-122"/>
              <a:ea typeface="微软雅黑" panose="020B0503020204020204" charset="-122"/>
            </a:endParaRPr>
          </a:p>
        </p:txBody>
      </p:sp>
      <p:sp>
        <p:nvSpPr>
          <p:cNvPr id="2" name="Rectangle 5"/>
          <p:cNvSpPr/>
          <p:nvPr/>
        </p:nvSpPr>
        <p:spPr>
          <a:xfrm>
            <a:off x="468377" y="646102"/>
            <a:ext cx="5294655"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en-US" altLang="zh-CN" b="1" dirty="0" smtClean="0">
                <a:latin typeface="微软雅黑" panose="020B0503020204020204" charset="-122"/>
                <a:ea typeface="微软雅黑" panose="020B0503020204020204" charset="-122"/>
              </a:rPr>
              <a:t>Unit 4  </a:t>
            </a:r>
            <a:r>
              <a:rPr lang="en-US" altLang="zh-CN" dirty="0" smtClean="0">
                <a:latin typeface="微软雅黑" panose="020B0503020204020204" charset="-122"/>
                <a:ea typeface="微软雅黑" panose="020B0503020204020204" charset="-122"/>
              </a:rPr>
              <a:t>Stories and Poems</a:t>
            </a:r>
            <a:endParaRPr lang="zh-CN" altLang="en-US" dirty="0">
              <a:latin typeface="微软雅黑" panose="020B0503020204020204" charset="-122"/>
              <a:ea typeface="微软雅黑" panose="020B0503020204020204" charset="-122"/>
            </a:endParaRPr>
          </a:p>
        </p:txBody>
      </p:sp>
      <p:sp>
        <p:nvSpPr>
          <p:cNvPr id="5" name="矩形 4"/>
          <p:cNvSpPr/>
          <p:nvPr/>
        </p:nvSpPr>
        <p:spPr>
          <a:xfrm>
            <a:off x="3189321" y="5346707"/>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charset="-122"/>
                <a:ea typeface="微软雅黑" panose="020B0503020204020204" charset="-122"/>
                <a:sym typeface="+mn-ea"/>
              </a:rPr>
              <a:t>WWW.PPT818.COM</a:t>
            </a:r>
            <a:endParaRPr lang="en-US" altLang="zh-CN" sz="24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
        <p:nvSpPr>
          <p:cNvPr id="4" name="Text Box 6"/>
          <p:cNvSpPr txBox="1">
            <a:spLocks noChangeArrowheads="1"/>
          </p:cNvSpPr>
          <p:nvPr/>
        </p:nvSpPr>
        <p:spPr bwMode="auto">
          <a:xfrm>
            <a:off x="91440" y="1080605"/>
            <a:ext cx="8912793" cy="4185569"/>
          </a:xfrm>
          <a:prstGeom prst="rect">
            <a:avLst/>
          </a:prstGeom>
          <a:noFill/>
          <a:ln w="9525">
            <a:noFill/>
            <a:miter lim="800000"/>
          </a:ln>
        </p:spPr>
        <p:txBody>
          <a:bodyPr wrap="square">
            <a:spAutoFit/>
          </a:bodyPr>
          <a:lstStyle/>
          <a:p>
            <a:pPr>
              <a:lnSpc>
                <a:spcPct val="120000"/>
              </a:lnSpc>
            </a:pPr>
            <a:r>
              <a:rPr lang="en-US" altLang="zh-CN" sz="2400" b="1" i="1" dirty="0">
                <a:solidFill>
                  <a:srgbClr val="FF0000"/>
                </a:solidFill>
                <a:latin typeface="Times New Roman" panose="02020603050405020304" pitchFamily="18" charset="0"/>
                <a:cs typeface="Times New Roman" panose="02020603050405020304" pitchFamily="18" charset="0"/>
              </a:rPr>
              <a:t>One possible version</a:t>
            </a:r>
            <a:r>
              <a:rPr lang="zh-CN" altLang="en-US" sz="2400" b="1" i="1" dirty="0">
                <a:solidFill>
                  <a:srgbClr val="FF0000"/>
                </a:solidFill>
                <a:latin typeface="Times New Roman" panose="02020603050405020304" pitchFamily="18" charset="0"/>
                <a:cs typeface="Times New Roman" panose="02020603050405020304" pitchFamily="18" charset="0"/>
              </a:rPr>
              <a:t>：</a:t>
            </a:r>
          </a:p>
          <a:p>
            <a:pPr algn="ctr">
              <a:lnSpc>
                <a:spcPct val="125000"/>
              </a:lnSpc>
            </a:pPr>
            <a:r>
              <a:rPr lang="zh-CN" altLang="en-US" sz="2400" b="1" i="1" dirty="0">
                <a:latin typeface="Times New Roman" panose="02020603050405020304" pitchFamily="18" charset="0"/>
                <a:cs typeface="Times New Roman" panose="02020603050405020304" pitchFamily="18" charset="0"/>
              </a:rPr>
              <a:t> </a:t>
            </a:r>
            <a:r>
              <a:rPr lang="en-US" altLang="zh-CN" sz="2400" b="1" i="1" dirty="0" smtClean="0">
                <a:latin typeface="Times New Roman" panose="02020603050405020304" pitchFamily="18" charset="0"/>
                <a:cs typeface="Times New Roman" panose="02020603050405020304" pitchFamily="18" charset="0"/>
              </a:rPr>
              <a:t>Let's Read More</a:t>
            </a:r>
          </a:p>
          <a:p>
            <a:pPr algn="just">
              <a:lnSpc>
                <a:spcPct val="125000"/>
              </a:lnSpc>
            </a:pPr>
            <a:r>
              <a:rPr lang="en-US" altLang="zh-CN" sz="2400" b="1" i="1" dirty="0" smtClean="0">
                <a:latin typeface="Times New Roman" panose="02020603050405020304" pitchFamily="18" charset="0"/>
                <a:cs typeface="Times New Roman" panose="02020603050405020304" pitchFamily="18" charset="0"/>
              </a:rPr>
              <a:t>Do you like reading? Maybe your answer is “No”. Nowadays, students spend too much time listening to music or playing games in their spare time. This is not satisfying.</a:t>
            </a:r>
          </a:p>
          <a:p>
            <a:pPr algn="just">
              <a:lnSpc>
                <a:spcPct val="125000"/>
              </a:lnSpc>
            </a:pPr>
            <a:r>
              <a:rPr lang="en-US" altLang="zh-CN" sz="2400" b="1" i="1" dirty="0" smtClean="0">
                <a:latin typeface="Times New Roman" panose="02020603050405020304" pitchFamily="18" charset="0"/>
                <a:cs typeface="Times New Roman" panose="02020603050405020304" pitchFamily="18" charset="0"/>
              </a:rPr>
              <a:t>As we all know, reading makes a full man. It not only increases our knowledge, improves our abilities to solve problems, but also helps us form a good habit, makes us get the feelings of happiness and makes our life </a:t>
            </a:r>
            <a:r>
              <a:rPr lang="en-US" altLang="zh-CN" sz="2400" b="1" i="1" dirty="0" err="1" smtClean="0">
                <a:latin typeface="Times New Roman" panose="02020603050405020304" pitchFamily="18" charset="0"/>
                <a:cs typeface="Times New Roman" panose="02020603050405020304" pitchFamily="18" charset="0"/>
              </a:rPr>
              <a:t>colourful</a:t>
            </a:r>
            <a:r>
              <a:rPr lang="en-US" altLang="zh-CN" sz="2400" b="1" i="1" dirty="0" smtClean="0">
                <a:latin typeface="Times New Roman" panose="02020603050405020304" pitchFamily="18" charset="0"/>
                <a:cs typeface="Times New Roman" panose="02020603050405020304" pitchFamily="18" charset="0"/>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
        <p:nvSpPr>
          <p:cNvPr id="4" name="Text Box 6"/>
          <p:cNvSpPr txBox="1">
            <a:spLocks noChangeArrowheads="1"/>
          </p:cNvSpPr>
          <p:nvPr/>
        </p:nvSpPr>
        <p:spPr bwMode="auto">
          <a:xfrm>
            <a:off x="91439" y="1874426"/>
            <a:ext cx="8912793" cy="1938992"/>
          </a:xfrm>
          <a:prstGeom prst="rect">
            <a:avLst/>
          </a:prstGeom>
          <a:noFill/>
          <a:ln w="9525">
            <a:noFill/>
            <a:miter lim="800000"/>
          </a:ln>
        </p:spPr>
        <p:txBody>
          <a:bodyPr wrap="square">
            <a:spAutoFit/>
          </a:bodyPr>
          <a:lstStyle/>
          <a:p>
            <a:pPr algn="just">
              <a:lnSpc>
                <a:spcPct val="125000"/>
              </a:lnSpc>
            </a:pPr>
            <a:r>
              <a:rPr lang="en-US" altLang="zh-CN" sz="2400" b="1" i="1" dirty="0" smtClean="0">
                <a:latin typeface="Times New Roman" panose="02020603050405020304" pitchFamily="18" charset="0"/>
                <a:cs typeface="Times New Roman" panose="02020603050405020304" pitchFamily="18" charset="0"/>
              </a:rPr>
              <a:t>As students, it's time for us to read more. Let's start reading clubs, set classroom bookshelves and organize reading competitions. If we can read more, we can not only do better in our study, but also be rich in our inner hearts.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559832" y="1381310"/>
            <a:ext cx="1499128"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话题分析</a:t>
            </a:r>
            <a:r>
              <a:rPr lang="zh-CN" altLang="en-US" sz="2400" b="1" dirty="0" smtClean="0">
                <a:solidFill>
                  <a:srgbClr val="FF6600"/>
                </a:solidFill>
                <a:latin typeface="Times New Roman" panose="02020603050405020304" pitchFamily="18" charset="0"/>
                <a:cs typeface="Times New Roman" panose="02020603050405020304" pitchFamily="18" charset="0"/>
              </a:rPr>
              <a:t> </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cstate="email"/>
          <a:stretch>
            <a:fillRect/>
          </a:stretch>
        </p:blipFill>
        <p:spPr>
          <a:xfrm>
            <a:off x="354807" y="1515929"/>
            <a:ext cx="63341" cy="414020"/>
          </a:xfrm>
          <a:prstGeom prst="rect">
            <a:avLst/>
          </a:prstGeom>
          <a:noFill/>
          <a:ln w="9525">
            <a:noFill/>
          </a:ln>
        </p:spPr>
      </p:pic>
      <p:sp>
        <p:nvSpPr>
          <p:cNvPr id="8" name="Text Box 7"/>
          <p:cNvSpPr txBox="1">
            <a:spLocks noChangeArrowheads="1"/>
          </p:cNvSpPr>
          <p:nvPr/>
        </p:nvSpPr>
        <p:spPr bwMode="auto">
          <a:xfrm>
            <a:off x="275512" y="2185298"/>
            <a:ext cx="8066630" cy="2774670"/>
          </a:xfrm>
          <a:prstGeom prst="rect">
            <a:avLst/>
          </a:prstGeom>
          <a:noFill/>
          <a:ln w="9525">
            <a:noFill/>
            <a:miter lim="800000"/>
          </a:ln>
          <a:effectLst/>
        </p:spPr>
        <p:txBody>
          <a:bodyPr wrap="square">
            <a:spAutoFit/>
          </a:bodyPr>
          <a:lstStyle/>
          <a:p>
            <a:pPr>
              <a:lnSpc>
                <a:spcPct val="150000"/>
              </a:lnSpc>
            </a:pPr>
            <a:r>
              <a:rPr lang="zh-CN" altLang="en-US" sz="3000" b="1" dirty="0" smtClean="0">
                <a:latin typeface="Times New Roman" panose="02020603050405020304" pitchFamily="18" charset="0"/>
                <a:cs typeface="Times New Roman" panose="02020603050405020304" pitchFamily="18" charset="0"/>
              </a:rPr>
              <a:t>  本单元的话题为“故事和诗”。通过本单元的学习，学生要能够用英语表达出自己喜欢的文学作品、喜欢的原因以及读书能够带给我们的知识和乐趣。 </a:t>
            </a:r>
          </a:p>
        </p:txBody>
      </p:sp>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777884" y="1039002"/>
            <a:ext cx="1422184"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rPr>
              <a:t>典型例题</a:t>
            </a:r>
            <a:endParaRPr lang="zh-CN" altLang="en-US" sz="2400" b="1" dirty="0">
              <a:solidFill>
                <a:srgbClr val="00A6AD"/>
              </a:solidFill>
            </a:endParaRPr>
          </a:p>
        </p:txBody>
      </p:sp>
      <p:pic>
        <p:nvPicPr>
          <p:cNvPr id="7" name="Picture 4"/>
          <p:cNvPicPr>
            <a:picLocks noChangeAspect="1"/>
          </p:cNvPicPr>
          <p:nvPr/>
        </p:nvPicPr>
        <p:blipFill>
          <a:blip r:embed="rId2" cstate="email"/>
          <a:stretch>
            <a:fillRect/>
          </a:stretch>
        </p:blipFill>
        <p:spPr>
          <a:xfrm>
            <a:off x="561429" y="1188861"/>
            <a:ext cx="63341" cy="414020"/>
          </a:xfrm>
          <a:prstGeom prst="rect">
            <a:avLst/>
          </a:prstGeom>
          <a:noFill/>
          <a:ln w="9525">
            <a:noFill/>
          </a:ln>
        </p:spPr>
      </p:pic>
      <p:sp>
        <p:nvSpPr>
          <p:cNvPr id="8" name="Rectangle 1"/>
          <p:cNvSpPr>
            <a:spLocks noChangeArrowheads="1"/>
          </p:cNvSpPr>
          <p:nvPr/>
        </p:nvSpPr>
        <p:spPr bwMode="auto">
          <a:xfrm>
            <a:off x="350782" y="2206494"/>
            <a:ext cx="8431860" cy="2862322"/>
          </a:xfrm>
          <a:prstGeom prst="rect">
            <a:avLst/>
          </a:prstGeom>
          <a:noFill/>
          <a:ln w="9525">
            <a:noFill/>
            <a:miter lim="800000"/>
          </a:ln>
        </p:spPr>
        <p:txBody>
          <a:bodyPr wrap="square" anchor="ctr">
            <a:spAutoFit/>
          </a:bodyPr>
          <a:lstStyle/>
          <a:p>
            <a:pPr>
              <a:lnSpc>
                <a:spcPct val="150000"/>
              </a:lnSpc>
            </a:pPr>
            <a:r>
              <a:rPr lang="zh-CN" altLang="en-US" sz="2400" b="1" dirty="0" smtClean="0">
                <a:latin typeface="Times New Roman" panose="02020603050405020304" pitchFamily="18" charset="0"/>
                <a:ea typeface="宋体" panose="02010600030101010101" pitchFamily="2" charset="-122"/>
                <a:cs typeface="Times New Roman" panose="02020603050405020304" pitchFamily="18" charset="0"/>
              </a:rPr>
              <a:t>请以“</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My </a:t>
            </a:r>
            <a:r>
              <a:rPr lang="en-US" altLang="zh-CN" sz="2400" b="1" dirty="0" err="1" smtClean="0">
                <a:latin typeface="Times New Roman" panose="02020603050405020304" pitchFamily="18" charset="0"/>
                <a:ea typeface="宋体" panose="02010600030101010101" pitchFamily="2" charset="-122"/>
                <a:cs typeface="Times New Roman" panose="02020603050405020304" pitchFamily="18" charset="0"/>
              </a:rPr>
              <a:t>Favourite</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 Poet”</a:t>
            </a:r>
            <a:r>
              <a:rPr lang="zh-CN" altLang="en-US" sz="2400" b="1" dirty="0" smtClean="0">
                <a:latin typeface="Times New Roman" panose="02020603050405020304" pitchFamily="18" charset="0"/>
                <a:ea typeface="宋体" panose="02010600030101010101" pitchFamily="2" charset="-122"/>
                <a:cs typeface="Times New Roman" panose="02020603050405020304" pitchFamily="18" charset="0"/>
              </a:rPr>
              <a:t>为题，写一位你最喜欢的诗人以及你喜欢他</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a:t>
            </a:r>
            <a:r>
              <a:rPr lang="zh-CN" altLang="en-US" sz="2400" b="1" dirty="0" smtClean="0">
                <a:latin typeface="Times New Roman" panose="02020603050405020304" pitchFamily="18" charset="0"/>
                <a:ea typeface="宋体" panose="02010600030101010101" pitchFamily="2" charset="-122"/>
                <a:cs typeface="Times New Roman" panose="02020603050405020304" pitchFamily="18" charset="0"/>
              </a:rPr>
              <a:t>她的原因。</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70</a:t>
            </a:r>
            <a:r>
              <a:rPr lang="zh-CN" altLang="en-US" sz="2400" b="1" dirty="0" smtClean="0">
                <a:latin typeface="Times New Roman" panose="02020603050405020304" pitchFamily="18" charset="0"/>
                <a:ea typeface="宋体" panose="02010600030101010101" pitchFamily="2" charset="-122"/>
                <a:cs typeface="Times New Roman" panose="02020603050405020304" pitchFamily="18" charset="0"/>
              </a:rPr>
              <a:t>词左右。</a:t>
            </a:r>
          </a:p>
          <a:p>
            <a:pPr algn="ctr">
              <a:lnSpc>
                <a:spcPct val="150000"/>
              </a:lnSpc>
            </a:pP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My </a:t>
            </a:r>
            <a:r>
              <a:rPr lang="en-US" altLang="zh-CN" sz="2400" b="1" dirty="0" err="1" smtClean="0">
                <a:latin typeface="Times New Roman" panose="02020603050405020304" pitchFamily="18" charset="0"/>
                <a:ea typeface="宋体" panose="02010600030101010101" pitchFamily="2" charset="-122"/>
                <a:cs typeface="Times New Roman" panose="02020603050405020304" pitchFamily="18" charset="0"/>
              </a:rPr>
              <a:t>Favourite</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 Poet</a:t>
            </a:r>
          </a:p>
          <a:p>
            <a:pPr>
              <a:lnSpc>
                <a:spcPct val="150000"/>
              </a:lnSpc>
            </a:pP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______________________________________________________</a:t>
            </a:r>
          </a:p>
          <a:p>
            <a:pPr>
              <a:lnSpc>
                <a:spcPct val="150000"/>
              </a:lnSpc>
            </a:pP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______________________________________________________</a:t>
            </a:r>
            <a:endParaRPr lang="zh-CN" altLang="en-US" sz="240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5"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4" name="Rectangle 9"/>
          <p:cNvSpPr/>
          <p:nvPr/>
        </p:nvSpPr>
        <p:spPr>
          <a:xfrm>
            <a:off x="579835" y="945065"/>
            <a:ext cx="1499128"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思路点拨</a:t>
            </a:r>
            <a:r>
              <a:rPr lang="zh-CN" altLang="en-US" sz="2400" b="1" dirty="0" smtClean="0">
                <a:solidFill>
                  <a:srgbClr val="FF6600"/>
                </a:solidFill>
                <a:latin typeface="Times New Roman" panose="02020603050405020304" pitchFamily="18" charset="0"/>
                <a:cs typeface="Times New Roman" panose="02020603050405020304" pitchFamily="18" charset="0"/>
              </a:rPr>
              <a:t> </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pic>
        <p:nvPicPr>
          <p:cNvPr id="7" name="Picture 4"/>
          <p:cNvPicPr>
            <a:picLocks noChangeAspect="1"/>
          </p:cNvPicPr>
          <p:nvPr/>
        </p:nvPicPr>
        <p:blipFill>
          <a:blip r:embed="rId3" cstate="email"/>
          <a:stretch>
            <a:fillRect/>
          </a:stretch>
        </p:blipFill>
        <p:spPr>
          <a:xfrm>
            <a:off x="343377" y="1104449"/>
            <a:ext cx="63341" cy="414020"/>
          </a:xfrm>
          <a:prstGeom prst="rect">
            <a:avLst/>
          </a:prstGeom>
          <a:noFill/>
          <a:ln w="9525">
            <a:noFill/>
          </a:ln>
        </p:spPr>
      </p:pic>
      <p:sp>
        <p:nvSpPr>
          <p:cNvPr id="9" name="椭圆 8"/>
          <p:cNvSpPr/>
          <p:nvPr/>
        </p:nvSpPr>
        <p:spPr>
          <a:xfrm>
            <a:off x="274320" y="1584960"/>
            <a:ext cx="2183130" cy="12649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开篇点题</a:t>
            </a:r>
            <a:endParaRPr lang="en-US" altLang="zh-CN" b="1" dirty="0" smtClean="0">
              <a:solidFill>
                <a:schemeClr val="tx1"/>
              </a:solidFill>
            </a:endParaRPr>
          </a:p>
          <a:p>
            <a:pPr algn="ctr"/>
            <a:r>
              <a:rPr lang="zh-CN" altLang="en-US" b="1" dirty="0" smtClean="0">
                <a:solidFill>
                  <a:schemeClr val="tx1"/>
                </a:solidFill>
              </a:rPr>
              <a:t>（最喜欢的诗人是谁）</a:t>
            </a:r>
            <a:endParaRPr lang="zh-CN" altLang="en-US" b="1" dirty="0">
              <a:solidFill>
                <a:schemeClr val="tx1"/>
              </a:solidFill>
            </a:endParaRPr>
          </a:p>
        </p:txBody>
      </p:sp>
      <p:sp>
        <p:nvSpPr>
          <p:cNvPr id="10" name="下箭头 9"/>
          <p:cNvSpPr/>
          <p:nvPr/>
        </p:nvSpPr>
        <p:spPr>
          <a:xfrm>
            <a:off x="1131570" y="2865120"/>
            <a:ext cx="445770" cy="54864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1" name="右箭头 10"/>
          <p:cNvSpPr/>
          <p:nvPr/>
        </p:nvSpPr>
        <p:spPr>
          <a:xfrm>
            <a:off x="2583180" y="1905000"/>
            <a:ext cx="754380" cy="5334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3" name="矩形 12"/>
          <p:cNvSpPr/>
          <p:nvPr/>
        </p:nvSpPr>
        <p:spPr>
          <a:xfrm>
            <a:off x="3383280" y="1767840"/>
            <a:ext cx="3577590" cy="64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smtClean="0">
                <a:solidFill>
                  <a:schemeClr val="tx1"/>
                </a:solidFill>
                <a:latin typeface="Times New Roman" panose="02020603050405020304" pitchFamily="18" charset="0"/>
                <a:cs typeface="Times New Roman" panose="02020603050405020304" pitchFamily="18" charset="0"/>
              </a:rPr>
              <a:t>Li </a:t>
            </a:r>
            <a:r>
              <a:rPr lang="en-US" altLang="zh-CN" sz="2400" b="1" dirty="0" err="1" smtClean="0">
                <a:solidFill>
                  <a:schemeClr val="tx1"/>
                </a:solidFill>
                <a:latin typeface="Times New Roman" panose="02020603050405020304" pitchFamily="18" charset="0"/>
                <a:cs typeface="Times New Roman" panose="02020603050405020304" pitchFamily="18" charset="0"/>
              </a:rPr>
              <a:t>Bai</a:t>
            </a:r>
            <a:r>
              <a:rPr lang="en-US" altLang="zh-CN" sz="2400" b="1" dirty="0" smtClean="0">
                <a:solidFill>
                  <a:schemeClr val="tx1"/>
                </a:solidFill>
                <a:latin typeface="Times New Roman" panose="02020603050405020304" pitchFamily="18" charset="0"/>
                <a:cs typeface="Times New Roman" panose="02020603050405020304" pitchFamily="18" charset="0"/>
              </a:rPr>
              <a:t> is my </a:t>
            </a:r>
            <a:r>
              <a:rPr lang="en-US" altLang="zh-CN" sz="2400" b="1" dirty="0" err="1" smtClean="0">
                <a:solidFill>
                  <a:schemeClr val="tx1"/>
                </a:solidFill>
                <a:latin typeface="Times New Roman" panose="02020603050405020304" pitchFamily="18" charset="0"/>
                <a:cs typeface="Times New Roman" panose="02020603050405020304" pitchFamily="18" charset="0"/>
              </a:rPr>
              <a:t>favouritepoet</a:t>
            </a:r>
            <a:r>
              <a:rPr lang="en-US" altLang="zh-CN" sz="2400" b="1" dirty="0" smtClean="0">
                <a:solidFill>
                  <a:schemeClr val="tx1"/>
                </a:solidFill>
                <a:latin typeface="Times New Roman" panose="02020603050405020304" pitchFamily="18" charset="0"/>
                <a:cs typeface="Times New Roman" panose="02020603050405020304" pitchFamily="18" charset="0"/>
              </a:rPr>
              <a:t>.</a:t>
            </a:r>
            <a:endParaRPr lang="zh-CN" altLang="en-US" sz="2400" b="1" dirty="0">
              <a:solidFill>
                <a:schemeClr val="tx1"/>
              </a:solidFill>
              <a:latin typeface="Times New Roman" panose="02020603050405020304" pitchFamily="18" charset="0"/>
              <a:cs typeface="Times New Roman" panose="02020603050405020304" pitchFamily="18" charset="0"/>
            </a:endParaRPr>
          </a:p>
        </p:txBody>
      </p:sp>
      <p:sp>
        <p:nvSpPr>
          <p:cNvPr id="14" name="椭圆 13"/>
          <p:cNvSpPr/>
          <p:nvPr/>
        </p:nvSpPr>
        <p:spPr>
          <a:xfrm>
            <a:off x="228600" y="3444240"/>
            <a:ext cx="2217420" cy="12649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具体描写</a:t>
            </a:r>
            <a:endParaRPr lang="en-US" altLang="zh-CN" b="1" dirty="0" smtClean="0">
              <a:solidFill>
                <a:schemeClr val="tx1"/>
              </a:solidFill>
            </a:endParaRPr>
          </a:p>
          <a:p>
            <a:pPr algn="ctr"/>
            <a:r>
              <a:rPr lang="zh-CN" altLang="en-US" b="1" dirty="0" smtClean="0">
                <a:solidFill>
                  <a:schemeClr val="tx1"/>
                </a:solidFill>
              </a:rPr>
              <a:t>（诗人及自己的相关情况）</a:t>
            </a:r>
            <a:endParaRPr lang="zh-CN" altLang="en-US" b="1" dirty="0">
              <a:solidFill>
                <a:schemeClr val="tx1"/>
              </a:solidFill>
            </a:endParaRPr>
          </a:p>
        </p:txBody>
      </p:sp>
      <p:sp>
        <p:nvSpPr>
          <p:cNvPr id="15" name="右箭头 14"/>
          <p:cNvSpPr/>
          <p:nvPr/>
        </p:nvSpPr>
        <p:spPr>
          <a:xfrm>
            <a:off x="2434590" y="3870960"/>
            <a:ext cx="640080" cy="42672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6" name="矩形 15"/>
          <p:cNvSpPr/>
          <p:nvPr/>
        </p:nvSpPr>
        <p:spPr>
          <a:xfrm>
            <a:off x="3314700" y="3383280"/>
            <a:ext cx="4491990" cy="6553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smtClean="0">
                <a:solidFill>
                  <a:schemeClr val="tx1"/>
                </a:solidFill>
                <a:latin typeface="Times New Roman" panose="02020603050405020304" pitchFamily="18" charset="0"/>
                <a:cs typeface="Times New Roman" panose="02020603050405020304" pitchFamily="18" charset="0"/>
              </a:rPr>
              <a:t>First…   Second…Third…Fourth</a:t>
            </a:r>
            <a:endParaRPr lang="zh-CN" altLang="en-US" sz="2400" b="1" dirty="0">
              <a:solidFill>
                <a:schemeClr val="tx1"/>
              </a:solidFill>
              <a:latin typeface="Times New Roman" panose="02020603050405020304" pitchFamily="18" charset="0"/>
              <a:cs typeface="Times New Roman" panose="02020603050405020304" pitchFamily="18" charset="0"/>
            </a:endParaRPr>
          </a:p>
        </p:txBody>
      </p:sp>
      <p:sp>
        <p:nvSpPr>
          <p:cNvPr id="18" name="下箭头 17"/>
          <p:cNvSpPr/>
          <p:nvPr/>
        </p:nvSpPr>
        <p:spPr>
          <a:xfrm>
            <a:off x="1211580" y="4754880"/>
            <a:ext cx="445770" cy="54864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9" name="椭圆 18"/>
          <p:cNvSpPr/>
          <p:nvPr/>
        </p:nvSpPr>
        <p:spPr>
          <a:xfrm>
            <a:off x="137160" y="5212080"/>
            <a:ext cx="3108960" cy="13106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表达看法（说明喜欢这位诗人的原因及其对自己的影响）</a:t>
            </a:r>
            <a:endParaRPr lang="zh-CN" altLang="en-US" b="1" dirty="0">
              <a:solidFill>
                <a:schemeClr val="tx1"/>
              </a:solidFill>
            </a:endParaRPr>
          </a:p>
        </p:txBody>
      </p:sp>
      <p:sp>
        <p:nvSpPr>
          <p:cNvPr id="20" name="右箭头 19"/>
          <p:cNvSpPr/>
          <p:nvPr/>
        </p:nvSpPr>
        <p:spPr>
          <a:xfrm>
            <a:off x="3291840" y="5577840"/>
            <a:ext cx="1154430" cy="5486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4869180" y="5882640"/>
            <a:ext cx="3989070" cy="7315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smtClean="0">
                <a:solidFill>
                  <a:schemeClr val="tx1"/>
                </a:solidFill>
                <a:latin typeface="Times New Roman" panose="02020603050405020304" pitchFamily="18" charset="0"/>
                <a:cs typeface="Times New Roman" panose="02020603050405020304" pitchFamily="18" charset="0"/>
              </a:rPr>
              <a:t>In a word, we should try our best to behave well.</a:t>
            </a:r>
            <a:endParaRPr lang="zh-CN" altLang="en-US" sz="2400" b="1" dirty="0">
              <a:solidFill>
                <a:schemeClr val="tx1"/>
              </a:solidFill>
              <a:latin typeface="Times New Roman" panose="02020603050405020304" pitchFamily="18" charset="0"/>
              <a:cs typeface="Times New Roman" panose="02020603050405020304" pitchFamily="18" charset="0"/>
            </a:endParaRPr>
          </a:p>
        </p:txBody>
      </p:sp>
      <p:sp>
        <p:nvSpPr>
          <p:cNvPr id="17" name="矩形 16"/>
          <p:cNvSpPr/>
          <p:nvPr/>
        </p:nvSpPr>
        <p:spPr>
          <a:xfrm>
            <a:off x="4892040" y="4907280"/>
            <a:ext cx="398907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smtClean="0">
                <a:solidFill>
                  <a:schemeClr val="tx1"/>
                </a:solidFill>
                <a:latin typeface="Times New Roman" panose="02020603050405020304" pitchFamily="18" charset="0"/>
                <a:cs typeface="Times New Roman" panose="02020603050405020304" pitchFamily="18" charset="0"/>
              </a:rPr>
              <a:t>In a word, we should try our best to behave well.</a:t>
            </a:r>
            <a:endParaRPr lang="zh-CN" altLang="en-US" sz="2400" b="1" dirty="0">
              <a:solidFill>
                <a:schemeClr val="tx1"/>
              </a:solidFill>
              <a:latin typeface="Times New Roman" panose="02020603050405020304" pitchFamily="18" charset="0"/>
              <a:cs typeface="Times New Roman" panose="02020603050405020304" pitchFamily="18" charset="0"/>
            </a:endParaRPr>
          </a:p>
        </p:txBody>
      </p:sp>
      <p:sp>
        <p:nvSpPr>
          <p:cNvPr id="22" name="左大括号 21"/>
          <p:cNvSpPr/>
          <p:nvPr/>
        </p:nvSpPr>
        <p:spPr>
          <a:xfrm>
            <a:off x="4526280" y="5135880"/>
            <a:ext cx="262890" cy="140208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3" name="矩形 22"/>
          <p:cNvSpPr/>
          <p:nvPr/>
        </p:nvSpPr>
        <p:spPr>
          <a:xfrm>
            <a:off x="3337560" y="2682240"/>
            <a:ext cx="3577590" cy="64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smtClean="0">
                <a:solidFill>
                  <a:schemeClr val="tx1"/>
                </a:solidFill>
                <a:latin typeface="Times New Roman" panose="02020603050405020304" pitchFamily="18" charset="0"/>
                <a:cs typeface="Times New Roman" panose="02020603050405020304" pitchFamily="18" charset="0"/>
              </a:rPr>
              <a:t>Li </a:t>
            </a:r>
            <a:r>
              <a:rPr lang="en-US" altLang="zh-CN" sz="2400" b="1" dirty="0" err="1" smtClean="0">
                <a:solidFill>
                  <a:schemeClr val="tx1"/>
                </a:solidFill>
                <a:latin typeface="Times New Roman" panose="02020603050405020304" pitchFamily="18" charset="0"/>
                <a:cs typeface="Times New Roman" panose="02020603050405020304" pitchFamily="18" charset="0"/>
              </a:rPr>
              <a:t>Bai</a:t>
            </a:r>
            <a:r>
              <a:rPr lang="en-US" altLang="zh-CN" sz="2400" b="1" dirty="0" smtClean="0">
                <a:solidFill>
                  <a:schemeClr val="tx1"/>
                </a:solidFill>
                <a:latin typeface="Times New Roman" panose="02020603050405020304" pitchFamily="18" charset="0"/>
                <a:cs typeface="Times New Roman" panose="02020603050405020304" pitchFamily="18" charset="0"/>
              </a:rPr>
              <a:t> is my </a:t>
            </a:r>
            <a:r>
              <a:rPr lang="en-US" altLang="zh-CN" sz="2400" b="1" dirty="0" err="1" smtClean="0">
                <a:solidFill>
                  <a:schemeClr val="tx1"/>
                </a:solidFill>
                <a:latin typeface="Times New Roman" panose="02020603050405020304" pitchFamily="18" charset="0"/>
                <a:cs typeface="Times New Roman" panose="02020603050405020304" pitchFamily="18" charset="0"/>
              </a:rPr>
              <a:t>favouritepoet</a:t>
            </a:r>
            <a:r>
              <a:rPr lang="en-US" altLang="zh-CN" sz="2400" b="1" dirty="0" smtClean="0">
                <a:solidFill>
                  <a:schemeClr val="tx1"/>
                </a:solidFill>
                <a:latin typeface="Times New Roman" panose="02020603050405020304" pitchFamily="18" charset="0"/>
                <a:cs typeface="Times New Roman" panose="02020603050405020304" pitchFamily="18" charset="0"/>
              </a:rPr>
              <a:t>.</a:t>
            </a:r>
            <a:endParaRPr lang="zh-CN" altLang="en-US" sz="2400" b="1" dirty="0">
              <a:solidFill>
                <a:schemeClr val="tx1"/>
              </a:solidFill>
              <a:latin typeface="Times New Roman" panose="02020603050405020304" pitchFamily="18" charset="0"/>
              <a:cs typeface="Times New Roman" panose="02020603050405020304" pitchFamily="18" charset="0"/>
            </a:endParaRPr>
          </a:p>
        </p:txBody>
      </p:sp>
      <p:sp>
        <p:nvSpPr>
          <p:cNvPr id="24" name="矩形 23"/>
          <p:cNvSpPr/>
          <p:nvPr/>
        </p:nvSpPr>
        <p:spPr>
          <a:xfrm>
            <a:off x="3326130" y="4114800"/>
            <a:ext cx="3577590" cy="579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smtClean="0">
                <a:solidFill>
                  <a:schemeClr val="tx1"/>
                </a:solidFill>
                <a:latin typeface="Times New Roman" panose="02020603050405020304" pitchFamily="18" charset="0"/>
                <a:cs typeface="Times New Roman" panose="02020603050405020304" pitchFamily="18" charset="0"/>
              </a:rPr>
              <a:t>Li </a:t>
            </a:r>
            <a:r>
              <a:rPr lang="en-US" altLang="zh-CN" sz="2400" b="1" dirty="0" err="1" smtClean="0">
                <a:solidFill>
                  <a:schemeClr val="tx1"/>
                </a:solidFill>
                <a:latin typeface="Times New Roman" panose="02020603050405020304" pitchFamily="18" charset="0"/>
                <a:cs typeface="Times New Roman" panose="02020603050405020304" pitchFamily="18" charset="0"/>
              </a:rPr>
              <a:t>Bai</a:t>
            </a:r>
            <a:r>
              <a:rPr lang="en-US" altLang="zh-CN" sz="2400" b="1" dirty="0" smtClean="0">
                <a:solidFill>
                  <a:schemeClr val="tx1"/>
                </a:solidFill>
                <a:latin typeface="Times New Roman" panose="02020603050405020304" pitchFamily="18" charset="0"/>
                <a:cs typeface="Times New Roman" panose="02020603050405020304" pitchFamily="18" charset="0"/>
              </a:rPr>
              <a:t> is my </a:t>
            </a:r>
            <a:r>
              <a:rPr lang="en-US" altLang="zh-CN" sz="2400" b="1" dirty="0" err="1" smtClean="0">
                <a:solidFill>
                  <a:schemeClr val="tx1"/>
                </a:solidFill>
                <a:latin typeface="Times New Roman" panose="02020603050405020304" pitchFamily="18" charset="0"/>
                <a:cs typeface="Times New Roman" panose="02020603050405020304" pitchFamily="18" charset="0"/>
              </a:rPr>
              <a:t>favouritepoet</a:t>
            </a:r>
            <a:r>
              <a:rPr lang="en-US" altLang="zh-CN" sz="2400" b="1" dirty="0" smtClean="0">
                <a:solidFill>
                  <a:schemeClr val="tx1"/>
                </a:solidFill>
                <a:latin typeface="Times New Roman" panose="02020603050405020304" pitchFamily="18" charset="0"/>
                <a:cs typeface="Times New Roman" panose="02020603050405020304" pitchFamily="18" charset="0"/>
              </a:rPr>
              <a:t>.</a:t>
            </a:r>
            <a:endParaRPr lang="zh-CN" altLang="en-US" sz="2400" b="1" dirty="0">
              <a:solidFill>
                <a:schemeClr val="tx1"/>
              </a:solidFill>
              <a:latin typeface="Times New Roman" panose="02020603050405020304" pitchFamily="18" charset="0"/>
              <a:cs typeface="Times New Roman" panose="02020603050405020304" pitchFamily="18" charset="0"/>
            </a:endParaRPr>
          </a:p>
        </p:txBody>
      </p:sp>
      <p:sp>
        <p:nvSpPr>
          <p:cNvPr id="27" name="左大括号 26"/>
          <p:cNvSpPr/>
          <p:nvPr/>
        </p:nvSpPr>
        <p:spPr>
          <a:xfrm>
            <a:off x="3051810" y="3139440"/>
            <a:ext cx="262890" cy="140208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0-#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0-#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0-#ppt_w/2"/>
                                          </p:val>
                                        </p:tav>
                                        <p:tav tm="100000">
                                          <p:val>
                                            <p:strVal val="#ppt_x"/>
                                          </p:val>
                                        </p:tav>
                                      </p:tavLst>
                                    </p:anim>
                                    <p:anim calcmode="lin" valueType="num">
                                      <p:cBhvr additive="base">
                                        <p:cTn id="33" dur="500" fill="hold"/>
                                        <p:tgtEl>
                                          <p:spTgt spid="14"/>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0-#ppt_w/2"/>
                                          </p:val>
                                        </p:tav>
                                        <p:tav tm="100000">
                                          <p:val>
                                            <p:strVal val="#ppt_x"/>
                                          </p:val>
                                        </p:tav>
                                      </p:tavLst>
                                    </p:anim>
                                    <p:anim calcmode="lin" valueType="num">
                                      <p:cBhvr additive="base">
                                        <p:cTn id="38" dur="500" fill="hold"/>
                                        <p:tgtEl>
                                          <p:spTgt spid="15"/>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additive="base">
                                        <p:cTn id="42" dur="500" fill="hold"/>
                                        <p:tgtEl>
                                          <p:spTgt spid="27"/>
                                        </p:tgtEl>
                                        <p:attrNameLst>
                                          <p:attrName>ppt_x</p:attrName>
                                        </p:attrNameLst>
                                      </p:cBhvr>
                                      <p:tavLst>
                                        <p:tav tm="0">
                                          <p:val>
                                            <p:strVal val="0-#ppt_w/2"/>
                                          </p:val>
                                        </p:tav>
                                        <p:tav tm="100000">
                                          <p:val>
                                            <p:strVal val="#ppt_x"/>
                                          </p:val>
                                        </p:tav>
                                      </p:tavLst>
                                    </p:anim>
                                    <p:anim calcmode="lin" valueType="num">
                                      <p:cBhvr additive="base">
                                        <p:cTn id="43" dur="500" fill="hold"/>
                                        <p:tgtEl>
                                          <p:spTgt spid="27"/>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8"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0-#ppt_w/2"/>
                                          </p:val>
                                        </p:tav>
                                        <p:tav tm="100000">
                                          <p:val>
                                            <p:strVal val="#ppt_x"/>
                                          </p:val>
                                        </p:tav>
                                      </p:tavLst>
                                    </p:anim>
                                    <p:anim calcmode="lin" valueType="num">
                                      <p:cBhvr additive="base">
                                        <p:cTn id="48" dur="500" fill="hold"/>
                                        <p:tgtEl>
                                          <p:spTgt spid="23"/>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8"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additive="base">
                                        <p:cTn id="52" dur="500" fill="hold"/>
                                        <p:tgtEl>
                                          <p:spTgt spid="16"/>
                                        </p:tgtEl>
                                        <p:attrNameLst>
                                          <p:attrName>ppt_x</p:attrName>
                                        </p:attrNameLst>
                                      </p:cBhvr>
                                      <p:tavLst>
                                        <p:tav tm="0">
                                          <p:val>
                                            <p:strVal val="0-#ppt_w/2"/>
                                          </p:val>
                                        </p:tav>
                                        <p:tav tm="100000">
                                          <p:val>
                                            <p:strVal val="#ppt_x"/>
                                          </p:val>
                                        </p:tav>
                                      </p:tavLst>
                                    </p:anim>
                                    <p:anim calcmode="lin" valueType="num">
                                      <p:cBhvr additive="base">
                                        <p:cTn id="53" dur="500" fill="hold"/>
                                        <p:tgtEl>
                                          <p:spTgt spid="16"/>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8"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additive="base">
                                        <p:cTn id="57" dur="500" fill="hold"/>
                                        <p:tgtEl>
                                          <p:spTgt spid="24"/>
                                        </p:tgtEl>
                                        <p:attrNameLst>
                                          <p:attrName>ppt_x</p:attrName>
                                        </p:attrNameLst>
                                      </p:cBhvr>
                                      <p:tavLst>
                                        <p:tav tm="0">
                                          <p:val>
                                            <p:strVal val="0-#ppt_w/2"/>
                                          </p:val>
                                        </p:tav>
                                        <p:tav tm="100000">
                                          <p:val>
                                            <p:strVal val="#ppt_x"/>
                                          </p:val>
                                        </p:tav>
                                      </p:tavLst>
                                    </p:anim>
                                    <p:anim calcmode="lin" valueType="num">
                                      <p:cBhvr additive="base">
                                        <p:cTn id="58" dur="500" fill="hold"/>
                                        <p:tgtEl>
                                          <p:spTgt spid="24"/>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8" fill="hold" grpId="0"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additive="base">
                                        <p:cTn id="62" dur="500" fill="hold"/>
                                        <p:tgtEl>
                                          <p:spTgt spid="18"/>
                                        </p:tgtEl>
                                        <p:attrNameLst>
                                          <p:attrName>ppt_x</p:attrName>
                                        </p:attrNameLst>
                                      </p:cBhvr>
                                      <p:tavLst>
                                        <p:tav tm="0">
                                          <p:val>
                                            <p:strVal val="0-#ppt_w/2"/>
                                          </p:val>
                                        </p:tav>
                                        <p:tav tm="100000">
                                          <p:val>
                                            <p:strVal val="#ppt_x"/>
                                          </p:val>
                                        </p:tav>
                                      </p:tavLst>
                                    </p:anim>
                                    <p:anim calcmode="lin" valueType="num">
                                      <p:cBhvr additive="base">
                                        <p:cTn id="63" dur="500" fill="hold"/>
                                        <p:tgtEl>
                                          <p:spTgt spid="18"/>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 presetClass="entr" presetSubtype="8"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0-#ppt_w/2"/>
                                          </p:val>
                                        </p:tav>
                                        <p:tav tm="100000">
                                          <p:val>
                                            <p:strVal val="#ppt_x"/>
                                          </p:val>
                                        </p:tav>
                                      </p:tavLst>
                                    </p:anim>
                                    <p:anim calcmode="lin" valueType="num">
                                      <p:cBhvr additive="base">
                                        <p:cTn id="68" dur="500" fill="hold"/>
                                        <p:tgtEl>
                                          <p:spTgt spid="19"/>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2" presetClass="entr" presetSubtype="8"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additive="base">
                                        <p:cTn id="72" dur="500" fill="hold"/>
                                        <p:tgtEl>
                                          <p:spTgt spid="20"/>
                                        </p:tgtEl>
                                        <p:attrNameLst>
                                          <p:attrName>ppt_x</p:attrName>
                                        </p:attrNameLst>
                                      </p:cBhvr>
                                      <p:tavLst>
                                        <p:tav tm="0">
                                          <p:val>
                                            <p:strVal val="0-#ppt_w/2"/>
                                          </p:val>
                                        </p:tav>
                                        <p:tav tm="100000">
                                          <p:val>
                                            <p:strVal val="#ppt_x"/>
                                          </p:val>
                                        </p:tav>
                                      </p:tavLst>
                                    </p:anim>
                                    <p:anim calcmode="lin" valueType="num">
                                      <p:cBhvr additive="base">
                                        <p:cTn id="73" dur="500" fill="hold"/>
                                        <p:tgtEl>
                                          <p:spTgt spid="20"/>
                                        </p:tgtEl>
                                        <p:attrNameLst>
                                          <p:attrName>ppt_y</p:attrName>
                                        </p:attrNameLst>
                                      </p:cBhvr>
                                      <p:tavLst>
                                        <p:tav tm="0">
                                          <p:val>
                                            <p:strVal val="#ppt_y"/>
                                          </p:val>
                                        </p:tav>
                                        <p:tav tm="100000">
                                          <p:val>
                                            <p:strVal val="#ppt_y"/>
                                          </p:val>
                                        </p:tav>
                                      </p:tavLst>
                                    </p:anim>
                                  </p:childTnLst>
                                </p:cTn>
                              </p:par>
                            </p:childTnLst>
                          </p:cTn>
                        </p:par>
                        <p:par>
                          <p:cTn id="74" fill="hold">
                            <p:stCondLst>
                              <p:cond delay="7000"/>
                            </p:stCondLst>
                            <p:childTnLst>
                              <p:par>
                                <p:cTn id="75" presetID="2" presetClass="entr" presetSubtype="8" fill="hold" grpId="0" nodeType="afterEffect">
                                  <p:stCondLst>
                                    <p:cond delay="0"/>
                                  </p:stCondLst>
                                  <p:childTnLst>
                                    <p:set>
                                      <p:cBhvr>
                                        <p:cTn id="76" dur="1" fill="hold">
                                          <p:stCondLst>
                                            <p:cond delay="0"/>
                                          </p:stCondLst>
                                        </p:cTn>
                                        <p:tgtEl>
                                          <p:spTgt spid="22"/>
                                        </p:tgtEl>
                                        <p:attrNameLst>
                                          <p:attrName>style.visibility</p:attrName>
                                        </p:attrNameLst>
                                      </p:cBhvr>
                                      <p:to>
                                        <p:strVal val="visible"/>
                                      </p:to>
                                    </p:set>
                                    <p:anim calcmode="lin" valueType="num">
                                      <p:cBhvr additive="base">
                                        <p:cTn id="77" dur="500" fill="hold"/>
                                        <p:tgtEl>
                                          <p:spTgt spid="22"/>
                                        </p:tgtEl>
                                        <p:attrNameLst>
                                          <p:attrName>ppt_x</p:attrName>
                                        </p:attrNameLst>
                                      </p:cBhvr>
                                      <p:tavLst>
                                        <p:tav tm="0">
                                          <p:val>
                                            <p:strVal val="0-#ppt_w/2"/>
                                          </p:val>
                                        </p:tav>
                                        <p:tav tm="100000">
                                          <p:val>
                                            <p:strVal val="#ppt_x"/>
                                          </p:val>
                                        </p:tav>
                                      </p:tavLst>
                                    </p:anim>
                                    <p:anim calcmode="lin" valueType="num">
                                      <p:cBhvr additive="base">
                                        <p:cTn id="78" dur="500" fill="hold"/>
                                        <p:tgtEl>
                                          <p:spTgt spid="22"/>
                                        </p:tgtEl>
                                        <p:attrNameLst>
                                          <p:attrName>ppt_y</p:attrName>
                                        </p:attrNameLst>
                                      </p:cBhvr>
                                      <p:tavLst>
                                        <p:tav tm="0">
                                          <p:val>
                                            <p:strVal val="#ppt_y"/>
                                          </p:val>
                                        </p:tav>
                                        <p:tav tm="100000">
                                          <p:val>
                                            <p:strVal val="#ppt_y"/>
                                          </p:val>
                                        </p:tav>
                                      </p:tavLst>
                                    </p:anim>
                                  </p:childTnLst>
                                </p:cTn>
                              </p:par>
                            </p:childTnLst>
                          </p:cTn>
                        </p:par>
                        <p:par>
                          <p:cTn id="79" fill="hold">
                            <p:stCondLst>
                              <p:cond delay="7500"/>
                            </p:stCondLst>
                            <p:childTnLst>
                              <p:par>
                                <p:cTn id="80" presetID="2" presetClass="entr" presetSubtype="8"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 calcmode="lin" valueType="num">
                                      <p:cBhvr additive="base">
                                        <p:cTn id="82" dur="500" fill="hold"/>
                                        <p:tgtEl>
                                          <p:spTgt spid="17"/>
                                        </p:tgtEl>
                                        <p:attrNameLst>
                                          <p:attrName>ppt_x</p:attrName>
                                        </p:attrNameLst>
                                      </p:cBhvr>
                                      <p:tavLst>
                                        <p:tav tm="0">
                                          <p:val>
                                            <p:strVal val="0-#ppt_w/2"/>
                                          </p:val>
                                        </p:tav>
                                        <p:tav tm="100000">
                                          <p:val>
                                            <p:strVal val="#ppt_x"/>
                                          </p:val>
                                        </p:tav>
                                      </p:tavLst>
                                    </p:anim>
                                    <p:anim calcmode="lin" valueType="num">
                                      <p:cBhvr additive="base">
                                        <p:cTn id="83" dur="500" fill="hold"/>
                                        <p:tgtEl>
                                          <p:spTgt spid="17"/>
                                        </p:tgtEl>
                                        <p:attrNameLst>
                                          <p:attrName>ppt_y</p:attrName>
                                        </p:attrNameLst>
                                      </p:cBhvr>
                                      <p:tavLst>
                                        <p:tav tm="0">
                                          <p:val>
                                            <p:strVal val="#ppt_y"/>
                                          </p:val>
                                        </p:tav>
                                        <p:tav tm="100000">
                                          <p:val>
                                            <p:strVal val="#ppt_y"/>
                                          </p:val>
                                        </p:tav>
                                      </p:tavLst>
                                    </p:anim>
                                  </p:childTnLst>
                                </p:cTn>
                              </p:par>
                            </p:childTnLst>
                          </p:cTn>
                        </p:par>
                        <p:par>
                          <p:cTn id="84" fill="hold">
                            <p:stCondLst>
                              <p:cond delay="8000"/>
                            </p:stCondLst>
                            <p:childTnLst>
                              <p:par>
                                <p:cTn id="85" presetID="2" presetClass="entr" presetSubtype="8" fill="hold" grpId="0" nodeType="afterEffect">
                                  <p:stCondLst>
                                    <p:cond delay="0"/>
                                  </p:stCondLst>
                                  <p:childTnLst>
                                    <p:set>
                                      <p:cBhvr>
                                        <p:cTn id="86" dur="1" fill="hold">
                                          <p:stCondLst>
                                            <p:cond delay="0"/>
                                          </p:stCondLst>
                                        </p:cTn>
                                        <p:tgtEl>
                                          <p:spTgt spid="21"/>
                                        </p:tgtEl>
                                        <p:attrNameLst>
                                          <p:attrName>style.visibility</p:attrName>
                                        </p:attrNameLst>
                                      </p:cBhvr>
                                      <p:to>
                                        <p:strVal val="visible"/>
                                      </p:to>
                                    </p:set>
                                    <p:anim calcmode="lin" valueType="num">
                                      <p:cBhvr additive="base">
                                        <p:cTn id="87" dur="500" fill="hold"/>
                                        <p:tgtEl>
                                          <p:spTgt spid="21"/>
                                        </p:tgtEl>
                                        <p:attrNameLst>
                                          <p:attrName>ppt_x</p:attrName>
                                        </p:attrNameLst>
                                      </p:cBhvr>
                                      <p:tavLst>
                                        <p:tav tm="0">
                                          <p:val>
                                            <p:strVal val="0-#ppt_w/2"/>
                                          </p:val>
                                        </p:tav>
                                        <p:tav tm="100000">
                                          <p:val>
                                            <p:strVal val="#ppt_x"/>
                                          </p:val>
                                        </p:tav>
                                      </p:tavLst>
                                    </p:anim>
                                    <p:anim calcmode="lin" valueType="num">
                                      <p:cBhvr additive="base">
                                        <p:cTn id="88"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9" grpId="0" animBg="1"/>
      <p:bldP spid="10" grpId="0" animBg="1"/>
      <p:bldP spid="11" grpId="0" animBg="1"/>
      <p:bldP spid="13" grpId="0" animBg="1"/>
      <p:bldP spid="14" grpId="0" animBg="1"/>
      <p:bldP spid="15" grpId="0" animBg="1"/>
      <p:bldP spid="16" grpId="0" animBg="1"/>
      <p:bldP spid="18" grpId="0" animBg="1"/>
      <p:bldP spid="19" grpId="0" animBg="1"/>
      <p:bldP spid="20" grpId="0" animBg="1"/>
      <p:bldP spid="21" grpId="0" animBg="1"/>
      <p:bldP spid="17" grpId="0" animBg="1"/>
      <p:bldP spid="22" grpId="0" animBg="1"/>
      <p:bldP spid="23" grpId="0" animBg="1"/>
      <p:bldP spid="24"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4" name="Rectangle 9"/>
          <p:cNvSpPr/>
          <p:nvPr/>
        </p:nvSpPr>
        <p:spPr>
          <a:xfrm>
            <a:off x="571262" y="1239588"/>
            <a:ext cx="1499128"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素材积累</a:t>
            </a:r>
            <a:r>
              <a:rPr lang="zh-CN" altLang="en-US" sz="2400" b="1" dirty="0" smtClean="0">
                <a:solidFill>
                  <a:srgbClr val="FF6600"/>
                </a:solidFill>
                <a:latin typeface="Times New Roman" panose="02020603050405020304" pitchFamily="18" charset="0"/>
                <a:cs typeface="Times New Roman" panose="02020603050405020304" pitchFamily="18" charset="0"/>
              </a:rPr>
              <a:t> </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cstate="email"/>
          <a:stretch>
            <a:fillRect/>
          </a:stretch>
        </p:blipFill>
        <p:spPr>
          <a:xfrm>
            <a:off x="354807" y="1409249"/>
            <a:ext cx="63341" cy="414020"/>
          </a:xfrm>
          <a:prstGeom prst="rect">
            <a:avLst/>
          </a:prstGeom>
          <a:noFill/>
          <a:ln w="9525">
            <a:noFill/>
          </a:ln>
        </p:spPr>
      </p:pic>
      <p:sp>
        <p:nvSpPr>
          <p:cNvPr id="8" name="Text Box 7"/>
          <p:cNvSpPr txBox="1">
            <a:spLocks noChangeArrowheads="1"/>
          </p:cNvSpPr>
          <p:nvPr/>
        </p:nvSpPr>
        <p:spPr bwMode="auto">
          <a:xfrm>
            <a:off x="469822" y="1735307"/>
            <a:ext cx="8066630" cy="4524315"/>
          </a:xfrm>
          <a:prstGeom prst="rect">
            <a:avLst/>
          </a:prstGeom>
          <a:noFill/>
          <a:ln w="9525">
            <a:noFill/>
            <a:miter lim="800000"/>
          </a:ln>
          <a:effectLst/>
        </p:spPr>
        <p:txBody>
          <a:bodyPr wrap="square">
            <a:spAutoFit/>
          </a:bodyPr>
          <a:lstStyle/>
          <a:p>
            <a:pPr>
              <a:lnSpc>
                <a:spcPct val="200000"/>
              </a:lnSpc>
            </a:pPr>
            <a:r>
              <a:rPr lang="zh-CN" altLang="en-US" sz="2400" b="1" dirty="0" smtClean="0">
                <a:latin typeface="Times New Roman" panose="02020603050405020304" pitchFamily="18" charset="0"/>
                <a:cs typeface="Times New Roman" panose="02020603050405020304" pitchFamily="18" charset="0"/>
              </a:rPr>
              <a:t>常用短语</a:t>
            </a:r>
          </a:p>
          <a:p>
            <a:pPr>
              <a:lnSpc>
                <a:spcPct val="200000"/>
              </a:lnSpc>
            </a:pPr>
            <a:r>
              <a:rPr lang="en-US" altLang="zh-CN" sz="2400" b="1" dirty="0" smtClean="0">
                <a:latin typeface="Times New Roman" panose="02020603050405020304" pitchFamily="18" charset="0"/>
                <a:cs typeface="Times New Roman" panose="02020603050405020304" pitchFamily="18" charset="0"/>
              </a:rPr>
              <a:t>1</a:t>
            </a:r>
            <a:r>
              <a:rPr lang="zh-CN" altLang="en-US" sz="2400" b="1" dirty="0" smtClean="0">
                <a:latin typeface="Times New Roman" panose="02020603050405020304" pitchFamily="18" charset="0"/>
                <a:cs typeface="Times New Roman" panose="02020603050405020304" pitchFamily="18" charset="0"/>
              </a:rPr>
              <a:t>．从前</a:t>
            </a:r>
            <a:r>
              <a:rPr lang="en-US" altLang="zh-CN" sz="2400" b="1" dirty="0" smtClean="0">
                <a:latin typeface="Times New Roman" panose="02020603050405020304" pitchFamily="18" charset="0"/>
                <a:cs typeface="Times New Roman" panose="02020603050405020304" pitchFamily="18" charset="0"/>
              </a:rPr>
              <a:t>________________</a:t>
            </a:r>
          </a:p>
          <a:p>
            <a:pPr>
              <a:lnSpc>
                <a:spcPct val="200000"/>
              </a:lnSpc>
            </a:pPr>
            <a:r>
              <a:rPr lang="en-US" altLang="zh-CN" sz="2400" b="1" dirty="0" smtClean="0">
                <a:latin typeface="Times New Roman" panose="02020603050405020304" pitchFamily="18" charset="0"/>
                <a:cs typeface="Times New Roman" panose="02020603050405020304" pitchFamily="18" charset="0"/>
              </a:rPr>
              <a:t>2</a:t>
            </a:r>
            <a:r>
              <a:rPr lang="zh-CN" altLang="en-US" sz="2400" b="1" dirty="0" smtClean="0">
                <a:latin typeface="Times New Roman" panose="02020603050405020304" pitchFamily="18" charset="0"/>
                <a:cs typeface="Times New Roman" panose="02020603050405020304" pitchFamily="18" charset="0"/>
              </a:rPr>
              <a:t>．出生</a:t>
            </a:r>
            <a:r>
              <a:rPr lang="en-US" altLang="zh-CN" sz="2400" b="1" dirty="0" smtClean="0">
                <a:latin typeface="Times New Roman" panose="02020603050405020304" pitchFamily="18" charset="0"/>
                <a:cs typeface="Times New Roman" panose="02020603050405020304" pitchFamily="18" charset="0"/>
              </a:rPr>
              <a:t>__________________</a:t>
            </a:r>
          </a:p>
          <a:p>
            <a:pPr>
              <a:lnSpc>
                <a:spcPct val="200000"/>
              </a:lnSpc>
            </a:pPr>
            <a:r>
              <a:rPr lang="en-US" altLang="zh-CN" sz="2400" b="1" dirty="0" smtClean="0">
                <a:latin typeface="Times New Roman" panose="02020603050405020304" pitchFamily="18" charset="0"/>
                <a:cs typeface="Times New Roman" panose="02020603050405020304" pitchFamily="18" charset="0"/>
              </a:rPr>
              <a:t>3</a:t>
            </a:r>
            <a:r>
              <a:rPr lang="zh-CN" altLang="en-US" sz="2400" b="1" dirty="0" smtClean="0">
                <a:latin typeface="Times New Roman" panose="02020603050405020304" pitchFamily="18" charset="0"/>
                <a:cs typeface="Times New Roman" panose="02020603050405020304" pitchFamily="18" charset="0"/>
              </a:rPr>
              <a:t>．谋生</a:t>
            </a:r>
            <a:r>
              <a:rPr lang="en-US" altLang="zh-CN" sz="2400" b="1" dirty="0" smtClean="0">
                <a:latin typeface="Times New Roman" panose="02020603050405020304" pitchFamily="18" charset="0"/>
                <a:cs typeface="Times New Roman" panose="02020603050405020304" pitchFamily="18" charset="0"/>
              </a:rPr>
              <a:t>__________________</a:t>
            </a:r>
          </a:p>
          <a:p>
            <a:pPr>
              <a:lnSpc>
                <a:spcPct val="200000"/>
              </a:lnSpc>
            </a:pPr>
            <a:r>
              <a:rPr lang="en-US" altLang="zh-CN" sz="2400" b="1" dirty="0" smtClean="0">
                <a:latin typeface="Times New Roman" panose="02020603050405020304" pitchFamily="18" charset="0"/>
                <a:cs typeface="Times New Roman" panose="02020603050405020304" pitchFamily="18" charset="0"/>
              </a:rPr>
              <a:t>4</a:t>
            </a:r>
            <a:r>
              <a:rPr lang="zh-CN" altLang="en-US" sz="2400" b="1" dirty="0" smtClean="0">
                <a:latin typeface="Times New Roman" panose="02020603050405020304" pitchFamily="18" charset="0"/>
                <a:cs typeface="Times New Roman" panose="02020603050405020304" pitchFamily="18" charset="0"/>
              </a:rPr>
              <a:t>．鼓励某人做某事</a:t>
            </a:r>
            <a:r>
              <a:rPr lang="en-US" altLang="zh-CN" sz="2400" b="1" dirty="0" smtClean="0">
                <a:latin typeface="Times New Roman" panose="02020603050405020304" pitchFamily="18" charset="0"/>
                <a:cs typeface="Times New Roman" panose="02020603050405020304" pitchFamily="18" charset="0"/>
              </a:rPr>
              <a:t>__________________</a:t>
            </a:r>
          </a:p>
          <a:p>
            <a:pPr>
              <a:lnSpc>
                <a:spcPct val="200000"/>
              </a:lnSpc>
            </a:pPr>
            <a:r>
              <a:rPr lang="en-US" altLang="zh-CN" sz="2400" b="1" dirty="0" smtClean="0">
                <a:latin typeface="Times New Roman" panose="02020603050405020304" pitchFamily="18" charset="0"/>
                <a:cs typeface="Times New Roman" panose="02020603050405020304" pitchFamily="18" charset="0"/>
              </a:rPr>
              <a:t>5</a:t>
            </a:r>
            <a:r>
              <a:rPr lang="zh-CN" altLang="en-US" sz="2400" b="1" dirty="0" smtClean="0">
                <a:latin typeface="Times New Roman" panose="02020603050405020304" pitchFamily="18" charset="0"/>
                <a:cs typeface="Times New Roman" panose="02020603050405020304" pitchFamily="18" charset="0"/>
              </a:rPr>
              <a:t>．向</a:t>
            </a:r>
            <a:r>
              <a:rPr lang="en-US" altLang="zh-CN"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学习</a:t>
            </a:r>
            <a:r>
              <a:rPr lang="en-US" altLang="zh-CN" sz="2400" b="1" dirty="0" smtClean="0">
                <a:latin typeface="Times New Roman" panose="02020603050405020304" pitchFamily="18" charset="0"/>
                <a:cs typeface="Times New Roman" panose="02020603050405020304" pitchFamily="18" charset="0"/>
              </a:rPr>
              <a:t>________________</a:t>
            </a:r>
          </a:p>
        </p:txBody>
      </p:sp>
      <p:sp>
        <p:nvSpPr>
          <p:cNvPr id="12" name="Rectangle 17"/>
          <p:cNvSpPr>
            <a:spLocks noChangeArrowheads="1"/>
          </p:cNvSpPr>
          <p:nvPr/>
        </p:nvSpPr>
        <p:spPr bwMode="auto">
          <a:xfrm>
            <a:off x="1648455" y="2594714"/>
            <a:ext cx="2854681"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once upon a time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
        <p:nvSpPr>
          <p:cNvPr id="9" name="Rectangle 17"/>
          <p:cNvSpPr>
            <a:spLocks noChangeArrowheads="1"/>
          </p:cNvSpPr>
          <p:nvPr/>
        </p:nvSpPr>
        <p:spPr bwMode="auto">
          <a:xfrm>
            <a:off x="1831336" y="3265274"/>
            <a:ext cx="1403354"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be born</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Rectangle 17"/>
          <p:cNvSpPr>
            <a:spLocks noChangeArrowheads="1"/>
          </p:cNvSpPr>
          <p:nvPr/>
        </p:nvSpPr>
        <p:spPr bwMode="auto">
          <a:xfrm>
            <a:off x="1648456" y="3951073"/>
            <a:ext cx="3163574"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make one's/a living</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Rectangle 17"/>
          <p:cNvSpPr>
            <a:spLocks noChangeArrowheads="1"/>
          </p:cNvSpPr>
          <p:nvPr/>
        </p:nvSpPr>
        <p:spPr bwMode="auto">
          <a:xfrm>
            <a:off x="3100065" y="4436968"/>
            <a:ext cx="3089719" cy="830997"/>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encourage sb. to do </a:t>
            </a:r>
            <a:r>
              <a:rPr lang="en-US" altLang="zh-CN" sz="2400" b="1" dirty="0" err="1" smtClean="0">
                <a:solidFill>
                  <a:srgbClr val="FF0000"/>
                </a:solidFill>
                <a:latin typeface="Times New Roman" panose="02020603050405020304" pitchFamily="18" charset="0"/>
                <a:cs typeface="Times New Roman" panose="02020603050405020304" pitchFamily="18" charset="0"/>
              </a:rPr>
              <a:t>sth</a:t>
            </a:r>
            <a:r>
              <a:rPr lang="en-US" altLang="zh-CN" sz="2400" b="1" dirty="0" smtClean="0">
                <a:solidFill>
                  <a:srgbClr val="FF0000"/>
                </a:solidFill>
                <a:latin typeface="Times New Roman" panose="02020603050405020304" pitchFamily="18" charset="0"/>
                <a:cs typeface="Times New Roman" panose="02020603050405020304" pitchFamily="18" charset="0"/>
              </a:rPr>
              <a:t>.</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3" name="Rectangle 17"/>
          <p:cNvSpPr>
            <a:spLocks noChangeArrowheads="1"/>
          </p:cNvSpPr>
          <p:nvPr/>
        </p:nvSpPr>
        <p:spPr bwMode="auto">
          <a:xfrm>
            <a:off x="2539996" y="5307434"/>
            <a:ext cx="2134874" cy="461665"/>
          </a:xfrm>
          <a:prstGeom prst="rect">
            <a:avLst/>
          </a:prstGeom>
          <a:noFill/>
          <a:ln w="9525">
            <a:noFill/>
            <a:miter lim="800000"/>
          </a:ln>
          <a:effectLst/>
        </p:spPr>
        <p:txBody>
          <a:bodyPr wrap="square" anchor="ctr">
            <a:spAutoFit/>
          </a:bodyPr>
          <a:lstStyle/>
          <a:p>
            <a:pPr eaLnBrk="0" hangingPunct="0">
              <a:buFont typeface="Arial" panose="020B0604020202020204" pitchFamily="34" charset="0"/>
              <a:buNone/>
            </a:pPr>
            <a:r>
              <a:rPr lang="en-US" altLang="zh-CN" sz="2400" b="1" dirty="0" smtClean="0">
                <a:solidFill>
                  <a:srgbClr val="FF0000"/>
                </a:solidFill>
                <a:latin typeface="Times New Roman" panose="02020603050405020304" pitchFamily="18" charset="0"/>
                <a:cs typeface="Times New Roman" panose="02020603050405020304" pitchFamily="18" charset="0"/>
              </a:rPr>
              <a:t>learn from…</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i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ox(i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ox(in)">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2" grpId="0"/>
      <p:bldP spid="9" grpId="0"/>
      <p:bldP spid="10" grpId="0"/>
      <p:bldP spid="11"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8" name="Text Box 7"/>
          <p:cNvSpPr txBox="1">
            <a:spLocks noChangeArrowheads="1"/>
          </p:cNvSpPr>
          <p:nvPr/>
        </p:nvSpPr>
        <p:spPr bwMode="auto">
          <a:xfrm>
            <a:off x="492682" y="1423298"/>
            <a:ext cx="8066630" cy="2862322"/>
          </a:xfrm>
          <a:prstGeom prst="rect">
            <a:avLst/>
          </a:prstGeom>
          <a:noFill/>
          <a:ln w="9525">
            <a:noFill/>
            <a:miter lim="800000"/>
          </a:ln>
          <a:effectLst/>
        </p:spPr>
        <p:txBody>
          <a:bodyPr wrap="square">
            <a:spAutoFit/>
          </a:bodyPr>
          <a:lstStyle/>
          <a:p>
            <a:pPr>
              <a:lnSpc>
                <a:spcPct val="150000"/>
              </a:lnSpc>
            </a:pPr>
            <a:r>
              <a:rPr lang="zh-CN" altLang="en-US" sz="3000" b="1" dirty="0" smtClean="0">
                <a:latin typeface="Times New Roman" panose="02020603050405020304" pitchFamily="18" charset="0"/>
                <a:cs typeface="Times New Roman" panose="02020603050405020304" pitchFamily="18" charset="0"/>
              </a:rPr>
              <a:t>常用句子</a:t>
            </a:r>
          </a:p>
          <a:p>
            <a:pPr>
              <a:lnSpc>
                <a:spcPct val="150000"/>
              </a:lnSpc>
            </a:pPr>
            <a:r>
              <a:rPr lang="en-US" altLang="zh-CN"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My </a:t>
            </a:r>
            <a:r>
              <a:rPr lang="en-US" altLang="zh-CN" sz="3000" b="1" dirty="0" err="1" smtClean="0">
                <a:latin typeface="Times New Roman" panose="02020603050405020304" pitchFamily="18" charset="0"/>
                <a:cs typeface="Times New Roman" panose="02020603050405020304" pitchFamily="18" charset="0"/>
              </a:rPr>
              <a:t>favourite</a:t>
            </a:r>
            <a:r>
              <a:rPr lang="en-US" altLang="zh-CN" sz="3000" b="1" dirty="0" smtClean="0">
                <a:latin typeface="Times New Roman" panose="02020603050405020304" pitchFamily="18" charset="0"/>
                <a:cs typeface="Times New Roman" panose="02020603050405020304" pitchFamily="18" charset="0"/>
              </a:rPr>
              <a:t> poet is Li </a:t>
            </a:r>
            <a:r>
              <a:rPr lang="en-US" altLang="zh-CN" sz="3000" b="1" dirty="0" err="1" smtClean="0">
                <a:latin typeface="Times New Roman" panose="02020603050405020304" pitchFamily="18" charset="0"/>
                <a:cs typeface="Times New Roman" panose="02020603050405020304" pitchFamily="18" charset="0"/>
              </a:rPr>
              <a:t>Bai</a:t>
            </a:r>
            <a:r>
              <a:rPr lang="en-US" altLang="zh-CN" sz="3000" b="1" dirty="0" smtClean="0">
                <a:latin typeface="Times New Roman" panose="02020603050405020304" pitchFamily="18" charset="0"/>
                <a:cs typeface="Times New Roman" panose="02020603050405020304" pitchFamily="18" charset="0"/>
              </a:rPr>
              <a:t>.</a:t>
            </a:r>
          </a:p>
          <a:p>
            <a:pPr>
              <a:lnSpc>
                <a:spcPct val="150000"/>
              </a:lnSpc>
            </a:pPr>
            <a:r>
              <a:rPr lang="en-US" altLang="zh-CN"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He wrote many poems.</a:t>
            </a:r>
          </a:p>
          <a:p>
            <a:pPr>
              <a:lnSpc>
                <a:spcPct val="150000"/>
              </a:lnSpc>
            </a:pPr>
            <a:r>
              <a:rPr lang="en-US" altLang="zh-CN"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a:t>
            </a:r>
            <a:r>
              <a:rPr lang="en-US" altLang="zh-CN" sz="3000" b="1" dirty="0" smtClean="0">
                <a:latin typeface="Times New Roman" panose="02020603050405020304" pitchFamily="18" charset="0"/>
                <a:cs typeface="Times New Roman" panose="02020603050405020304" pitchFamily="18" charset="0"/>
              </a:rPr>
              <a:t>I always remind myself to learn from him.</a:t>
            </a:r>
          </a:p>
        </p:txBody>
      </p:sp>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4" name="Rectangle 9"/>
          <p:cNvSpPr/>
          <p:nvPr/>
        </p:nvSpPr>
        <p:spPr>
          <a:xfrm>
            <a:off x="674132" y="1167950"/>
            <a:ext cx="1422184"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高分模板</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cstate="email"/>
          <a:stretch>
            <a:fillRect/>
          </a:stretch>
        </p:blipFill>
        <p:spPr>
          <a:xfrm>
            <a:off x="514827" y="1287329"/>
            <a:ext cx="63341" cy="414020"/>
          </a:xfrm>
          <a:prstGeom prst="rect">
            <a:avLst/>
          </a:prstGeom>
          <a:noFill/>
          <a:ln w="9525">
            <a:noFill/>
          </a:ln>
        </p:spPr>
      </p:pic>
      <p:sp>
        <p:nvSpPr>
          <p:cNvPr id="8" name="Text Box 7"/>
          <p:cNvSpPr txBox="1">
            <a:spLocks noChangeArrowheads="1"/>
          </p:cNvSpPr>
          <p:nvPr/>
        </p:nvSpPr>
        <p:spPr bwMode="auto">
          <a:xfrm>
            <a:off x="321231" y="1629109"/>
            <a:ext cx="8457009" cy="5011949"/>
          </a:xfrm>
          <a:prstGeom prst="rect">
            <a:avLst/>
          </a:prstGeom>
          <a:noFill/>
          <a:ln w="9525">
            <a:noFill/>
            <a:miter lim="800000"/>
          </a:ln>
          <a:effectLst/>
        </p:spPr>
        <p:txBody>
          <a:bodyPr wrap="square">
            <a:spAutoFit/>
          </a:bodyPr>
          <a:lstStyle/>
          <a:p>
            <a:pPr algn="ctr">
              <a:lnSpc>
                <a:spcPct val="150000"/>
              </a:lnSpc>
            </a:pPr>
            <a:r>
              <a:rPr lang="en-US" altLang="zh-CN" sz="2400" b="1" dirty="0" smtClean="0">
                <a:latin typeface="Times New Roman" panose="02020603050405020304" pitchFamily="18" charset="0"/>
                <a:cs typeface="Times New Roman" panose="02020603050405020304" pitchFamily="18" charset="0"/>
              </a:rPr>
              <a:t> My </a:t>
            </a:r>
            <a:r>
              <a:rPr lang="en-US" altLang="zh-CN" sz="2400" b="1" dirty="0" err="1" smtClean="0">
                <a:latin typeface="Times New Roman" panose="02020603050405020304" pitchFamily="18" charset="0"/>
                <a:cs typeface="Times New Roman" panose="02020603050405020304" pitchFamily="18" charset="0"/>
              </a:rPr>
              <a:t>Favourite</a:t>
            </a:r>
            <a:r>
              <a:rPr lang="en-US" altLang="zh-CN" sz="2400" b="1" dirty="0" smtClean="0">
                <a:latin typeface="Times New Roman" panose="02020603050405020304" pitchFamily="18" charset="0"/>
                <a:cs typeface="Times New Roman" panose="02020603050405020304" pitchFamily="18" charset="0"/>
              </a:rPr>
              <a:t> Poet</a:t>
            </a:r>
          </a:p>
          <a:p>
            <a:pPr algn="just">
              <a:lnSpc>
                <a:spcPct val="150000"/>
              </a:lnSpc>
            </a:pPr>
            <a:r>
              <a:rPr lang="en-US" altLang="zh-CN" sz="2400" b="1" dirty="0" smtClean="0">
                <a:latin typeface="Times New Roman" panose="02020603050405020304" pitchFamily="18" charset="0"/>
                <a:cs typeface="Times New Roman" panose="02020603050405020304" pitchFamily="18" charset="0"/>
              </a:rPr>
              <a:t>    Li </a:t>
            </a:r>
            <a:r>
              <a:rPr lang="en-US" altLang="zh-CN" sz="2400" b="1" dirty="0" err="1" smtClean="0">
                <a:latin typeface="Times New Roman" panose="02020603050405020304" pitchFamily="18" charset="0"/>
                <a:cs typeface="Times New Roman" panose="02020603050405020304" pitchFamily="18" charset="0"/>
              </a:rPr>
              <a:t>Bai</a:t>
            </a:r>
            <a:r>
              <a:rPr lang="en-US" altLang="zh-CN" sz="2400" b="1" dirty="0" smtClean="0">
                <a:latin typeface="Times New Roman" panose="02020603050405020304" pitchFamily="18" charset="0"/>
                <a:cs typeface="Times New Roman" panose="02020603050405020304" pitchFamily="18" charset="0"/>
              </a:rPr>
              <a:t> is my </a:t>
            </a:r>
            <a:r>
              <a:rPr lang="en-US" altLang="zh-CN" sz="2400" b="1" dirty="0" err="1" smtClean="0">
                <a:latin typeface="Times New Roman" panose="02020603050405020304" pitchFamily="18" charset="0"/>
                <a:cs typeface="Times New Roman" panose="02020603050405020304" pitchFamily="18" charset="0"/>
              </a:rPr>
              <a:t>favourite</a:t>
            </a:r>
            <a:r>
              <a:rPr lang="en-US" altLang="zh-CN" sz="2400" b="1" dirty="0" smtClean="0">
                <a:latin typeface="Times New Roman" panose="02020603050405020304" pitchFamily="18" charset="0"/>
                <a:cs typeface="Times New Roman" panose="02020603050405020304" pitchFamily="18" charset="0"/>
              </a:rPr>
              <a:t> poet. He was a famous poet in Tang Dynasty. He wrote many poems. Most of the students like his poems. ①</a:t>
            </a:r>
            <a:r>
              <a:rPr lang="en-US" altLang="zh-CN" sz="2400" b="1" u="sng" dirty="0" smtClean="0">
                <a:latin typeface="Times New Roman" panose="02020603050405020304" pitchFamily="18" charset="0"/>
                <a:cs typeface="Times New Roman" panose="02020603050405020304" pitchFamily="18" charset="0"/>
              </a:rPr>
              <a:t>When he was a young boy</a:t>
            </a:r>
            <a:r>
              <a:rPr lang="en-US" altLang="zh-CN" sz="2400" b="1" dirty="0" smtClean="0">
                <a:latin typeface="Times New Roman" panose="02020603050405020304" pitchFamily="18" charset="0"/>
                <a:cs typeface="Times New Roman" panose="02020603050405020304" pitchFamily="18" charset="0"/>
              </a:rPr>
              <a:t>,  he remembered “②</a:t>
            </a:r>
            <a:r>
              <a:rPr lang="en-US" altLang="zh-CN" sz="2400" b="1" u="sng" dirty="0" smtClean="0">
                <a:latin typeface="Times New Roman" panose="02020603050405020304" pitchFamily="18" charset="0"/>
                <a:cs typeface="Times New Roman" panose="02020603050405020304" pitchFamily="18" charset="0"/>
              </a:rPr>
              <a:t>Where there is a will,  there is a way.</a:t>
            </a:r>
            <a:r>
              <a:rPr lang="en-US" altLang="zh-CN" sz="2400" b="1" dirty="0" smtClean="0">
                <a:latin typeface="Times New Roman" panose="02020603050405020304" pitchFamily="18" charset="0"/>
                <a:cs typeface="Times New Roman" panose="02020603050405020304" pitchFamily="18" charset="0"/>
              </a:rPr>
              <a:t>” all the time. It encouraged him to study hard. His poems inspired many people. </a:t>
            </a:r>
            <a:r>
              <a:rPr lang="en-US" altLang="zh-CN" sz="2400" b="1" u="sng" dirty="0" smtClean="0">
                <a:latin typeface="Times New Roman" panose="02020603050405020304" pitchFamily="18" charset="0"/>
                <a:cs typeface="Times New Roman" panose="02020603050405020304" pitchFamily="18" charset="0"/>
              </a:rPr>
              <a:t>That's why </a:t>
            </a:r>
            <a:r>
              <a:rPr lang="en-US" altLang="zh-CN" sz="2400" b="1" dirty="0" smtClean="0">
                <a:latin typeface="Times New Roman" panose="02020603050405020304" pitchFamily="18" charset="0"/>
                <a:cs typeface="Times New Roman" panose="02020603050405020304" pitchFamily="18" charset="0"/>
              </a:rPr>
              <a:t>I like him. I always ③</a:t>
            </a:r>
            <a:r>
              <a:rPr lang="en-US" altLang="zh-CN" sz="2400" b="1" u="sng" dirty="0" smtClean="0">
                <a:latin typeface="Times New Roman" panose="02020603050405020304" pitchFamily="18" charset="0"/>
                <a:cs typeface="Times New Roman" panose="02020603050405020304" pitchFamily="18" charset="0"/>
              </a:rPr>
              <a:t>remind</a:t>
            </a:r>
            <a:r>
              <a:rPr lang="en-US" altLang="zh-CN" sz="2400" b="1" dirty="0" smtClean="0">
                <a:latin typeface="Times New Roman" panose="02020603050405020304" pitchFamily="18" charset="0"/>
                <a:cs typeface="Times New Roman" panose="02020603050405020304" pitchFamily="18" charset="0"/>
              </a:rPr>
              <a:t> myself </a:t>
            </a:r>
            <a:r>
              <a:rPr lang="en-US" altLang="zh-CN" sz="2400" b="1" u="sng" dirty="0" smtClean="0">
                <a:latin typeface="Times New Roman" panose="02020603050405020304" pitchFamily="18" charset="0"/>
                <a:cs typeface="Times New Roman" panose="02020603050405020304" pitchFamily="18" charset="0"/>
              </a:rPr>
              <a:t>to</a:t>
            </a:r>
            <a:r>
              <a:rPr lang="en-US" altLang="zh-CN" sz="2400" b="1" dirty="0" smtClean="0">
                <a:latin typeface="Times New Roman" panose="02020603050405020304" pitchFamily="18" charset="0"/>
                <a:cs typeface="Times New Roman" panose="02020603050405020304" pitchFamily="18" charset="0"/>
              </a:rPr>
              <a:t> learn from him.</a:t>
            </a:r>
          </a:p>
          <a:p>
            <a:pPr algn="just">
              <a:lnSpc>
                <a:spcPct val="150000"/>
              </a:lnSpc>
            </a:pPr>
            <a:endParaRPr lang="en-US" altLang="zh-CN" sz="2400" b="1" dirty="0" smtClean="0">
              <a:latin typeface="Times New Roman" panose="02020603050405020304" pitchFamily="18" charset="0"/>
              <a:cs typeface="Times New Roman" panose="02020603050405020304" pitchFamily="18" charset="0"/>
            </a:endParaRPr>
          </a:p>
        </p:txBody>
      </p:sp>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4" name="Rectangle 9"/>
          <p:cNvSpPr/>
          <p:nvPr/>
        </p:nvSpPr>
        <p:spPr>
          <a:xfrm>
            <a:off x="559832" y="1381310"/>
            <a:ext cx="1422184"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名师点评</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cstate="email"/>
          <a:stretch>
            <a:fillRect/>
          </a:stretch>
        </p:blipFill>
        <p:spPr>
          <a:xfrm>
            <a:off x="354807" y="1515929"/>
            <a:ext cx="63341" cy="414020"/>
          </a:xfrm>
          <a:prstGeom prst="rect">
            <a:avLst/>
          </a:prstGeom>
          <a:noFill/>
          <a:ln w="9525">
            <a:noFill/>
          </a:ln>
        </p:spPr>
      </p:pic>
      <p:sp>
        <p:nvSpPr>
          <p:cNvPr id="8" name="Text Box 7"/>
          <p:cNvSpPr txBox="1">
            <a:spLocks noChangeArrowheads="1"/>
          </p:cNvSpPr>
          <p:nvPr/>
        </p:nvSpPr>
        <p:spPr bwMode="auto">
          <a:xfrm>
            <a:off x="458392" y="2139579"/>
            <a:ext cx="8066630" cy="3416320"/>
          </a:xfrm>
          <a:prstGeom prst="rect">
            <a:avLst/>
          </a:prstGeom>
          <a:noFill/>
          <a:ln w="9525">
            <a:noFill/>
            <a:miter lim="800000"/>
          </a:ln>
          <a:effectLst/>
        </p:spPr>
        <p:txBody>
          <a:bodyPr wrap="square">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①when</a:t>
            </a:r>
            <a:r>
              <a:rPr lang="zh-CN" altLang="en-US" sz="2400" b="1" dirty="0" smtClean="0">
                <a:latin typeface="Times New Roman" panose="02020603050405020304" pitchFamily="18" charset="0"/>
                <a:cs typeface="Times New Roman" panose="02020603050405020304" pitchFamily="18" charset="0"/>
              </a:rPr>
              <a:t>引导的时间状语从句和“</a:t>
            </a:r>
            <a:r>
              <a:rPr lang="en-US" altLang="zh-CN" sz="2400" b="1" dirty="0" smtClean="0">
                <a:latin typeface="Times New Roman" panose="02020603050405020304" pitchFamily="18" charset="0"/>
                <a:cs typeface="Times New Roman" panose="02020603050405020304" pitchFamily="18" charset="0"/>
              </a:rPr>
              <a:t>That‘s why…”</a:t>
            </a:r>
            <a:r>
              <a:rPr lang="zh-CN" altLang="en-US" sz="2400" b="1" dirty="0" smtClean="0">
                <a:latin typeface="Times New Roman" panose="02020603050405020304" pitchFamily="18" charset="0"/>
                <a:cs typeface="Times New Roman" panose="02020603050405020304" pitchFamily="18" charset="0"/>
              </a:rPr>
              <a:t>句式的使用使文章更有逻辑性。</a:t>
            </a:r>
          </a:p>
          <a:p>
            <a:pPr>
              <a:lnSpc>
                <a:spcPct val="150000"/>
              </a:lnSpc>
            </a:pPr>
            <a:r>
              <a:rPr lang="zh-CN" altLang="en-US" sz="2400" b="1" dirty="0" smtClean="0">
                <a:latin typeface="Times New Roman" panose="02020603050405020304" pitchFamily="18" charset="0"/>
                <a:cs typeface="Times New Roman" panose="02020603050405020304" pitchFamily="18" charset="0"/>
              </a:rPr>
              <a:t>②谚语“</a:t>
            </a:r>
            <a:r>
              <a:rPr lang="en-US" altLang="zh-CN" sz="2400" b="1" dirty="0" smtClean="0">
                <a:latin typeface="Times New Roman" panose="02020603050405020304" pitchFamily="18" charset="0"/>
                <a:cs typeface="Times New Roman" panose="02020603050405020304" pitchFamily="18" charset="0"/>
              </a:rPr>
              <a:t>Where there is a will, there is a way.”</a:t>
            </a:r>
            <a:r>
              <a:rPr lang="zh-CN" altLang="en-US" sz="2400" b="1" dirty="0" smtClean="0">
                <a:latin typeface="Times New Roman" panose="02020603050405020304" pitchFamily="18" charset="0"/>
                <a:cs typeface="Times New Roman" panose="02020603050405020304" pitchFamily="18" charset="0"/>
              </a:rPr>
              <a:t>的引用为文章增色不少。</a:t>
            </a:r>
          </a:p>
          <a:p>
            <a:pPr>
              <a:lnSpc>
                <a:spcPct val="150000"/>
              </a:lnSpc>
            </a:pPr>
            <a:r>
              <a:rPr lang="zh-CN" altLang="en-US" sz="2400" b="1" dirty="0" smtClean="0">
                <a:latin typeface="Times New Roman" panose="02020603050405020304" pitchFamily="18" charset="0"/>
                <a:cs typeface="Times New Roman" panose="02020603050405020304" pitchFamily="18" charset="0"/>
              </a:rPr>
              <a:t>③结尾处深化主题，短语</a:t>
            </a:r>
            <a:r>
              <a:rPr lang="en-US" altLang="zh-CN" sz="2400" b="1" dirty="0" smtClean="0">
                <a:latin typeface="Times New Roman" panose="02020603050405020304" pitchFamily="18" charset="0"/>
                <a:cs typeface="Times New Roman" panose="02020603050405020304" pitchFamily="18" charset="0"/>
              </a:rPr>
              <a:t>remind sb. to do </a:t>
            </a:r>
            <a:r>
              <a:rPr lang="en-US" altLang="zh-CN" sz="2400" b="1" dirty="0" err="1" smtClean="0">
                <a:latin typeface="Times New Roman" panose="02020603050405020304" pitchFamily="18" charset="0"/>
                <a:cs typeface="Times New Roman" panose="02020603050405020304" pitchFamily="18" charset="0"/>
              </a:rPr>
              <a:t>sth</a:t>
            </a:r>
            <a:r>
              <a:rPr lang="en-US" altLang="zh-CN" sz="2400" b="1" dirty="0" smtClean="0">
                <a:latin typeface="Times New Roman" panose="02020603050405020304" pitchFamily="18" charset="0"/>
                <a:cs typeface="Times New Roman" panose="02020603050405020304" pitchFamily="18" charset="0"/>
              </a:rPr>
              <a:t>. </a:t>
            </a:r>
            <a:r>
              <a:rPr lang="zh-CN" altLang="en-US" sz="2400" b="1" dirty="0" smtClean="0">
                <a:latin typeface="Times New Roman" panose="02020603050405020304" pitchFamily="18" charset="0"/>
                <a:cs typeface="Times New Roman" panose="02020603050405020304" pitchFamily="18" charset="0"/>
              </a:rPr>
              <a:t>的使用，点明了诗人李白对自己的影响。</a:t>
            </a:r>
          </a:p>
        </p:txBody>
      </p:sp>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4" name="Rectangle 9"/>
          <p:cNvSpPr/>
          <p:nvPr/>
        </p:nvSpPr>
        <p:spPr>
          <a:xfrm>
            <a:off x="616982" y="1046030"/>
            <a:ext cx="1422184"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latin typeface="Times New Roman" panose="02020603050405020304" pitchFamily="18" charset="0"/>
                <a:cs typeface="Times New Roman" panose="02020603050405020304" pitchFamily="18" charset="0"/>
              </a:rPr>
              <a:t>小试身手</a:t>
            </a:r>
            <a:endParaRPr lang="zh-CN" altLang="en-US" sz="2400" b="1" dirty="0">
              <a:solidFill>
                <a:srgbClr val="FF6600"/>
              </a:solidFill>
              <a:latin typeface="Times New Roman" panose="02020603050405020304" pitchFamily="18" charset="0"/>
              <a:cs typeface="Times New Roman" panose="02020603050405020304" pitchFamily="18" charset="0"/>
            </a:endParaRPr>
          </a:p>
        </p:txBody>
      </p:sp>
      <p:pic>
        <p:nvPicPr>
          <p:cNvPr id="7" name="Picture 4"/>
          <p:cNvPicPr>
            <a:picLocks noChangeAspect="1"/>
          </p:cNvPicPr>
          <p:nvPr/>
        </p:nvPicPr>
        <p:blipFill>
          <a:blip r:embed="rId2" cstate="email"/>
          <a:stretch>
            <a:fillRect/>
          </a:stretch>
        </p:blipFill>
        <p:spPr>
          <a:xfrm>
            <a:off x="457677" y="1150169"/>
            <a:ext cx="63341" cy="414020"/>
          </a:xfrm>
          <a:prstGeom prst="rect">
            <a:avLst/>
          </a:prstGeom>
          <a:noFill/>
          <a:ln w="9525">
            <a:noFill/>
          </a:ln>
        </p:spPr>
      </p:pic>
      <p:sp>
        <p:nvSpPr>
          <p:cNvPr id="8" name="Text Box 7"/>
          <p:cNvSpPr txBox="1">
            <a:spLocks noChangeArrowheads="1"/>
          </p:cNvSpPr>
          <p:nvPr/>
        </p:nvSpPr>
        <p:spPr bwMode="auto">
          <a:xfrm>
            <a:off x="412671" y="1667138"/>
            <a:ext cx="8582739" cy="4457952"/>
          </a:xfrm>
          <a:prstGeom prst="rect">
            <a:avLst/>
          </a:prstGeom>
          <a:noFill/>
          <a:ln w="9525">
            <a:noFill/>
            <a:miter lim="800000"/>
          </a:ln>
          <a:effectLst/>
        </p:spPr>
        <p:txBody>
          <a:bodyPr wrap="square">
            <a:spAutoFit/>
          </a:bodyPr>
          <a:lstStyle/>
          <a:p>
            <a:pPr>
              <a:lnSpc>
                <a:spcPct val="150000"/>
              </a:lnSpc>
            </a:pPr>
            <a:r>
              <a:rPr lang="zh-CN" altLang="en-US" sz="2400" b="1" dirty="0" smtClean="0">
                <a:latin typeface="Times New Roman" panose="02020603050405020304" pitchFamily="18" charset="0"/>
                <a:cs typeface="Times New Roman" panose="02020603050405020304" pitchFamily="18" charset="0"/>
              </a:rPr>
              <a:t> </a:t>
            </a:r>
            <a:r>
              <a:rPr lang="en-US" altLang="zh-CN" sz="2400" b="1" dirty="0" smtClean="0">
                <a:latin typeface="Times New Roman" panose="02020603050405020304" pitchFamily="18" charset="0"/>
                <a:cs typeface="Times New Roman" panose="02020603050405020304" pitchFamily="18" charset="0"/>
              </a:rPr>
              <a:t>2016</a:t>
            </a:r>
            <a:r>
              <a:rPr lang="zh-CN" altLang="en-US" sz="2400" b="1" dirty="0" smtClean="0">
                <a:latin typeface="Times New Roman" panose="02020603050405020304" pitchFamily="18" charset="0"/>
                <a:cs typeface="Times New Roman" panose="02020603050405020304" pitchFamily="18" charset="0"/>
              </a:rPr>
              <a:t>年</a:t>
            </a:r>
            <a:r>
              <a:rPr lang="en-US" altLang="zh-CN" sz="2400" b="1" dirty="0" smtClean="0">
                <a:latin typeface="Times New Roman" panose="02020603050405020304" pitchFamily="18" charset="0"/>
                <a:cs typeface="Times New Roman" panose="02020603050405020304" pitchFamily="18" charset="0"/>
              </a:rPr>
              <a:t>5</a:t>
            </a:r>
            <a:r>
              <a:rPr lang="zh-CN" altLang="en-US" sz="2400" b="1" dirty="0" smtClean="0">
                <a:latin typeface="Times New Roman" panose="02020603050405020304" pitchFamily="18" charset="0"/>
                <a:cs typeface="Times New Roman" panose="02020603050405020304" pitchFamily="18" charset="0"/>
              </a:rPr>
              <a:t>月</a:t>
            </a:r>
            <a:r>
              <a:rPr lang="en-US" altLang="zh-CN" sz="2400" b="1" dirty="0" smtClean="0">
                <a:latin typeface="Times New Roman" panose="02020603050405020304" pitchFamily="18" charset="0"/>
                <a:cs typeface="Times New Roman" panose="02020603050405020304" pitchFamily="18" charset="0"/>
              </a:rPr>
              <a:t>25</a:t>
            </a:r>
            <a:r>
              <a:rPr lang="zh-CN" altLang="en-US" sz="2400" b="1" dirty="0" smtClean="0">
                <a:latin typeface="Times New Roman" panose="02020603050405020304" pitchFamily="18" charset="0"/>
                <a:cs typeface="Times New Roman" panose="02020603050405020304" pitchFamily="18" charset="0"/>
              </a:rPr>
              <a:t>日，著名学者杨绛先生逝世。她一生饱读诗书、才华横溢。亲爱的同学们，你们喜欢阅读吗？请以“</a:t>
            </a:r>
            <a:r>
              <a:rPr lang="en-US" altLang="zh-CN" sz="2400" b="1" dirty="0" smtClean="0">
                <a:latin typeface="Times New Roman" panose="02020603050405020304" pitchFamily="18" charset="0"/>
                <a:cs typeface="Times New Roman" panose="02020603050405020304" pitchFamily="18" charset="0"/>
              </a:rPr>
              <a:t>Let's Read More”</a:t>
            </a:r>
            <a:r>
              <a:rPr lang="zh-CN" altLang="en-US" sz="2400" b="1" dirty="0" smtClean="0">
                <a:latin typeface="Times New Roman" panose="02020603050405020304" pitchFamily="18" charset="0"/>
                <a:cs typeface="Times New Roman" panose="02020603050405020304" pitchFamily="18" charset="0"/>
              </a:rPr>
              <a:t>为题，用英语写一篇</a:t>
            </a:r>
            <a:r>
              <a:rPr lang="en-US" altLang="zh-CN" sz="2400" b="1" dirty="0" smtClean="0">
                <a:latin typeface="Times New Roman" panose="02020603050405020304" pitchFamily="18" charset="0"/>
                <a:cs typeface="Times New Roman" panose="02020603050405020304" pitchFamily="18" charset="0"/>
              </a:rPr>
              <a:t>60</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80</a:t>
            </a:r>
            <a:r>
              <a:rPr lang="zh-CN" altLang="en-US" sz="2400" b="1" dirty="0" smtClean="0">
                <a:latin typeface="Times New Roman" panose="02020603050405020304" pitchFamily="18" charset="0"/>
                <a:cs typeface="Times New Roman" panose="02020603050405020304" pitchFamily="18" charset="0"/>
              </a:rPr>
              <a:t>词的短文。</a:t>
            </a:r>
          </a:p>
          <a:p>
            <a:pPr>
              <a:lnSpc>
                <a:spcPct val="150000"/>
              </a:lnSpc>
            </a:pPr>
            <a:r>
              <a:rPr lang="zh-CN" altLang="en-US" sz="2400" b="1" dirty="0" smtClean="0">
                <a:latin typeface="Times New Roman" panose="02020603050405020304" pitchFamily="18" charset="0"/>
                <a:cs typeface="Times New Roman" panose="02020603050405020304" pitchFamily="18" charset="0"/>
              </a:rPr>
              <a:t> </a:t>
            </a:r>
          </a:p>
          <a:p>
            <a:pPr>
              <a:lnSpc>
                <a:spcPct val="150000"/>
              </a:lnSpc>
            </a:pPr>
            <a:r>
              <a:rPr lang="zh-CN" altLang="en-US" sz="2400" b="1" dirty="0" smtClean="0">
                <a:latin typeface="Times New Roman" panose="02020603050405020304" pitchFamily="18" charset="0"/>
                <a:cs typeface="Times New Roman" panose="02020603050405020304" pitchFamily="18" charset="0"/>
              </a:rPr>
              <a:t>提示：</a:t>
            </a:r>
            <a:r>
              <a:rPr lang="en-US" altLang="zh-CN" sz="2400" b="1" dirty="0" smtClean="0">
                <a:latin typeface="Times New Roman" panose="02020603050405020304" pitchFamily="18" charset="0"/>
                <a:cs typeface="Times New Roman" panose="02020603050405020304" pitchFamily="18" charset="0"/>
              </a:rPr>
              <a:t>1.</a:t>
            </a:r>
            <a:r>
              <a:rPr lang="zh-CN" altLang="en-US" sz="2400" b="1" dirty="0" smtClean="0">
                <a:latin typeface="Times New Roman" panose="02020603050405020304" pitchFamily="18" charset="0"/>
                <a:cs typeface="Times New Roman" panose="02020603050405020304" pitchFamily="18" charset="0"/>
              </a:rPr>
              <a:t>当前存在的现象</a:t>
            </a:r>
            <a:r>
              <a:rPr lang="en-US" altLang="zh-CN"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上网、聊天、玩游戏等</a:t>
            </a:r>
            <a:r>
              <a:rPr lang="en-US" altLang="zh-CN"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a:t>
            </a:r>
          </a:p>
          <a:p>
            <a:pPr>
              <a:lnSpc>
                <a:spcPct val="150000"/>
              </a:lnSpc>
            </a:pPr>
            <a:r>
              <a:rPr lang="en-US" altLang="zh-CN" sz="2400" b="1" dirty="0" smtClean="0">
                <a:latin typeface="Times New Roman" panose="02020603050405020304" pitchFamily="18" charset="0"/>
                <a:cs typeface="Times New Roman" panose="02020603050405020304" pitchFamily="18" charset="0"/>
              </a:rPr>
              <a:t>             2</a:t>
            </a:r>
            <a:r>
              <a:rPr lang="zh-CN" altLang="en-US" sz="2400" b="1" dirty="0" smtClean="0">
                <a:latin typeface="Times New Roman" panose="02020603050405020304" pitchFamily="18" charset="0"/>
                <a:cs typeface="Times New Roman" panose="02020603050405020304" pitchFamily="18" charset="0"/>
              </a:rPr>
              <a:t>．读书的益处；</a:t>
            </a:r>
          </a:p>
          <a:p>
            <a:pPr>
              <a:lnSpc>
                <a:spcPct val="150000"/>
              </a:lnSpc>
            </a:pPr>
            <a:r>
              <a:rPr lang="en-US" altLang="zh-CN" sz="2400" b="1" dirty="0" smtClean="0">
                <a:latin typeface="Times New Roman" panose="02020603050405020304" pitchFamily="18" charset="0"/>
                <a:cs typeface="Times New Roman" panose="02020603050405020304" pitchFamily="18" charset="0"/>
              </a:rPr>
              <a:t>             3</a:t>
            </a:r>
            <a:r>
              <a:rPr lang="zh-CN" altLang="en-US" sz="2400" b="1" dirty="0" smtClean="0">
                <a:latin typeface="Times New Roman" panose="02020603050405020304" pitchFamily="18" charset="0"/>
                <a:cs typeface="Times New Roman" panose="02020603050405020304" pitchFamily="18" charset="0"/>
              </a:rPr>
              <a:t>．有关阅读的做法与打算。</a:t>
            </a:r>
          </a:p>
          <a:p>
            <a:pPr>
              <a:lnSpc>
                <a:spcPct val="150000"/>
              </a:lnSpc>
            </a:pPr>
            <a:endParaRPr lang="en-US" altLang="zh-CN" sz="2400" b="1" dirty="0" smtClean="0">
              <a:latin typeface="Times New Roman" panose="02020603050405020304" pitchFamily="18" charset="0"/>
              <a:cs typeface="Times New Roman" panose="02020603050405020304" pitchFamily="18" charset="0"/>
            </a:endParaRPr>
          </a:p>
        </p:txBody>
      </p:sp>
      <p:sp>
        <p:nvSpPr>
          <p:cNvPr id="6" name="Rectangle 5"/>
          <p:cNvSpPr/>
          <p:nvPr/>
        </p:nvSpPr>
        <p:spPr>
          <a:xfrm>
            <a:off x="762318" y="173829"/>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en-US" dirty="0">
              <a:latin typeface="微软雅黑" panose="020B0503020204020204" charset="-122"/>
              <a:ea typeface="微软雅黑" panose="020B0503020204020204"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theme/theme1.xml><?xml version="1.0" encoding="utf-8"?>
<a:theme xmlns:a="http://schemas.openxmlformats.org/drawingml/2006/main" name="WWW.2PPT.COM&#10;">
  <a:themeElements>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fontScheme name="">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635</Words>
  <Application>Microsoft Office PowerPoint</Application>
  <PresentationFormat>全屏显示(4:3)</PresentationFormat>
  <Paragraphs>67</Paragraphs>
  <Slides>11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黑体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2023-01-16T18:45:54Z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4F87271B05C143AAA6F71C25E7D5C542</vt:lpwstr>
  </property>
  <property fmtid="{A09F084E-AD41-489F-8076-AA5BE3082BCA}" pid="100">
    <vt:ui4>5</vt:ui4>
  </property>
  <property fmtid="{64440492-4C8B-11D1-8B70-080036B11A03}" pid="11">
    <vt:lpwstr>www.2ppt.com-爱PPT提供资源下载</vt:lpwstr>
  </property>
</Properties>
</file>