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86" r:id="rId2"/>
    <p:sldId id="3187" r:id="rId3"/>
    <p:sldId id="3161" r:id="rId4"/>
    <p:sldId id="3149" r:id="rId5"/>
    <p:sldId id="3170" r:id="rId6"/>
    <p:sldId id="3168" r:id="rId7"/>
    <p:sldId id="3178" r:id="rId8"/>
    <p:sldId id="3188" r:id="rId9"/>
    <p:sldId id="3169" r:id="rId10"/>
    <p:sldId id="3176" r:id="rId11"/>
    <p:sldId id="3171" r:id="rId12"/>
    <p:sldId id="3177" r:id="rId13"/>
    <p:sldId id="3189" r:id="rId14"/>
    <p:sldId id="3179" r:id="rId15"/>
    <p:sldId id="3172" r:id="rId16"/>
    <p:sldId id="3180" r:id="rId17"/>
    <p:sldId id="3175" r:id="rId18"/>
    <p:sldId id="3190" r:id="rId19"/>
    <p:sldId id="3173" r:id="rId20"/>
    <p:sldId id="3181" r:id="rId21"/>
    <p:sldId id="3174" r:id="rId22"/>
    <p:sldId id="3191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AEA9"/>
    <a:srgbClr val="84004C"/>
    <a:srgbClr val="8B2FC3"/>
    <a:srgbClr val="C9247B"/>
    <a:srgbClr val="F3C5BE"/>
    <a:srgbClr val="00B369"/>
    <a:srgbClr val="1A8CE1"/>
    <a:srgbClr val="FFFFFF"/>
    <a:srgbClr val="A78357"/>
    <a:srgbClr val="28C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1" autoAdjust="0"/>
    <p:restoredTop sz="92986" autoAdjust="0"/>
  </p:normalViewPr>
  <p:slideViewPr>
    <p:cSldViewPr>
      <p:cViewPr varScale="1">
        <p:scale>
          <a:sx n="87" d="100"/>
          <a:sy n="87" d="100"/>
        </p:scale>
        <p:origin x="648" y="90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120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2-4719-B61D-8EC46CF0299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92-4719-B61D-8EC46CF0299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92-4719-B61D-8EC46CF0299C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A92-4719-B61D-8EC46CF0299C}"/>
              </c:ext>
            </c:extLst>
          </c:dPt>
          <c:dLbls>
            <c:dLbl>
              <c:idx val="0"/>
              <c:layout>
                <c:manualLayout>
                  <c:x val="0.138157904496329"/>
                  <c:y val="0"/>
                </c:manualLayout>
              </c:layout>
              <c:tx>
                <c:rich>
                  <a:bodyPr/>
                  <a:lstStyle/>
                  <a:p>
                    <a:fld id="{0050F24E-95F7-4BBE-AC9A-55AAC7A9B32B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92-4719-B61D-8EC46CF0299C}"/>
                </c:ext>
              </c:extLst>
            </c:dLbl>
            <c:dLbl>
              <c:idx val="1"/>
              <c:layout>
                <c:manualLayout>
                  <c:x val="-0.199830364026546"/>
                  <c:y val="5.3824406432991002E-2"/>
                </c:manualLayout>
              </c:layout>
              <c:tx>
                <c:rich>
                  <a:bodyPr/>
                  <a:lstStyle/>
                  <a:p>
                    <a:fld id="{44744A79-39BA-4213-8719-AB8EDB08F00C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92-4719-B61D-8EC46CF0299C}"/>
                </c:ext>
              </c:extLst>
            </c:dLbl>
            <c:dLbl>
              <c:idx val="2"/>
              <c:layout>
                <c:manualLayout>
                  <c:x val="-0.168723089981616"/>
                  <c:y val="0"/>
                </c:manualLayout>
              </c:layout>
              <c:tx>
                <c:rich>
                  <a:bodyPr/>
                  <a:lstStyle/>
                  <a:p>
                    <a:fld id="{FF5D8B92-815A-472C-AB60-CE08145C9DF5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A92-4719-B61D-8EC46CF0299C}"/>
                </c:ext>
              </c:extLst>
            </c:dLbl>
            <c:dLbl>
              <c:idx val="3"/>
              <c:layout>
                <c:manualLayout>
                  <c:x val="-0.24971825018321001"/>
                  <c:y val="-6.14467321439097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/>
                  <a:lstStyle/>
                  <a:p>
                    <a:fld id="{FCCAE783-4F42-44DB-A499-C538625DC1D0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5236275216599"/>
                      <c:h val="0.1930249424711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A92-4719-B61D-8EC46CF02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Research</c:v>
                      </c:pt>
                      <c:pt idx="1">
                        <c:v>Meet</c:v>
                      </c:pt>
                      <c:pt idx="2">
                        <c:v>Brief</c:v>
                      </c:pt>
                      <c:pt idx="3">
                        <c:v>Fixes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2A92-4719-B61D-8EC46CF029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</c:legendEntry>
      <c:layout>
        <c:manualLayout>
          <c:xMode val="edge"/>
          <c:yMode val="edge"/>
          <c:x val="0.87473678995412496"/>
          <c:y val="0.62934520711861597"/>
          <c:w val="6.7702007702854797E-2"/>
          <c:h val="0.347686455034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308696" cy="52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8C92ADDF-ABC6-4EEC-846D-A1AE2D41067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00839" y="5001260"/>
            <a:ext cx="488830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For year-end summary report/business/projects/New Year </a:t>
            </a:r>
            <a:r>
              <a:rPr lang="en-US" altLang="zh-CN" sz="9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planFor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year-end summary report/business/projects/New Year </a:t>
            </a:r>
            <a:r>
              <a:rPr lang="en-US" altLang="zh-CN" sz="9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planFor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year-end summary report/business/projects/New Year plan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492604" y="4400634"/>
            <a:ext cx="51845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3600" cap="all" dirty="0">
                <a:solidFill>
                  <a:schemeClr val="accent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化学教学设计</a:t>
            </a:r>
            <a:r>
              <a:rPr lang="en-US" altLang="zh-CN" sz="3600" cap="all" dirty="0" err="1">
                <a:solidFill>
                  <a:schemeClr val="accent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ppt</a:t>
            </a:r>
            <a:r>
              <a:rPr lang="zh-CN" altLang="en-US" sz="3600" cap="all" dirty="0">
                <a:solidFill>
                  <a:schemeClr val="accent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模板</a:t>
            </a:r>
            <a:endParaRPr lang="zh-CN" altLang="en-US" sz="3600" cap="all" dirty="0">
              <a:solidFill>
                <a:schemeClr val="bg1"/>
              </a:solidFill>
              <a:latin typeface="Arial" panose="020B0604020202020204" pitchFamily="34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492604" y="3400301"/>
            <a:ext cx="2304256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6000" cap="all" dirty="0" smtClean="0">
                <a:solidFill>
                  <a:schemeClr val="bg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202X</a:t>
            </a:r>
            <a:endParaRPr lang="zh-CN" altLang="en-US" sz="6000" cap="all" dirty="0">
              <a:solidFill>
                <a:schemeClr val="bg1"/>
              </a:solidFill>
              <a:latin typeface="Arial" panose="020B0604020202020204" pitchFamily="34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564612" y="4399419"/>
            <a:ext cx="48245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75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75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667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5573787" y="2104157"/>
          <a:ext cx="6398407" cy="374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 txBox="1"/>
          <p:nvPr/>
        </p:nvSpPr>
        <p:spPr>
          <a:xfrm>
            <a:off x="1829371" y="2480444"/>
            <a:ext cx="3173854" cy="2818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1813592" y="3362328"/>
            <a:ext cx="3173854" cy="28187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813592" y="4244212"/>
            <a:ext cx="3173854" cy="282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1829371" y="5126097"/>
            <a:ext cx="3173854" cy="2827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80903" y="1960141"/>
            <a:ext cx="7897859" cy="2954013"/>
            <a:chOff x="3859486" y="1767172"/>
            <a:chExt cx="7489161" cy="2801149"/>
          </a:xfrm>
        </p:grpSpPr>
        <p:sp>
          <p:nvSpPr>
            <p:cNvPr id="40" name="TextBox 39"/>
            <p:cNvSpPr txBox="1"/>
            <p:nvPr/>
          </p:nvSpPr>
          <p:spPr>
            <a:xfrm>
              <a:off x="6845591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982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34812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63858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38802" y="4258170"/>
              <a:ext cx="609845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79170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49157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92533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780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60382" y="4258170"/>
              <a:ext cx="421358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52536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859486" y="18533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2015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59486" y="23105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2014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59486" y="2766884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2013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59486" y="32249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2012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65810" y="3682163"/>
              <a:ext cx="539436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2011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2746286" y="5383766"/>
            <a:ext cx="307256" cy="307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17517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76725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227465" y="5383766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581493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57904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708643" y="5383766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45469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639082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/>
      <p:bldP spid="81" grpId="0" animBg="1"/>
      <p:bldP spid="82" grpId="0"/>
      <p:bldP spid="83" grpId="0"/>
      <p:bldP spid="84" grpId="0" animBg="1"/>
      <p:bldP spid="85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40726" y="4184174"/>
            <a:ext cx="5205732" cy="3048476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163120" y="2546431"/>
            <a:ext cx="1999091" cy="156593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236419" y="2546430"/>
            <a:ext cx="2621979" cy="3210629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356747" y="2551062"/>
            <a:ext cx="2752405" cy="1561302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356746" y="917950"/>
            <a:ext cx="1652793" cy="1561302"/>
          </a:xfrm>
          <a:prstGeom prst="rect">
            <a:avLst/>
          </a:prstGeom>
          <a:blipFill dpi="0" rotWithShape="1">
            <a:blip r:embed="rId7" cstate="screen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513917" y="4184174"/>
            <a:ext cx="1648295" cy="1561302"/>
          </a:xfrm>
          <a:prstGeom prst="rect">
            <a:avLst/>
          </a:prstGeom>
          <a:blipFill dpi="0" rotWithShape="1">
            <a:blip r:embed="rId8" cstate="screen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54" y="619126"/>
            <a:ext cx="5282188" cy="3493238"/>
          </a:xfrm>
          <a:prstGeom prst="rect">
            <a:avLst/>
          </a:prstGeom>
          <a:blipFill dpi="0" rotWithShape="1">
            <a:blip r:embed="rId9" cstate="screen"/>
            <a:srcRect/>
            <a:stretch>
              <a:fillRect/>
            </a:stretch>
          </a:blip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08696" y="4382006"/>
            <a:ext cx="2840266" cy="62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7114310" y="1474272"/>
            <a:ext cx="574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ADD </a:t>
            </a:r>
            <a:r>
              <a:rPr lang="en-US" altLang="zh-CN" sz="40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RELATED  TITLE </a:t>
            </a: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WORDS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-15079" y="3760324"/>
            <a:ext cx="12792718" cy="3471880"/>
          </a:xfrm>
          <a:custGeom>
            <a:avLst/>
            <a:gdLst>
              <a:gd name="T0" fmla="*/ 0 w 5734"/>
              <a:gd name="T1" fmla="*/ 0 h 886"/>
              <a:gd name="T2" fmla="*/ 123 w 5734"/>
              <a:gd name="T3" fmla="*/ 88 h 886"/>
              <a:gd name="T4" fmla="*/ 249 w 5734"/>
              <a:gd name="T5" fmla="*/ 165 h 886"/>
              <a:gd name="T6" fmla="*/ 377 w 5734"/>
              <a:gd name="T7" fmla="*/ 233 h 886"/>
              <a:gd name="T8" fmla="*/ 510 w 5734"/>
              <a:gd name="T9" fmla="*/ 293 h 886"/>
              <a:gd name="T10" fmla="*/ 646 w 5734"/>
              <a:gd name="T11" fmla="*/ 343 h 886"/>
              <a:gd name="T12" fmla="*/ 785 w 5734"/>
              <a:gd name="T13" fmla="*/ 387 h 886"/>
              <a:gd name="T14" fmla="*/ 926 w 5734"/>
              <a:gd name="T15" fmla="*/ 422 h 886"/>
              <a:gd name="T16" fmla="*/ 1072 w 5734"/>
              <a:gd name="T17" fmla="*/ 452 h 886"/>
              <a:gd name="T18" fmla="*/ 1219 w 5734"/>
              <a:gd name="T19" fmla="*/ 473 h 886"/>
              <a:gd name="T20" fmla="*/ 1368 w 5734"/>
              <a:gd name="T21" fmla="*/ 490 h 886"/>
              <a:gd name="T22" fmla="*/ 1520 w 5734"/>
              <a:gd name="T23" fmla="*/ 501 h 886"/>
              <a:gd name="T24" fmla="*/ 1674 w 5734"/>
              <a:gd name="T25" fmla="*/ 506 h 886"/>
              <a:gd name="T26" fmla="*/ 1830 w 5734"/>
              <a:gd name="T27" fmla="*/ 506 h 886"/>
              <a:gd name="T28" fmla="*/ 1987 w 5734"/>
              <a:gd name="T29" fmla="*/ 503 h 886"/>
              <a:gd name="T30" fmla="*/ 2147 w 5734"/>
              <a:gd name="T31" fmla="*/ 494 h 886"/>
              <a:gd name="T32" fmla="*/ 2306 w 5734"/>
              <a:gd name="T33" fmla="*/ 483 h 886"/>
              <a:gd name="T34" fmla="*/ 2469 w 5734"/>
              <a:gd name="T35" fmla="*/ 469 h 886"/>
              <a:gd name="T36" fmla="*/ 2632 w 5734"/>
              <a:gd name="T37" fmla="*/ 454 h 886"/>
              <a:gd name="T38" fmla="*/ 2796 w 5734"/>
              <a:gd name="T39" fmla="*/ 434 h 886"/>
              <a:gd name="T40" fmla="*/ 2961 w 5734"/>
              <a:gd name="T41" fmla="*/ 415 h 886"/>
              <a:gd name="T42" fmla="*/ 3125 w 5734"/>
              <a:gd name="T43" fmla="*/ 394 h 886"/>
              <a:gd name="T44" fmla="*/ 3292 w 5734"/>
              <a:gd name="T45" fmla="*/ 371 h 886"/>
              <a:gd name="T46" fmla="*/ 3458 w 5734"/>
              <a:gd name="T47" fmla="*/ 350 h 886"/>
              <a:gd name="T48" fmla="*/ 3624 w 5734"/>
              <a:gd name="T49" fmla="*/ 328 h 886"/>
              <a:gd name="T50" fmla="*/ 3793 w 5734"/>
              <a:gd name="T51" fmla="*/ 307 h 886"/>
              <a:gd name="T52" fmla="*/ 3959 w 5734"/>
              <a:gd name="T53" fmla="*/ 287 h 886"/>
              <a:gd name="T54" fmla="*/ 4125 w 5734"/>
              <a:gd name="T55" fmla="*/ 268 h 886"/>
              <a:gd name="T56" fmla="*/ 4290 w 5734"/>
              <a:gd name="T57" fmla="*/ 252 h 886"/>
              <a:gd name="T58" fmla="*/ 4454 w 5734"/>
              <a:gd name="T59" fmla="*/ 238 h 886"/>
              <a:gd name="T60" fmla="*/ 4619 w 5734"/>
              <a:gd name="T61" fmla="*/ 228 h 886"/>
              <a:gd name="T62" fmla="*/ 4784 w 5734"/>
              <a:gd name="T63" fmla="*/ 221 h 886"/>
              <a:gd name="T64" fmla="*/ 4945 w 5734"/>
              <a:gd name="T65" fmla="*/ 217 h 886"/>
              <a:gd name="T66" fmla="*/ 5106 w 5734"/>
              <a:gd name="T67" fmla="*/ 217 h 886"/>
              <a:gd name="T68" fmla="*/ 5265 w 5734"/>
              <a:gd name="T69" fmla="*/ 223 h 886"/>
              <a:gd name="T70" fmla="*/ 5424 w 5734"/>
              <a:gd name="T71" fmla="*/ 233 h 886"/>
              <a:gd name="T72" fmla="*/ 5580 w 5734"/>
              <a:gd name="T73" fmla="*/ 249 h 886"/>
              <a:gd name="T74" fmla="*/ 5734 w 5734"/>
              <a:gd name="T75" fmla="*/ 272 h 886"/>
              <a:gd name="T76" fmla="*/ 5734 w 5734"/>
              <a:gd name="T77" fmla="*/ 886 h 886"/>
              <a:gd name="T78" fmla="*/ 0 w 5734"/>
              <a:gd name="T79" fmla="*/ 886 h 886"/>
              <a:gd name="T80" fmla="*/ 0 w 5734"/>
              <a:gd name="T81" fmla="*/ 0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734" h="886">
                <a:moveTo>
                  <a:pt x="0" y="0"/>
                </a:moveTo>
                <a:lnTo>
                  <a:pt x="123" y="88"/>
                </a:lnTo>
                <a:lnTo>
                  <a:pt x="249" y="165"/>
                </a:lnTo>
                <a:lnTo>
                  <a:pt x="377" y="233"/>
                </a:lnTo>
                <a:lnTo>
                  <a:pt x="510" y="293"/>
                </a:lnTo>
                <a:lnTo>
                  <a:pt x="646" y="343"/>
                </a:lnTo>
                <a:lnTo>
                  <a:pt x="785" y="387"/>
                </a:lnTo>
                <a:lnTo>
                  <a:pt x="926" y="422"/>
                </a:lnTo>
                <a:lnTo>
                  <a:pt x="1072" y="452"/>
                </a:lnTo>
                <a:lnTo>
                  <a:pt x="1219" y="473"/>
                </a:lnTo>
                <a:lnTo>
                  <a:pt x="1368" y="490"/>
                </a:lnTo>
                <a:lnTo>
                  <a:pt x="1520" y="501"/>
                </a:lnTo>
                <a:lnTo>
                  <a:pt x="1674" y="506"/>
                </a:lnTo>
                <a:lnTo>
                  <a:pt x="1830" y="506"/>
                </a:lnTo>
                <a:lnTo>
                  <a:pt x="1987" y="503"/>
                </a:lnTo>
                <a:lnTo>
                  <a:pt x="2147" y="494"/>
                </a:lnTo>
                <a:lnTo>
                  <a:pt x="2306" y="483"/>
                </a:lnTo>
                <a:lnTo>
                  <a:pt x="2469" y="469"/>
                </a:lnTo>
                <a:lnTo>
                  <a:pt x="2632" y="454"/>
                </a:lnTo>
                <a:lnTo>
                  <a:pt x="2796" y="434"/>
                </a:lnTo>
                <a:lnTo>
                  <a:pt x="2961" y="415"/>
                </a:lnTo>
                <a:lnTo>
                  <a:pt x="3125" y="394"/>
                </a:lnTo>
                <a:lnTo>
                  <a:pt x="3292" y="371"/>
                </a:lnTo>
                <a:lnTo>
                  <a:pt x="3458" y="350"/>
                </a:lnTo>
                <a:lnTo>
                  <a:pt x="3624" y="328"/>
                </a:lnTo>
                <a:lnTo>
                  <a:pt x="3793" y="307"/>
                </a:lnTo>
                <a:lnTo>
                  <a:pt x="3959" y="287"/>
                </a:lnTo>
                <a:lnTo>
                  <a:pt x="4125" y="268"/>
                </a:lnTo>
                <a:lnTo>
                  <a:pt x="4290" y="252"/>
                </a:lnTo>
                <a:lnTo>
                  <a:pt x="4454" y="238"/>
                </a:lnTo>
                <a:lnTo>
                  <a:pt x="4619" y="228"/>
                </a:lnTo>
                <a:lnTo>
                  <a:pt x="4784" y="221"/>
                </a:lnTo>
                <a:lnTo>
                  <a:pt x="4945" y="217"/>
                </a:lnTo>
                <a:lnTo>
                  <a:pt x="5106" y="217"/>
                </a:lnTo>
                <a:lnTo>
                  <a:pt x="5265" y="223"/>
                </a:lnTo>
                <a:lnTo>
                  <a:pt x="5424" y="233"/>
                </a:lnTo>
                <a:lnTo>
                  <a:pt x="5580" y="249"/>
                </a:lnTo>
                <a:lnTo>
                  <a:pt x="5734" y="272"/>
                </a:lnTo>
                <a:lnTo>
                  <a:pt x="5734" y="886"/>
                </a:lnTo>
                <a:lnTo>
                  <a:pt x="0" y="8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1" name="Freeform 7"/>
          <p:cNvSpPr/>
          <p:nvPr/>
        </p:nvSpPr>
        <p:spPr bwMode="auto">
          <a:xfrm>
            <a:off x="-15079" y="4653764"/>
            <a:ext cx="12873036" cy="2578440"/>
          </a:xfrm>
          <a:custGeom>
            <a:avLst/>
            <a:gdLst>
              <a:gd name="T0" fmla="*/ 5044 w 5734"/>
              <a:gd name="T1" fmla="*/ 0 h 658"/>
              <a:gd name="T2" fmla="*/ 5272 w 5734"/>
              <a:gd name="T3" fmla="*/ 7 h 658"/>
              <a:gd name="T4" fmla="*/ 5503 w 5734"/>
              <a:gd name="T5" fmla="*/ 21 h 658"/>
              <a:gd name="T6" fmla="*/ 5734 w 5734"/>
              <a:gd name="T7" fmla="*/ 44 h 658"/>
              <a:gd name="T8" fmla="*/ 5734 w 5734"/>
              <a:gd name="T9" fmla="*/ 658 h 658"/>
              <a:gd name="T10" fmla="*/ 0 w 5734"/>
              <a:gd name="T11" fmla="*/ 658 h 658"/>
              <a:gd name="T12" fmla="*/ 0 w 5734"/>
              <a:gd name="T13" fmla="*/ 355 h 658"/>
              <a:gd name="T14" fmla="*/ 179 w 5734"/>
              <a:gd name="T15" fmla="*/ 399 h 658"/>
              <a:gd name="T16" fmla="*/ 359 w 5734"/>
              <a:gd name="T17" fmla="*/ 430 h 658"/>
              <a:gd name="T18" fmla="*/ 541 w 5734"/>
              <a:gd name="T19" fmla="*/ 453 h 658"/>
              <a:gd name="T20" fmla="*/ 725 w 5734"/>
              <a:gd name="T21" fmla="*/ 467 h 658"/>
              <a:gd name="T22" fmla="*/ 911 w 5734"/>
              <a:gd name="T23" fmla="*/ 472 h 658"/>
              <a:gd name="T24" fmla="*/ 1100 w 5734"/>
              <a:gd name="T25" fmla="*/ 471 h 658"/>
              <a:gd name="T26" fmla="*/ 1289 w 5734"/>
              <a:gd name="T27" fmla="*/ 462 h 658"/>
              <a:gd name="T28" fmla="*/ 1481 w 5734"/>
              <a:gd name="T29" fmla="*/ 446 h 658"/>
              <a:gd name="T30" fmla="*/ 1674 w 5734"/>
              <a:gd name="T31" fmla="*/ 427 h 658"/>
              <a:gd name="T32" fmla="*/ 1870 w 5734"/>
              <a:gd name="T33" fmla="*/ 402 h 658"/>
              <a:gd name="T34" fmla="*/ 2068 w 5734"/>
              <a:gd name="T35" fmla="*/ 373 h 658"/>
              <a:gd name="T36" fmla="*/ 2268 w 5734"/>
              <a:gd name="T37" fmla="*/ 341 h 658"/>
              <a:gd name="T38" fmla="*/ 2469 w 5734"/>
              <a:gd name="T39" fmla="*/ 308 h 658"/>
              <a:gd name="T40" fmla="*/ 2672 w 5734"/>
              <a:gd name="T41" fmla="*/ 271 h 658"/>
              <a:gd name="T42" fmla="*/ 2879 w 5734"/>
              <a:gd name="T43" fmla="*/ 236 h 658"/>
              <a:gd name="T44" fmla="*/ 3085 w 5734"/>
              <a:gd name="T45" fmla="*/ 199 h 658"/>
              <a:gd name="T46" fmla="*/ 3295 w 5734"/>
              <a:gd name="T47" fmla="*/ 164 h 658"/>
              <a:gd name="T48" fmla="*/ 3507 w 5734"/>
              <a:gd name="T49" fmla="*/ 131 h 658"/>
              <a:gd name="T50" fmla="*/ 3721 w 5734"/>
              <a:gd name="T51" fmla="*/ 100 h 658"/>
              <a:gd name="T52" fmla="*/ 3936 w 5734"/>
              <a:gd name="T53" fmla="*/ 70 h 658"/>
              <a:gd name="T54" fmla="*/ 4153 w 5734"/>
              <a:gd name="T55" fmla="*/ 45 h 658"/>
              <a:gd name="T56" fmla="*/ 4374 w 5734"/>
              <a:gd name="T57" fmla="*/ 26 h 658"/>
              <a:gd name="T58" fmla="*/ 4594 w 5734"/>
              <a:gd name="T59" fmla="*/ 10 h 658"/>
              <a:gd name="T60" fmla="*/ 4819 w 5734"/>
              <a:gd name="T61" fmla="*/ 2 h 658"/>
              <a:gd name="T62" fmla="*/ 5044 w 5734"/>
              <a:gd name="T63" fmla="*/ 0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734" h="658">
                <a:moveTo>
                  <a:pt x="5044" y="0"/>
                </a:moveTo>
                <a:lnTo>
                  <a:pt x="5272" y="7"/>
                </a:lnTo>
                <a:lnTo>
                  <a:pt x="5503" y="21"/>
                </a:lnTo>
                <a:lnTo>
                  <a:pt x="5734" y="44"/>
                </a:lnTo>
                <a:lnTo>
                  <a:pt x="5734" y="658"/>
                </a:lnTo>
                <a:lnTo>
                  <a:pt x="0" y="658"/>
                </a:lnTo>
                <a:lnTo>
                  <a:pt x="0" y="355"/>
                </a:lnTo>
                <a:lnTo>
                  <a:pt x="179" y="399"/>
                </a:lnTo>
                <a:lnTo>
                  <a:pt x="359" y="430"/>
                </a:lnTo>
                <a:lnTo>
                  <a:pt x="541" y="453"/>
                </a:lnTo>
                <a:lnTo>
                  <a:pt x="725" y="467"/>
                </a:lnTo>
                <a:lnTo>
                  <a:pt x="911" y="472"/>
                </a:lnTo>
                <a:lnTo>
                  <a:pt x="1100" y="471"/>
                </a:lnTo>
                <a:lnTo>
                  <a:pt x="1289" y="462"/>
                </a:lnTo>
                <a:lnTo>
                  <a:pt x="1481" y="446"/>
                </a:lnTo>
                <a:lnTo>
                  <a:pt x="1674" y="427"/>
                </a:lnTo>
                <a:lnTo>
                  <a:pt x="1870" y="402"/>
                </a:lnTo>
                <a:lnTo>
                  <a:pt x="2068" y="373"/>
                </a:lnTo>
                <a:lnTo>
                  <a:pt x="2268" y="341"/>
                </a:lnTo>
                <a:lnTo>
                  <a:pt x="2469" y="308"/>
                </a:lnTo>
                <a:lnTo>
                  <a:pt x="2672" y="271"/>
                </a:lnTo>
                <a:lnTo>
                  <a:pt x="2879" y="236"/>
                </a:lnTo>
                <a:lnTo>
                  <a:pt x="3085" y="199"/>
                </a:lnTo>
                <a:lnTo>
                  <a:pt x="3295" y="164"/>
                </a:lnTo>
                <a:lnTo>
                  <a:pt x="3507" y="131"/>
                </a:lnTo>
                <a:lnTo>
                  <a:pt x="3721" y="100"/>
                </a:lnTo>
                <a:lnTo>
                  <a:pt x="3936" y="70"/>
                </a:lnTo>
                <a:lnTo>
                  <a:pt x="4153" y="45"/>
                </a:lnTo>
                <a:lnTo>
                  <a:pt x="4374" y="26"/>
                </a:lnTo>
                <a:lnTo>
                  <a:pt x="4594" y="10"/>
                </a:lnTo>
                <a:lnTo>
                  <a:pt x="4819" y="2"/>
                </a:lnTo>
                <a:lnTo>
                  <a:pt x="504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8589614" y="6540327"/>
            <a:ext cx="2505406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600" cap="all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Click on add related title words</a:t>
            </a:r>
            <a:endParaRPr lang="zh-CN" altLang="en-US" sz="1600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8589614" y="6117142"/>
            <a:ext cx="3297396" cy="4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+mn-lt"/>
              </a:rPr>
              <a:t>点击添加相关标题文字</a:t>
            </a:r>
            <a:endParaRPr lang="zh-CN" altLang="en-US" sz="2400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8589615" y="5128493"/>
            <a:ext cx="1152128" cy="110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6600" dirty="0" smtClean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03</a:t>
            </a:r>
            <a:endParaRPr lang="zh-CN" altLang="en-US" sz="6600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9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99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0" grpId="0" animBg="1"/>
      <p:bldP spid="11" grpId="0" animBg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183396" y="-34108"/>
            <a:ext cx="11650643" cy="7247630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43 w 14041100"/>
              <a:gd name="connsiteY0-122" fmla="*/ 1912316 h 4284526"/>
              <a:gd name="connsiteX1-123" fmla="*/ 4509920 w 14041100"/>
              <a:gd name="connsiteY1-124" fmla="*/ 0 h 4284526"/>
              <a:gd name="connsiteX2-125" fmla="*/ 14041100 w 14041100"/>
              <a:gd name="connsiteY2-126" fmla="*/ 1678274 h 4284526"/>
              <a:gd name="connsiteX3-127" fmla="*/ 371235 w 14041100"/>
              <a:gd name="connsiteY3-128" fmla="*/ 4284526 h 4284526"/>
              <a:gd name="connsiteX4-129" fmla="*/ 43 w 14041100"/>
              <a:gd name="connsiteY4-130" fmla="*/ 1912316 h 4284526"/>
              <a:gd name="connsiteX0-131" fmla="*/ 4 w 14041061"/>
              <a:gd name="connsiteY0-132" fmla="*/ 1912316 h 5139110"/>
              <a:gd name="connsiteX1-133" fmla="*/ 4509881 w 14041061"/>
              <a:gd name="connsiteY1-134" fmla="*/ 0 h 5139110"/>
              <a:gd name="connsiteX2-135" fmla="*/ 14041061 w 14041061"/>
              <a:gd name="connsiteY2-136" fmla="*/ 1678274 h 5139110"/>
              <a:gd name="connsiteX3-137" fmla="*/ 6100458 w 14041061"/>
              <a:gd name="connsiteY3-138" fmla="*/ 5139110 h 5139110"/>
              <a:gd name="connsiteX4-139" fmla="*/ 4 w 14041061"/>
              <a:gd name="connsiteY4-140" fmla="*/ 1912316 h 5139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41061" h="5139110">
                <a:moveTo>
                  <a:pt x="4" y="1912316"/>
                </a:moveTo>
                <a:lnTo>
                  <a:pt x="4509881" y="0"/>
                </a:lnTo>
                <a:lnTo>
                  <a:pt x="14041061" y="1678274"/>
                </a:lnTo>
                <a:lnTo>
                  <a:pt x="6100458" y="5139110"/>
                </a:lnTo>
                <a:cubicBezTo>
                  <a:pt x="6218809" y="4544612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矩形 4"/>
          <p:cNvSpPr/>
          <p:nvPr/>
        </p:nvSpPr>
        <p:spPr>
          <a:xfrm>
            <a:off x="1172063" y="-24218"/>
            <a:ext cx="10780212" cy="7261021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  <a:gd name="connsiteX0-81" fmla="*/ 16139 w 12959758"/>
              <a:gd name="connsiteY0-82" fmla="*/ 1447042 h 5139110"/>
              <a:gd name="connsiteX1-83" fmla="*/ 5930088 w 12959758"/>
              <a:gd name="connsiteY1-84" fmla="*/ 0 h 5139110"/>
              <a:gd name="connsiteX2-85" fmla="*/ 12959758 w 12959758"/>
              <a:gd name="connsiteY2-86" fmla="*/ 2665793 h 5139110"/>
              <a:gd name="connsiteX3-87" fmla="*/ 0 w 12959758"/>
              <a:gd name="connsiteY3-88" fmla="*/ 5139110 h 5139110"/>
              <a:gd name="connsiteX4-89" fmla="*/ 16139 w 12959758"/>
              <a:gd name="connsiteY4-90" fmla="*/ 1447042 h 5139110"/>
              <a:gd name="connsiteX0-91" fmla="*/ 1420211 w 12959758"/>
              <a:gd name="connsiteY0-92" fmla="*/ 1912316 h 5139110"/>
              <a:gd name="connsiteX1-93" fmla="*/ 5930088 w 12959758"/>
              <a:gd name="connsiteY1-94" fmla="*/ 0 h 5139110"/>
              <a:gd name="connsiteX2-95" fmla="*/ 12959758 w 12959758"/>
              <a:gd name="connsiteY2-96" fmla="*/ 2665793 h 5139110"/>
              <a:gd name="connsiteX3-97" fmla="*/ 0 w 12959758"/>
              <a:gd name="connsiteY3-98" fmla="*/ 5139110 h 5139110"/>
              <a:gd name="connsiteX4-99" fmla="*/ 1420211 w 12959758"/>
              <a:gd name="connsiteY4-100" fmla="*/ 1912316 h 5139110"/>
              <a:gd name="connsiteX0-101" fmla="*/ 57 w 11539604"/>
              <a:gd name="connsiteY0-102" fmla="*/ 1912316 h 4284526"/>
              <a:gd name="connsiteX1-103" fmla="*/ 4509934 w 11539604"/>
              <a:gd name="connsiteY1-104" fmla="*/ 0 h 4284526"/>
              <a:gd name="connsiteX2-105" fmla="*/ 11539604 w 11539604"/>
              <a:gd name="connsiteY2-106" fmla="*/ 2665793 h 4284526"/>
              <a:gd name="connsiteX3-107" fmla="*/ 371249 w 11539604"/>
              <a:gd name="connsiteY3-108" fmla="*/ 4284526 h 4284526"/>
              <a:gd name="connsiteX4-109" fmla="*/ 57 w 11539604"/>
              <a:gd name="connsiteY4-110" fmla="*/ 1912316 h 4284526"/>
              <a:gd name="connsiteX0-111" fmla="*/ 43 w 11539590"/>
              <a:gd name="connsiteY0-112" fmla="*/ 1912316 h 4284526"/>
              <a:gd name="connsiteX1-113" fmla="*/ 4509920 w 11539590"/>
              <a:gd name="connsiteY1-114" fmla="*/ 0 h 4284526"/>
              <a:gd name="connsiteX2-115" fmla="*/ 11539590 w 11539590"/>
              <a:gd name="connsiteY2-116" fmla="*/ 2665793 h 4284526"/>
              <a:gd name="connsiteX3-117" fmla="*/ 371235 w 11539590"/>
              <a:gd name="connsiteY3-118" fmla="*/ 4284526 h 4284526"/>
              <a:gd name="connsiteX4-119" fmla="*/ 43 w 11539590"/>
              <a:gd name="connsiteY4-120" fmla="*/ 1912316 h 4284526"/>
              <a:gd name="connsiteX0-121" fmla="*/ 2 w 11539549"/>
              <a:gd name="connsiteY0-122" fmla="*/ 1912316 h 5148605"/>
              <a:gd name="connsiteX1-123" fmla="*/ 4509879 w 11539549"/>
              <a:gd name="connsiteY1-124" fmla="*/ 0 h 5148605"/>
              <a:gd name="connsiteX2-125" fmla="*/ 11539549 w 11539549"/>
              <a:gd name="connsiteY2-126" fmla="*/ 2665793 h 5148605"/>
              <a:gd name="connsiteX3-127" fmla="*/ 9166822 w 11539549"/>
              <a:gd name="connsiteY3-128" fmla="*/ 5148605 h 5148605"/>
              <a:gd name="connsiteX4-129" fmla="*/ 2 w 11539549"/>
              <a:gd name="connsiteY4-130" fmla="*/ 1912316 h 5148605"/>
              <a:gd name="connsiteX0-131" fmla="*/ 4 w 11539551"/>
              <a:gd name="connsiteY0-132" fmla="*/ 1912316 h 5148605"/>
              <a:gd name="connsiteX1-133" fmla="*/ 4509881 w 11539551"/>
              <a:gd name="connsiteY1-134" fmla="*/ 0 h 5148605"/>
              <a:gd name="connsiteX2-135" fmla="*/ 11539551 w 11539551"/>
              <a:gd name="connsiteY2-136" fmla="*/ 2665793 h 5148605"/>
              <a:gd name="connsiteX3-137" fmla="*/ 9166824 w 11539551"/>
              <a:gd name="connsiteY3-138" fmla="*/ 5148605 h 5148605"/>
              <a:gd name="connsiteX4-139" fmla="*/ 4 w 11539551"/>
              <a:gd name="connsiteY4-140" fmla="*/ 1912316 h 5148605"/>
              <a:gd name="connsiteX0-141" fmla="*/ 4 w 12992040"/>
              <a:gd name="connsiteY0-142" fmla="*/ 1912316 h 5148605"/>
              <a:gd name="connsiteX1-143" fmla="*/ 4509881 w 12992040"/>
              <a:gd name="connsiteY1-144" fmla="*/ 0 h 5148605"/>
              <a:gd name="connsiteX2-145" fmla="*/ 12992040 w 12992040"/>
              <a:gd name="connsiteY2-146" fmla="*/ 2475886 h 5148605"/>
              <a:gd name="connsiteX3-147" fmla="*/ 9166824 w 12992040"/>
              <a:gd name="connsiteY3-148" fmla="*/ 5148605 h 5148605"/>
              <a:gd name="connsiteX4-149" fmla="*/ 4 w 12992040"/>
              <a:gd name="connsiteY4-150" fmla="*/ 1912316 h 51486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992040" h="5148605">
                <a:moveTo>
                  <a:pt x="4" y="1912316"/>
                </a:moveTo>
                <a:lnTo>
                  <a:pt x="4509881" y="0"/>
                </a:lnTo>
                <a:lnTo>
                  <a:pt x="12992040" y="2475886"/>
                </a:lnTo>
                <a:lnTo>
                  <a:pt x="9166824" y="5148605"/>
                </a:lnTo>
                <a:cubicBezTo>
                  <a:pt x="6590001" y="4639565"/>
                  <a:pt x="-5376" y="3143005"/>
                  <a:pt x="4" y="19123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26547" y="-15676"/>
            <a:ext cx="7727009" cy="7254647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  <a:gd name="connsiteX0-31" fmla="*/ 0 w 8634569"/>
              <a:gd name="connsiteY0-32" fmla="*/ 2016765 h 5153580"/>
              <a:gd name="connsiteX1-33" fmla="*/ 7075940 w 8634569"/>
              <a:gd name="connsiteY1-34" fmla="*/ 0 h 5153580"/>
              <a:gd name="connsiteX2-35" fmla="*/ 8634569 w 8634569"/>
              <a:gd name="connsiteY2-36" fmla="*/ 5153580 h 5153580"/>
              <a:gd name="connsiteX3-37" fmla="*/ 0 w 8634569"/>
              <a:gd name="connsiteY3-38" fmla="*/ 5148605 h 5153580"/>
              <a:gd name="connsiteX4-39" fmla="*/ 0 w 8634569"/>
              <a:gd name="connsiteY4-40" fmla="*/ 2016765 h 5153580"/>
              <a:gd name="connsiteX0-41" fmla="*/ 48416 w 8634569"/>
              <a:gd name="connsiteY0-42" fmla="*/ 1466033 h 5153580"/>
              <a:gd name="connsiteX1-43" fmla="*/ 7075940 w 8634569"/>
              <a:gd name="connsiteY1-44" fmla="*/ 0 h 5153580"/>
              <a:gd name="connsiteX2-45" fmla="*/ 8634569 w 8634569"/>
              <a:gd name="connsiteY2-46" fmla="*/ 5153580 h 5153580"/>
              <a:gd name="connsiteX3-47" fmla="*/ 0 w 8634569"/>
              <a:gd name="connsiteY3-48" fmla="*/ 5148605 h 5153580"/>
              <a:gd name="connsiteX4-49" fmla="*/ 48416 w 8634569"/>
              <a:gd name="connsiteY4-50" fmla="*/ 1466033 h 5153580"/>
              <a:gd name="connsiteX0-51" fmla="*/ 48416 w 9312397"/>
              <a:gd name="connsiteY0-52" fmla="*/ 1466033 h 5153580"/>
              <a:gd name="connsiteX1-53" fmla="*/ 7075940 w 9312397"/>
              <a:gd name="connsiteY1-54" fmla="*/ 0 h 5153580"/>
              <a:gd name="connsiteX2-55" fmla="*/ 9312397 w 9312397"/>
              <a:gd name="connsiteY2-56" fmla="*/ 5153580 h 5153580"/>
              <a:gd name="connsiteX3-57" fmla="*/ 0 w 9312397"/>
              <a:gd name="connsiteY3-58" fmla="*/ 5148605 h 5153580"/>
              <a:gd name="connsiteX4-59" fmla="*/ 48416 w 9312397"/>
              <a:gd name="connsiteY4-60" fmla="*/ 1466033 h 5153580"/>
              <a:gd name="connsiteX0-61" fmla="*/ 48416 w 9312397"/>
              <a:gd name="connsiteY0-62" fmla="*/ 1456538 h 5144085"/>
              <a:gd name="connsiteX1-63" fmla="*/ 5930088 w 9312397"/>
              <a:gd name="connsiteY1-64" fmla="*/ 0 h 5144085"/>
              <a:gd name="connsiteX2-65" fmla="*/ 9312397 w 9312397"/>
              <a:gd name="connsiteY2-66" fmla="*/ 5144085 h 5144085"/>
              <a:gd name="connsiteX3-67" fmla="*/ 0 w 9312397"/>
              <a:gd name="connsiteY3-68" fmla="*/ 5139110 h 5144085"/>
              <a:gd name="connsiteX4-69" fmla="*/ 48416 w 9312397"/>
              <a:gd name="connsiteY4-70" fmla="*/ 1456538 h 5144085"/>
              <a:gd name="connsiteX0-71" fmla="*/ 16139 w 9312397"/>
              <a:gd name="connsiteY0-72" fmla="*/ 1447042 h 5144085"/>
              <a:gd name="connsiteX1-73" fmla="*/ 5930088 w 9312397"/>
              <a:gd name="connsiteY1-74" fmla="*/ 0 h 5144085"/>
              <a:gd name="connsiteX2-75" fmla="*/ 9312397 w 9312397"/>
              <a:gd name="connsiteY2-76" fmla="*/ 5144085 h 5144085"/>
              <a:gd name="connsiteX3-77" fmla="*/ 0 w 9312397"/>
              <a:gd name="connsiteY3-78" fmla="*/ 5139110 h 5144085"/>
              <a:gd name="connsiteX4-79" fmla="*/ 16139 w 9312397"/>
              <a:gd name="connsiteY4-80" fmla="*/ 1447042 h 51440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312397" h="5144085">
                <a:moveTo>
                  <a:pt x="16139" y="1447042"/>
                </a:moveTo>
                <a:lnTo>
                  <a:pt x="5930088" y="0"/>
                </a:lnTo>
                <a:lnTo>
                  <a:pt x="9312397" y="5144085"/>
                </a:lnTo>
                <a:lnTo>
                  <a:pt x="0" y="5139110"/>
                </a:lnTo>
                <a:cubicBezTo>
                  <a:pt x="5380" y="3908421"/>
                  <a:pt x="10759" y="2677731"/>
                  <a:pt x="16139" y="1447042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34435" y="2536338"/>
            <a:ext cx="3095580" cy="92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cap="all" dirty="0">
                <a:solidFill>
                  <a:schemeClr val="bg1"/>
                </a:solidFill>
              </a:rPr>
              <a:t>Add related</a:t>
            </a:r>
          </a:p>
          <a:p>
            <a:pPr>
              <a:lnSpc>
                <a:spcPct val="90000"/>
              </a:lnSpc>
            </a:pPr>
            <a:r>
              <a:rPr lang="en-US" altLang="zh-CN" sz="3600" cap="all" dirty="0">
                <a:solidFill>
                  <a:schemeClr val="bg1"/>
                </a:solidFill>
              </a:rPr>
              <a:t>title words</a:t>
            </a:r>
            <a:endParaRPr lang="zh-CN" altLang="en-US" sz="3600" cap="all" dirty="0">
              <a:solidFill>
                <a:schemeClr val="bg1"/>
              </a:solidFill>
              <a:latin typeface="Impact" panose="020B0806030902050204" pitchFamily="34" charset="0"/>
              <a:ea typeface="DFMincho-SU" panose="02010609010101010101" pitchFamily="1" charset="-128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034438" y="3340114"/>
            <a:ext cx="342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1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6752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6894847" y="27636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6880433" y="2440731"/>
            <a:ext cx="4092783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616752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616752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616752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616752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616752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616752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616752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14522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314522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14522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14522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14522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4522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14522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14522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720961" y="5589042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720961" y="528965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720961" y="499749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720961" y="4698099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720961" y="4398198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720961" y="409880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720961" y="3806647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720961" y="3507256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5148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616752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314522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720961" y="3204774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94935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670904" y="2484756"/>
            <a:ext cx="98853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616752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314522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720961" y="2908070"/>
            <a:ext cx="1092992" cy="21555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86690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553835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1.908 K</a:t>
            </a: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9299194" y="4091431"/>
            <a:ext cx="578612" cy="578612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996544" y="4064628"/>
            <a:ext cx="617157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2.074 K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515030" y="4467658"/>
            <a:ext cx="81592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895223" y="4456458"/>
            <a:ext cx="1024319" cy="2347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</a:t>
            </a:r>
          </a:p>
        </p:txBody>
      </p:sp>
      <p:sp>
        <p:nvSpPr>
          <p:cNvPr id="44" name="Text Placeholder 32"/>
          <p:cNvSpPr txBox="1"/>
          <p:nvPr/>
        </p:nvSpPr>
        <p:spPr>
          <a:xfrm>
            <a:off x="6894847" y="4897254"/>
            <a:ext cx="4570542" cy="5909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60" grpId="0" animBg="1"/>
      <p:bldP spid="61" grpId="0" animBg="1"/>
      <p:bldP spid="62" grpId="0" animBg="1"/>
      <p:bldP spid="63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3" grpId="0"/>
      <p:bldP spid="98" grpId="0" animBg="1"/>
      <p:bldP spid="99" grpId="0" animBg="1"/>
      <p:bldP spid="100" grpId="0" animBg="1"/>
      <p:bldP spid="101" grpId="0"/>
      <p:bldP spid="102" grpId="0"/>
      <p:bldP spid="103" grpId="0" animBg="1"/>
      <p:bldP spid="104" grpId="0" animBg="1"/>
      <p:bldP spid="105" grpId="0" animBg="1"/>
      <p:bldP spid="109" grpId="0" animBg="1"/>
      <p:bldP spid="110" grpId="0"/>
      <p:bldP spid="112" grpId="0" animBg="1"/>
      <p:bldP spid="113" grpId="0"/>
      <p:bldP spid="114" grpId="0"/>
      <p:bldP spid="115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100150" y="2472407"/>
            <a:ext cx="12752618" cy="4759598"/>
          </a:xfrm>
          <a:custGeom>
            <a:avLst/>
            <a:gdLst>
              <a:gd name="T0" fmla="*/ 3815 w 5688"/>
              <a:gd name="T1" fmla="*/ 0 h 2122"/>
              <a:gd name="T2" fmla="*/ 5688 w 5688"/>
              <a:gd name="T3" fmla="*/ 2122 h 2122"/>
              <a:gd name="T4" fmla="*/ 0 w 5688"/>
              <a:gd name="T5" fmla="*/ 2122 h 2122"/>
              <a:gd name="T6" fmla="*/ 3815 w 5688"/>
              <a:gd name="T7" fmla="*/ 0 h 2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88" h="2122">
                <a:moveTo>
                  <a:pt x="3815" y="0"/>
                </a:moveTo>
                <a:lnTo>
                  <a:pt x="5688" y="2122"/>
                </a:lnTo>
                <a:lnTo>
                  <a:pt x="0" y="2122"/>
                </a:lnTo>
                <a:lnTo>
                  <a:pt x="3815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11" name="Freeform 7"/>
          <p:cNvSpPr/>
          <p:nvPr/>
        </p:nvSpPr>
        <p:spPr bwMode="auto">
          <a:xfrm>
            <a:off x="1501" y="649"/>
            <a:ext cx="8566764" cy="7141639"/>
          </a:xfrm>
          <a:custGeom>
            <a:avLst/>
            <a:gdLst>
              <a:gd name="T0" fmla="*/ 0 w 3821"/>
              <a:gd name="T1" fmla="*/ 0 h 3184"/>
              <a:gd name="T2" fmla="*/ 2886 w 3821"/>
              <a:gd name="T3" fmla="*/ 0 h 3184"/>
              <a:gd name="T4" fmla="*/ 2903 w 3821"/>
              <a:gd name="T5" fmla="*/ 17 h 3184"/>
              <a:gd name="T6" fmla="*/ 3821 w 3821"/>
              <a:gd name="T7" fmla="*/ 1059 h 3184"/>
              <a:gd name="T8" fmla="*/ 0 w 3821"/>
              <a:gd name="T9" fmla="*/ 3184 h 3184"/>
              <a:gd name="T10" fmla="*/ 0 w 3821"/>
              <a:gd name="T11" fmla="*/ 0 h 3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1" h="3184">
                <a:moveTo>
                  <a:pt x="0" y="0"/>
                </a:moveTo>
                <a:lnTo>
                  <a:pt x="2886" y="0"/>
                </a:lnTo>
                <a:lnTo>
                  <a:pt x="2903" y="17"/>
                </a:lnTo>
                <a:lnTo>
                  <a:pt x="3821" y="1059"/>
                </a:lnTo>
                <a:lnTo>
                  <a:pt x="0" y="31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57" tIns="64278" rIns="128557" bIns="64278" numCol="1" anchor="t" anchorCtr="0" compatLnSpc="1"/>
          <a:lstStyle/>
          <a:p>
            <a:endParaRPr lang="zh-CN" altLang="en-US" sz="2000"/>
          </a:p>
        </p:txBody>
      </p:sp>
      <p:sp>
        <p:nvSpPr>
          <p:cNvPr id="6" name="TextBox 32"/>
          <p:cNvSpPr txBox="1"/>
          <p:nvPr/>
        </p:nvSpPr>
        <p:spPr>
          <a:xfrm>
            <a:off x="759591" y="1933862"/>
            <a:ext cx="3872637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ADD RELATED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59591" y="3002915"/>
            <a:ext cx="3872637" cy="80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01606" y="5006027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1228" y="5050650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0849" y="5095274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62212" y="1918609"/>
            <a:ext cx="8638667" cy="2883693"/>
            <a:chOff x="1167355" y="1217191"/>
            <a:chExt cx="6892537" cy="2300813"/>
          </a:xfrm>
        </p:grpSpPr>
        <p:sp>
          <p:nvSpPr>
            <p:cNvPr id="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869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6175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52517" y="1786760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983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sp>
        <p:nvSpPr>
          <p:cNvPr id="23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-15079" y="3760324"/>
            <a:ext cx="12792718" cy="3471880"/>
          </a:xfrm>
          <a:custGeom>
            <a:avLst/>
            <a:gdLst>
              <a:gd name="T0" fmla="*/ 0 w 5734"/>
              <a:gd name="T1" fmla="*/ 0 h 886"/>
              <a:gd name="T2" fmla="*/ 123 w 5734"/>
              <a:gd name="T3" fmla="*/ 88 h 886"/>
              <a:gd name="T4" fmla="*/ 249 w 5734"/>
              <a:gd name="T5" fmla="*/ 165 h 886"/>
              <a:gd name="T6" fmla="*/ 377 w 5734"/>
              <a:gd name="T7" fmla="*/ 233 h 886"/>
              <a:gd name="T8" fmla="*/ 510 w 5734"/>
              <a:gd name="T9" fmla="*/ 293 h 886"/>
              <a:gd name="T10" fmla="*/ 646 w 5734"/>
              <a:gd name="T11" fmla="*/ 343 h 886"/>
              <a:gd name="T12" fmla="*/ 785 w 5734"/>
              <a:gd name="T13" fmla="*/ 387 h 886"/>
              <a:gd name="T14" fmla="*/ 926 w 5734"/>
              <a:gd name="T15" fmla="*/ 422 h 886"/>
              <a:gd name="T16" fmla="*/ 1072 w 5734"/>
              <a:gd name="T17" fmla="*/ 452 h 886"/>
              <a:gd name="T18" fmla="*/ 1219 w 5734"/>
              <a:gd name="T19" fmla="*/ 473 h 886"/>
              <a:gd name="T20" fmla="*/ 1368 w 5734"/>
              <a:gd name="T21" fmla="*/ 490 h 886"/>
              <a:gd name="T22" fmla="*/ 1520 w 5734"/>
              <a:gd name="T23" fmla="*/ 501 h 886"/>
              <a:gd name="T24" fmla="*/ 1674 w 5734"/>
              <a:gd name="T25" fmla="*/ 506 h 886"/>
              <a:gd name="T26" fmla="*/ 1830 w 5734"/>
              <a:gd name="T27" fmla="*/ 506 h 886"/>
              <a:gd name="T28" fmla="*/ 1987 w 5734"/>
              <a:gd name="T29" fmla="*/ 503 h 886"/>
              <a:gd name="T30" fmla="*/ 2147 w 5734"/>
              <a:gd name="T31" fmla="*/ 494 h 886"/>
              <a:gd name="T32" fmla="*/ 2306 w 5734"/>
              <a:gd name="T33" fmla="*/ 483 h 886"/>
              <a:gd name="T34" fmla="*/ 2469 w 5734"/>
              <a:gd name="T35" fmla="*/ 469 h 886"/>
              <a:gd name="T36" fmla="*/ 2632 w 5734"/>
              <a:gd name="T37" fmla="*/ 454 h 886"/>
              <a:gd name="T38" fmla="*/ 2796 w 5734"/>
              <a:gd name="T39" fmla="*/ 434 h 886"/>
              <a:gd name="T40" fmla="*/ 2961 w 5734"/>
              <a:gd name="T41" fmla="*/ 415 h 886"/>
              <a:gd name="T42" fmla="*/ 3125 w 5734"/>
              <a:gd name="T43" fmla="*/ 394 h 886"/>
              <a:gd name="T44" fmla="*/ 3292 w 5734"/>
              <a:gd name="T45" fmla="*/ 371 h 886"/>
              <a:gd name="T46" fmla="*/ 3458 w 5734"/>
              <a:gd name="T47" fmla="*/ 350 h 886"/>
              <a:gd name="T48" fmla="*/ 3624 w 5734"/>
              <a:gd name="T49" fmla="*/ 328 h 886"/>
              <a:gd name="T50" fmla="*/ 3793 w 5734"/>
              <a:gd name="T51" fmla="*/ 307 h 886"/>
              <a:gd name="T52" fmla="*/ 3959 w 5734"/>
              <a:gd name="T53" fmla="*/ 287 h 886"/>
              <a:gd name="T54" fmla="*/ 4125 w 5734"/>
              <a:gd name="T55" fmla="*/ 268 h 886"/>
              <a:gd name="T56" fmla="*/ 4290 w 5734"/>
              <a:gd name="T57" fmla="*/ 252 h 886"/>
              <a:gd name="T58" fmla="*/ 4454 w 5734"/>
              <a:gd name="T59" fmla="*/ 238 h 886"/>
              <a:gd name="T60" fmla="*/ 4619 w 5734"/>
              <a:gd name="T61" fmla="*/ 228 h 886"/>
              <a:gd name="T62" fmla="*/ 4784 w 5734"/>
              <a:gd name="T63" fmla="*/ 221 h 886"/>
              <a:gd name="T64" fmla="*/ 4945 w 5734"/>
              <a:gd name="T65" fmla="*/ 217 h 886"/>
              <a:gd name="T66" fmla="*/ 5106 w 5734"/>
              <a:gd name="T67" fmla="*/ 217 h 886"/>
              <a:gd name="T68" fmla="*/ 5265 w 5734"/>
              <a:gd name="T69" fmla="*/ 223 h 886"/>
              <a:gd name="T70" fmla="*/ 5424 w 5734"/>
              <a:gd name="T71" fmla="*/ 233 h 886"/>
              <a:gd name="T72" fmla="*/ 5580 w 5734"/>
              <a:gd name="T73" fmla="*/ 249 h 886"/>
              <a:gd name="T74" fmla="*/ 5734 w 5734"/>
              <a:gd name="T75" fmla="*/ 272 h 886"/>
              <a:gd name="T76" fmla="*/ 5734 w 5734"/>
              <a:gd name="T77" fmla="*/ 886 h 886"/>
              <a:gd name="T78" fmla="*/ 0 w 5734"/>
              <a:gd name="T79" fmla="*/ 886 h 886"/>
              <a:gd name="T80" fmla="*/ 0 w 5734"/>
              <a:gd name="T81" fmla="*/ 0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734" h="886">
                <a:moveTo>
                  <a:pt x="0" y="0"/>
                </a:moveTo>
                <a:lnTo>
                  <a:pt x="123" y="88"/>
                </a:lnTo>
                <a:lnTo>
                  <a:pt x="249" y="165"/>
                </a:lnTo>
                <a:lnTo>
                  <a:pt x="377" y="233"/>
                </a:lnTo>
                <a:lnTo>
                  <a:pt x="510" y="293"/>
                </a:lnTo>
                <a:lnTo>
                  <a:pt x="646" y="343"/>
                </a:lnTo>
                <a:lnTo>
                  <a:pt x="785" y="387"/>
                </a:lnTo>
                <a:lnTo>
                  <a:pt x="926" y="422"/>
                </a:lnTo>
                <a:lnTo>
                  <a:pt x="1072" y="452"/>
                </a:lnTo>
                <a:lnTo>
                  <a:pt x="1219" y="473"/>
                </a:lnTo>
                <a:lnTo>
                  <a:pt x="1368" y="490"/>
                </a:lnTo>
                <a:lnTo>
                  <a:pt x="1520" y="501"/>
                </a:lnTo>
                <a:lnTo>
                  <a:pt x="1674" y="506"/>
                </a:lnTo>
                <a:lnTo>
                  <a:pt x="1830" y="506"/>
                </a:lnTo>
                <a:lnTo>
                  <a:pt x="1987" y="503"/>
                </a:lnTo>
                <a:lnTo>
                  <a:pt x="2147" y="494"/>
                </a:lnTo>
                <a:lnTo>
                  <a:pt x="2306" y="483"/>
                </a:lnTo>
                <a:lnTo>
                  <a:pt x="2469" y="469"/>
                </a:lnTo>
                <a:lnTo>
                  <a:pt x="2632" y="454"/>
                </a:lnTo>
                <a:lnTo>
                  <a:pt x="2796" y="434"/>
                </a:lnTo>
                <a:lnTo>
                  <a:pt x="2961" y="415"/>
                </a:lnTo>
                <a:lnTo>
                  <a:pt x="3125" y="394"/>
                </a:lnTo>
                <a:lnTo>
                  <a:pt x="3292" y="371"/>
                </a:lnTo>
                <a:lnTo>
                  <a:pt x="3458" y="350"/>
                </a:lnTo>
                <a:lnTo>
                  <a:pt x="3624" y="328"/>
                </a:lnTo>
                <a:lnTo>
                  <a:pt x="3793" y="307"/>
                </a:lnTo>
                <a:lnTo>
                  <a:pt x="3959" y="287"/>
                </a:lnTo>
                <a:lnTo>
                  <a:pt x="4125" y="268"/>
                </a:lnTo>
                <a:lnTo>
                  <a:pt x="4290" y="252"/>
                </a:lnTo>
                <a:lnTo>
                  <a:pt x="4454" y="238"/>
                </a:lnTo>
                <a:lnTo>
                  <a:pt x="4619" y="228"/>
                </a:lnTo>
                <a:lnTo>
                  <a:pt x="4784" y="221"/>
                </a:lnTo>
                <a:lnTo>
                  <a:pt x="4945" y="217"/>
                </a:lnTo>
                <a:lnTo>
                  <a:pt x="5106" y="217"/>
                </a:lnTo>
                <a:lnTo>
                  <a:pt x="5265" y="223"/>
                </a:lnTo>
                <a:lnTo>
                  <a:pt x="5424" y="233"/>
                </a:lnTo>
                <a:lnTo>
                  <a:pt x="5580" y="249"/>
                </a:lnTo>
                <a:lnTo>
                  <a:pt x="5734" y="272"/>
                </a:lnTo>
                <a:lnTo>
                  <a:pt x="5734" y="886"/>
                </a:lnTo>
                <a:lnTo>
                  <a:pt x="0" y="8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1" name="Freeform 7"/>
          <p:cNvSpPr/>
          <p:nvPr/>
        </p:nvSpPr>
        <p:spPr bwMode="auto">
          <a:xfrm>
            <a:off x="-15079" y="4653764"/>
            <a:ext cx="12873036" cy="2578440"/>
          </a:xfrm>
          <a:custGeom>
            <a:avLst/>
            <a:gdLst>
              <a:gd name="T0" fmla="*/ 5044 w 5734"/>
              <a:gd name="T1" fmla="*/ 0 h 658"/>
              <a:gd name="T2" fmla="*/ 5272 w 5734"/>
              <a:gd name="T3" fmla="*/ 7 h 658"/>
              <a:gd name="T4" fmla="*/ 5503 w 5734"/>
              <a:gd name="T5" fmla="*/ 21 h 658"/>
              <a:gd name="T6" fmla="*/ 5734 w 5734"/>
              <a:gd name="T7" fmla="*/ 44 h 658"/>
              <a:gd name="T8" fmla="*/ 5734 w 5734"/>
              <a:gd name="T9" fmla="*/ 658 h 658"/>
              <a:gd name="T10" fmla="*/ 0 w 5734"/>
              <a:gd name="T11" fmla="*/ 658 h 658"/>
              <a:gd name="T12" fmla="*/ 0 w 5734"/>
              <a:gd name="T13" fmla="*/ 355 h 658"/>
              <a:gd name="T14" fmla="*/ 179 w 5734"/>
              <a:gd name="T15" fmla="*/ 399 h 658"/>
              <a:gd name="T16" fmla="*/ 359 w 5734"/>
              <a:gd name="T17" fmla="*/ 430 h 658"/>
              <a:gd name="T18" fmla="*/ 541 w 5734"/>
              <a:gd name="T19" fmla="*/ 453 h 658"/>
              <a:gd name="T20" fmla="*/ 725 w 5734"/>
              <a:gd name="T21" fmla="*/ 467 h 658"/>
              <a:gd name="T22" fmla="*/ 911 w 5734"/>
              <a:gd name="T23" fmla="*/ 472 h 658"/>
              <a:gd name="T24" fmla="*/ 1100 w 5734"/>
              <a:gd name="T25" fmla="*/ 471 h 658"/>
              <a:gd name="T26" fmla="*/ 1289 w 5734"/>
              <a:gd name="T27" fmla="*/ 462 h 658"/>
              <a:gd name="T28" fmla="*/ 1481 w 5734"/>
              <a:gd name="T29" fmla="*/ 446 h 658"/>
              <a:gd name="T30" fmla="*/ 1674 w 5734"/>
              <a:gd name="T31" fmla="*/ 427 h 658"/>
              <a:gd name="T32" fmla="*/ 1870 w 5734"/>
              <a:gd name="T33" fmla="*/ 402 h 658"/>
              <a:gd name="T34" fmla="*/ 2068 w 5734"/>
              <a:gd name="T35" fmla="*/ 373 h 658"/>
              <a:gd name="T36" fmla="*/ 2268 w 5734"/>
              <a:gd name="T37" fmla="*/ 341 h 658"/>
              <a:gd name="T38" fmla="*/ 2469 w 5734"/>
              <a:gd name="T39" fmla="*/ 308 h 658"/>
              <a:gd name="T40" fmla="*/ 2672 w 5734"/>
              <a:gd name="T41" fmla="*/ 271 h 658"/>
              <a:gd name="T42" fmla="*/ 2879 w 5734"/>
              <a:gd name="T43" fmla="*/ 236 h 658"/>
              <a:gd name="T44" fmla="*/ 3085 w 5734"/>
              <a:gd name="T45" fmla="*/ 199 h 658"/>
              <a:gd name="T46" fmla="*/ 3295 w 5734"/>
              <a:gd name="T47" fmla="*/ 164 h 658"/>
              <a:gd name="T48" fmla="*/ 3507 w 5734"/>
              <a:gd name="T49" fmla="*/ 131 h 658"/>
              <a:gd name="T50" fmla="*/ 3721 w 5734"/>
              <a:gd name="T51" fmla="*/ 100 h 658"/>
              <a:gd name="T52" fmla="*/ 3936 w 5734"/>
              <a:gd name="T53" fmla="*/ 70 h 658"/>
              <a:gd name="T54" fmla="*/ 4153 w 5734"/>
              <a:gd name="T55" fmla="*/ 45 h 658"/>
              <a:gd name="T56" fmla="*/ 4374 w 5734"/>
              <a:gd name="T57" fmla="*/ 26 h 658"/>
              <a:gd name="T58" fmla="*/ 4594 w 5734"/>
              <a:gd name="T59" fmla="*/ 10 h 658"/>
              <a:gd name="T60" fmla="*/ 4819 w 5734"/>
              <a:gd name="T61" fmla="*/ 2 h 658"/>
              <a:gd name="T62" fmla="*/ 5044 w 5734"/>
              <a:gd name="T63" fmla="*/ 0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734" h="658">
                <a:moveTo>
                  <a:pt x="5044" y="0"/>
                </a:moveTo>
                <a:lnTo>
                  <a:pt x="5272" y="7"/>
                </a:lnTo>
                <a:lnTo>
                  <a:pt x="5503" y="21"/>
                </a:lnTo>
                <a:lnTo>
                  <a:pt x="5734" y="44"/>
                </a:lnTo>
                <a:lnTo>
                  <a:pt x="5734" y="658"/>
                </a:lnTo>
                <a:lnTo>
                  <a:pt x="0" y="658"/>
                </a:lnTo>
                <a:lnTo>
                  <a:pt x="0" y="355"/>
                </a:lnTo>
                <a:lnTo>
                  <a:pt x="179" y="399"/>
                </a:lnTo>
                <a:lnTo>
                  <a:pt x="359" y="430"/>
                </a:lnTo>
                <a:lnTo>
                  <a:pt x="541" y="453"/>
                </a:lnTo>
                <a:lnTo>
                  <a:pt x="725" y="467"/>
                </a:lnTo>
                <a:lnTo>
                  <a:pt x="911" y="472"/>
                </a:lnTo>
                <a:lnTo>
                  <a:pt x="1100" y="471"/>
                </a:lnTo>
                <a:lnTo>
                  <a:pt x="1289" y="462"/>
                </a:lnTo>
                <a:lnTo>
                  <a:pt x="1481" y="446"/>
                </a:lnTo>
                <a:lnTo>
                  <a:pt x="1674" y="427"/>
                </a:lnTo>
                <a:lnTo>
                  <a:pt x="1870" y="402"/>
                </a:lnTo>
                <a:lnTo>
                  <a:pt x="2068" y="373"/>
                </a:lnTo>
                <a:lnTo>
                  <a:pt x="2268" y="341"/>
                </a:lnTo>
                <a:lnTo>
                  <a:pt x="2469" y="308"/>
                </a:lnTo>
                <a:lnTo>
                  <a:pt x="2672" y="271"/>
                </a:lnTo>
                <a:lnTo>
                  <a:pt x="2879" y="236"/>
                </a:lnTo>
                <a:lnTo>
                  <a:pt x="3085" y="199"/>
                </a:lnTo>
                <a:lnTo>
                  <a:pt x="3295" y="164"/>
                </a:lnTo>
                <a:lnTo>
                  <a:pt x="3507" y="131"/>
                </a:lnTo>
                <a:lnTo>
                  <a:pt x="3721" y="100"/>
                </a:lnTo>
                <a:lnTo>
                  <a:pt x="3936" y="70"/>
                </a:lnTo>
                <a:lnTo>
                  <a:pt x="4153" y="45"/>
                </a:lnTo>
                <a:lnTo>
                  <a:pt x="4374" y="26"/>
                </a:lnTo>
                <a:lnTo>
                  <a:pt x="4594" y="10"/>
                </a:lnTo>
                <a:lnTo>
                  <a:pt x="4819" y="2"/>
                </a:lnTo>
                <a:lnTo>
                  <a:pt x="504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8589614" y="6540327"/>
            <a:ext cx="2505406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600" cap="all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Click on add related title words</a:t>
            </a:r>
            <a:endParaRPr lang="zh-CN" altLang="en-US" sz="1600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8589614" y="6117142"/>
            <a:ext cx="3297396" cy="4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+mn-lt"/>
              </a:rPr>
              <a:t>点击添加相关标题文字</a:t>
            </a:r>
            <a:endParaRPr lang="zh-CN" altLang="en-US" sz="2400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8589615" y="5128493"/>
            <a:ext cx="1152128" cy="110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6600" dirty="0" smtClean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04</a:t>
            </a:r>
            <a:endParaRPr lang="zh-CN" altLang="en-US" sz="6600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9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99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0" grpId="0" animBg="1"/>
      <p:bldP spid="11" grpId="0" animBg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5404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5404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6067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4400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4469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68694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2287" y="440481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4707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1006" y="247354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0997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5222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81098" y="289730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3956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53336" y="270175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1735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1266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818443" y="235683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736088" y="237245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10025240" y="388103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6129325" y="188338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578068" y="384542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6895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3523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5665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3106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5665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/>
        </p:nvCxnSpPr>
        <p:spPr>
          <a:xfrm>
            <a:off x="6444813" y="657890"/>
            <a:ext cx="0" cy="65743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6361006" y="3429680"/>
            <a:ext cx="167616" cy="167616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25"/>
          <p:cNvSpPr txBox="1">
            <a:spLocks noChangeArrowheads="1"/>
          </p:cNvSpPr>
          <p:nvPr/>
        </p:nvSpPr>
        <p:spPr bwMode="auto">
          <a:xfrm>
            <a:off x="5694145" y="3359619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609969" y="3359619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361006" y="4318843"/>
            <a:ext cx="167616" cy="1676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文本框 28"/>
          <p:cNvSpPr txBox="1">
            <a:spLocks noChangeArrowheads="1"/>
          </p:cNvSpPr>
          <p:nvPr/>
        </p:nvSpPr>
        <p:spPr bwMode="auto">
          <a:xfrm>
            <a:off x="5694145" y="4228267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609969" y="4248782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6361006" y="5208006"/>
            <a:ext cx="167616" cy="167616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30"/>
          <p:cNvSpPr txBox="1">
            <a:spLocks noChangeArrowheads="1"/>
          </p:cNvSpPr>
          <p:nvPr/>
        </p:nvSpPr>
        <p:spPr bwMode="auto">
          <a:xfrm>
            <a:off x="5694145" y="5096915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09969" y="5137946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361006" y="6097169"/>
            <a:ext cx="167616" cy="1676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文本框 32"/>
          <p:cNvSpPr txBox="1">
            <a:spLocks noChangeArrowheads="1"/>
          </p:cNvSpPr>
          <p:nvPr/>
        </p:nvSpPr>
        <p:spPr bwMode="auto">
          <a:xfrm>
            <a:off x="5694145" y="6027109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609969" y="6027109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273702" y="572692"/>
            <a:ext cx="2343120" cy="23431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55600" dist="190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1"/>
          <p:cNvSpPr txBox="1"/>
          <p:nvPr>
            <p:custDataLst>
              <p:tags r:id="rId1"/>
            </p:custDataLst>
          </p:nvPr>
        </p:nvSpPr>
        <p:spPr>
          <a:xfrm>
            <a:off x="5853311" y="657888"/>
            <a:ext cx="1513312" cy="217272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  <a:endParaRPr lang="en-US" altLang="zh-CN" sz="6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6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17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4862484" y="1513448"/>
            <a:ext cx="2272891" cy="461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  <p:bldP spid="46" grpId="0"/>
      <p:bldP spid="47" grpId="0"/>
      <p:bldP spid="10" grpId="0" animBg="1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/>
          <p:nvPr/>
        </p:nvSpPr>
        <p:spPr>
          <a:xfrm>
            <a:off x="-26549" y="-29064"/>
            <a:ext cx="12884505" cy="7281428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8048397"/>
              <a:gd name="connsiteY0-22" fmla="*/ 1987826 h 5134136"/>
              <a:gd name="connsiteX1-23" fmla="*/ 8048397 w 8048397"/>
              <a:gd name="connsiteY1-24" fmla="*/ 0 h 5134136"/>
              <a:gd name="connsiteX2-25" fmla="*/ 5584755 w 8048397"/>
              <a:gd name="connsiteY2-26" fmla="*/ 5134136 h 5134136"/>
              <a:gd name="connsiteX3-27" fmla="*/ 0 w 8048397"/>
              <a:gd name="connsiteY3-28" fmla="*/ 5119666 h 5134136"/>
              <a:gd name="connsiteX4-29" fmla="*/ 0 w 8048397"/>
              <a:gd name="connsiteY4-30" fmla="*/ 1987826 h 5134136"/>
              <a:gd name="connsiteX0-31" fmla="*/ 0 w 7075940"/>
              <a:gd name="connsiteY0-32" fmla="*/ 2016764 h 5163074"/>
              <a:gd name="connsiteX1-33" fmla="*/ 7075940 w 7075940"/>
              <a:gd name="connsiteY1-34" fmla="*/ 0 h 5163074"/>
              <a:gd name="connsiteX2-35" fmla="*/ 5584755 w 7075940"/>
              <a:gd name="connsiteY2-36" fmla="*/ 5163074 h 5163074"/>
              <a:gd name="connsiteX3-37" fmla="*/ 0 w 7075940"/>
              <a:gd name="connsiteY3-38" fmla="*/ 5148604 h 5163074"/>
              <a:gd name="connsiteX4-39" fmla="*/ 0 w 7075940"/>
              <a:gd name="connsiteY4-40" fmla="*/ 2016764 h 51630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4">
                <a:moveTo>
                  <a:pt x="0" y="2016764"/>
                </a:moveTo>
                <a:lnTo>
                  <a:pt x="7075940" y="0"/>
                </a:lnTo>
                <a:lnTo>
                  <a:pt x="5584755" y="5163074"/>
                </a:lnTo>
                <a:lnTo>
                  <a:pt x="0" y="5148604"/>
                </a:lnTo>
                <a:lnTo>
                  <a:pt x="0" y="20167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6549" y="-29067"/>
            <a:ext cx="9948084" cy="7281429"/>
          </a:xfrm>
          <a:custGeom>
            <a:avLst/>
            <a:gdLst>
              <a:gd name="connsiteX0" fmla="*/ 0 w 3131840"/>
              <a:gd name="connsiteY0" fmla="*/ 0 h 3131840"/>
              <a:gd name="connsiteX1" fmla="*/ 3131840 w 3131840"/>
              <a:gd name="connsiteY1" fmla="*/ 0 h 3131840"/>
              <a:gd name="connsiteX2" fmla="*/ 3131840 w 3131840"/>
              <a:gd name="connsiteY2" fmla="*/ 3131840 h 3131840"/>
              <a:gd name="connsiteX3" fmla="*/ 0 w 3131840"/>
              <a:gd name="connsiteY3" fmla="*/ 3131840 h 3131840"/>
              <a:gd name="connsiteX4" fmla="*/ 0 w 3131840"/>
              <a:gd name="connsiteY4" fmla="*/ 0 h 3131840"/>
              <a:gd name="connsiteX0-1" fmla="*/ 0 w 8048397"/>
              <a:gd name="connsiteY0-2" fmla="*/ 1987826 h 5119666"/>
              <a:gd name="connsiteX1-3" fmla="*/ 8048397 w 8048397"/>
              <a:gd name="connsiteY1-4" fmla="*/ 0 h 5119666"/>
              <a:gd name="connsiteX2-5" fmla="*/ 3131840 w 8048397"/>
              <a:gd name="connsiteY2-6" fmla="*/ 5119666 h 5119666"/>
              <a:gd name="connsiteX3-7" fmla="*/ 0 w 8048397"/>
              <a:gd name="connsiteY3-8" fmla="*/ 5119666 h 5119666"/>
              <a:gd name="connsiteX4-9" fmla="*/ 0 w 8048397"/>
              <a:gd name="connsiteY4-10" fmla="*/ 1987826 h 5119666"/>
              <a:gd name="connsiteX0-11" fmla="*/ 0 w 8048397"/>
              <a:gd name="connsiteY0-12" fmla="*/ 1987826 h 5134136"/>
              <a:gd name="connsiteX1-13" fmla="*/ 8048397 w 8048397"/>
              <a:gd name="connsiteY1-14" fmla="*/ 0 h 5134136"/>
              <a:gd name="connsiteX2-15" fmla="*/ 4176869 w 8048397"/>
              <a:gd name="connsiteY2-16" fmla="*/ 5134136 h 5134136"/>
              <a:gd name="connsiteX3-17" fmla="*/ 0 w 8048397"/>
              <a:gd name="connsiteY3-18" fmla="*/ 5119666 h 5134136"/>
              <a:gd name="connsiteX4-19" fmla="*/ 0 w 8048397"/>
              <a:gd name="connsiteY4-20" fmla="*/ 1987826 h 5134136"/>
              <a:gd name="connsiteX0-21" fmla="*/ 0 w 7075940"/>
              <a:gd name="connsiteY0-22" fmla="*/ 2016765 h 5163075"/>
              <a:gd name="connsiteX1-23" fmla="*/ 7075940 w 7075940"/>
              <a:gd name="connsiteY1-24" fmla="*/ 0 h 5163075"/>
              <a:gd name="connsiteX2-25" fmla="*/ 4176869 w 7075940"/>
              <a:gd name="connsiteY2-26" fmla="*/ 5163075 h 5163075"/>
              <a:gd name="connsiteX3-27" fmla="*/ 0 w 7075940"/>
              <a:gd name="connsiteY3-28" fmla="*/ 5148605 h 5163075"/>
              <a:gd name="connsiteX4-29" fmla="*/ 0 w 7075940"/>
              <a:gd name="connsiteY4-30" fmla="*/ 2016765 h 516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75940" h="5163075">
                <a:moveTo>
                  <a:pt x="0" y="2016765"/>
                </a:moveTo>
                <a:lnTo>
                  <a:pt x="7075940" y="0"/>
                </a:lnTo>
                <a:lnTo>
                  <a:pt x="4176869" y="5163075"/>
                </a:lnTo>
                <a:lnTo>
                  <a:pt x="0" y="5148605"/>
                </a:lnTo>
                <a:lnTo>
                  <a:pt x="0" y="20167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89" y="1794075"/>
            <a:ext cx="5742660" cy="5429205"/>
          </a:xfrm>
          <a:custGeom>
            <a:avLst/>
            <a:gdLst>
              <a:gd name="connsiteX0" fmla="*/ 0 w 4139952"/>
              <a:gd name="connsiteY0" fmla="*/ 0 h 3141641"/>
              <a:gd name="connsiteX1" fmla="*/ 4139952 w 4139952"/>
              <a:gd name="connsiteY1" fmla="*/ 0 h 3141641"/>
              <a:gd name="connsiteX2" fmla="*/ 4139952 w 4139952"/>
              <a:gd name="connsiteY2" fmla="*/ 3141641 h 3141641"/>
              <a:gd name="connsiteX3" fmla="*/ 0 w 4139952"/>
              <a:gd name="connsiteY3" fmla="*/ 3141641 h 3141641"/>
              <a:gd name="connsiteX4" fmla="*/ 0 w 4139952"/>
              <a:gd name="connsiteY4" fmla="*/ 0 h 3141641"/>
              <a:gd name="connsiteX0-1" fmla="*/ 0 w 4546352"/>
              <a:gd name="connsiteY0-2" fmla="*/ 508000 h 3649641"/>
              <a:gd name="connsiteX1-3" fmla="*/ 4546352 w 4546352"/>
              <a:gd name="connsiteY1-4" fmla="*/ 0 h 3649641"/>
              <a:gd name="connsiteX2-5" fmla="*/ 4139952 w 4546352"/>
              <a:gd name="connsiteY2-6" fmla="*/ 3649641 h 3649641"/>
              <a:gd name="connsiteX3-7" fmla="*/ 0 w 4546352"/>
              <a:gd name="connsiteY3-8" fmla="*/ 3649641 h 3649641"/>
              <a:gd name="connsiteX4-9" fmla="*/ 0 w 4546352"/>
              <a:gd name="connsiteY4-10" fmla="*/ 508000 h 3649641"/>
              <a:gd name="connsiteX0-11" fmla="*/ 0 w 4641602"/>
              <a:gd name="connsiteY0-12" fmla="*/ 755650 h 3897291"/>
              <a:gd name="connsiteX1-13" fmla="*/ 4641602 w 4641602"/>
              <a:gd name="connsiteY1-14" fmla="*/ 0 h 3897291"/>
              <a:gd name="connsiteX2-15" fmla="*/ 4139952 w 4641602"/>
              <a:gd name="connsiteY2-16" fmla="*/ 3897291 h 3897291"/>
              <a:gd name="connsiteX3-17" fmla="*/ 0 w 4641602"/>
              <a:gd name="connsiteY3-18" fmla="*/ 3897291 h 3897291"/>
              <a:gd name="connsiteX4-19" fmla="*/ 0 w 4641602"/>
              <a:gd name="connsiteY4-20" fmla="*/ 755650 h 38972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41602" h="3897291">
                <a:moveTo>
                  <a:pt x="0" y="755650"/>
                </a:moveTo>
                <a:lnTo>
                  <a:pt x="4641602" y="0"/>
                </a:lnTo>
                <a:lnTo>
                  <a:pt x="4139952" y="3897291"/>
                </a:lnTo>
                <a:lnTo>
                  <a:pt x="0" y="3897291"/>
                </a:lnTo>
                <a:lnTo>
                  <a:pt x="0" y="75565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725971" y="4398455"/>
            <a:ext cx="5235389" cy="80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803023" y="4365932"/>
            <a:ext cx="4938958" cy="45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25971" y="3904322"/>
            <a:ext cx="2215572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9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/>
          <p:cNvSpPr/>
          <p:nvPr/>
        </p:nvSpPr>
        <p:spPr bwMode="auto">
          <a:xfrm>
            <a:off x="6152635" y="5231093"/>
            <a:ext cx="602721" cy="601884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7" name="AutoShape 5"/>
          <p:cNvSpPr/>
          <p:nvPr/>
        </p:nvSpPr>
        <p:spPr bwMode="auto">
          <a:xfrm>
            <a:off x="8822679" y="3711714"/>
            <a:ext cx="601883" cy="601884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398" name="AutoShape 6"/>
          <p:cNvSpPr/>
          <p:nvPr/>
        </p:nvSpPr>
        <p:spPr bwMode="auto">
          <a:xfrm>
            <a:off x="6245555" y="5316479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399" name="AutoShape 7"/>
          <p:cNvSpPr/>
          <p:nvPr/>
        </p:nvSpPr>
        <p:spPr bwMode="auto">
          <a:xfrm>
            <a:off x="8913924" y="3799611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H="1">
            <a:off x="6426027" y="3496576"/>
            <a:ext cx="0" cy="1468332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8175592" y="4012656"/>
            <a:ext cx="441158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2" name="AutoShape 10"/>
          <p:cNvSpPr/>
          <p:nvPr/>
        </p:nvSpPr>
        <p:spPr bwMode="auto">
          <a:xfrm>
            <a:off x="8980893" y="3866897"/>
            <a:ext cx="282944" cy="2915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3" name="AutoShape 11"/>
          <p:cNvSpPr/>
          <p:nvPr/>
        </p:nvSpPr>
        <p:spPr bwMode="auto">
          <a:xfrm>
            <a:off x="6318384" y="5389591"/>
            <a:ext cx="282944" cy="2829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4" name="AutoShape 12"/>
          <p:cNvSpPr/>
          <p:nvPr/>
        </p:nvSpPr>
        <p:spPr bwMode="auto">
          <a:xfrm>
            <a:off x="9524179" y="3693298"/>
            <a:ext cx="1874294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5" name="AutoShape 13"/>
          <p:cNvSpPr/>
          <p:nvPr/>
        </p:nvSpPr>
        <p:spPr bwMode="auto">
          <a:xfrm>
            <a:off x="5330249" y="5918363"/>
            <a:ext cx="2126012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6" name="AutoShape 14"/>
          <p:cNvSpPr/>
          <p:nvPr/>
        </p:nvSpPr>
        <p:spPr bwMode="auto">
          <a:xfrm>
            <a:off x="3413260" y="3711714"/>
            <a:ext cx="601883" cy="601884"/>
          </a:xfrm>
          <a:custGeom>
            <a:avLst/>
            <a:gdLst>
              <a:gd name="T0" fmla="*/ 570706 w 21600"/>
              <a:gd name="T1" fmla="*/ 570707 h 21600"/>
              <a:gd name="T2" fmla="*/ 570706 w 21600"/>
              <a:gd name="T3" fmla="*/ 570707 h 21600"/>
              <a:gd name="T4" fmla="*/ 570706 w 21600"/>
              <a:gd name="T5" fmla="*/ 570707 h 21600"/>
              <a:gd name="T6" fmla="*/ 570706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7" name="AutoShape 15"/>
          <p:cNvSpPr/>
          <p:nvPr/>
        </p:nvSpPr>
        <p:spPr bwMode="auto">
          <a:xfrm>
            <a:off x="3504505" y="3800030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08" name="AutoShape 16"/>
          <p:cNvSpPr/>
          <p:nvPr/>
        </p:nvSpPr>
        <p:spPr bwMode="auto">
          <a:xfrm>
            <a:off x="3571474" y="3866897"/>
            <a:ext cx="282944" cy="2915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670" tIns="37670" rIns="37670" bIns="37670" anchor="b">
            <a:spAutoFit/>
          </a:bodyPr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/>
            <a:r>
              <a:rPr lang="es-ES" altLang="zh-CN" sz="1400" b="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4139036" y="4012656"/>
            <a:ext cx="397629" cy="0"/>
          </a:xfrm>
          <a:prstGeom prst="line">
            <a:avLst/>
          </a:prstGeom>
          <a:noFill/>
          <a:ln w="9525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0" name="AutoShape 18"/>
          <p:cNvSpPr/>
          <p:nvPr/>
        </p:nvSpPr>
        <p:spPr bwMode="auto">
          <a:xfrm>
            <a:off x="1423444" y="3806308"/>
            <a:ext cx="1873457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0198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0198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1" name="AutoShape 19"/>
          <p:cNvSpPr/>
          <p:nvPr/>
        </p:nvSpPr>
        <p:spPr bwMode="auto">
          <a:xfrm rot="11714207">
            <a:off x="4745105" y="3258836"/>
            <a:ext cx="1576283" cy="157628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550" y="0"/>
                </a:moveTo>
                <a:cubicBezTo>
                  <a:pt x="2888" y="0"/>
                  <a:pt x="655" y="1810"/>
                  <a:pt x="0" y="4265"/>
                </a:cubicBezTo>
                <a:cubicBezTo>
                  <a:pt x="877" y="8372"/>
                  <a:pt x="2900" y="12282"/>
                  <a:pt x="6078" y="15474"/>
                </a:cubicBezTo>
                <a:cubicBezTo>
                  <a:pt x="9283" y="18692"/>
                  <a:pt x="13214" y="20731"/>
                  <a:pt x="17342" y="21600"/>
                </a:cubicBezTo>
                <a:cubicBezTo>
                  <a:pt x="19793" y="20941"/>
                  <a:pt x="21599" y="18710"/>
                  <a:pt x="21599" y="16051"/>
                </a:cubicBezTo>
                <a:lnTo>
                  <a:pt x="21599" y="5750"/>
                </a:lnTo>
                <a:cubicBezTo>
                  <a:pt x="21599" y="2574"/>
                  <a:pt x="19026" y="0"/>
                  <a:pt x="15850" y="0"/>
                </a:cubicBezTo>
                <a:lnTo>
                  <a:pt x="55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2" name="AutoShape 20"/>
          <p:cNvSpPr/>
          <p:nvPr/>
        </p:nvSpPr>
        <p:spPr bwMode="auto">
          <a:xfrm rot="10087742">
            <a:off x="6463697" y="3242094"/>
            <a:ext cx="1580468" cy="1577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3" name="AutoShape 21"/>
          <p:cNvSpPr/>
          <p:nvPr/>
        </p:nvSpPr>
        <p:spPr bwMode="auto">
          <a:xfrm rot="2700000">
            <a:off x="5647094" y="2072229"/>
            <a:ext cx="1581305" cy="15771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734" y="0"/>
                </a:moveTo>
                <a:cubicBezTo>
                  <a:pt x="2566" y="0"/>
                  <a:pt x="0" y="2572"/>
                  <a:pt x="0" y="5747"/>
                </a:cubicBezTo>
                <a:lnTo>
                  <a:pt x="0" y="16042"/>
                </a:lnTo>
                <a:cubicBezTo>
                  <a:pt x="0" y="18718"/>
                  <a:pt x="1827" y="20959"/>
                  <a:pt x="4297" y="21599"/>
                </a:cubicBezTo>
                <a:cubicBezTo>
                  <a:pt x="8435" y="20739"/>
                  <a:pt x="12379" y="18697"/>
                  <a:pt x="15591" y="15465"/>
                </a:cubicBezTo>
                <a:cubicBezTo>
                  <a:pt x="18700" y="12337"/>
                  <a:pt x="20698" y="8517"/>
                  <a:pt x="21599" y="4499"/>
                </a:cubicBezTo>
                <a:cubicBezTo>
                  <a:pt x="21030" y="1925"/>
                  <a:pt x="18745" y="0"/>
                  <a:pt x="16006" y="0"/>
                </a:cubicBezTo>
                <a:lnTo>
                  <a:pt x="57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9414" name="AutoShape 22"/>
          <p:cNvSpPr/>
          <p:nvPr/>
        </p:nvSpPr>
        <p:spPr bwMode="auto">
          <a:xfrm>
            <a:off x="5871022" y="2698361"/>
            <a:ext cx="1128427" cy="225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5" name="AutoShape 23"/>
          <p:cNvSpPr/>
          <p:nvPr/>
        </p:nvSpPr>
        <p:spPr bwMode="auto">
          <a:xfrm>
            <a:off x="5990416" y="2243520"/>
            <a:ext cx="903870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6" name="AutoShape 24"/>
          <p:cNvSpPr/>
          <p:nvPr/>
        </p:nvSpPr>
        <p:spPr bwMode="auto">
          <a:xfrm>
            <a:off x="4781101" y="4252042"/>
            <a:ext cx="1127590" cy="225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7" name="AutoShape 25"/>
          <p:cNvSpPr/>
          <p:nvPr/>
        </p:nvSpPr>
        <p:spPr bwMode="auto">
          <a:xfrm>
            <a:off x="4899741" y="3791057"/>
            <a:ext cx="904542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418" name="AutoShape 26"/>
          <p:cNvSpPr/>
          <p:nvPr/>
        </p:nvSpPr>
        <p:spPr bwMode="auto">
          <a:xfrm>
            <a:off x="6770917" y="4229439"/>
            <a:ext cx="1128427" cy="2252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>
            <a:spAutoFit/>
          </a:bodyPr>
          <a:lstStyle/>
          <a:p>
            <a:pPr>
              <a:defRPr/>
            </a:pPr>
            <a:r>
              <a:rPr lang="zh-CN" altLang="en-US" sz="1200" b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59419" name="AutoShape 27"/>
          <p:cNvSpPr/>
          <p:nvPr/>
        </p:nvSpPr>
        <p:spPr bwMode="auto">
          <a:xfrm>
            <a:off x="6890311" y="3791057"/>
            <a:ext cx="903870" cy="3849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>
              <a:lnSpc>
                <a:spcPct val="160000"/>
              </a:lnSpc>
            </a:pPr>
            <a:r>
              <a:rPr lang="es-ES" altLang="zh-CN" sz="180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33 </a:t>
            </a:r>
            <a:r>
              <a:rPr lang="es-ES" altLang="zh-CN" sz="1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es-ES" altLang="zh-CN" sz="10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7" grpId="0" animBg="1"/>
      <p:bldP spid="59400" grpId="0" animBg="1"/>
      <p:bldP spid="59401" grpId="0" animBg="1"/>
      <p:bldP spid="59402" grpId="0" autoUpdateAnimBg="0"/>
      <p:bldP spid="59403" grpId="0" autoUpdateAnimBg="0"/>
      <p:bldP spid="59404" grpId="0" autoUpdateAnimBg="0"/>
      <p:bldP spid="59405" grpId="0" autoUpdateAnimBg="0"/>
      <p:bldP spid="59406" grpId="0" animBg="1"/>
      <p:bldP spid="59408" grpId="0" autoUpdateAnimBg="0"/>
      <p:bldP spid="59409" grpId="0" animBg="1"/>
      <p:bldP spid="59410" grpId="0" autoUpdateAnimBg="0"/>
      <p:bldP spid="59414" grpId="0" autoUpdateAnimBg="0"/>
      <p:bldP spid="59415" grpId="0" autoUpdateAnimBg="0"/>
      <p:bldP spid="59416" grpId="0" autoUpdateAnimBg="0"/>
      <p:bldP spid="59417" grpId="0" autoUpdateAnimBg="0"/>
      <p:bldP spid="59418" grpId="0" autoUpdateAnimBg="0"/>
      <p:bldP spid="5941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500839" y="5001260"/>
            <a:ext cx="4888309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For year-end summary report/business/projects/New Year </a:t>
            </a:r>
            <a:r>
              <a:rPr lang="en-US" altLang="zh-CN" sz="9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planFor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year-end summary report/business/projects/New Year </a:t>
            </a:r>
            <a:r>
              <a:rPr lang="en-US" altLang="zh-CN" sz="9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planFor</a:t>
            </a: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year-end summary report/business/projects/New Year plan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492604" y="4400634"/>
            <a:ext cx="51845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4400" cap="all" dirty="0">
                <a:solidFill>
                  <a:schemeClr val="accent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thank </a:t>
            </a:r>
            <a:r>
              <a:rPr lang="en-US" altLang="zh-CN" sz="4400" cap="all" dirty="0">
                <a:solidFill>
                  <a:schemeClr val="bg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you</a:t>
            </a:r>
            <a:endParaRPr lang="zh-CN" altLang="en-US" sz="4400" cap="all" dirty="0">
              <a:solidFill>
                <a:schemeClr val="bg1"/>
              </a:solidFill>
              <a:latin typeface="Arial" panose="020B0604020202020204" pitchFamily="34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492604" y="3400301"/>
            <a:ext cx="2304256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6000" cap="all" dirty="0" smtClean="0">
                <a:solidFill>
                  <a:schemeClr val="bg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202X</a:t>
            </a:r>
            <a:endParaRPr lang="zh-CN" altLang="en-US" sz="6000" cap="all" dirty="0">
              <a:solidFill>
                <a:schemeClr val="bg1"/>
              </a:solidFill>
              <a:latin typeface="Arial" panose="020B0604020202020204" pitchFamily="34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564612" y="4399419"/>
            <a:ext cx="48245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75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75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667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-15079" y="3760324"/>
            <a:ext cx="12792718" cy="3471880"/>
          </a:xfrm>
          <a:custGeom>
            <a:avLst/>
            <a:gdLst>
              <a:gd name="T0" fmla="*/ 0 w 5734"/>
              <a:gd name="T1" fmla="*/ 0 h 886"/>
              <a:gd name="T2" fmla="*/ 123 w 5734"/>
              <a:gd name="T3" fmla="*/ 88 h 886"/>
              <a:gd name="T4" fmla="*/ 249 w 5734"/>
              <a:gd name="T5" fmla="*/ 165 h 886"/>
              <a:gd name="T6" fmla="*/ 377 w 5734"/>
              <a:gd name="T7" fmla="*/ 233 h 886"/>
              <a:gd name="T8" fmla="*/ 510 w 5734"/>
              <a:gd name="T9" fmla="*/ 293 h 886"/>
              <a:gd name="T10" fmla="*/ 646 w 5734"/>
              <a:gd name="T11" fmla="*/ 343 h 886"/>
              <a:gd name="T12" fmla="*/ 785 w 5734"/>
              <a:gd name="T13" fmla="*/ 387 h 886"/>
              <a:gd name="T14" fmla="*/ 926 w 5734"/>
              <a:gd name="T15" fmla="*/ 422 h 886"/>
              <a:gd name="T16" fmla="*/ 1072 w 5734"/>
              <a:gd name="T17" fmla="*/ 452 h 886"/>
              <a:gd name="T18" fmla="*/ 1219 w 5734"/>
              <a:gd name="T19" fmla="*/ 473 h 886"/>
              <a:gd name="T20" fmla="*/ 1368 w 5734"/>
              <a:gd name="T21" fmla="*/ 490 h 886"/>
              <a:gd name="T22" fmla="*/ 1520 w 5734"/>
              <a:gd name="T23" fmla="*/ 501 h 886"/>
              <a:gd name="T24" fmla="*/ 1674 w 5734"/>
              <a:gd name="T25" fmla="*/ 506 h 886"/>
              <a:gd name="T26" fmla="*/ 1830 w 5734"/>
              <a:gd name="T27" fmla="*/ 506 h 886"/>
              <a:gd name="T28" fmla="*/ 1987 w 5734"/>
              <a:gd name="T29" fmla="*/ 503 h 886"/>
              <a:gd name="T30" fmla="*/ 2147 w 5734"/>
              <a:gd name="T31" fmla="*/ 494 h 886"/>
              <a:gd name="T32" fmla="*/ 2306 w 5734"/>
              <a:gd name="T33" fmla="*/ 483 h 886"/>
              <a:gd name="T34" fmla="*/ 2469 w 5734"/>
              <a:gd name="T35" fmla="*/ 469 h 886"/>
              <a:gd name="T36" fmla="*/ 2632 w 5734"/>
              <a:gd name="T37" fmla="*/ 454 h 886"/>
              <a:gd name="T38" fmla="*/ 2796 w 5734"/>
              <a:gd name="T39" fmla="*/ 434 h 886"/>
              <a:gd name="T40" fmla="*/ 2961 w 5734"/>
              <a:gd name="T41" fmla="*/ 415 h 886"/>
              <a:gd name="T42" fmla="*/ 3125 w 5734"/>
              <a:gd name="T43" fmla="*/ 394 h 886"/>
              <a:gd name="T44" fmla="*/ 3292 w 5734"/>
              <a:gd name="T45" fmla="*/ 371 h 886"/>
              <a:gd name="T46" fmla="*/ 3458 w 5734"/>
              <a:gd name="T47" fmla="*/ 350 h 886"/>
              <a:gd name="T48" fmla="*/ 3624 w 5734"/>
              <a:gd name="T49" fmla="*/ 328 h 886"/>
              <a:gd name="T50" fmla="*/ 3793 w 5734"/>
              <a:gd name="T51" fmla="*/ 307 h 886"/>
              <a:gd name="T52" fmla="*/ 3959 w 5734"/>
              <a:gd name="T53" fmla="*/ 287 h 886"/>
              <a:gd name="T54" fmla="*/ 4125 w 5734"/>
              <a:gd name="T55" fmla="*/ 268 h 886"/>
              <a:gd name="T56" fmla="*/ 4290 w 5734"/>
              <a:gd name="T57" fmla="*/ 252 h 886"/>
              <a:gd name="T58" fmla="*/ 4454 w 5734"/>
              <a:gd name="T59" fmla="*/ 238 h 886"/>
              <a:gd name="T60" fmla="*/ 4619 w 5734"/>
              <a:gd name="T61" fmla="*/ 228 h 886"/>
              <a:gd name="T62" fmla="*/ 4784 w 5734"/>
              <a:gd name="T63" fmla="*/ 221 h 886"/>
              <a:gd name="T64" fmla="*/ 4945 w 5734"/>
              <a:gd name="T65" fmla="*/ 217 h 886"/>
              <a:gd name="T66" fmla="*/ 5106 w 5734"/>
              <a:gd name="T67" fmla="*/ 217 h 886"/>
              <a:gd name="T68" fmla="*/ 5265 w 5734"/>
              <a:gd name="T69" fmla="*/ 223 h 886"/>
              <a:gd name="T70" fmla="*/ 5424 w 5734"/>
              <a:gd name="T71" fmla="*/ 233 h 886"/>
              <a:gd name="T72" fmla="*/ 5580 w 5734"/>
              <a:gd name="T73" fmla="*/ 249 h 886"/>
              <a:gd name="T74" fmla="*/ 5734 w 5734"/>
              <a:gd name="T75" fmla="*/ 272 h 886"/>
              <a:gd name="T76" fmla="*/ 5734 w 5734"/>
              <a:gd name="T77" fmla="*/ 886 h 886"/>
              <a:gd name="T78" fmla="*/ 0 w 5734"/>
              <a:gd name="T79" fmla="*/ 886 h 886"/>
              <a:gd name="T80" fmla="*/ 0 w 5734"/>
              <a:gd name="T81" fmla="*/ 0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734" h="886">
                <a:moveTo>
                  <a:pt x="0" y="0"/>
                </a:moveTo>
                <a:lnTo>
                  <a:pt x="123" y="88"/>
                </a:lnTo>
                <a:lnTo>
                  <a:pt x="249" y="165"/>
                </a:lnTo>
                <a:lnTo>
                  <a:pt x="377" y="233"/>
                </a:lnTo>
                <a:lnTo>
                  <a:pt x="510" y="293"/>
                </a:lnTo>
                <a:lnTo>
                  <a:pt x="646" y="343"/>
                </a:lnTo>
                <a:lnTo>
                  <a:pt x="785" y="387"/>
                </a:lnTo>
                <a:lnTo>
                  <a:pt x="926" y="422"/>
                </a:lnTo>
                <a:lnTo>
                  <a:pt x="1072" y="452"/>
                </a:lnTo>
                <a:lnTo>
                  <a:pt x="1219" y="473"/>
                </a:lnTo>
                <a:lnTo>
                  <a:pt x="1368" y="490"/>
                </a:lnTo>
                <a:lnTo>
                  <a:pt x="1520" y="501"/>
                </a:lnTo>
                <a:lnTo>
                  <a:pt x="1674" y="506"/>
                </a:lnTo>
                <a:lnTo>
                  <a:pt x="1830" y="506"/>
                </a:lnTo>
                <a:lnTo>
                  <a:pt x="1987" y="503"/>
                </a:lnTo>
                <a:lnTo>
                  <a:pt x="2147" y="494"/>
                </a:lnTo>
                <a:lnTo>
                  <a:pt x="2306" y="483"/>
                </a:lnTo>
                <a:lnTo>
                  <a:pt x="2469" y="469"/>
                </a:lnTo>
                <a:lnTo>
                  <a:pt x="2632" y="454"/>
                </a:lnTo>
                <a:lnTo>
                  <a:pt x="2796" y="434"/>
                </a:lnTo>
                <a:lnTo>
                  <a:pt x="2961" y="415"/>
                </a:lnTo>
                <a:lnTo>
                  <a:pt x="3125" y="394"/>
                </a:lnTo>
                <a:lnTo>
                  <a:pt x="3292" y="371"/>
                </a:lnTo>
                <a:lnTo>
                  <a:pt x="3458" y="350"/>
                </a:lnTo>
                <a:lnTo>
                  <a:pt x="3624" y="328"/>
                </a:lnTo>
                <a:lnTo>
                  <a:pt x="3793" y="307"/>
                </a:lnTo>
                <a:lnTo>
                  <a:pt x="3959" y="287"/>
                </a:lnTo>
                <a:lnTo>
                  <a:pt x="4125" y="268"/>
                </a:lnTo>
                <a:lnTo>
                  <a:pt x="4290" y="252"/>
                </a:lnTo>
                <a:lnTo>
                  <a:pt x="4454" y="238"/>
                </a:lnTo>
                <a:lnTo>
                  <a:pt x="4619" y="228"/>
                </a:lnTo>
                <a:lnTo>
                  <a:pt x="4784" y="221"/>
                </a:lnTo>
                <a:lnTo>
                  <a:pt x="4945" y="217"/>
                </a:lnTo>
                <a:lnTo>
                  <a:pt x="5106" y="217"/>
                </a:lnTo>
                <a:lnTo>
                  <a:pt x="5265" y="223"/>
                </a:lnTo>
                <a:lnTo>
                  <a:pt x="5424" y="233"/>
                </a:lnTo>
                <a:lnTo>
                  <a:pt x="5580" y="249"/>
                </a:lnTo>
                <a:lnTo>
                  <a:pt x="5734" y="272"/>
                </a:lnTo>
                <a:lnTo>
                  <a:pt x="5734" y="886"/>
                </a:lnTo>
                <a:lnTo>
                  <a:pt x="0" y="8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1" name="Freeform 7"/>
          <p:cNvSpPr/>
          <p:nvPr/>
        </p:nvSpPr>
        <p:spPr bwMode="auto">
          <a:xfrm>
            <a:off x="-15079" y="4653764"/>
            <a:ext cx="12873036" cy="2578440"/>
          </a:xfrm>
          <a:custGeom>
            <a:avLst/>
            <a:gdLst>
              <a:gd name="T0" fmla="*/ 5044 w 5734"/>
              <a:gd name="T1" fmla="*/ 0 h 658"/>
              <a:gd name="T2" fmla="*/ 5272 w 5734"/>
              <a:gd name="T3" fmla="*/ 7 h 658"/>
              <a:gd name="T4" fmla="*/ 5503 w 5734"/>
              <a:gd name="T5" fmla="*/ 21 h 658"/>
              <a:gd name="T6" fmla="*/ 5734 w 5734"/>
              <a:gd name="T7" fmla="*/ 44 h 658"/>
              <a:gd name="T8" fmla="*/ 5734 w 5734"/>
              <a:gd name="T9" fmla="*/ 658 h 658"/>
              <a:gd name="T10" fmla="*/ 0 w 5734"/>
              <a:gd name="T11" fmla="*/ 658 h 658"/>
              <a:gd name="T12" fmla="*/ 0 w 5734"/>
              <a:gd name="T13" fmla="*/ 355 h 658"/>
              <a:gd name="T14" fmla="*/ 179 w 5734"/>
              <a:gd name="T15" fmla="*/ 399 h 658"/>
              <a:gd name="T16" fmla="*/ 359 w 5734"/>
              <a:gd name="T17" fmla="*/ 430 h 658"/>
              <a:gd name="T18" fmla="*/ 541 w 5734"/>
              <a:gd name="T19" fmla="*/ 453 h 658"/>
              <a:gd name="T20" fmla="*/ 725 w 5734"/>
              <a:gd name="T21" fmla="*/ 467 h 658"/>
              <a:gd name="T22" fmla="*/ 911 w 5734"/>
              <a:gd name="T23" fmla="*/ 472 h 658"/>
              <a:gd name="T24" fmla="*/ 1100 w 5734"/>
              <a:gd name="T25" fmla="*/ 471 h 658"/>
              <a:gd name="T26" fmla="*/ 1289 w 5734"/>
              <a:gd name="T27" fmla="*/ 462 h 658"/>
              <a:gd name="T28" fmla="*/ 1481 w 5734"/>
              <a:gd name="T29" fmla="*/ 446 h 658"/>
              <a:gd name="T30" fmla="*/ 1674 w 5734"/>
              <a:gd name="T31" fmla="*/ 427 h 658"/>
              <a:gd name="T32" fmla="*/ 1870 w 5734"/>
              <a:gd name="T33" fmla="*/ 402 h 658"/>
              <a:gd name="T34" fmla="*/ 2068 w 5734"/>
              <a:gd name="T35" fmla="*/ 373 h 658"/>
              <a:gd name="T36" fmla="*/ 2268 w 5734"/>
              <a:gd name="T37" fmla="*/ 341 h 658"/>
              <a:gd name="T38" fmla="*/ 2469 w 5734"/>
              <a:gd name="T39" fmla="*/ 308 h 658"/>
              <a:gd name="T40" fmla="*/ 2672 w 5734"/>
              <a:gd name="T41" fmla="*/ 271 h 658"/>
              <a:gd name="T42" fmla="*/ 2879 w 5734"/>
              <a:gd name="T43" fmla="*/ 236 h 658"/>
              <a:gd name="T44" fmla="*/ 3085 w 5734"/>
              <a:gd name="T45" fmla="*/ 199 h 658"/>
              <a:gd name="T46" fmla="*/ 3295 w 5734"/>
              <a:gd name="T47" fmla="*/ 164 h 658"/>
              <a:gd name="T48" fmla="*/ 3507 w 5734"/>
              <a:gd name="T49" fmla="*/ 131 h 658"/>
              <a:gd name="T50" fmla="*/ 3721 w 5734"/>
              <a:gd name="T51" fmla="*/ 100 h 658"/>
              <a:gd name="T52" fmla="*/ 3936 w 5734"/>
              <a:gd name="T53" fmla="*/ 70 h 658"/>
              <a:gd name="T54" fmla="*/ 4153 w 5734"/>
              <a:gd name="T55" fmla="*/ 45 h 658"/>
              <a:gd name="T56" fmla="*/ 4374 w 5734"/>
              <a:gd name="T57" fmla="*/ 26 h 658"/>
              <a:gd name="T58" fmla="*/ 4594 w 5734"/>
              <a:gd name="T59" fmla="*/ 10 h 658"/>
              <a:gd name="T60" fmla="*/ 4819 w 5734"/>
              <a:gd name="T61" fmla="*/ 2 h 658"/>
              <a:gd name="T62" fmla="*/ 5044 w 5734"/>
              <a:gd name="T63" fmla="*/ 0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734" h="658">
                <a:moveTo>
                  <a:pt x="5044" y="0"/>
                </a:moveTo>
                <a:lnTo>
                  <a:pt x="5272" y="7"/>
                </a:lnTo>
                <a:lnTo>
                  <a:pt x="5503" y="21"/>
                </a:lnTo>
                <a:lnTo>
                  <a:pt x="5734" y="44"/>
                </a:lnTo>
                <a:lnTo>
                  <a:pt x="5734" y="658"/>
                </a:lnTo>
                <a:lnTo>
                  <a:pt x="0" y="658"/>
                </a:lnTo>
                <a:lnTo>
                  <a:pt x="0" y="355"/>
                </a:lnTo>
                <a:lnTo>
                  <a:pt x="179" y="399"/>
                </a:lnTo>
                <a:lnTo>
                  <a:pt x="359" y="430"/>
                </a:lnTo>
                <a:lnTo>
                  <a:pt x="541" y="453"/>
                </a:lnTo>
                <a:lnTo>
                  <a:pt x="725" y="467"/>
                </a:lnTo>
                <a:lnTo>
                  <a:pt x="911" y="472"/>
                </a:lnTo>
                <a:lnTo>
                  <a:pt x="1100" y="471"/>
                </a:lnTo>
                <a:lnTo>
                  <a:pt x="1289" y="462"/>
                </a:lnTo>
                <a:lnTo>
                  <a:pt x="1481" y="446"/>
                </a:lnTo>
                <a:lnTo>
                  <a:pt x="1674" y="427"/>
                </a:lnTo>
                <a:lnTo>
                  <a:pt x="1870" y="402"/>
                </a:lnTo>
                <a:lnTo>
                  <a:pt x="2068" y="373"/>
                </a:lnTo>
                <a:lnTo>
                  <a:pt x="2268" y="341"/>
                </a:lnTo>
                <a:lnTo>
                  <a:pt x="2469" y="308"/>
                </a:lnTo>
                <a:lnTo>
                  <a:pt x="2672" y="271"/>
                </a:lnTo>
                <a:lnTo>
                  <a:pt x="2879" y="236"/>
                </a:lnTo>
                <a:lnTo>
                  <a:pt x="3085" y="199"/>
                </a:lnTo>
                <a:lnTo>
                  <a:pt x="3295" y="164"/>
                </a:lnTo>
                <a:lnTo>
                  <a:pt x="3507" y="131"/>
                </a:lnTo>
                <a:lnTo>
                  <a:pt x="3721" y="100"/>
                </a:lnTo>
                <a:lnTo>
                  <a:pt x="3936" y="70"/>
                </a:lnTo>
                <a:lnTo>
                  <a:pt x="4153" y="45"/>
                </a:lnTo>
                <a:lnTo>
                  <a:pt x="4374" y="26"/>
                </a:lnTo>
                <a:lnTo>
                  <a:pt x="4594" y="10"/>
                </a:lnTo>
                <a:lnTo>
                  <a:pt x="4819" y="2"/>
                </a:lnTo>
                <a:lnTo>
                  <a:pt x="504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8589614" y="6540327"/>
            <a:ext cx="2505406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600" cap="all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Click on add related title words</a:t>
            </a:r>
            <a:endParaRPr lang="zh-CN" altLang="en-US" sz="1600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8589614" y="6117142"/>
            <a:ext cx="3297396" cy="4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+mn-lt"/>
              </a:rPr>
              <a:t>点击添加相关标题文字</a:t>
            </a:r>
            <a:endParaRPr lang="zh-CN" altLang="en-US" sz="2400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8589615" y="5128493"/>
            <a:ext cx="829313" cy="11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66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  <a:endParaRPr lang="zh-CN" altLang="en-US" sz="6600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9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99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0" grpId="0" animBg="1"/>
      <p:bldP spid="11" grpId="0" animBg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177749"/>
            <a:ext cx="12858750" cy="2054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>
            <a:off x="0" y="11683"/>
            <a:ext cx="12896850" cy="5186234"/>
          </a:xfrm>
          <a:custGeom>
            <a:avLst/>
            <a:gdLst>
              <a:gd name="connsiteX0" fmla="*/ 3252148 w 12896850"/>
              <a:gd name="connsiteY0" fmla="*/ 1 h 5186234"/>
              <a:gd name="connsiteX1" fmla="*/ 5369626 w 12896850"/>
              <a:gd name="connsiteY1" fmla="*/ 1 h 5186234"/>
              <a:gd name="connsiteX2" fmla="*/ 5532949 w 12896850"/>
              <a:gd name="connsiteY2" fmla="*/ 14288 h 5186234"/>
              <a:gd name="connsiteX3" fmla="*/ 5690542 w 12896850"/>
              <a:gd name="connsiteY3" fmla="*/ 48577 h 5186234"/>
              <a:gd name="connsiteX4" fmla="*/ 5839540 w 12896850"/>
              <a:gd name="connsiteY4" fmla="*/ 114298 h 5186234"/>
              <a:gd name="connsiteX5" fmla="*/ 5977075 w 12896850"/>
              <a:gd name="connsiteY5" fmla="*/ 194306 h 5186234"/>
              <a:gd name="connsiteX6" fmla="*/ 6097419 w 12896850"/>
              <a:gd name="connsiteY6" fmla="*/ 300031 h 5186234"/>
              <a:gd name="connsiteX7" fmla="*/ 6197706 w 12896850"/>
              <a:gd name="connsiteY7" fmla="*/ 420043 h 5186234"/>
              <a:gd name="connsiteX8" fmla="*/ 6283666 w 12896850"/>
              <a:gd name="connsiteY8" fmla="*/ 557200 h 5186234"/>
              <a:gd name="connsiteX9" fmla="*/ 6343838 w 12896850"/>
              <a:gd name="connsiteY9" fmla="*/ 700071 h 5186234"/>
              <a:gd name="connsiteX10" fmla="*/ 6383952 w 12896850"/>
              <a:gd name="connsiteY10" fmla="*/ 857230 h 5186234"/>
              <a:gd name="connsiteX11" fmla="*/ 6392548 w 12896850"/>
              <a:gd name="connsiteY11" fmla="*/ 1025818 h 5186234"/>
              <a:gd name="connsiteX12" fmla="*/ 6392548 w 12896850"/>
              <a:gd name="connsiteY12" fmla="*/ 5186234 h 5186234"/>
              <a:gd name="connsiteX13" fmla="*/ 4283666 w 12896850"/>
              <a:gd name="connsiteY13" fmla="*/ 5186234 h 5186234"/>
              <a:gd name="connsiteX14" fmla="*/ 4111746 w 12896850"/>
              <a:gd name="connsiteY14" fmla="*/ 5171947 h 5186234"/>
              <a:gd name="connsiteX15" fmla="*/ 3957019 w 12896850"/>
              <a:gd name="connsiteY15" fmla="*/ 5131943 h 5186234"/>
              <a:gd name="connsiteX16" fmla="*/ 3810887 w 12896850"/>
              <a:gd name="connsiteY16" fmla="*/ 5071937 h 5186234"/>
              <a:gd name="connsiteX17" fmla="*/ 3676216 w 12896850"/>
              <a:gd name="connsiteY17" fmla="*/ 4986214 h 5186234"/>
              <a:gd name="connsiteX18" fmla="*/ 3553007 w 12896850"/>
              <a:gd name="connsiteY18" fmla="*/ 4886204 h 5186234"/>
              <a:gd name="connsiteX19" fmla="*/ 3452720 w 12896850"/>
              <a:gd name="connsiteY19" fmla="*/ 4766192 h 5186234"/>
              <a:gd name="connsiteX20" fmla="*/ 3369626 w 12896850"/>
              <a:gd name="connsiteY20" fmla="*/ 4629036 h 5186234"/>
              <a:gd name="connsiteX21" fmla="*/ 3303724 w 12896850"/>
              <a:gd name="connsiteY21" fmla="*/ 4486164 h 5186234"/>
              <a:gd name="connsiteX22" fmla="*/ 3266474 w 12896850"/>
              <a:gd name="connsiteY22" fmla="*/ 4329006 h 5186234"/>
              <a:gd name="connsiteX23" fmla="*/ 3252148 w 12896850"/>
              <a:gd name="connsiteY23" fmla="*/ 4160417 h 5186234"/>
              <a:gd name="connsiteX24" fmla="*/ 7530086 w 12896850"/>
              <a:gd name="connsiteY24" fmla="*/ 1 h 5186234"/>
              <a:gd name="connsiteX25" fmla="*/ 9644699 w 12896850"/>
              <a:gd name="connsiteY25" fmla="*/ 1 h 5186234"/>
              <a:gd name="connsiteX26" fmla="*/ 9644699 w 12896850"/>
              <a:gd name="connsiteY26" fmla="*/ 4160417 h 5186234"/>
              <a:gd name="connsiteX27" fmla="*/ 9630372 w 12896850"/>
              <a:gd name="connsiteY27" fmla="*/ 4329006 h 5186234"/>
              <a:gd name="connsiteX28" fmla="*/ 9595988 w 12896850"/>
              <a:gd name="connsiteY28" fmla="*/ 4486164 h 5186234"/>
              <a:gd name="connsiteX29" fmla="*/ 9530086 w 12896850"/>
              <a:gd name="connsiteY29" fmla="*/ 4629036 h 5186234"/>
              <a:gd name="connsiteX30" fmla="*/ 9449856 w 12896850"/>
              <a:gd name="connsiteY30" fmla="*/ 4766192 h 5186234"/>
              <a:gd name="connsiteX31" fmla="*/ 9343840 w 12896850"/>
              <a:gd name="connsiteY31" fmla="*/ 4886204 h 5186234"/>
              <a:gd name="connsiteX32" fmla="*/ 9223496 w 12896850"/>
              <a:gd name="connsiteY32" fmla="*/ 4986214 h 5186234"/>
              <a:gd name="connsiteX33" fmla="*/ 9091690 w 12896850"/>
              <a:gd name="connsiteY33" fmla="*/ 5071937 h 5186234"/>
              <a:gd name="connsiteX34" fmla="*/ 8942693 w 12896850"/>
              <a:gd name="connsiteY34" fmla="*/ 5131943 h 5186234"/>
              <a:gd name="connsiteX35" fmla="*/ 8785100 w 12896850"/>
              <a:gd name="connsiteY35" fmla="*/ 5171947 h 5186234"/>
              <a:gd name="connsiteX36" fmla="*/ 8618911 w 12896850"/>
              <a:gd name="connsiteY36" fmla="*/ 5186234 h 5186234"/>
              <a:gd name="connsiteX37" fmla="*/ 6504298 w 12896850"/>
              <a:gd name="connsiteY37" fmla="*/ 5186234 h 5186234"/>
              <a:gd name="connsiteX38" fmla="*/ 6504298 w 12896850"/>
              <a:gd name="connsiteY38" fmla="*/ 1025818 h 5186234"/>
              <a:gd name="connsiteX39" fmla="*/ 6512894 w 12896850"/>
              <a:gd name="connsiteY39" fmla="*/ 857230 h 5186234"/>
              <a:gd name="connsiteX40" fmla="*/ 6553009 w 12896850"/>
              <a:gd name="connsiteY40" fmla="*/ 700071 h 5186234"/>
              <a:gd name="connsiteX41" fmla="*/ 6618911 w 12896850"/>
              <a:gd name="connsiteY41" fmla="*/ 557200 h 5186234"/>
              <a:gd name="connsiteX42" fmla="*/ 6699141 w 12896850"/>
              <a:gd name="connsiteY42" fmla="*/ 420043 h 5186234"/>
              <a:gd name="connsiteX43" fmla="*/ 6805158 w 12896850"/>
              <a:gd name="connsiteY43" fmla="*/ 300031 h 5186234"/>
              <a:gd name="connsiteX44" fmla="*/ 6925502 w 12896850"/>
              <a:gd name="connsiteY44" fmla="*/ 194306 h 5186234"/>
              <a:gd name="connsiteX45" fmla="*/ 7057307 w 12896850"/>
              <a:gd name="connsiteY45" fmla="*/ 114298 h 5186234"/>
              <a:gd name="connsiteX46" fmla="*/ 7206304 w 12896850"/>
              <a:gd name="connsiteY46" fmla="*/ 48577 h 5186234"/>
              <a:gd name="connsiteX47" fmla="*/ 7363897 w 12896850"/>
              <a:gd name="connsiteY47" fmla="*/ 14288 h 5186234"/>
              <a:gd name="connsiteX48" fmla="*/ 9750718 w 12896850"/>
              <a:gd name="connsiteY48" fmla="*/ 1 h 5186234"/>
              <a:gd name="connsiteX49" fmla="*/ 11865331 w 12896850"/>
              <a:gd name="connsiteY49" fmla="*/ 1 h 5186234"/>
              <a:gd name="connsiteX50" fmla="*/ 12031520 w 12896850"/>
              <a:gd name="connsiteY50" fmla="*/ 14288 h 5186234"/>
              <a:gd name="connsiteX51" fmla="*/ 12191979 w 12896850"/>
              <a:gd name="connsiteY51" fmla="*/ 48577 h 5186234"/>
              <a:gd name="connsiteX52" fmla="*/ 12338111 w 12896850"/>
              <a:gd name="connsiteY52" fmla="*/ 114298 h 5186234"/>
              <a:gd name="connsiteX53" fmla="*/ 12475646 w 12896850"/>
              <a:gd name="connsiteY53" fmla="*/ 194306 h 5186234"/>
              <a:gd name="connsiteX54" fmla="*/ 12595990 w 12896850"/>
              <a:gd name="connsiteY54" fmla="*/ 300031 h 5186234"/>
              <a:gd name="connsiteX55" fmla="*/ 12696277 w 12896850"/>
              <a:gd name="connsiteY55" fmla="*/ 420043 h 5186234"/>
              <a:gd name="connsiteX56" fmla="*/ 12782237 w 12896850"/>
              <a:gd name="connsiteY56" fmla="*/ 551485 h 5186234"/>
              <a:gd name="connsiteX57" fmla="*/ 12842409 w 12896850"/>
              <a:gd name="connsiteY57" fmla="*/ 700071 h 5186234"/>
              <a:gd name="connsiteX58" fmla="*/ 12882523 w 12896850"/>
              <a:gd name="connsiteY58" fmla="*/ 857230 h 5186234"/>
              <a:gd name="connsiteX59" fmla="*/ 12896850 w 12896850"/>
              <a:gd name="connsiteY59" fmla="*/ 1022961 h 5186234"/>
              <a:gd name="connsiteX60" fmla="*/ 12896850 w 12896850"/>
              <a:gd name="connsiteY60" fmla="*/ 5186234 h 5186234"/>
              <a:gd name="connsiteX61" fmla="*/ 10779371 w 12896850"/>
              <a:gd name="connsiteY61" fmla="*/ 5186234 h 5186234"/>
              <a:gd name="connsiteX62" fmla="*/ 10616048 w 12896850"/>
              <a:gd name="connsiteY62" fmla="*/ 5171947 h 5186234"/>
              <a:gd name="connsiteX63" fmla="*/ 10452724 w 12896850"/>
              <a:gd name="connsiteY63" fmla="*/ 5131943 h 5186234"/>
              <a:gd name="connsiteX64" fmla="*/ 10309457 w 12896850"/>
              <a:gd name="connsiteY64" fmla="*/ 5071937 h 5186234"/>
              <a:gd name="connsiteX65" fmla="*/ 10171921 w 12896850"/>
              <a:gd name="connsiteY65" fmla="*/ 4986214 h 5186234"/>
              <a:gd name="connsiteX66" fmla="*/ 10051578 w 12896850"/>
              <a:gd name="connsiteY66" fmla="*/ 4886204 h 5186234"/>
              <a:gd name="connsiteX67" fmla="*/ 9951291 w 12896850"/>
              <a:gd name="connsiteY67" fmla="*/ 4766192 h 5186234"/>
              <a:gd name="connsiteX68" fmla="*/ 9865331 w 12896850"/>
              <a:gd name="connsiteY68" fmla="*/ 4629036 h 5186234"/>
              <a:gd name="connsiteX69" fmla="*/ 9805159 w 12896850"/>
              <a:gd name="connsiteY69" fmla="*/ 4486164 h 5186234"/>
              <a:gd name="connsiteX70" fmla="*/ 9765045 w 12896850"/>
              <a:gd name="connsiteY70" fmla="*/ 4329006 h 5186234"/>
              <a:gd name="connsiteX71" fmla="*/ 9750718 w 12896850"/>
              <a:gd name="connsiteY71" fmla="*/ 4160417 h 5186234"/>
              <a:gd name="connsiteX72" fmla="*/ 1031519 w 12896850"/>
              <a:gd name="connsiteY72" fmla="*/ 0 h 5186234"/>
              <a:gd name="connsiteX73" fmla="*/ 3146133 w 12896850"/>
              <a:gd name="connsiteY73" fmla="*/ 0 h 5186234"/>
              <a:gd name="connsiteX74" fmla="*/ 3146133 w 12896850"/>
              <a:gd name="connsiteY74" fmla="*/ 4160417 h 5186234"/>
              <a:gd name="connsiteX75" fmla="*/ 3131806 w 12896850"/>
              <a:gd name="connsiteY75" fmla="*/ 4329005 h 5186234"/>
              <a:gd name="connsiteX76" fmla="*/ 3097422 w 12896850"/>
              <a:gd name="connsiteY76" fmla="*/ 4486164 h 5186234"/>
              <a:gd name="connsiteX77" fmla="*/ 3031519 w 12896850"/>
              <a:gd name="connsiteY77" fmla="*/ 4629036 h 5186234"/>
              <a:gd name="connsiteX78" fmla="*/ 2945560 w 12896850"/>
              <a:gd name="connsiteY78" fmla="*/ 4766192 h 5186234"/>
              <a:gd name="connsiteX79" fmla="*/ 2845273 w 12896850"/>
              <a:gd name="connsiteY79" fmla="*/ 4886204 h 5186234"/>
              <a:gd name="connsiteX80" fmla="*/ 2724929 w 12896850"/>
              <a:gd name="connsiteY80" fmla="*/ 4986214 h 5186234"/>
              <a:gd name="connsiteX81" fmla="*/ 2590259 w 12896850"/>
              <a:gd name="connsiteY81" fmla="*/ 5071937 h 5186234"/>
              <a:gd name="connsiteX82" fmla="*/ 2444127 w 12896850"/>
              <a:gd name="connsiteY82" fmla="*/ 5131943 h 5186234"/>
              <a:gd name="connsiteX83" fmla="*/ 2286533 w 12896850"/>
              <a:gd name="connsiteY83" fmla="*/ 5171947 h 5186234"/>
              <a:gd name="connsiteX84" fmla="*/ 2117479 w 12896850"/>
              <a:gd name="connsiteY84" fmla="*/ 5186234 h 5186234"/>
              <a:gd name="connsiteX85" fmla="*/ 0 w 12896850"/>
              <a:gd name="connsiteY85" fmla="*/ 5186234 h 5186234"/>
              <a:gd name="connsiteX86" fmla="*/ 0 w 12896850"/>
              <a:gd name="connsiteY86" fmla="*/ 1025817 h 5186234"/>
              <a:gd name="connsiteX87" fmla="*/ 17192 w 12896850"/>
              <a:gd name="connsiteY87" fmla="*/ 857229 h 5186234"/>
              <a:gd name="connsiteX88" fmla="*/ 57307 w 12896850"/>
              <a:gd name="connsiteY88" fmla="*/ 700070 h 5186234"/>
              <a:gd name="connsiteX89" fmla="*/ 117479 w 12896850"/>
              <a:gd name="connsiteY89" fmla="*/ 557199 h 5186234"/>
              <a:gd name="connsiteX90" fmla="*/ 203439 w 12896850"/>
              <a:gd name="connsiteY90" fmla="*/ 420042 h 5186234"/>
              <a:gd name="connsiteX91" fmla="*/ 303725 w 12896850"/>
              <a:gd name="connsiteY91" fmla="*/ 300030 h 5186234"/>
              <a:gd name="connsiteX92" fmla="*/ 424069 w 12896850"/>
              <a:gd name="connsiteY92" fmla="*/ 194305 h 5186234"/>
              <a:gd name="connsiteX93" fmla="*/ 558740 w 12896850"/>
              <a:gd name="connsiteY93" fmla="*/ 114297 h 5186234"/>
              <a:gd name="connsiteX94" fmla="*/ 710602 w 12896850"/>
              <a:gd name="connsiteY94" fmla="*/ 48577 h 5186234"/>
              <a:gd name="connsiteX95" fmla="*/ 865330 w 12896850"/>
              <a:gd name="connsiteY95" fmla="*/ 14287 h 518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896850" h="5186234">
                <a:moveTo>
                  <a:pt x="3252148" y="1"/>
                </a:moveTo>
                <a:lnTo>
                  <a:pt x="5369626" y="1"/>
                </a:lnTo>
                <a:lnTo>
                  <a:pt x="5532949" y="14288"/>
                </a:lnTo>
                <a:lnTo>
                  <a:pt x="5690542" y="48577"/>
                </a:lnTo>
                <a:lnTo>
                  <a:pt x="5839540" y="114298"/>
                </a:lnTo>
                <a:lnTo>
                  <a:pt x="5977075" y="194306"/>
                </a:lnTo>
                <a:lnTo>
                  <a:pt x="6097419" y="300031"/>
                </a:lnTo>
                <a:lnTo>
                  <a:pt x="6197706" y="420043"/>
                </a:lnTo>
                <a:lnTo>
                  <a:pt x="6283666" y="557200"/>
                </a:lnTo>
                <a:lnTo>
                  <a:pt x="6343838" y="700071"/>
                </a:lnTo>
                <a:lnTo>
                  <a:pt x="6383952" y="857230"/>
                </a:lnTo>
                <a:lnTo>
                  <a:pt x="6392548" y="1025818"/>
                </a:lnTo>
                <a:lnTo>
                  <a:pt x="6392548" y="5186234"/>
                </a:lnTo>
                <a:lnTo>
                  <a:pt x="4283666" y="5186234"/>
                </a:lnTo>
                <a:lnTo>
                  <a:pt x="4111746" y="5171947"/>
                </a:lnTo>
                <a:lnTo>
                  <a:pt x="3957019" y="5131943"/>
                </a:lnTo>
                <a:lnTo>
                  <a:pt x="3810887" y="5071937"/>
                </a:lnTo>
                <a:lnTo>
                  <a:pt x="3676216" y="4986214"/>
                </a:lnTo>
                <a:lnTo>
                  <a:pt x="3553007" y="4886204"/>
                </a:lnTo>
                <a:lnTo>
                  <a:pt x="3452720" y="4766192"/>
                </a:lnTo>
                <a:lnTo>
                  <a:pt x="3369626" y="4629036"/>
                </a:lnTo>
                <a:lnTo>
                  <a:pt x="3303724" y="4486164"/>
                </a:lnTo>
                <a:lnTo>
                  <a:pt x="3266474" y="4329006"/>
                </a:lnTo>
                <a:lnTo>
                  <a:pt x="3252148" y="4160417"/>
                </a:lnTo>
                <a:close/>
                <a:moveTo>
                  <a:pt x="7530086" y="1"/>
                </a:moveTo>
                <a:lnTo>
                  <a:pt x="9644699" y="1"/>
                </a:lnTo>
                <a:lnTo>
                  <a:pt x="9644699" y="4160417"/>
                </a:lnTo>
                <a:lnTo>
                  <a:pt x="9630372" y="4329006"/>
                </a:lnTo>
                <a:lnTo>
                  <a:pt x="9595988" y="4486164"/>
                </a:lnTo>
                <a:lnTo>
                  <a:pt x="9530086" y="4629036"/>
                </a:lnTo>
                <a:lnTo>
                  <a:pt x="9449856" y="4766192"/>
                </a:lnTo>
                <a:lnTo>
                  <a:pt x="9343840" y="4886204"/>
                </a:lnTo>
                <a:lnTo>
                  <a:pt x="9223496" y="4986214"/>
                </a:lnTo>
                <a:lnTo>
                  <a:pt x="9091690" y="5071937"/>
                </a:lnTo>
                <a:lnTo>
                  <a:pt x="8942693" y="5131943"/>
                </a:lnTo>
                <a:lnTo>
                  <a:pt x="8785100" y="5171947"/>
                </a:lnTo>
                <a:lnTo>
                  <a:pt x="8618911" y="5186234"/>
                </a:lnTo>
                <a:lnTo>
                  <a:pt x="6504298" y="5186234"/>
                </a:lnTo>
                <a:lnTo>
                  <a:pt x="6504298" y="1025818"/>
                </a:lnTo>
                <a:lnTo>
                  <a:pt x="6512894" y="857230"/>
                </a:lnTo>
                <a:lnTo>
                  <a:pt x="6553009" y="700071"/>
                </a:lnTo>
                <a:lnTo>
                  <a:pt x="6618911" y="557200"/>
                </a:lnTo>
                <a:lnTo>
                  <a:pt x="6699141" y="420043"/>
                </a:lnTo>
                <a:lnTo>
                  <a:pt x="6805158" y="300031"/>
                </a:lnTo>
                <a:lnTo>
                  <a:pt x="6925502" y="194306"/>
                </a:lnTo>
                <a:lnTo>
                  <a:pt x="7057307" y="114298"/>
                </a:lnTo>
                <a:lnTo>
                  <a:pt x="7206304" y="48577"/>
                </a:lnTo>
                <a:lnTo>
                  <a:pt x="7363897" y="14288"/>
                </a:lnTo>
                <a:close/>
                <a:moveTo>
                  <a:pt x="9750718" y="1"/>
                </a:moveTo>
                <a:lnTo>
                  <a:pt x="11865331" y="1"/>
                </a:lnTo>
                <a:lnTo>
                  <a:pt x="12031520" y="14288"/>
                </a:lnTo>
                <a:lnTo>
                  <a:pt x="12191979" y="48577"/>
                </a:lnTo>
                <a:lnTo>
                  <a:pt x="12338111" y="114298"/>
                </a:lnTo>
                <a:lnTo>
                  <a:pt x="12475646" y="194306"/>
                </a:lnTo>
                <a:lnTo>
                  <a:pt x="12595990" y="300031"/>
                </a:lnTo>
                <a:lnTo>
                  <a:pt x="12696277" y="420043"/>
                </a:lnTo>
                <a:lnTo>
                  <a:pt x="12782237" y="551485"/>
                </a:lnTo>
                <a:lnTo>
                  <a:pt x="12842409" y="700071"/>
                </a:lnTo>
                <a:lnTo>
                  <a:pt x="12882523" y="857230"/>
                </a:lnTo>
                <a:lnTo>
                  <a:pt x="12896850" y="1022961"/>
                </a:lnTo>
                <a:lnTo>
                  <a:pt x="12896850" y="5186234"/>
                </a:lnTo>
                <a:lnTo>
                  <a:pt x="10779371" y="5186234"/>
                </a:lnTo>
                <a:lnTo>
                  <a:pt x="10616048" y="5171947"/>
                </a:lnTo>
                <a:lnTo>
                  <a:pt x="10452724" y="5131943"/>
                </a:lnTo>
                <a:lnTo>
                  <a:pt x="10309457" y="5071937"/>
                </a:lnTo>
                <a:lnTo>
                  <a:pt x="10171921" y="4986214"/>
                </a:lnTo>
                <a:lnTo>
                  <a:pt x="10051578" y="4886204"/>
                </a:lnTo>
                <a:lnTo>
                  <a:pt x="9951291" y="4766192"/>
                </a:lnTo>
                <a:lnTo>
                  <a:pt x="9865331" y="4629036"/>
                </a:lnTo>
                <a:lnTo>
                  <a:pt x="9805159" y="4486164"/>
                </a:lnTo>
                <a:lnTo>
                  <a:pt x="9765045" y="4329006"/>
                </a:lnTo>
                <a:lnTo>
                  <a:pt x="9750718" y="4160417"/>
                </a:lnTo>
                <a:close/>
                <a:moveTo>
                  <a:pt x="1031519" y="0"/>
                </a:moveTo>
                <a:lnTo>
                  <a:pt x="3146133" y="0"/>
                </a:lnTo>
                <a:lnTo>
                  <a:pt x="3146133" y="4160417"/>
                </a:lnTo>
                <a:lnTo>
                  <a:pt x="3131806" y="4329005"/>
                </a:lnTo>
                <a:lnTo>
                  <a:pt x="3097422" y="4486164"/>
                </a:lnTo>
                <a:lnTo>
                  <a:pt x="3031519" y="4629036"/>
                </a:lnTo>
                <a:lnTo>
                  <a:pt x="2945560" y="4766192"/>
                </a:lnTo>
                <a:lnTo>
                  <a:pt x="2845273" y="4886204"/>
                </a:lnTo>
                <a:lnTo>
                  <a:pt x="2724929" y="4986214"/>
                </a:lnTo>
                <a:lnTo>
                  <a:pt x="2590259" y="5071937"/>
                </a:lnTo>
                <a:lnTo>
                  <a:pt x="2444127" y="5131943"/>
                </a:lnTo>
                <a:lnTo>
                  <a:pt x="2286533" y="5171947"/>
                </a:lnTo>
                <a:lnTo>
                  <a:pt x="2117479" y="5186234"/>
                </a:lnTo>
                <a:lnTo>
                  <a:pt x="0" y="5186234"/>
                </a:lnTo>
                <a:lnTo>
                  <a:pt x="0" y="1025817"/>
                </a:lnTo>
                <a:lnTo>
                  <a:pt x="17192" y="857229"/>
                </a:lnTo>
                <a:lnTo>
                  <a:pt x="57307" y="700070"/>
                </a:lnTo>
                <a:lnTo>
                  <a:pt x="117479" y="557199"/>
                </a:lnTo>
                <a:lnTo>
                  <a:pt x="203439" y="420042"/>
                </a:lnTo>
                <a:lnTo>
                  <a:pt x="303725" y="300030"/>
                </a:lnTo>
                <a:lnTo>
                  <a:pt x="424069" y="194305"/>
                </a:lnTo>
                <a:lnTo>
                  <a:pt x="558740" y="114297"/>
                </a:lnTo>
                <a:lnTo>
                  <a:pt x="710602" y="48577"/>
                </a:lnTo>
                <a:lnTo>
                  <a:pt x="865330" y="14287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0" rIns="128580" bIns="64290" numCol="1" anchor="t" anchorCtr="0" compatLnSpc="1">
            <a:no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12800" y="6246185"/>
            <a:ext cx="11233150" cy="43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</a:t>
            </a:r>
            <a:r>
              <a:rPr lang="zh-CN" altLang="en-US" sz="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805235" y="5869159"/>
            <a:ext cx="22397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7" name="文本占位符 13"/>
          <p:cNvSpPr txBox="1"/>
          <p:nvPr/>
        </p:nvSpPr>
        <p:spPr>
          <a:xfrm>
            <a:off x="1154406" y="236926"/>
            <a:ext cx="1890593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1964879" y="2524373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964879" y="5274660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/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8760114" y="5274660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95" y="880021"/>
            <a:ext cx="12857163" cy="5472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596727" y="-18387"/>
            <a:ext cx="6544182" cy="6837376"/>
          </a:xfrm>
          <a:custGeom>
            <a:avLst/>
            <a:gdLst>
              <a:gd name="connsiteX0" fmla="*/ 782763 w 2618967"/>
              <a:gd name="connsiteY0" fmla="*/ 0 h 2736304"/>
              <a:gd name="connsiteX1" fmla="*/ 2618967 w 2618967"/>
              <a:gd name="connsiteY1" fmla="*/ 0 h 2736304"/>
              <a:gd name="connsiteX2" fmla="*/ 1831243 w 2618967"/>
              <a:gd name="connsiteY2" fmla="*/ 2736304 h 2736304"/>
              <a:gd name="connsiteX3" fmla="*/ 0 w 2618967"/>
              <a:gd name="connsiteY3" fmla="*/ 2736304 h 2736304"/>
              <a:gd name="connsiteX4" fmla="*/ 0 w 2618967"/>
              <a:gd name="connsiteY4" fmla="*/ 2719071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8967" h="2736304">
                <a:moveTo>
                  <a:pt x="782763" y="0"/>
                </a:moveTo>
                <a:lnTo>
                  <a:pt x="2618967" y="0"/>
                </a:lnTo>
                <a:lnTo>
                  <a:pt x="1831243" y="2736304"/>
                </a:lnTo>
                <a:lnTo>
                  <a:pt x="0" y="2736304"/>
                </a:lnTo>
                <a:lnTo>
                  <a:pt x="0" y="2719071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2"/>
          <p:cNvSpPr txBox="1"/>
          <p:nvPr/>
        </p:nvSpPr>
        <p:spPr>
          <a:xfrm>
            <a:off x="3868818" y="1528093"/>
            <a:ext cx="7673124" cy="65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32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CLICK PLEASE REPLACE THE WRITTEN CONTENT</a:t>
            </a:r>
            <a:endParaRPr lang="en-US" sz="3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extBox 32"/>
          <p:cNvSpPr txBox="1"/>
          <p:nvPr/>
        </p:nvSpPr>
        <p:spPr>
          <a:xfrm>
            <a:off x="6833532" y="2833781"/>
            <a:ext cx="5040560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点击添加相关标题文字，修改文字内容，也可以直接复制你的内容到此。</a:t>
            </a:r>
            <a:endParaRPr lang="en-US" altLang="zh-CN" sz="1600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en-US" sz="12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-15079" y="3760324"/>
            <a:ext cx="12792718" cy="3471880"/>
          </a:xfrm>
          <a:custGeom>
            <a:avLst/>
            <a:gdLst>
              <a:gd name="T0" fmla="*/ 0 w 5734"/>
              <a:gd name="T1" fmla="*/ 0 h 886"/>
              <a:gd name="T2" fmla="*/ 123 w 5734"/>
              <a:gd name="T3" fmla="*/ 88 h 886"/>
              <a:gd name="T4" fmla="*/ 249 w 5734"/>
              <a:gd name="T5" fmla="*/ 165 h 886"/>
              <a:gd name="T6" fmla="*/ 377 w 5734"/>
              <a:gd name="T7" fmla="*/ 233 h 886"/>
              <a:gd name="T8" fmla="*/ 510 w 5734"/>
              <a:gd name="T9" fmla="*/ 293 h 886"/>
              <a:gd name="T10" fmla="*/ 646 w 5734"/>
              <a:gd name="T11" fmla="*/ 343 h 886"/>
              <a:gd name="T12" fmla="*/ 785 w 5734"/>
              <a:gd name="T13" fmla="*/ 387 h 886"/>
              <a:gd name="T14" fmla="*/ 926 w 5734"/>
              <a:gd name="T15" fmla="*/ 422 h 886"/>
              <a:gd name="T16" fmla="*/ 1072 w 5734"/>
              <a:gd name="T17" fmla="*/ 452 h 886"/>
              <a:gd name="T18" fmla="*/ 1219 w 5734"/>
              <a:gd name="T19" fmla="*/ 473 h 886"/>
              <a:gd name="T20" fmla="*/ 1368 w 5734"/>
              <a:gd name="T21" fmla="*/ 490 h 886"/>
              <a:gd name="T22" fmla="*/ 1520 w 5734"/>
              <a:gd name="T23" fmla="*/ 501 h 886"/>
              <a:gd name="T24" fmla="*/ 1674 w 5734"/>
              <a:gd name="T25" fmla="*/ 506 h 886"/>
              <a:gd name="T26" fmla="*/ 1830 w 5734"/>
              <a:gd name="T27" fmla="*/ 506 h 886"/>
              <a:gd name="T28" fmla="*/ 1987 w 5734"/>
              <a:gd name="T29" fmla="*/ 503 h 886"/>
              <a:gd name="T30" fmla="*/ 2147 w 5734"/>
              <a:gd name="T31" fmla="*/ 494 h 886"/>
              <a:gd name="T32" fmla="*/ 2306 w 5734"/>
              <a:gd name="T33" fmla="*/ 483 h 886"/>
              <a:gd name="T34" fmla="*/ 2469 w 5734"/>
              <a:gd name="T35" fmla="*/ 469 h 886"/>
              <a:gd name="T36" fmla="*/ 2632 w 5734"/>
              <a:gd name="T37" fmla="*/ 454 h 886"/>
              <a:gd name="T38" fmla="*/ 2796 w 5734"/>
              <a:gd name="T39" fmla="*/ 434 h 886"/>
              <a:gd name="T40" fmla="*/ 2961 w 5734"/>
              <a:gd name="T41" fmla="*/ 415 h 886"/>
              <a:gd name="T42" fmla="*/ 3125 w 5734"/>
              <a:gd name="T43" fmla="*/ 394 h 886"/>
              <a:gd name="T44" fmla="*/ 3292 w 5734"/>
              <a:gd name="T45" fmla="*/ 371 h 886"/>
              <a:gd name="T46" fmla="*/ 3458 w 5734"/>
              <a:gd name="T47" fmla="*/ 350 h 886"/>
              <a:gd name="T48" fmla="*/ 3624 w 5734"/>
              <a:gd name="T49" fmla="*/ 328 h 886"/>
              <a:gd name="T50" fmla="*/ 3793 w 5734"/>
              <a:gd name="T51" fmla="*/ 307 h 886"/>
              <a:gd name="T52" fmla="*/ 3959 w 5734"/>
              <a:gd name="T53" fmla="*/ 287 h 886"/>
              <a:gd name="T54" fmla="*/ 4125 w 5734"/>
              <a:gd name="T55" fmla="*/ 268 h 886"/>
              <a:gd name="T56" fmla="*/ 4290 w 5734"/>
              <a:gd name="T57" fmla="*/ 252 h 886"/>
              <a:gd name="T58" fmla="*/ 4454 w 5734"/>
              <a:gd name="T59" fmla="*/ 238 h 886"/>
              <a:gd name="T60" fmla="*/ 4619 w 5734"/>
              <a:gd name="T61" fmla="*/ 228 h 886"/>
              <a:gd name="T62" fmla="*/ 4784 w 5734"/>
              <a:gd name="T63" fmla="*/ 221 h 886"/>
              <a:gd name="T64" fmla="*/ 4945 w 5734"/>
              <a:gd name="T65" fmla="*/ 217 h 886"/>
              <a:gd name="T66" fmla="*/ 5106 w 5734"/>
              <a:gd name="T67" fmla="*/ 217 h 886"/>
              <a:gd name="T68" fmla="*/ 5265 w 5734"/>
              <a:gd name="T69" fmla="*/ 223 h 886"/>
              <a:gd name="T70" fmla="*/ 5424 w 5734"/>
              <a:gd name="T71" fmla="*/ 233 h 886"/>
              <a:gd name="T72" fmla="*/ 5580 w 5734"/>
              <a:gd name="T73" fmla="*/ 249 h 886"/>
              <a:gd name="T74" fmla="*/ 5734 w 5734"/>
              <a:gd name="T75" fmla="*/ 272 h 886"/>
              <a:gd name="T76" fmla="*/ 5734 w 5734"/>
              <a:gd name="T77" fmla="*/ 886 h 886"/>
              <a:gd name="T78" fmla="*/ 0 w 5734"/>
              <a:gd name="T79" fmla="*/ 886 h 886"/>
              <a:gd name="T80" fmla="*/ 0 w 5734"/>
              <a:gd name="T81" fmla="*/ 0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734" h="886">
                <a:moveTo>
                  <a:pt x="0" y="0"/>
                </a:moveTo>
                <a:lnTo>
                  <a:pt x="123" y="88"/>
                </a:lnTo>
                <a:lnTo>
                  <a:pt x="249" y="165"/>
                </a:lnTo>
                <a:lnTo>
                  <a:pt x="377" y="233"/>
                </a:lnTo>
                <a:lnTo>
                  <a:pt x="510" y="293"/>
                </a:lnTo>
                <a:lnTo>
                  <a:pt x="646" y="343"/>
                </a:lnTo>
                <a:lnTo>
                  <a:pt x="785" y="387"/>
                </a:lnTo>
                <a:lnTo>
                  <a:pt x="926" y="422"/>
                </a:lnTo>
                <a:lnTo>
                  <a:pt x="1072" y="452"/>
                </a:lnTo>
                <a:lnTo>
                  <a:pt x="1219" y="473"/>
                </a:lnTo>
                <a:lnTo>
                  <a:pt x="1368" y="490"/>
                </a:lnTo>
                <a:lnTo>
                  <a:pt x="1520" y="501"/>
                </a:lnTo>
                <a:lnTo>
                  <a:pt x="1674" y="506"/>
                </a:lnTo>
                <a:lnTo>
                  <a:pt x="1830" y="506"/>
                </a:lnTo>
                <a:lnTo>
                  <a:pt x="1987" y="503"/>
                </a:lnTo>
                <a:lnTo>
                  <a:pt x="2147" y="494"/>
                </a:lnTo>
                <a:lnTo>
                  <a:pt x="2306" y="483"/>
                </a:lnTo>
                <a:lnTo>
                  <a:pt x="2469" y="469"/>
                </a:lnTo>
                <a:lnTo>
                  <a:pt x="2632" y="454"/>
                </a:lnTo>
                <a:lnTo>
                  <a:pt x="2796" y="434"/>
                </a:lnTo>
                <a:lnTo>
                  <a:pt x="2961" y="415"/>
                </a:lnTo>
                <a:lnTo>
                  <a:pt x="3125" y="394"/>
                </a:lnTo>
                <a:lnTo>
                  <a:pt x="3292" y="371"/>
                </a:lnTo>
                <a:lnTo>
                  <a:pt x="3458" y="350"/>
                </a:lnTo>
                <a:lnTo>
                  <a:pt x="3624" y="328"/>
                </a:lnTo>
                <a:lnTo>
                  <a:pt x="3793" y="307"/>
                </a:lnTo>
                <a:lnTo>
                  <a:pt x="3959" y="287"/>
                </a:lnTo>
                <a:lnTo>
                  <a:pt x="4125" y="268"/>
                </a:lnTo>
                <a:lnTo>
                  <a:pt x="4290" y="252"/>
                </a:lnTo>
                <a:lnTo>
                  <a:pt x="4454" y="238"/>
                </a:lnTo>
                <a:lnTo>
                  <a:pt x="4619" y="228"/>
                </a:lnTo>
                <a:lnTo>
                  <a:pt x="4784" y="221"/>
                </a:lnTo>
                <a:lnTo>
                  <a:pt x="4945" y="217"/>
                </a:lnTo>
                <a:lnTo>
                  <a:pt x="5106" y="217"/>
                </a:lnTo>
                <a:lnTo>
                  <a:pt x="5265" y="223"/>
                </a:lnTo>
                <a:lnTo>
                  <a:pt x="5424" y="233"/>
                </a:lnTo>
                <a:lnTo>
                  <a:pt x="5580" y="249"/>
                </a:lnTo>
                <a:lnTo>
                  <a:pt x="5734" y="272"/>
                </a:lnTo>
                <a:lnTo>
                  <a:pt x="5734" y="886"/>
                </a:lnTo>
                <a:lnTo>
                  <a:pt x="0" y="8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1" name="Freeform 7"/>
          <p:cNvSpPr/>
          <p:nvPr/>
        </p:nvSpPr>
        <p:spPr bwMode="auto">
          <a:xfrm>
            <a:off x="-15079" y="4653764"/>
            <a:ext cx="12873036" cy="2578440"/>
          </a:xfrm>
          <a:custGeom>
            <a:avLst/>
            <a:gdLst>
              <a:gd name="T0" fmla="*/ 5044 w 5734"/>
              <a:gd name="T1" fmla="*/ 0 h 658"/>
              <a:gd name="T2" fmla="*/ 5272 w 5734"/>
              <a:gd name="T3" fmla="*/ 7 h 658"/>
              <a:gd name="T4" fmla="*/ 5503 w 5734"/>
              <a:gd name="T5" fmla="*/ 21 h 658"/>
              <a:gd name="T6" fmla="*/ 5734 w 5734"/>
              <a:gd name="T7" fmla="*/ 44 h 658"/>
              <a:gd name="T8" fmla="*/ 5734 w 5734"/>
              <a:gd name="T9" fmla="*/ 658 h 658"/>
              <a:gd name="T10" fmla="*/ 0 w 5734"/>
              <a:gd name="T11" fmla="*/ 658 h 658"/>
              <a:gd name="T12" fmla="*/ 0 w 5734"/>
              <a:gd name="T13" fmla="*/ 355 h 658"/>
              <a:gd name="T14" fmla="*/ 179 w 5734"/>
              <a:gd name="T15" fmla="*/ 399 h 658"/>
              <a:gd name="T16" fmla="*/ 359 w 5734"/>
              <a:gd name="T17" fmla="*/ 430 h 658"/>
              <a:gd name="T18" fmla="*/ 541 w 5734"/>
              <a:gd name="T19" fmla="*/ 453 h 658"/>
              <a:gd name="T20" fmla="*/ 725 w 5734"/>
              <a:gd name="T21" fmla="*/ 467 h 658"/>
              <a:gd name="T22" fmla="*/ 911 w 5734"/>
              <a:gd name="T23" fmla="*/ 472 h 658"/>
              <a:gd name="T24" fmla="*/ 1100 w 5734"/>
              <a:gd name="T25" fmla="*/ 471 h 658"/>
              <a:gd name="T26" fmla="*/ 1289 w 5734"/>
              <a:gd name="T27" fmla="*/ 462 h 658"/>
              <a:gd name="T28" fmla="*/ 1481 w 5734"/>
              <a:gd name="T29" fmla="*/ 446 h 658"/>
              <a:gd name="T30" fmla="*/ 1674 w 5734"/>
              <a:gd name="T31" fmla="*/ 427 h 658"/>
              <a:gd name="T32" fmla="*/ 1870 w 5734"/>
              <a:gd name="T33" fmla="*/ 402 h 658"/>
              <a:gd name="T34" fmla="*/ 2068 w 5734"/>
              <a:gd name="T35" fmla="*/ 373 h 658"/>
              <a:gd name="T36" fmla="*/ 2268 w 5734"/>
              <a:gd name="T37" fmla="*/ 341 h 658"/>
              <a:gd name="T38" fmla="*/ 2469 w 5734"/>
              <a:gd name="T39" fmla="*/ 308 h 658"/>
              <a:gd name="T40" fmla="*/ 2672 w 5734"/>
              <a:gd name="T41" fmla="*/ 271 h 658"/>
              <a:gd name="T42" fmla="*/ 2879 w 5734"/>
              <a:gd name="T43" fmla="*/ 236 h 658"/>
              <a:gd name="T44" fmla="*/ 3085 w 5734"/>
              <a:gd name="T45" fmla="*/ 199 h 658"/>
              <a:gd name="T46" fmla="*/ 3295 w 5734"/>
              <a:gd name="T47" fmla="*/ 164 h 658"/>
              <a:gd name="T48" fmla="*/ 3507 w 5734"/>
              <a:gd name="T49" fmla="*/ 131 h 658"/>
              <a:gd name="T50" fmla="*/ 3721 w 5734"/>
              <a:gd name="T51" fmla="*/ 100 h 658"/>
              <a:gd name="T52" fmla="*/ 3936 w 5734"/>
              <a:gd name="T53" fmla="*/ 70 h 658"/>
              <a:gd name="T54" fmla="*/ 4153 w 5734"/>
              <a:gd name="T55" fmla="*/ 45 h 658"/>
              <a:gd name="T56" fmla="*/ 4374 w 5734"/>
              <a:gd name="T57" fmla="*/ 26 h 658"/>
              <a:gd name="T58" fmla="*/ 4594 w 5734"/>
              <a:gd name="T59" fmla="*/ 10 h 658"/>
              <a:gd name="T60" fmla="*/ 4819 w 5734"/>
              <a:gd name="T61" fmla="*/ 2 h 658"/>
              <a:gd name="T62" fmla="*/ 5044 w 5734"/>
              <a:gd name="T63" fmla="*/ 0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734" h="658">
                <a:moveTo>
                  <a:pt x="5044" y="0"/>
                </a:moveTo>
                <a:lnTo>
                  <a:pt x="5272" y="7"/>
                </a:lnTo>
                <a:lnTo>
                  <a:pt x="5503" y="21"/>
                </a:lnTo>
                <a:lnTo>
                  <a:pt x="5734" y="44"/>
                </a:lnTo>
                <a:lnTo>
                  <a:pt x="5734" y="658"/>
                </a:lnTo>
                <a:lnTo>
                  <a:pt x="0" y="658"/>
                </a:lnTo>
                <a:lnTo>
                  <a:pt x="0" y="355"/>
                </a:lnTo>
                <a:lnTo>
                  <a:pt x="179" y="399"/>
                </a:lnTo>
                <a:lnTo>
                  <a:pt x="359" y="430"/>
                </a:lnTo>
                <a:lnTo>
                  <a:pt x="541" y="453"/>
                </a:lnTo>
                <a:lnTo>
                  <a:pt x="725" y="467"/>
                </a:lnTo>
                <a:lnTo>
                  <a:pt x="911" y="472"/>
                </a:lnTo>
                <a:lnTo>
                  <a:pt x="1100" y="471"/>
                </a:lnTo>
                <a:lnTo>
                  <a:pt x="1289" y="462"/>
                </a:lnTo>
                <a:lnTo>
                  <a:pt x="1481" y="446"/>
                </a:lnTo>
                <a:lnTo>
                  <a:pt x="1674" y="427"/>
                </a:lnTo>
                <a:lnTo>
                  <a:pt x="1870" y="402"/>
                </a:lnTo>
                <a:lnTo>
                  <a:pt x="2068" y="373"/>
                </a:lnTo>
                <a:lnTo>
                  <a:pt x="2268" y="341"/>
                </a:lnTo>
                <a:lnTo>
                  <a:pt x="2469" y="308"/>
                </a:lnTo>
                <a:lnTo>
                  <a:pt x="2672" y="271"/>
                </a:lnTo>
                <a:lnTo>
                  <a:pt x="2879" y="236"/>
                </a:lnTo>
                <a:lnTo>
                  <a:pt x="3085" y="199"/>
                </a:lnTo>
                <a:lnTo>
                  <a:pt x="3295" y="164"/>
                </a:lnTo>
                <a:lnTo>
                  <a:pt x="3507" y="131"/>
                </a:lnTo>
                <a:lnTo>
                  <a:pt x="3721" y="100"/>
                </a:lnTo>
                <a:lnTo>
                  <a:pt x="3936" y="70"/>
                </a:lnTo>
                <a:lnTo>
                  <a:pt x="4153" y="45"/>
                </a:lnTo>
                <a:lnTo>
                  <a:pt x="4374" y="26"/>
                </a:lnTo>
                <a:lnTo>
                  <a:pt x="4594" y="10"/>
                </a:lnTo>
                <a:lnTo>
                  <a:pt x="4819" y="2"/>
                </a:lnTo>
                <a:lnTo>
                  <a:pt x="504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/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8589614" y="6540327"/>
            <a:ext cx="2505406" cy="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600" cap="all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Click on add related title words</a:t>
            </a:r>
            <a:endParaRPr lang="zh-CN" altLang="en-US" sz="1600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8589614" y="6117142"/>
            <a:ext cx="3297396" cy="4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+mn-lt"/>
              </a:rPr>
              <a:t>点击添加相关标题文字</a:t>
            </a:r>
            <a:endParaRPr lang="zh-CN" altLang="en-US" sz="2400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8589615" y="5128493"/>
            <a:ext cx="1152128" cy="110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6600" dirty="0" smtClean="0">
                <a:solidFill>
                  <a:schemeClr val="bg1"/>
                </a:solidFill>
                <a:latin typeface="Agency FB" panose="020B0503020202020204" pitchFamily="34" charset="0"/>
                <a:cs typeface="+mn-ea"/>
                <a:sym typeface="+mn-lt"/>
              </a:rPr>
              <a:t>02</a:t>
            </a:r>
            <a:endParaRPr lang="zh-CN" altLang="en-US" sz="6600" cap="all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9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99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0" grpId="0" animBg="1"/>
      <p:bldP spid="11" grpId="0" animBg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占位符 13"/>
          <p:cNvSpPr txBox="1"/>
          <p:nvPr/>
        </p:nvSpPr>
        <p:spPr>
          <a:xfrm>
            <a:off x="380703" y="214850"/>
            <a:ext cx="2160240" cy="355063"/>
          </a:xfrm>
          <a:prstGeom prst="rect">
            <a:avLst/>
          </a:prstGeom>
        </p:spPr>
        <p:txBody>
          <a:bodyPr vert="horz"/>
          <a:lstStyle>
            <a:lvl1pPr marL="0" indent="0" algn="l" defTabSz="964565" rtl="0" eaLnBrk="1" latinLnBrk="0" hangingPunct="1">
              <a:lnSpc>
                <a:spcPct val="100000"/>
              </a:lnSpc>
              <a:spcBef>
                <a:spcPts val="1055"/>
              </a:spcBef>
              <a:buFont typeface="Arial" panose="020B0604020202020204" pitchFamily="34" charset="0"/>
              <a:buNone/>
              <a:defRPr sz="16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26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52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783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979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517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436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6325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8290" indent="-241300" algn="l" defTabSz="964565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180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kumimoji="1" lang="zh-CN" altLang="en-US" sz="18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教师公开课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ww.2ppt.com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A87"/>
      </a:accent1>
      <a:accent2>
        <a:srgbClr val="E04661"/>
      </a:accent2>
      <a:accent3>
        <a:srgbClr val="003A87"/>
      </a:accent3>
      <a:accent4>
        <a:srgbClr val="E04661"/>
      </a:accent4>
      <a:accent5>
        <a:srgbClr val="003A87"/>
      </a:accent5>
      <a:accent6>
        <a:srgbClr val="E04661"/>
      </a:accent6>
      <a:hlink>
        <a:srgbClr val="003A87"/>
      </a:hlink>
      <a:folHlink>
        <a:srgbClr val="E0466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1916</Words>
  <Application>Microsoft Office PowerPoint</Application>
  <PresentationFormat>自定义</PresentationFormat>
  <Paragraphs>197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DFMincho-SU</vt:lpstr>
      <vt:lpstr>FontAwesome</vt:lpstr>
      <vt:lpstr>Gill Sans</vt:lpstr>
      <vt:lpstr>Lato</vt:lpstr>
      <vt:lpstr>Lato Regular</vt:lpstr>
      <vt:lpstr>League Gothic Regular</vt:lpstr>
      <vt:lpstr>方正正准黑简体</vt:lpstr>
      <vt:lpstr>宋体</vt:lpstr>
      <vt:lpstr>微软雅黑</vt:lpstr>
      <vt:lpstr>Agency FB</vt:lpstr>
      <vt:lpstr>Arial</vt:lpstr>
      <vt:lpstr>Calibri</vt:lpstr>
      <vt:lpstr>Calibri Light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2016-10-17T14:00:00Z</dcterms:created>
  <dcterms:modified xsi:type="dcterms:W3CDTF">2023-01-10T05:54:42Z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ED575DA8826046599C1E34028B29F9BB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