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80" r:id="rId2"/>
    <p:sldId id="299" r:id="rId3"/>
    <p:sldId id="300" r:id="rId4"/>
    <p:sldId id="304" r:id="rId5"/>
    <p:sldId id="305" r:id="rId6"/>
    <p:sldId id="306" r:id="rId7"/>
    <p:sldId id="307" r:id="rId8"/>
    <p:sldId id="308" r:id="rId9"/>
    <p:sldId id="301" r:id="rId10"/>
    <p:sldId id="309" r:id="rId11"/>
    <p:sldId id="310" r:id="rId12"/>
    <p:sldId id="311" r:id="rId13"/>
    <p:sldId id="318" r:id="rId14"/>
    <p:sldId id="319" r:id="rId15"/>
    <p:sldId id="302" r:id="rId16"/>
    <p:sldId id="312" r:id="rId17"/>
    <p:sldId id="313" r:id="rId18"/>
    <p:sldId id="320" r:id="rId19"/>
    <p:sldId id="321" r:id="rId20"/>
    <p:sldId id="303" r:id="rId21"/>
    <p:sldId id="314" r:id="rId22"/>
    <p:sldId id="315" r:id="rId23"/>
    <p:sldId id="322" r:id="rId24"/>
    <p:sldId id="323" r:id="rId25"/>
    <p:sldId id="316"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9577"/>
    <a:srgbClr val="FF9933"/>
    <a:srgbClr val="6A4E94"/>
    <a:srgbClr val="FDBF0F"/>
    <a:srgbClr val="2C1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3" autoAdjust="0"/>
    <p:restoredTop sz="94660"/>
  </p:normalViewPr>
  <p:slideViewPr>
    <p:cSldViewPr snapToGrid="0" showGuides="1">
      <p:cViewPr varScale="1">
        <p:scale>
          <a:sx n="57" d="100"/>
          <a:sy n="57" d="100"/>
        </p:scale>
        <p:origin x="-84" y="-1602"/>
      </p:cViewPr>
      <p:guideLst>
        <p:guide orient="horz" pos="2160"/>
        <p:guide pos="2978"/>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66" d="100"/>
          <a:sy n="66" d="100"/>
        </p:scale>
        <p:origin x="356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4A7D4-8395-4A36-AE7D-CC0768C4BD91}"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18F050-8134-4387-AE4D-D66922A88100}"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450E2-074D-4A3B-915F-EC7EB90922D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2EF26-7727-409A-A4D9-1729874E48C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92EF26-7727-409A-A4D9-1729874E48C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040CF63-C8C3-4EF7-953D-BE4C8E7B7E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53502-899B-40D2-B8A4-201F01F606F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040CF63-C8C3-4EF7-953D-BE4C8E7B7E0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453502-899B-40D2-B8A4-201F01F606F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040CF63-C8C3-4EF7-953D-BE4C8E7B7E0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453502-899B-40D2-B8A4-201F01F606F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040CF63-C8C3-4EF7-953D-BE4C8E7B7E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53502-899B-40D2-B8A4-201F01F606FE}"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040CF63-C8C3-4EF7-953D-BE4C8E7B7E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53502-899B-40D2-B8A4-201F01F606F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040CF63-C8C3-4EF7-953D-BE4C8E7B7E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53502-899B-40D2-B8A4-201F01F606F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040CF63-C8C3-4EF7-953D-BE4C8E7B7E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53502-899B-40D2-B8A4-201F01F606F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040CF63-C8C3-4EF7-953D-BE4C8E7B7E0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453502-899B-40D2-B8A4-201F01F606F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4040CF63-C8C3-4EF7-953D-BE4C8E7B7E0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453502-899B-40D2-B8A4-201F01F606F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4040CF63-C8C3-4EF7-953D-BE4C8E7B7E0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453502-899B-40D2-B8A4-201F01F606FE}" type="slidenum">
              <a:rPr lang="zh-CN" altLang="en-US" smtClean="0"/>
              <a:t>‹#›</a:t>
            </a:fld>
            <a:endParaRPr lang="zh-CN" altLang="en-US"/>
          </a:p>
        </p:txBody>
      </p:sp>
      <p:sp>
        <p:nvSpPr>
          <p:cNvPr id="11" name="矩形 10"/>
          <p:cNvSpPr/>
          <p:nvPr userDrawn="1"/>
        </p:nvSpPr>
        <p:spPr>
          <a:xfrm>
            <a:off x="8732610" y="6395800"/>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040CF63-C8C3-4EF7-953D-BE4C8E7B7E0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453502-899B-40D2-B8A4-201F01F606F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040CF63-C8C3-4EF7-953D-BE4C8E7B7E0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453502-899B-40D2-B8A4-201F01F606F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矩形 5"/>
          <p:cNvSpPr/>
          <p:nvPr userDrawn="1"/>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rotWithShape="1">
          <a:blip r:embed="rId3" cstate="screen"/>
          <a:srcRect/>
          <a:stretch>
            <a:fillRect/>
          </a:stretch>
        </p:blipFill>
        <p:spPr>
          <a:xfrm>
            <a:off x="220992" y="0"/>
            <a:ext cx="1592609" cy="2297151"/>
          </a:xfrm>
          <a:prstGeom prst="rect">
            <a:avLst/>
          </a:prstGeom>
        </p:spPr>
      </p:pic>
      <p:pic>
        <p:nvPicPr>
          <p:cNvPr id="8" name="图片 7"/>
          <p:cNvPicPr>
            <a:picLocks noChangeAspect="1"/>
          </p:cNvPicPr>
          <p:nvPr userDrawn="1"/>
        </p:nvPicPr>
        <p:blipFill rotWithShape="1">
          <a:blip r:embed="rId4" cstate="screen"/>
          <a:srcRect/>
          <a:stretch>
            <a:fillRect/>
          </a:stretch>
        </p:blipFill>
        <p:spPr>
          <a:xfrm flipH="1">
            <a:off x="10415822" y="-1"/>
            <a:ext cx="1532214" cy="2297151"/>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4040CF63-C8C3-4EF7-953D-BE4C8E7B7E0E}"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FF453502-899B-40D2-B8A4-201F01F606F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screen"/>
          <a:stretch>
            <a:fillRect/>
          </a:stretch>
        </p:blipFill>
        <p:spPr>
          <a:xfrm flipH="1" flipV="1">
            <a:off x="951683" y="2503500"/>
            <a:ext cx="4255285" cy="1850999"/>
          </a:xfrm>
          <a:prstGeom prst="rect">
            <a:avLst/>
          </a:prstGeom>
        </p:spPr>
      </p:pic>
      <p:pic>
        <p:nvPicPr>
          <p:cNvPr id="18" name="图片 17"/>
          <p:cNvPicPr>
            <a:picLocks noChangeAspect="1"/>
          </p:cNvPicPr>
          <p:nvPr/>
        </p:nvPicPr>
        <p:blipFill>
          <a:blip r:embed="rId5" cstate="screen"/>
          <a:stretch>
            <a:fillRect/>
          </a:stretch>
        </p:blipFill>
        <p:spPr>
          <a:xfrm>
            <a:off x="6840709" y="1358561"/>
            <a:ext cx="4255286" cy="2165689"/>
          </a:xfrm>
          <a:prstGeom prst="rect">
            <a:avLst/>
          </a:prstGeom>
        </p:spPr>
      </p:pic>
      <p:pic>
        <p:nvPicPr>
          <p:cNvPr id="3" name="图片 2"/>
          <p:cNvPicPr>
            <a:picLocks noChangeAspect="1"/>
          </p:cNvPicPr>
          <p:nvPr/>
        </p:nvPicPr>
        <p:blipFill rotWithShape="1">
          <a:blip r:embed="rId6" cstate="screen"/>
          <a:srcRect l="27348" r="27744" b="2114"/>
          <a:stretch>
            <a:fillRect/>
          </a:stretch>
        </p:blipFill>
        <p:spPr>
          <a:xfrm>
            <a:off x="3334214" y="0"/>
            <a:ext cx="5475249" cy="6713034"/>
          </a:xfrm>
          <a:prstGeom prst="rect">
            <a:avLst/>
          </a:prstGeom>
        </p:spPr>
      </p:pic>
      <p:sp>
        <p:nvSpPr>
          <p:cNvPr id="5" name="文本框 4"/>
          <p:cNvSpPr txBox="1"/>
          <p:nvPr/>
        </p:nvSpPr>
        <p:spPr>
          <a:xfrm>
            <a:off x="5341625" y="512957"/>
            <a:ext cx="1538883" cy="5073805"/>
          </a:xfrm>
          <a:prstGeom prst="rect">
            <a:avLst/>
          </a:prstGeom>
          <a:noFill/>
        </p:spPr>
        <p:txBody>
          <a:bodyPr vert="eaVert" wrap="square" rtlCol="0">
            <a:spAutoFit/>
          </a:bodyPr>
          <a:lstStyle/>
          <a:p>
            <a:pPr algn="ctr"/>
            <a:r>
              <a:rPr lang="zh-CN" altLang="en-US" sz="8800" dirty="0">
                <a:solidFill>
                  <a:schemeClr val="bg1"/>
                </a:solidFill>
                <a:latin typeface="思源宋体 CN Heavy" panose="02020900000000000000" pitchFamily="18" charset="-122"/>
                <a:ea typeface="思源宋体 CN Heavy" panose="02020900000000000000" pitchFamily="18" charset="-122"/>
              </a:rPr>
              <a:t>中秋快乐</a:t>
            </a:r>
          </a:p>
        </p:txBody>
      </p:sp>
      <p:sp>
        <p:nvSpPr>
          <p:cNvPr id="12" name="rabbit-shape_47058"/>
          <p:cNvSpPr>
            <a:spLocks noChangeAspect="1"/>
          </p:cNvSpPr>
          <p:nvPr/>
        </p:nvSpPr>
        <p:spPr bwMode="auto">
          <a:xfrm rot="20911722">
            <a:off x="4007717" y="397777"/>
            <a:ext cx="1015021" cy="1200989"/>
          </a:xfrm>
          <a:custGeom>
            <a:avLst/>
            <a:gdLst>
              <a:gd name="T0" fmla="*/ 5539 w 6589"/>
              <a:gd name="T1" fmla="*/ 2064 h 7807"/>
              <a:gd name="T2" fmla="*/ 5537 w 6589"/>
              <a:gd name="T3" fmla="*/ 1401 h 7807"/>
              <a:gd name="T4" fmla="*/ 5389 w 6589"/>
              <a:gd name="T5" fmla="*/ 608 h 7807"/>
              <a:gd name="T6" fmla="*/ 4889 w 6589"/>
              <a:gd name="T7" fmla="*/ 39 h 7807"/>
              <a:gd name="T8" fmla="*/ 4679 w 6589"/>
              <a:gd name="T9" fmla="*/ 962 h 7807"/>
              <a:gd name="T10" fmla="*/ 3804 w 6589"/>
              <a:gd name="T11" fmla="*/ 405 h 7807"/>
              <a:gd name="T12" fmla="*/ 3293 w 6589"/>
              <a:gd name="T13" fmla="*/ 662 h 7807"/>
              <a:gd name="T14" fmla="*/ 4005 w 6589"/>
              <a:gd name="T15" fmla="*/ 1649 h 7807"/>
              <a:gd name="T16" fmla="*/ 4252 w 6589"/>
              <a:gd name="T17" fmla="*/ 2620 h 7807"/>
              <a:gd name="T18" fmla="*/ 4097 w 6589"/>
              <a:gd name="T19" fmla="*/ 3150 h 7807"/>
              <a:gd name="T20" fmla="*/ 3892 w 6589"/>
              <a:gd name="T21" fmla="*/ 3554 h 7807"/>
              <a:gd name="T22" fmla="*/ 3843 w 6589"/>
              <a:gd name="T23" fmla="*/ 3608 h 7807"/>
              <a:gd name="T24" fmla="*/ 3697 w 6589"/>
              <a:gd name="T25" fmla="*/ 3715 h 7807"/>
              <a:gd name="T26" fmla="*/ 3396 w 6589"/>
              <a:gd name="T27" fmla="*/ 3788 h 7807"/>
              <a:gd name="T28" fmla="*/ 2458 w 6589"/>
              <a:gd name="T29" fmla="*/ 3878 h 7807"/>
              <a:gd name="T30" fmla="*/ 1936 w 6589"/>
              <a:gd name="T31" fmla="*/ 4077 h 7807"/>
              <a:gd name="T32" fmla="*/ 1235 w 6589"/>
              <a:gd name="T33" fmla="*/ 4454 h 7807"/>
              <a:gd name="T34" fmla="*/ 1034 w 6589"/>
              <a:gd name="T35" fmla="*/ 4651 h 7807"/>
              <a:gd name="T36" fmla="*/ 878 w 6589"/>
              <a:gd name="T37" fmla="*/ 4788 h 7807"/>
              <a:gd name="T38" fmla="*/ 600 w 6589"/>
              <a:gd name="T39" fmla="*/ 5114 h 7807"/>
              <a:gd name="T40" fmla="*/ 380 w 6589"/>
              <a:gd name="T41" fmla="*/ 5494 h 7807"/>
              <a:gd name="T42" fmla="*/ 302 w 6589"/>
              <a:gd name="T43" fmla="*/ 5665 h 7807"/>
              <a:gd name="T44" fmla="*/ 173 w 6589"/>
              <a:gd name="T45" fmla="*/ 6162 h 7807"/>
              <a:gd name="T46" fmla="*/ 126 w 6589"/>
              <a:gd name="T47" fmla="*/ 6688 h 7807"/>
              <a:gd name="T48" fmla="*/ 119 w 6589"/>
              <a:gd name="T49" fmla="*/ 6894 h 7807"/>
              <a:gd name="T50" fmla="*/ 22 w 6589"/>
              <a:gd name="T51" fmla="*/ 7216 h 7807"/>
              <a:gd name="T52" fmla="*/ 37 w 6589"/>
              <a:gd name="T53" fmla="*/ 7274 h 7807"/>
              <a:gd name="T54" fmla="*/ 583 w 6589"/>
              <a:gd name="T55" fmla="*/ 7737 h 7807"/>
              <a:gd name="T56" fmla="*/ 740 w 6589"/>
              <a:gd name="T57" fmla="*/ 7725 h 7807"/>
              <a:gd name="T58" fmla="*/ 1622 w 6589"/>
              <a:gd name="T59" fmla="*/ 7759 h 7807"/>
              <a:gd name="T60" fmla="*/ 2558 w 6589"/>
              <a:gd name="T61" fmla="*/ 7673 h 7807"/>
              <a:gd name="T62" fmla="*/ 3053 w 6589"/>
              <a:gd name="T63" fmla="*/ 7323 h 7807"/>
              <a:gd name="T64" fmla="*/ 2907 w 6589"/>
              <a:gd name="T65" fmla="*/ 7112 h 7807"/>
              <a:gd name="T66" fmla="*/ 2953 w 6589"/>
              <a:gd name="T67" fmla="*/ 7021 h 7807"/>
              <a:gd name="T68" fmla="*/ 3041 w 6589"/>
              <a:gd name="T69" fmla="*/ 6969 h 7807"/>
              <a:gd name="T70" fmla="*/ 3122 w 6589"/>
              <a:gd name="T71" fmla="*/ 6918 h 7807"/>
              <a:gd name="T72" fmla="*/ 3666 w 6589"/>
              <a:gd name="T73" fmla="*/ 6852 h 7807"/>
              <a:gd name="T74" fmla="*/ 3995 w 6589"/>
              <a:gd name="T75" fmla="*/ 7209 h 7807"/>
              <a:gd name="T76" fmla="*/ 4102 w 6589"/>
              <a:gd name="T77" fmla="*/ 7300 h 7807"/>
              <a:gd name="T78" fmla="*/ 4370 w 6589"/>
              <a:gd name="T79" fmla="*/ 7623 h 7807"/>
              <a:gd name="T80" fmla="*/ 4468 w 6589"/>
              <a:gd name="T81" fmla="*/ 7656 h 7807"/>
              <a:gd name="T82" fmla="*/ 4521 w 6589"/>
              <a:gd name="T83" fmla="*/ 7659 h 7807"/>
              <a:gd name="T84" fmla="*/ 4708 w 6589"/>
              <a:gd name="T85" fmla="*/ 7729 h 7807"/>
              <a:gd name="T86" fmla="*/ 5394 w 6589"/>
              <a:gd name="T87" fmla="*/ 7635 h 7807"/>
              <a:gd name="T88" fmla="*/ 5451 w 6589"/>
              <a:gd name="T89" fmla="*/ 7275 h 7807"/>
              <a:gd name="T90" fmla="*/ 5314 w 6589"/>
              <a:gd name="T91" fmla="*/ 7221 h 7807"/>
              <a:gd name="T92" fmla="*/ 5268 w 6589"/>
              <a:gd name="T93" fmla="*/ 7141 h 7807"/>
              <a:gd name="T94" fmla="*/ 5049 w 6589"/>
              <a:gd name="T95" fmla="*/ 6995 h 7807"/>
              <a:gd name="T96" fmla="*/ 4970 w 6589"/>
              <a:gd name="T97" fmla="*/ 6896 h 7807"/>
              <a:gd name="T98" fmla="*/ 4923 w 6589"/>
              <a:gd name="T99" fmla="*/ 6724 h 7807"/>
              <a:gd name="T100" fmla="*/ 4900 w 6589"/>
              <a:gd name="T101" fmla="*/ 6318 h 7807"/>
              <a:gd name="T102" fmla="*/ 5046 w 6589"/>
              <a:gd name="T103" fmla="*/ 6216 h 7807"/>
              <a:gd name="T104" fmla="*/ 5377 w 6589"/>
              <a:gd name="T105" fmla="*/ 5713 h 7807"/>
              <a:gd name="T106" fmla="*/ 5566 w 6589"/>
              <a:gd name="T107" fmla="*/ 5208 h 7807"/>
              <a:gd name="T108" fmla="*/ 5656 w 6589"/>
              <a:gd name="T109" fmla="*/ 4613 h 7807"/>
              <a:gd name="T110" fmla="*/ 5897 w 6589"/>
              <a:gd name="T111" fmla="*/ 4101 h 7807"/>
              <a:gd name="T112" fmla="*/ 6219 w 6589"/>
              <a:gd name="T113" fmla="*/ 3852 h 7807"/>
              <a:gd name="T114" fmla="*/ 6426 w 6589"/>
              <a:gd name="T115" fmla="*/ 3153 h 7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89" h="7807">
                <a:moveTo>
                  <a:pt x="6426" y="3153"/>
                </a:moveTo>
                <a:cubicBezTo>
                  <a:pt x="6342" y="2951"/>
                  <a:pt x="6268" y="2746"/>
                  <a:pt x="6176" y="2546"/>
                </a:cubicBezTo>
                <a:cubicBezTo>
                  <a:pt x="6097" y="2373"/>
                  <a:pt x="5963" y="2270"/>
                  <a:pt x="5813" y="2182"/>
                </a:cubicBezTo>
                <a:cubicBezTo>
                  <a:pt x="5727" y="2132"/>
                  <a:pt x="5630" y="2099"/>
                  <a:pt x="5539" y="2064"/>
                </a:cubicBezTo>
                <a:cubicBezTo>
                  <a:pt x="5511" y="2053"/>
                  <a:pt x="5493" y="2020"/>
                  <a:pt x="5498" y="1990"/>
                </a:cubicBezTo>
                <a:cubicBezTo>
                  <a:pt x="5513" y="1915"/>
                  <a:pt x="5530" y="1836"/>
                  <a:pt x="5541" y="1755"/>
                </a:cubicBezTo>
                <a:cubicBezTo>
                  <a:pt x="5547" y="1707"/>
                  <a:pt x="5535" y="1655"/>
                  <a:pt x="5535" y="1605"/>
                </a:cubicBezTo>
                <a:cubicBezTo>
                  <a:pt x="5534" y="1537"/>
                  <a:pt x="5535" y="1469"/>
                  <a:pt x="5537" y="1401"/>
                </a:cubicBezTo>
                <a:cubicBezTo>
                  <a:pt x="5542" y="1284"/>
                  <a:pt x="5512" y="1173"/>
                  <a:pt x="5483" y="1060"/>
                </a:cubicBezTo>
                <a:cubicBezTo>
                  <a:pt x="5465" y="988"/>
                  <a:pt x="5479" y="907"/>
                  <a:pt x="5457" y="836"/>
                </a:cubicBezTo>
                <a:cubicBezTo>
                  <a:pt x="5435" y="762"/>
                  <a:pt x="5462" y="673"/>
                  <a:pt x="5391" y="614"/>
                </a:cubicBezTo>
                <a:cubicBezTo>
                  <a:pt x="5390" y="613"/>
                  <a:pt x="5389" y="610"/>
                  <a:pt x="5389" y="608"/>
                </a:cubicBezTo>
                <a:cubicBezTo>
                  <a:pt x="5400" y="493"/>
                  <a:pt x="5316" y="413"/>
                  <a:pt x="5277" y="318"/>
                </a:cubicBezTo>
                <a:cubicBezTo>
                  <a:pt x="5238" y="222"/>
                  <a:pt x="5174" y="129"/>
                  <a:pt x="5066" y="83"/>
                </a:cubicBezTo>
                <a:cubicBezTo>
                  <a:pt x="5027" y="67"/>
                  <a:pt x="4992" y="43"/>
                  <a:pt x="4952" y="17"/>
                </a:cubicBezTo>
                <a:cubicBezTo>
                  <a:pt x="4927" y="0"/>
                  <a:pt x="4899" y="11"/>
                  <a:pt x="4889" y="39"/>
                </a:cubicBezTo>
                <a:cubicBezTo>
                  <a:pt x="4855" y="137"/>
                  <a:pt x="4821" y="226"/>
                  <a:pt x="4801" y="318"/>
                </a:cubicBezTo>
                <a:cubicBezTo>
                  <a:pt x="4781" y="410"/>
                  <a:pt x="4733" y="492"/>
                  <a:pt x="4748" y="597"/>
                </a:cubicBezTo>
                <a:cubicBezTo>
                  <a:pt x="4758" y="672"/>
                  <a:pt x="4712" y="754"/>
                  <a:pt x="4696" y="834"/>
                </a:cubicBezTo>
                <a:cubicBezTo>
                  <a:pt x="4687" y="876"/>
                  <a:pt x="4683" y="919"/>
                  <a:pt x="4679" y="962"/>
                </a:cubicBezTo>
                <a:cubicBezTo>
                  <a:pt x="4675" y="992"/>
                  <a:pt x="4656" y="998"/>
                  <a:pt x="4638" y="975"/>
                </a:cubicBezTo>
                <a:cubicBezTo>
                  <a:pt x="4593" y="918"/>
                  <a:pt x="4553" y="861"/>
                  <a:pt x="4499" y="828"/>
                </a:cubicBezTo>
                <a:cubicBezTo>
                  <a:pt x="4406" y="771"/>
                  <a:pt x="4337" y="685"/>
                  <a:pt x="4246" y="631"/>
                </a:cubicBezTo>
                <a:cubicBezTo>
                  <a:pt x="4104" y="547"/>
                  <a:pt x="3959" y="459"/>
                  <a:pt x="3804" y="405"/>
                </a:cubicBezTo>
                <a:cubicBezTo>
                  <a:pt x="3651" y="352"/>
                  <a:pt x="3484" y="332"/>
                  <a:pt x="3321" y="311"/>
                </a:cubicBezTo>
                <a:cubicBezTo>
                  <a:pt x="3278" y="306"/>
                  <a:pt x="3233" y="323"/>
                  <a:pt x="3181" y="339"/>
                </a:cubicBezTo>
                <a:cubicBezTo>
                  <a:pt x="3152" y="347"/>
                  <a:pt x="3140" y="375"/>
                  <a:pt x="3154" y="401"/>
                </a:cubicBezTo>
                <a:cubicBezTo>
                  <a:pt x="3202" y="494"/>
                  <a:pt x="3245" y="580"/>
                  <a:pt x="3293" y="662"/>
                </a:cubicBezTo>
                <a:cubicBezTo>
                  <a:pt x="3374" y="799"/>
                  <a:pt x="3457" y="935"/>
                  <a:pt x="3544" y="1068"/>
                </a:cubicBezTo>
                <a:cubicBezTo>
                  <a:pt x="3594" y="1143"/>
                  <a:pt x="3653" y="1211"/>
                  <a:pt x="3707" y="1284"/>
                </a:cubicBezTo>
                <a:cubicBezTo>
                  <a:pt x="3763" y="1358"/>
                  <a:pt x="3814" y="1436"/>
                  <a:pt x="3872" y="1509"/>
                </a:cubicBezTo>
                <a:cubicBezTo>
                  <a:pt x="3912" y="1559"/>
                  <a:pt x="3962" y="1601"/>
                  <a:pt x="4005" y="1649"/>
                </a:cubicBezTo>
                <a:cubicBezTo>
                  <a:pt x="4053" y="1701"/>
                  <a:pt x="4103" y="1753"/>
                  <a:pt x="4146" y="1809"/>
                </a:cubicBezTo>
                <a:cubicBezTo>
                  <a:pt x="4264" y="1963"/>
                  <a:pt x="4309" y="2145"/>
                  <a:pt x="4334" y="2333"/>
                </a:cubicBezTo>
                <a:cubicBezTo>
                  <a:pt x="4335" y="2340"/>
                  <a:pt x="4336" y="2348"/>
                  <a:pt x="4339" y="2354"/>
                </a:cubicBezTo>
                <a:cubicBezTo>
                  <a:pt x="4401" y="2473"/>
                  <a:pt x="4336" y="2549"/>
                  <a:pt x="4252" y="2620"/>
                </a:cubicBezTo>
                <a:cubicBezTo>
                  <a:pt x="4240" y="2630"/>
                  <a:pt x="4239" y="2653"/>
                  <a:pt x="4233" y="2669"/>
                </a:cubicBezTo>
                <a:cubicBezTo>
                  <a:pt x="4222" y="2698"/>
                  <a:pt x="4215" y="2730"/>
                  <a:pt x="4197" y="2753"/>
                </a:cubicBezTo>
                <a:cubicBezTo>
                  <a:pt x="4142" y="2824"/>
                  <a:pt x="4131" y="2906"/>
                  <a:pt x="4124" y="2992"/>
                </a:cubicBezTo>
                <a:cubicBezTo>
                  <a:pt x="4120" y="3045"/>
                  <a:pt x="4104" y="3097"/>
                  <a:pt x="4097" y="3150"/>
                </a:cubicBezTo>
                <a:cubicBezTo>
                  <a:pt x="4096" y="3158"/>
                  <a:pt x="4096" y="3167"/>
                  <a:pt x="4098" y="3175"/>
                </a:cubicBezTo>
                <a:cubicBezTo>
                  <a:pt x="4100" y="3189"/>
                  <a:pt x="4090" y="3221"/>
                  <a:pt x="4078" y="3249"/>
                </a:cubicBezTo>
                <a:cubicBezTo>
                  <a:pt x="4032" y="3350"/>
                  <a:pt x="3999" y="3462"/>
                  <a:pt x="3904" y="3531"/>
                </a:cubicBezTo>
                <a:cubicBezTo>
                  <a:pt x="3879" y="3548"/>
                  <a:pt x="3872" y="3557"/>
                  <a:pt x="3892" y="3554"/>
                </a:cubicBezTo>
                <a:cubicBezTo>
                  <a:pt x="3911" y="3552"/>
                  <a:pt x="3927" y="3552"/>
                  <a:pt x="3927" y="3554"/>
                </a:cubicBezTo>
                <a:cubicBezTo>
                  <a:pt x="3928" y="3556"/>
                  <a:pt x="3906" y="3566"/>
                  <a:pt x="3878" y="3577"/>
                </a:cubicBezTo>
                <a:cubicBezTo>
                  <a:pt x="3873" y="3578"/>
                  <a:pt x="3869" y="3580"/>
                  <a:pt x="3865" y="3582"/>
                </a:cubicBezTo>
                <a:cubicBezTo>
                  <a:pt x="3836" y="3592"/>
                  <a:pt x="3827" y="3604"/>
                  <a:pt x="3843" y="3608"/>
                </a:cubicBezTo>
                <a:cubicBezTo>
                  <a:pt x="3859" y="3613"/>
                  <a:pt x="3849" y="3624"/>
                  <a:pt x="3821" y="3635"/>
                </a:cubicBezTo>
                <a:cubicBezTo>
                  <a:pt x="3795" y="3643"/>
                  <a:pt x="3771" y="3652"/>
                  <a:pt x="3746" y="3661"/>
                </a:cubicBezTo>
                <a:cubicBezTo>
                  <a:pt x="3718" y="3671"/>
                  <a:pt x="3706" y="3684"/>
                  <a:pt x="3719" y="3691"/>
                </a:cubicBezTo>
                <a:cubicBezTo>
                  <a:pt x="3732" y="3698"/>
                  <a:pt x="3722" y="3708"/>
                  <a:pt x="3697" y="3715"/>
                </a:cubicBezTo>
                <a:cubicBezTo>
                  <a:pt x="3671" y="3721"/>
                  <a:pt x="3653" y="3733"/>
                  <a:pt x="3657" y="3741"/>
                </a:cubicBezTo>
                <a:cubicBezTo>
                  <a:pt x="3660" y="3749"/>
                  <a:pt x="3639" y="3760"/>
                  <a:pt x="3610" y="3767"/>
                </a:cubicBezTo>
                <a:cubicBezTo>
                  <a:pt x="3557" y="3778"/>
                  <a:pt x="3504" y="3789"/>
                  <a:pt x="3450" y="3794"/>
                </a:cubicBezTo>
                <a:cubicBezTo>
                  <a:pt x="3433" y="3796"/>
                  <a:pt x="3414" y="3793"/>
                  <a:pt x="3396" y="3788"/>
                </a:cubicBezTo>
                <a:cubicBezTo>
                  <a:pt x="3367" y="3780"/>
                  <a:pt x="3321" y="3766"/>
                  <a:pt x="3291" y="3767"/>
                </a:cubicBezTo>
                <a:cubicBezTo>
                  <a:pt x="3116" y="3771"/>
                  <a:pt x="2816" y="3825"/>
                  <a:pt x="2694" y="3849"/>
                </a:cubicBezTo>
                <a:cubicBezTo>
                  <a:pt x="2665" y="3855"/>
                  <a:pt x="2617" y="3862"/>
                  <a:pt x="2587" y="3865"/>
                </a:cubicBezTo>
                <a:cubicBezTo>
                  <a:pt x="2546" y="3869"/>
                  <a:pt x="2503" y="3874"/>
                  <a:pt x="2458" y="3878"/>
                </a:cubicBezTo>
                <a:cubicBezTo>
                  <a:pt x="2428" y="3881"/>
                  <a:pt x="2408" y="3887"/>
                  <a:pt x="2412" y="3892"/>
                </a:cubicBezTo>
                <a:cubicBezTo>
                  <a:pt x="2417" y="3896"/>
                  <a:pt x="2398" y="3908"/>
                  <a:pt x="2369" y="3917"/>
                </a:cubicBezTo>
                <a:cubicBezTo>
                  <a:pt x="2238" y="3961"/>
                  <a:pt x="2105" y="4006"/>
                  <a:pt x="1971" y="4050"/>
                </a:cubicBezTo>
                <a:cubicBezTo>
                  <a:pt x="1942" y="4060"/>
                  <a:pt x="1927" y="4072"/>
                  <a:pt x="1936" y="4077"/>
                </a:cubicBezTo>
                <a:cubicBezTo>
                  <a:pt x="1946" y="4082"/>
                  <a:pt x="1931" y="4096"/>
                  <a:pt x="1902" y="4106"/>
                </a:cubicBezTo>
                <a:cubicBezTo>
                  <a:pt x="1827" y="4133"/>
                  <a:pt x="1751" y="4156"/>
                  <a:pt x="1692" y="4200"/>
                </a:cubicBezTo>
                <a:cubicBezTo>
                  <a:pt x="1628" y="4248"/>
                  <a:pt x="1556" y="4287"/>
                  <a:pt x="1493" y="4337"/>
                </a:cubicBezTo>
                <a:cubicBezTo>
                  <a:pt x="1422" y="4394"/>
                  <a:pt x="1322" y="4417"/>
                  <a:pt x="1235" y="4454"/>
                </a:cubicBezTo>
                <a:cubicBezTo>
                  <a:pt x="1227" y="4457"/>
                  <a:pt x="1219" y="4461"/>
                  <a:pt x="1208" y="4466"/>
                </a:cubicBezTo>
                <a:cubicBezTo>
                  <a:pt x="1193" y="4472"/>
                  <a:pt x="1192" y="4483"/>
                  <a:pt x="1207" y="4490"/>
                </a:cubicBezTo>
                <a:cubicBezTo>
                  <a:pt x="1222" y="4496"/>
                  <a:pt x="1215" y="4516"/>
                  <a:pt x="1191" y="4534"/>
                </a:cubicBezTo>
                <a:cubicBezTo>
                  <a:pt x="1138" y="4573"/>
                  <a:pt x="1087" y="4612"/>
                  <a:pt x="1034" y="4651"/>
                </a:cubicBezTo>
                <a:cubicBezTo>
                  <a:pt x="1010" y="4669"/>
                  <a:pt x="998" y="4687"/>
                  <a:pt x="1007" y="4692"/>
                </a:cubicBezTo>
                <a:cubicBezTo>
                  <a:pt x="1016" y="4698"/>
                  <a:pt x="1001" y="4713"/>
                  <a:pt x="975" y="4728"/>
                </a:cubicBezTo>
                <a:cubicBezTo>
                  <a:pt x="957" y="4738"/>
                  <a:pt x="940" y="4747"/>
                  <a:pt x="923" y="4757"/>
                </a:cubicBezTo>
                <a:cubicBezTo>
                  <a:pt x="896" y="4771"/>
                  <a:pt x="876" y="4785"/>
                  <a:pt x="878" y="4788"/>
                </a:cubicBezTo>
                <a:cubicBezTo>
                  <a:pt x="879" y="4791"/>
                  <a:pt x="896" y="4791"/>
                  <a:pt x="917" y="4787"/>
                </a:cubicBezTo>
                <a:cubicBezTo>
                  <a:pt x="937" y="4784"/>
                  <a:pt x="935" y="4798"/>
                  <a:pt x="914" y="4818"/>
                </a:cubicBezTo>
                <a:cubicBezTo>
                  <a:pt x="818" y="4910"/>
                  <a:pt x="725" y="4998"/>
                  <a:pt x="632" y="5086"/>
                </a:cubicBezTo>
                <a:cubicBezTo>
                  <a:pt x="623" y="5095"/>
                  <a:pt x="613" y="5104"/>
                  <a:pt x="600" y="5114"/>
                </a:cubicBezTo>
                <a:cubicBezTo>
                  <a:pt x="582" y="5129"/>
                  <a:pt x="587" y="5136"/>
                  <a:pt x="611" y="5130"/>
                </a:cubicBezTo>
                <a:cubicBezTo>
                  <a:pt x="635" y="5123"/>
                  <a:pt x="641" y="5138"/>
                  <a:pt x="625" y="5163"/>
                </a:cubicBezTo>
                <a:cubicBezTo>
                  <a:pt x="578" y="5234"/>
                  <a:pt x="533" y="5304"/>
                  <a:pt x="485" y="5372"/>
                </a:cubicBezTo>
                <a:cubicBezTo>
                  <a:pt x="454" y="5415"/>
                  <a:pt x="415" y="5453"/>
                  <a:pt x="380" y="5494"/>
                </a:cubicBezTo>
                <a:cubicBezTo>
                  <a:pt x="379" y="5495"/>
                  <a:pt x="379" y="5497"/>
                  <a:pt x="380" y="5500"/>
                </a:cubicBezTo>
                <a:cubicBezTo>
                  <a:pt x="380" y="5504"/>
                  <a:pt x="390" y="5505"/>
                  <a:pt x="402" y="5503"/>
                </a:cubicBezTo>
                <a:cubicBezTo>
                  <a:pt x="414" y="5500"/>
                  <a:pt x="409" y="5518"/>
                  <a:pt x="391" y="5543"/>
                </a:cubicBezTo>
                <a:cubicBezTo>
                  <a:pt x="362" y="5583"/>
                  <a:pt x="333" y="5622"/>
                  <a:pt x="302" y="5665"/>
                </a:cubicBezTo>
                <a:cubicBezTo>
                  <a:pt x="285" y="5689"/>
                  <a:pt x="290" y="5698"/>
                  <a:pt x="314" y="5686"/>
                </a:cubicBezTo>
                <a:cubicBezTo>
                  <a:pt x="337" y="5673"/>
                  <a:pt x="347" y="5685"/>
                  <a:pt x="334" y="5712"/>
                </a:cubicBezTo>
                <a:cubicBezTo>
                  <a:pt x="287" y="5812"/>
                  <a:pt x="238" y="5899"/>
                  <a:pt x="230" y="6004"/>
                </a:cubicBezTo>
                <a:cubicBezTo>
                  <a:pt x="227" y="6056"/>
                  <a:pt x="200" y="6106"/>
                  <a:pt x="173" y="6162"/>
                </a:cubicBezTo>
                <a:cubicBezTo>
                  <a:pt x="160" y="6189"/>
                  <a:pt x="162" y="6204"/>
                  <a:pt x="175" y="6195"/>
                </a:cubicBezTo>
                <a:cubicBezTo>
                  <a:pt x="188" y="6185"/>
                  <a:pt x="194" y="6202"/>
                  <a:pt x="189" y="6232"/>
                </a:cubicBezTo>
                <a:cubicBezTo>
                  <a:pt x="165" y="6371"/>
                  <a:pt x="142" y="6507"/>
                  <a:pt x="118" y="6642"/>
                </a:cubicBezTo>
                <a:cubicBezTo>
                  <a:pt x="113" y="6671"/>
                  <a:pt x="117" y="6692"/>
                  <a:pt x="126" y="6688"/>
                </a:cubicBezTo>
                <a:cubicBezTo>
                  <a:pt x="136" y="6684"/>
                  <a:pt x="137" y="6704"/>
                  <a:pt x="129" y="6733"/>
                </a:cubicBezTo>
                <a:cubicBezTo>
                  <a:pt x="122" y="6756"/>
                  <a:pt x="116" y="6778"/>
                  <a:pt x="110" y="6800"/>
                </a:cubicBezTo>
                <a:cubicBezTo>
                  <a:pt x="101" y="6829"/>
                  <a:pt x="103" y="6850"/>
                  <a:pt x="114" y="6847"/>
                </a:cubicBezTo>
                <a:cubicBezTo>
                  <a:pt x="125" y="6844"/>
                  <a:pt x="124" y="6865"/>
                  <a:pt x="119" y="6894"/>
                </a:cubicBezTo>
                <a:cubicBezTo>
                  <a:pt x="106" y="6972"/>
                  <a:pt x="114" y="7053"/>
                  <a:pt x="58" y="7117"/>
                </a:cubicBezTo>
                <a:cubicBezTo>
                  <a:pt x="38" y="7139"/>
                  <a:pt x="28" y="7152"/>
                  <a:pt x="42" y="7152"/>
                </a:cubicBezTo>
                <a:cubicBezTo>
                  <a:pt x="57" y="7152"/>
                  <a:pt x="54" y="7172"/>
                  <a:pt x="37" y="7196"/>
                </a:cubicBezTo>
                <a:cubicBezTo>
                  <a:pt x="32" y="7203"/>
                  <a:pt x="27" y="7209"/>
                  <a:pt x="22" y="7216"/>
                </a:cubicBezTo>
                <a:cubicBezTo>
                  <a:pt x="5" y="7241"/>
                  <a:pt x="0" y="7257"/>
                  <a:pt x="12" y="7253"/>
                </a:cubicBezTo>
                <a:cubicBezTo>
                  <a:pt x="24" y="7249"/>
                  <a:pt x="34" y="7247"/>
                  <a:pt x="35" y="7249"/>
                </a:cubicBezTo>
                <a:cubicBezTo>
                  <a:pt x="36" y="7250"/>
                  <a:pt x="37" y="7251"/>
                  <a:pt x="37" y="7252"/>
                </a:cubicBezTo>
                <a:cubicBezTo>
                  <a:pt x="37" y="7260"/>
                  <a:pt x="38" y="7267"/>
                  <a:pt x="37" y="7274"/>
                </a:cubicBezTo>
                <a:cubicBezTo>
                  <a:pt x="22" y="7404"/>
                  <a:pt x="64" y="7505"/>
                  <a:pt x="188" y="7561"/>
                </a:cubicBezTo>
                <a:cubicBezTo>
                  <a:pt x="278" y="7602"/>
                  <a:pt x="343" y="7694"/>
                  <a:pt x="460" y="7682"/>
                </a:cubicBezTo>
                <a:cubicBezTo>
                  <a:pt x="497" y="7679"/>
                  <a:pt x="538" y="7719"/>
                  <a:pt x="577" y="7738"/>
                </a:cubicBezTo>
                <a:cubicBezTo>
                  <a:pt x="579" y="7739"/>
                  <a:pt x="581" y="7738"/>
                  <a:pt x="583" y="7737"/>
                </a:cubicBezTo>
                <a:cubicBezTo>
                  <a:pt x="587" y="7736"/>
                  <a:pt x="587" y="7729"/>
                  <a:pt x="584" y="7721"/>
                </a:cubicBezTo>
                <a:cubicBezTo>
                  <a:pt x="581" y="7714"/>
                  <a:pt x="602" y="7713"/>
                  <a:pt x="631" y="7719"/>
                </a:cubicBezTo>
                <a:cubicBezTo>
                  <a:pt x="652" y="7723"/>
                  <a:pt x="674" y="7728"/>
                  <a:pt x="695" y="7732"/>
                </a:cubicBezTo>
                <a:cubicBezTo>
                  <a:pt x="724" y="7738"/>
                  <a:pt x="744" y="7735"/>
                  <a:pt x="740" y="7725"/>
                </a:cubicBezTo>
                <a:cubicBezTo>
                  <a:pt x="735" y="7715"/>
                  <a:pt x="754" y="7716"/>
                  <a:pt x="782" y="7726"/>
                </a:cubicBezTo>
                <a:cubicBezTo>
                  <a:pt x="1028" y="7807"/>
                  <a:pt x="1279" y="7773"/>
                  <a:pt x="1528" y="7778"/>
                </a:cubicBezTo>
                <a:cubicBezTo>
                  <a:pt x="1558" y="7778"/>
                  <a:pt x="1579" y="7775"/>
                  <a:pt x="1575" y="7769"/>
                </a:cubicBezTo>
                <a:cubicBezTo>
                  <a:pt x="1571" y="7763"/>
                  <a:pt x="1592" y="7758"/>
                  <a:pt x="1622" y="7759"/>
                </a:cubicBezTo>
                <a:cubicBezTo>
                  <a:pt x="1708" y="7759"/>
                  <a:pt x="1794" y="7759"/>
                  <a:pt x="1880" y="7758"/>
                </a:cubicBezTo>
                <a:cubicBezTo>
                  <a:pt x="1921" y="7758"/>
                  <a:pt x="1961" y="7755"/>
                  <a:pt x="2001" y="7750"/>
                </a:cubicBezTo>
                <a:cubicBezTo>
                  <a:pt x="2089" y="7738"/>
                  <a:pt x="2177" y="7725"/>
                  <a:pt x="2265" y="7710"/>
                </a:cubicBezTo>
                <a:cubicBezTo>
                  <a:pt x="2361" y="7693"/>
                  <a:pt x="2458" y="7731"/>
                  <a:pt x="2558" y="7673"/>
                </a:cubicBezTo>
                <a:cubicBezTo>
                  <a:pt x="2616" y="7639"/>
                  <a:pt x="2669" y="7614"/>
                  <a:pt x="2689" y="7569"/>
                </a:cubicBezTo>
                <a:cubicBezTo>
                  <a:pt x="2702" y="7542"/>
                  <a:pt x="2721" y="7510"/>
                  <a:pt x="2751" y="7503"/>
                </a:cubicBezTo>
                <a:cubicBezTo>
                  <a:pt x="2805" y="7490"/>
                  <a:pt x="2856" y="7478"/>
                  <a:pt x="2907" y="7463"/>
                </a:cubicBezTo>
                <a:cubicBezTo>
                  <a:pt x="2977" y="7441"/>
                  <a:pt x="3038" y="7416"/>
                  <a:pt x="3053" y="7323"/>
                </a:cubicBezTo>
                <a:cubicBezTo>
                  <a:pt x="3063" y="7257"/>
                  <a:pt x="3058" y="7196"/>
                  <a:pt x="2998" y="7161"/>
                </a:cubicBezTo>
                <a:cubicBezTo>
                  <a:pt x="2992" y="7157"/>
                  <a:pt x="2989" y="7149"/>
                  <a:pt x="2987" y="7141"/>
                </a:cubicBezTo>
                <a:cubicBezTo>
                  <a:pt x="2984" y="7129"/>
                  <a:pt x="2957" y="7116"/>
                  <a:pt x="2927" y="7114"/>
                </a:cubicBezTo>
                <a:cubicBezTo>
                  <a:pt x="2921" y="7113"/>
                  <a:pt x="2914" y="7113"/>
                  <a:pt x="2907" y="7112"/>
                </a:cubicBezTo>
                <a:cubicBezTo>
                  <a:pt x="2877" y="7110"/>
                  <a:pt x="2865" y="7087"/>
                  <a:pt x="2881" y="7061"/>
                </a:cubicBezTo>
                <a:cubicBezTo>
                  <a:pt x="2890" y="7046"/>
                  <a:pt x="2898" y="7032"/>
                  <a:pt x="2906" y="7019"/>
                </a:cubicBezTo>
                <a:cubicBezTo>
                  <a:pt x="2922" y="6993"/>
                  <a:pt x="2938" y="6974"/>
                  <a:pt x="2942" y="6976"/>
                </a:cubicBezTo>
                <a:cubicBezTo>
                  <a:pt x="2947" y="6979"/>
                  <a:pt x="2952" y="6999"/>
                  <a:pt x="2953" y="7021"/>
                </a:cubicBezTo>
                <a:cubicBezTo>
                  <a:pt x="2955" y="7043"/>
                  <a:pt x="2967" y="7039"/>
                  <a:pt x="2980" y="7012"/>
                </a:cubicBezTo>
                <a:cubicBezTo>
                  <a:pt x="2987" y="6999"/>
                  <a:pt x="2993" y="6986"/>
                  <a:pt x="2999" y="6974"/>
                </a:cubicBezTo>
                <a:cubicBezTo>
                  <a:pt x="3012" y="6947"/>
                  <a:pt x="3026" y="6926"/>
                  <a:pt x="3030" y="6927"/>
                </a:cubicBezTo>
                <a:cubicBezTo>
                  <a:pt x="3034" y="6929"/>
                  <a:pt x="3039" y="6947"/>
                  <a:pt x="3041" y="6969"/>
                </a:cubicBezTo>
                <a:cubicBezTo>
                  <a:pt x="3044" y="6990"/>
                  <a:pt x="3054" y="6985"/>
                  <a:pt x="3066" y="6957"/>
                </a:cubicBezTo>
                <a:cubicBezTo>
                  <a:pt x="3069" y="6948"/>
                  <a:pt x="3073" y="6939"/>
                  <a:pt x="3076" y="6930"/>
                </a:cubicBezTo>
                <a:cubicBezTo>
                  <a:pt x="3088" y="6902"/>
                  <a:pt x="3098" y="6900"/>
                  <a:pt x="3100" y="6925"/>
                </a:cubicBezTo>
                <a:cubicBezTo>
                  <a:pt x="3102" y="6949"/>
                  <a:pt x="3110" y="6946"/>
                  <a:pt x="3122" y="6918"/>
                </a:cubicBezTo>
                <a:cubicBezTo>
                  <a:pt x="3147" y="6864"/>
                  <a:pt x="3186" y="6823"/>
                  <a:pt x="3246" y="6797"/>
                </a:cubicBezTo>
                <a:cubicBezTo>
                  <a:pt x="3330" y="6761"/>
                  <a:pt x="3411" y="6718"/>
                  <a:pt x="3495" y="6682"/>
                </a:cubicBezTo>
                <a:cubicBezTo>
                  <a:pt x="3510" y="6676"/>
                  <a:pt x="3540" y="6685"/>
                  <a:pt x="3550" y="6697"/>
                </a:cubicBezTo>
                <a:cubicBezTo>
                  <a:pt x="3591" y="6746"/>
                  <a:pt x="3626" y="6801"/>
                  <a:pt x="3666" y="6852"/>
                </a:cubicBezTo>
                <a:cubicBezTo>
                  <a:pt x="3707" y="6905"/>
                  <a:pt x="3750" y="6957"/>
                  <a:pt x="3795" y="7008"/>
                </a:cubicBezTo>
                <a:cubicBezTo>
                  <a:pt x="3851" y="7073"/>
                  <a:pt x="3910" y="7136"/>
                  <a:pt x="3967" y="7200"/>
                </a:cubicBezTo>
                <a:cubicBezTo>
                  <a:pt x="3970" y="7204"/>
                  <a:pt x="3973" y="7208"/>
                  <a:pt x="3976" y="7212"/>
                </a:cubicBezTo>
                <a:cubicBezTo>
                  <a:pt x="3981" y="7219"/>
                  <a:pt x="3989" y="7217"/>
                  <a:pt x="3995" y="7209"/>
                </a:cubicBezTo>
                <a:cubicBezTo>
                  <a:pt x="4000" y="7200"/>
                  <a:pt x="4014" y="7216"/>
                  <a:pt x="4026" y="7243"/>
                </a:cubicBezTo>
                <a:cubicBezTo>
                  <a:pt x="4030" y="7253"/>
                  <a:pt x="4035" y="7263"/>
                  <a:pt x="4039" y="7273"/>
                </a:cubicBezTo>
                <a:cubicBezTo>
                  <a:pt x="4051" y="7300"/>
                  <a:pt x="4064" y="7307"/>
                  <a:pt x="4066" y="7289"/>
                </a:cubicBezTo>
                <a:cubicBezTo>
                  <a:pt x="4069" y="7270"/>
                  <a:pt x="4085" y="7275"/>
                  <a:pt x="4102" y="7300"/>
                </a:cubicBezTo>
                <a:cubicBezTo>
                  <a:pt x="4148" y="7366"/>
                  <a:pt x="4191" y="7430"/>
                  <a:pt x="4234" y="7492"/>
                </a:cubicBezTo>
                <a:cubicBezTo>
                  <a:pt x="4251" y="7517"/>
                  <a:pt x="4265" y="7522"/>
                  <a:pt x="4265" y="7503"/>
                </a:cubicBezTo>
                <a:cubicBezTo>
                  <a:pt x="4265" y="7484"/>
                  <a:pt x="4278" y="7488"/>
                  <a:pt x="4295" y="7513"/>
                </a:cubicBezTo>
                <a:cubicBezTo>
                  <a:pt x="4320" y="7550"/>
                  <a:pt x="4344" y="7586"/>
                  <a:pt x="4370" y="7623"/>
                </a:cubicBezTo>
                <a:cubicBezTo>
                  <a:pt x="4387" y="7648"/>
                  <a:pt x="4398" y="7649"/>
                  <a:pt x="4395" y="7626"/>
                </a:cubicBezTo>
                <a:cubicBezTo>
                  <a:pt x="4391" y="7602"/>
                  <a:pt x="4393" y="7580"/>
                  <a:pt x="4397" y="7577"/>
                </a:cubicBezTo>
                <a:cubicBezTo>
                  <a:pt x="4402" y="7573"/>
                  <a:pt x="4420" y="7590"/>
                  <a:pt x="4438" y="7615"/>
                </a:cubicBezTo>
                <a:cubicBezTo>
                  <a:pt x="4448" y="7628"/>
                  <a:pt x="4458" y="7642"/>
                  <a:pt x="4468" y="7656"/>
                </a:cubicBezTo>
                <a:cubicBezTo>
                  <a:pt x="4486" y="7680"/>
                  <a:pt x="4506" y="7694"/>
                  <a:pt x="4512" y="7685"/>
                </a:cubicBezTo>
                <a:cubicBezTo>
                  <a:pt x="4518" y="7677"/>
                  <a:pt x="4519" y="7673"/>
                  <a:pt x="4519" y="7668"/>
                </a:cubicBezTo>
                <a:cubicBezTo>
                  <a:pt x="4519" y="7666"/>
                  <a:pt x="4517" y="7664"/>
                  <a:pt x="4517" y="7661"/>
                </a:cubicBezTo>
                <a:cubicBezTo>
                  <a:pt x="4517" y="7661"/>
                  <a:pt x="4519" y="7660"/>
                  <a:pt x="4521" y="7659"/>
                </a:cubicBezTo>
                <a:cubicBezTo>
                  <a:pt x="4523" y="7657"/>
                  <a:pt x="4544" y="7670"/>
                  <a:pt x="4568" y="7688"/>
                </a:cubicBezTo>
                <a:cubicBezTo>
                  <a:pt x="4585" y="7700"/>
                  <a:pt x="4602" y="7712"/>
                  <a:pt x="4619" y="7725"/>
                </a:cubicBezTo>
                <a:cubicBezTo>
                  <a:pt x="4644" y="7742"/>
                  <a:pt x="4662" y="7745"/>
                  <a:pt x="4661" y="7732"/>
                </a:cubicBezTo>
                <a:cubicBezTo>
                  <a:pt x="4659" y="7718"/>
                  <a:pt x="4681" y="7717"/>
                  <a:pt x="4708" y="7729"/>
                </a:cubicBezTo>
                <a:cubicBezTo>
                  <a:pt x="4732" y="7739"/>
                  <a:pt x="4755" y="7748"/>
                  <a:pt x="4778" y="7752"/>
                </a:cubicBezTo>
                <a:cubicBezTo>
                  <a:pt x="4838" y="7762"/>
                  <a:pt x="4903" y="7750"/>
                  <a:pt x="4961" y="7767"/>
                </a:cubicBezTo>
                <a:cubicBezTo>
                  <a:pt x="5076" y="7799"/>
                  <a:pt x="5172" y="7749"/>
                  <a:pt x="5249" y="7688"/>
                </a:cubicBezTo>
                <a:cubicBezTo>
                  <a:pt x="5297" y="7650"/>
                  <a:pt x="5342" y="7639"/>
                  <a:pt x="5394" y="7635"/>
                </a:cubicBezTo>
                <a:cubicBezTo>
                  <a:pt x="5424" y="7632"/>
                  <a:pt x="5466" y="7614"/>
                  <a:pt x="5488" y="7594"/>
                </a:cubicBezTo>
                <a:cubicBezTo>
                  <a:pt x="5518" y="7565"/>
                  <a:pt x="5549" y="7536"/>
                  <a:pt x="5578" y="7509"/>
                </a:cubicBezTo>
                <a:cubicBezTo>
                  <a:pt x="5599" y="7488"/>
                  <a:pt x="5607" y="7449"/>
                  <a:pt x="5593" y="7422"/>
                </a:cubicBezTo>
                <a:cubicBezTo>
                  <a:pt x="5559" y="7355"/>
                  <a:pt x="5523" y="7297"/>
                  <a:pt x="5451" y="7275"/>
                </a:cubicBezTo>
                <a:cubicBezTo>
                  <a:pt x="5422" y="7267"/>
                  <a:pt x="5408" y="7257"/>
                  <a:pt x="5422" y="7246"/>
                </a:cubicBezTo>
                <a:cubicBezTo>
                  <a:pt x="5436" y="7234"/>
                  <a:pt x="5423" y="7225"/>
                  <a:pt x="5393" y="7225"/>
                </a:cubicBezTo>
                <a:lnTo>
                  <a:pt x="5368" y="7225"/>
                </a:lnTo>
                <a:cubicBezTo>
                  <a:pt x="5338" y="7225"/>
                  <a:pt x="5314" y="7223"/>
                  <a:pt x="5314" y="7221"/>
                </a:cubicBezTo>
                <a:cubicBezTo>
                  <a:pt x="5314" y="7219"/>
                  <a:pt x="5326" y="7215"/>
                  <a:pt x="5340" y="7211"/>
                </a:cubicBezTo>
                <a:cubicBezTo>
                  <a:pt x="5355" y="7207"/>
                  <a:pt x="5345" y="7194"/>
                  <a:pt x="5317" y="7181"/>
                </a:cubicBezTo>
                <a:cubicBezTo>
                  <a:pt x="5309" y="7177"/>
                  <a:pt x="5301" y="7173"/>
                  <a:pt x="5293" y="7170"/>
                </a:cubicBezTo>
                <a:cubicBezTo>
                  <a:pt x="5266" y="7157"/>
                  <a:pt x="5255" y="7144"/>
                  <a:pt x="5268" y="7141"/>
                </a:cubicBezTo>
                <a:cubicBezTo>
                  <a:pt x="5281" y="7138"/>
                  <a:pt x="5270" y="7124"/>
                  <a:pt x="5244" y="7109"/>
                </a:cubicBezTo>
                <a:cubicBezTo>
                  <a:pt x="5194" y="7082"/>
                  <a:pt x="5144" y="7055"/>
                  <a:pt x="5093" y="7029"/>
                </a:cubicBezTo>
                <a:cubicBezTo>
                  <a:pt x="5082" y="7023"/>
                  <a:pt x="5071" y="7019"/>
                  <a:pt x="5057" y="7015"/>
                </a:cubicBezTo>
                <a:cubicBezTo>
                  <a:pt x="5037" y="7008"/>
                  <a:pt x="5034" y="6999"/>
                  <a:pt x="5049" y="6995"/>
                </a:cubicBezTo>
                <a:cubicBezTo>
                  <a:pt x="5065" y="6990"/>
                  <a:pt x="5064" y="6980"/>
                  <a:pt x="5047" y="6971"/>
                </a:cubicBezTo>
                <a:cubicBezTo>
                  <a:pt x="5029" y="6963"/>
                  <a:pt x="5032" y="6954"/>
                  <a:pt x="5052" y="6951"/>
                </a:cubicBezTo>
                <a:cubicBezTo>
                  <a:pt x="5073" y="6948"/>
                  <a:pt x="5066" y="6936"/>
                  <a:pt x="5039" y="6924"/>
                </a:cubicBezTo>
                <a:cubicBezTo>
                  <a:pt x="5015" y="6915"/>
                  <a:pt x="4992" y="6905"/>
                  <a:pt x="4970" y="6896"/>
                </a:cubicBezTo>
                <a:cubicBezTo>
                  <a:pt x="4942" y="6884"/>
                  <a:pt x="4930" y="6862"/>
                  <a:pt x="4942" y="6847"/>
                </a:cubicBezTo>
                <a:cubicBezTo>
                  <a:pt x="4954" y="6833"/>
                  <a:pt x="4962" y="6823"/>
                  <a:pt x="4960" y="6817"/>
                </a:cubicBezTo>
                <a:cubicBezTo>
                  <a:pt x="4954" y="6800"/>
                  <a:pt x="4944" y="6785"/>
                  <a:pt x="4934" y="6769"/>
                </a:cubicBezTo>
                <a:cubicBezTo>
                  <a:pt x="4917" y="6744"/>
                  <a:pt x="4912" y="6724"/>
                  <a:pt x="4923" y="6724"/>
                </a:cubicBezTo>
                <a:cubicBezTo>
                  <a:pt x="4933" y="6725"/>
                  <a:pt x="4938" y="6712"/>
                  <a:pt x="4933" y="6697"/>
                </a:cubicBezTo>
                <a:cubicBezTo>
                  <a:pt x="4930" y="6687"/>
                  <a:pt x="4928" y="6678"/>
                  <a:pt x="4926" y="6668"/>
                </a:cubicBezTo>
                <a:cubicBezTo>
                  <a:pt x="4914" y="6609"/>
                  <a:pt x="4914" y="6545"/>
                  <a:pt x="4889" y="6493"/>
                </a:cubicBezTo>
                <a:cubicBezTo>
                  <a:pt x="4854" y="6422"/>
                  <a:pt x="4861" y="6367"/>
                  <a:pt x="4900" y="6318"/>
                </a:cubicBezTo>
                <a:cubicBezTo>
                  <a:pt x="4919" y="6295"/>
                  <a:pt x="4943" y="6286"/>
                  <a:pt x="4948" y="6294"/>
                </a:cubicBezTo>
                <a:cubicBezTo>
                  <a:pt x="4953" y="6302"/>
                  <a:pt x="4966" y="6290"/>
                  <a:pt x="4978" y="6268"/>
                </a:cubicBezTo>
                <a:cubicBezTo>
                  <a:pt x="4989" y="6246"/>
                  <a:pt x="5001" y="6235"/>
                  <a:pt x="5005" y="6243"/>
                </a:cubicBezTo>
                <a:cubicBezTo>
                  <a:pt x="5008" y="6251"/>
                  <a:pt x="5027" y="6239"/>
                  <a:pt x="5046" y="6216"/>
                </a:cubicBezTo>
                <a:cubicBezTo>
                  <a:pt x="5062" y="6197"/>
                  <a:pt x="5078" y="6178"/>
                  <a:pt x="5095" y="6158"/>
                </a:cubicBezTo>
                <a:cubicBezTo>
                  <a:pt x="5115" y="6135"/>
                  <a:pt x="5134" y="6126"/>
                  <a:pt x="5138" y="6137"/>
                </a:cubicBezTo>
                <a:cubicBezTo>
                  <a:pt x="5142" y="6148"/>
                  <a:pt x="5154" y="6135"/>
                  <a:pt x="5167" y="6108"/>
                </a:cubicBezTo>
                <a:cubicBezTo>
                  <a:pt x="5235" y="5973"/>
                  <a:pt x="5350" y="5867"/>
                  <a:pt x="5377" y="5713"/>
                </a:cubicBezTo>
                <a:cubicBezTo>
                  <a:pt x="5377" y="5712"/>
                  <a:pt x="5378" y="5712"/>
                  <a:pt x="5380" y="5711"/>
                </a:cubicBezTo>
                <a:cubicBezTo>
                  <a:pt x="5382" y="5711"/>
                  <a:pt x="5390" y="5716"/>
                  <a:pt x="5398" y="5724"/>
                </a:cubicBezTo>
                <a:cubicBezTo>
                  <a:pt x="5406" y="5731"/>
                  <a:pt x="5419" y="5714"/>
                  <a:pt x="5427" y="5685"/>
                </a:cubicBezTo>
                <a:cubicBezTo>
                  <a:pt x="5474" y="5524"/>
                  <a:pt x="5520" y="5367"/>
                  <a:pt x="5566" y="5208"/>
                </a:cubicBezTo>
                <a:cubicBezTo>
                  <a:pt x="5575" y="5179"/>
                  <a:pt x="5597" y="5137"/>
                  <a:pt x="5615" y="5112"/>
                </a:cubicBezTo>
                <a:cubicBezTo>
                  <a:pt x="5702" y="4993"/>
                  <a:pt x="5724" y="4911"/>
                  <a:pt x="5727" y="4864"/>
                </a:cubicBezTo>
                <a:cubicBezTo>
                  <a:pt x="5729" y="4834"/>
                  <a:pt x="5701" y="4795"/>
                  <a:pt x="5685" y="4770"/>
                </a:cubicBezTo>
                <a:cubicBezTo>
                  <a:pt x="5653" y="4719"/>
                  <a:pt x="5660" y="4666"/>
                  <a:pt x="5656" y="4613"/>
                </a:cubicBezTo>
                <a:cubicBezTo>
                  <a:pt x="5650" y="4543"/>
                  <a:pt x="5658" y="4472"/>
                  <a:pt x="5664" y="4402"/>
                </a:cubicBezTo>
                <a:cubicBezTo>
                  <a:pt x="5666" y="4372"/>
                  <a:pt x="5671" y="4349"/>
                  <a:pt x="5677" y="4352"/>
                </a:cubicBezTo>
                <a:cubicBezTo>
                  <a:pt x="5684" y="4355"/>
                  <a:pt x="5683" y="4333"/>
                  <a:pt x="5684" y="4303"/>
                </a:cubicBezTo>
                <a:cubicBezTo>
                  <a:pt x="5686" y="4174"/>
                  <a:pt x="5800" y="4142"/>
                  <a:pt x="5897" y="4101"/>
                </a:cubicBezTo>
                <a:cubicBezTo>
                  <a:pt x="5925" y="4090"/>
                  <a:pt x="5968" y="4072"/>
                  <a:pt x="5994" y="4064"/>
                </a:cubicBezTo>
                <a:cubicBezTo>
                  <a:pt x="6011" y="4058"/>
                  <a:pt x="6027" y="4052"/>
                  <a:pt x="6039" y="4041"/>
                </a:cubicBezTo>
                <a:cubicBezTo>
                  <a:pt x="6073" y="4012"/>
                  <a:pt x="6099" y="3972"/>
                  <a:pt x="6127" y="3935"/>
                </a:cubicBezTo>
                <a:cubicBezTo>
                  <a:pt x="6153" y="3902"/>
                  <a:pt x="6184" y="3877"/>
                  <a:pt x="6219" y="3852"/>
                </a:cubicBezTo>
                <a:cubicBezTo>
                  <a:pt x="6278" y="3808"/>
                  <a:pt x="6320" y="3743"/>
                  <a:pt x="6373" y="3690"/>
                </a:cubicBezTo>
                <a:cubicBezTo>
                  <a:pt x="6416" y="3646"/>
                  <a:pt x="6462" y="3602"/>
                  <a:pt x="6512" y="3567"/>
                </a:cubicBezTo>
                <a:cubicBezTo>
                  <a:pt x="6576" y="3521"/>
                  <a:pt x="6589" y="3435"/>
                  <a:pt x="6544" y="3366"/>
                </a:cubicBezTo>
                <a:cubicBezTo>
                  <a:pt x="6500" y="3298"/>
                  <a:pt x="6457" y="3228"/>
                  <a:pt x="6426" y="3153"/>
                </a:cubicBezTo>
                <a:close/>
              </a:path>
            </a:pathLst>
          </a:custGeom>
          <a:solidFill>
            <a:schemeClr val="bg1"/>
          </a:solidFill>
          <a:ln>
            <a:noFill/>
          </a:ln>
        </p:spPr>
        <p:txBody>
          <a:bodyPr/>
          <a:lstStyle/>
          <a:p>
            <a:endParaRPr lang="zh-CN" altLang="en-US" dirty="0"/>
          </a:p>
        </p:txBody>
      </p:sp>
      <p:sp>
        <p:nvSpPr>
          <p:cNvPr id="13" name="sitting-rabbit_17833"/>
          <p:cNvSpPr>
            <a:spLocks noChangeAspect="1"/>
          </p:cNvSpPr>
          <p:nvPr/>
        </p:nvSpPr>
        <p:spPr bwMode="auto">
          <a:xfrm rot="21438834" flipH="1">
            <a:off x="7117750" y="919092"/>
            <a:ext cx="1133905" cy="878938"/>
          </a:xfrm>
          <a:custGeom>
            <a:avLst/>
            <a:gdLst>
              <a:gd name="T0" fmla="*/ 4841 w 5250"/>
              <a:gd name="T1" fmla="*/ 1518 h 4772"/>
              <a:gd name="T2" fmla="*/ 4188 w 5250"/>
              <a:gd name="T3" fmla="*/ 1043 h 4772"/>
              <a:gd name="T4" fmla="*/ 3863 w 5250"/>
              <a:gd name="T5" fmla="*/ 498 h 4772"/>
              <a:gd name="T6" fmla="*/ 3331 w 5250"/>
              <a:gd name="T7" fmla="*/ 172 h 4772"/>
              <a:gd name="T8" fmla="*/ 3444 w 5250"/>
              <a:gd name="T9" fmla="*/ 609 h 4772"/>
              <a:gd name="T10" fmla="*/ 3096 w 5250"/>
              <a:gd name="T11" fmla="*/ 231 h 4772"/>
              <a:gd name="T12" fmla="*/ 2988 w 5250"/>
              <a:gd name="T13" fmla="*/ 623 h 4772"/>
              <a:gd name="T14" fmla="*/ 3303 w 5250"/>
              <a:gd name="T15" fmla="*/ 1595 h 4772"/>
              <a:gd name="T16" fmla="*/ 3188 w 5250"/>
              <a:gd name="T17" fmla="*/ 1654 h 4772"/>
              <a:gd name="T18" fmla="*/ 2104 w 5250"/>
              <a:gd name="T19" fmla="*/ 1404 h 4772"/>
              <a:gd name="T20" fmla="*/ 627 w 5250"/>
              <a:gd name="T21" fmla="*/ 2434 h 4772"/>
              <a:gd name="T22" fmla="*/ 482 w 5250"/>
              <a:gd name="T23" fmla="*/ 3427 h 4772"/>
              <a:gd name="T24" fmla="*/ 150 w 5250"/>
              <a:gd name="T25" fmla="*/ 3144 h 4772"/>
              <a:gd name="T26" fmla="*/ 0 w 5250"/>
              <a:gd name="T27" fmla="*/ 3400 h 4772"/>
              <a:gd name="T28" fmla="*/ 447 w 5250"/>
              <a:gd name="T29" fmla="*/ 4073 h 4772"/>
              <a:gd name="T30" fmla="*/ 630 w 5250"/>
              <a:gd name="T31" fmla="*/ 4072 h 4772"/>
              <a:gd name="T32" fmla="*/ 674 w 5250"/>
              <a:gd name="T33" fmla="*/ 4051 h 4772"/>
              <a:gd name="T34" fmla="*/ 973 w 5250"/>
              <a:gd name="T35" fmla="*/ 4306 h 4772"/>
              <a:gd name="T36" fmla="*/ 2327 w 5250"/>
              <a:gd name="T37" fmla="*/ 4755 h 4772"/>
              <a:gd name="T38" fmla="*/ 2572 w 5250"/>
              <a:gd name="T39" fmla="*/ 4637 h 4772"/>
              <a:gd name="T40" fmla="*/ 2435 w 5250"/>
              <a:gd name="T41" fmla="*/ 4309 h 4772"/>
              <a:gd name="T42" fmla="*/ 2276 w 5250"/>
              <a:gd name="T43" fmla="*/ 4217 h 4772"/>
              <a:gd name="T44" fmla="*/ 3422 w 5250"/>
              <a:gd name="T45" fmla="*/ 4398 h 4772"/>
              <a:gd name="T46" fmla="*/ 3912 w 5250"/>
              <a:gd name="T47" fmla="*/ 4724 h 4772"/>
              <a:gd name="T48" fmla="*/ 4149 w 5250"/>
              <a:gd name="T49" fmla="*/ 4591 h 4772"/>
              <a:gd name="T50" fmla="*/ 3885 w 5250"/>
              <a:gd name="T51" fmla="*/ 4202 h 4772"/>
              <a:gd name="T52" fmla="*/ 3728 w 5250"/>
              <a:gd name="T53" fmla="*/ 3969 h 4772"/>
              <a:gd name="T54" fmla="*/ 3737 w 5250"/>
              <a:gd name="T55" fmla="*/ 3958 h 4772"/>
              <a:gd name="T56" fmla="*/ 4211 w 5250"/>
              <a:gd name="T57" fmla="*/ 3506 h 4772"/>
              <a:gd name="T58" fmla="*/ 4420 w 5250"/>
              <a:gd name="T59" fmla="*/ 2947 h 4772"/>
              <a:gd name="T60" fmla="*/ 4957 w 5250"/>
              <a:gd name="T61" fmla="*/ 2711 h 4772"/>
              <a:gd name="T62" fmla="*/ 5250 w 5250"/>
              <a:gd name="T63" fmla="*/ 2268 h 4772"/>
              <a:gd name="T64" fmla="*/ 4841 w 5250"/>
              <a:gd name="T65" fmla="*/ 1518 h 4772"/>
              <a:gd name="T66" fmla="*/ 4291 w 5250"/>
              <a:gd name="T67" fmla="*/ 1791 h 4772"/>
              <a:gd name="T68" fmla="*/ 4156 w 5250"/>
              <a:gd name="T69" fmla="*/ 1656 h 4772"/>
              <a:gd name="T70" fmla="*/ 4291 w 5250"/>
              <a:gd name="T71" fmla="*/ 1521 h 4772"/>
              <a:gd name="T72" fmla="*/ 4425 w 5250"/>
              <a:gd name="T73" fmla="*/ 1656 h 4772"/>
              <a:gd name="T74" fmla="*/ 4291 w 5250"/>
              <a:gd name="T75" fmla="*/ 1791 h 4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50" h="4772">
                <a:moveTo>
                  <a:pt x="4841" y="1518"/>
                </a:moveTo>
                <a:cubicBezTo>
                  <a:pt x="4690" y="1299"/>
                  <a:pt x="4454" y="1020"/>
                  <a:pt x="4188" y="1043"/>
                </a:cubicBezTo>
                <a:cubicBezTo>
                  <a:pt x="4140" y="969"/>
                  <a:pt x="3992" y="733"/>
                  <a:pt x="3863" y="498"/>
                </a:cubicBezTo>
                <a:cubicBezTo>
                  <a:pt x="3723" y="225"/>
                  <a:pt x="3434" y="0"/>
                  <a:pt x="3331" y="172"/>
                </a:cubicBezTo>
                <a:cubicBezTo>
                  <a:pt x="3317" y="207"/>
                  <a:pt x="3311" y="304"/>
                  <a:pt x="3444" y="609"/>
                </a:cubicBezTo>
                <a:cubicBezTo>
                  <a:pt x="3346" y="444"/>
                  <a:pt x="3235" y="283"/>
                  <a:pt x="3096" y="231"/>
                </a:cubicBezTo>
                <a:cubicBezTo>
                  <a:pt x="2922" y="166"/>
                  <a:pt x="2804" y="256"/>
                  <a:pt x="2988" y="623"/>
                </a:cubicBezTo>
                <a:cubicBezTo>
                  <a:pt x="3266" y="1304"/>
                  <a:pt x="3311" y="1511"/>
                  <a:pt x="3303" y="1595"/>
                </a:cubicBezTo>
                <a:cubicBezTo>
                  <a:pt x="3297" y="1645"/>
                  <a:pt x="3261" y="1698"/>
                  <a:pt x="3188" y="1654"/>
                </a:cubicBezTo>
                <a:cubicBezTo>
                  <a:pt x="2927" y="1528"/>
                  <a:pt x="2327" y="1404"/>
                  <a:pt x="2104" y="1404"/>
                </a:cubicBezTo>
                <a:cubicBezTo>
                  <a:pt x="1075" y="1404"/>
                  <a:pt x="784" y="2074"/>
                  <a:pt x="627" y="2434"/>
                </a:cubicBezTo>
                <a:cubicBezTo>
                  <a:pt x="627" y="2434"/>
                  <a:pt x="489" y="2789"/>
                  <a:pt x="482" y="3427"/>
                </a:cubicBezTo>
                <a:cubicBezTo>
                  <a:pt x="356" y="3305"/>
                  <a:pt x="231" y="3144"/>
                  <a:pt x="150" y="3144"/>
                </a:cubicBezTo>
                <a:cubicBezTo>
                  <a:pt x="51" y="3144"/>
                  <a:pt x="0" y="3230"/>
                  <a:pt x="0" y="3400"/>
                </a:cubicBezTo>
                <a:cubicBezTo>
                  <a:pt x="0" y="3569"/>
                  <a:pt x="195" y="3901"/>
                  <a:pt x="447" y="4073"/>
                </a:cubicBezTo>
                <a:cubicBezTo>
                  <a:pt x="500" y="4111"/>
                  <a:pt x="564" y="4111"/>
                  <a:pt x="630" y="4072"/>
                </a:cubicBezTo>
                <a:cubicBezTo>
                  <a:pt x="653" y="4058"/>
                  <a:pt x="667" y="4053"/>
                  <a:pt x="674" y="4051"/>
                </a:cubicBezTo>
                <a:cubicBezTo>
                  <a:pt x="794" y="4162"/>
                  <a:pt x="894" y="4248"/>
                  <a:pt x="973" y="4306"/>
                </a:cubicBezTo>
                <a:cubicBezTo>
                  <a:pt x="1216" y="4632"/>
                  <a:pt x="1173" y="4581"/>
                  <a:pt x="2327" y="4755"/>
                </a:cubicBezTo>
                <a:cubicBezTo>
                  <a:pt x="2327" y="4755"/>
                  <a:pt x="2504" y="4772"/>
                  <a:pt x="2572" y="4637"/>
                </a:cubicBezTo>
                <a:cubicBezTo>
                  <a:pt x="2623" y="4487"/>
                  <a:pt x="2550" y="4389"/>
                  <a:pt x="2435" y="4309"/>
                </a:cubicBezTo>
                <a:cubicBezTo>
                  <a:pt x="2404" y="4286"/>
                  <a:pt x="2313" y="4233"/>
                  <a:pt x="2276" y="4217"/>
                </a:cubicBezTo>
                <a:cubicBezTo>
                  <a:pt x="2887" y="4285"/>
                  <a:pt x="3351" y="4358"/>
                  <a:pt x="3422" y="4398"/>
                </a:cubicBezTo>
                <a:cubicBezTo>
                  <a:pt x="3501" y="4582"/>
                  <a:pt x="3665" y="4692"/>
                  <a:pt x="3912" y="4724"/>
                </a:cubicBezTo>
                <a:cubicBezTo>
                  <a:pt x="4028" y="4724"/>
                  <a:pt x="4108" y="4679"/>
                  <a:pt x="4149" y="4591"/>
                </a:cubicBezTo>
                <a:cubicBezTo>
                  <a:pt x="4230" y="4431"/>
                  <a:pt x="4006" y="4292"/>
                  <a:pt x="3885" y="4202"/>
                </a:cubicBezTo>
                <a:cubicBezTo>
                  <a:pt x="3777" y="4125"/>
                  <a:pt x="3723" y="3994"/>
                  <a:pt x="3728" y="3969"/>
                </a:cubicBezTo>
                <a:cubicBezTo>
                  <a:pt x="3729" y="3966"/>
                  <a:pt x="3730" y="3962"/>
                  <a:pt x="3737" y="3958"/>
                </a:cubicBezTo>
                <a:cubicBezTo>
                  <a:pt x="3914" y="3862"/>
                  <a:pt x="4073" y="3710"/>
                  <a:pt x="4211" y="3506"/>
                </a:cubicBezTo>
                <a:cubicBezTo>
                  <a:pt x="4338" y="3318"/>
                  <a:pt x="4408" y="3130"/>
                  <a:pt x="4420" y="2947"/>
                </a:cubicBezTo>
                <a:cubicBezTo>
                  <a:pt x="4580" y="2937"/>
                  <a:pt x="4799" y="2813"/>
                  <a:pt x="4957" y="2711"/>
                </a:cubicBezTo>
                <a:cubicBezTo>
                  <a:pt x="5151" y="2585"/>
                  <a:pt x="5250" y="2436"/>
                  <a:pt x="5250" y="2268"/>
                </a:cubicBezTo>
                <a:cubicBezTo>
                  <a:pt x="5250" y="2030"/>
                  <a:pt x="5058" y="1834"/>
                  <a:pt x="4841" y="1518"/>
                </a:cubicBezTo>
                <a:close/>
                <a:moveTo>
                  <a:pt x="4291" y="1791"/>
                </a:moveTo>
                <a:cubicBezTo>
                  <a:pt x="4216" y="1791"/>
                  <a:pt x="4156" y="1730"/>
                  <a:pt x="4156" y="1656"/>
                </a:cubicBezTo>
                <a:cubicBezTo>
                  <a:pt x="4156" y="1581"/>
                  <a:pt x="4216" y="1521"/>
                  <a:pt x="4291" y="1521"/>
                </a:cubicBezTo>
                <a:cubicBezTo>
                  <a:pt x="4365" y="1521"/>
                  <a:pt x="4425" y="1581"/>
                  <a:pt x="4425" y="1656"/>
                </a:cubicBezTo>
                <a:cubicBezTo>
                  <a:pt x="4425" y="1730"/>
                  <a:pt x="4365" y="1791"/>
                  <a:pt x="4291" y="1791"/>
                </a:cubicBezTo>
                <a:close/>
              </a:path>
            </a:pathLst>
          </a:custGeom>
          <a:solidFill>
            <a:schemeClr val="bg1"/>
          </a:solidFill>
          <a:ln>
            <a:noFill/>
          </a:ln>
        </p:spPr>
      </p:sp>
      <p:pic>
        <p:nvPicPr>
          <p:cNvPr id="23" name="图片 22"/>
          <p:cNvPicPr>
            <a:picLocks noChangeAspect="1"/>
          </p:cNvPicPr>
          <p:nvPr/>
        </p:nvPicPr>
        <p:blipFill rotWithShape="1">
          <a:blip r:embed="rId7" cstate="screen"/>
          <a:srcRect/>
          <a:stretch>
            <a:fillRect/>
          </a:stretch>
        </p:blipFill>
        <p:spPr>
          <a:xfrm>
            <a:off x="220992" y="0"/>
            <a:ext cx="3018963" cy="4354499"/>
          </a:xfrm>
          <a:prstGeom prst="rect">
            <a:avLst/>
          </a:prstGeom>
        </p:spPr>
      </p:pic>
      <p:pic>
        <p:nvPicPr>
          <p:cNvPr id="24" name="图片 23"/>
          <p:cNvPicPr>
            <a:picLocks noChangeAspect="1"/>
          </p:cNvPicPr>
          <p:nvPr/>
        </p:nvPicPr>
        <p:blipFill rotWithShape="1">
          <a:blip r:embed="rId7" cstate="screen"/>
          <a:srcRect/>
          <a:stretch>
            <a:fillRect/>
          </a:stretch>
        </p:blipFill>
        <p:spPr>
          <a:xfrm flipH="1">
            <a:off x="9066531" y="-1"/>
            <a:ext cx="2904477" cy="4354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8" name="矩形 7"/>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4" cstate="screen"/>
          <a:srcRect/>
          <a:stretch>
            <a:fillRect/>
          </a:stretch>
        </p:blipFill>
        <p:spPr>
          <a:xfrm>
            <a:off x="220992" y="0"/>
            <a:ext cx="1592609" cy="2297151"/>
          </a:xfrm>
          <a:prstGeom prst="rect">
            <a:avLst/>
          </a:prstGeom>
        </p:spPr>
      </p:pic>
      <p:pic>
        <p:nvPicPr>
          <p:cNvPr id="40" name="图片 39"/>
          <p:cNvPicPr>
            <a:picLocks noChangeAspect="1"/>
          </p:cNvPicPr>
          <p:nvPr/>
        </p:nvPicPr>
        <p:blipFill rotWithShape="1">
          <a:blip r:embed="rId5" cstate="screen"/>
          <a:srcRect/>
          <a:stretch>
            <a:fillRect/>
          </a:stretch>
        </p:blipFill>
        <p:spPr>
          <a:xfrm flipH="1">
            <a:off x="10415822" y="-1"/>
            <a:ext cx="1532214" cy="2297151"/>
          </a:xfrm>
          <a:prstGeom prst="rect">
            <a:avLst/>
          </a:prstGeom>
        </p:spPr>
      </p:pic>
      <p:sp>
        <p:nvSpPr>
          <p:cNvPr id="33" name="文本框 32"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737310" y="1359947"/>
            <a:ext cx="4945558" cy="1538883"/>
          </a:xfrm>
          <a:prstGeom prst="rect">
            <a:avLst/>
          </a:prstGeom>
          <a:noFill/>
        </p:spPr>
        <p:txBody>
          <a:bodyPr vert="horz" wrap="square" rtlCol="0">
            <a:spAutoFit/>
          </a:bodyPr>
          <a:lstStyle/>
          <a:p>
            <a:pPr>
              <a:lnSpc>
                <a:spcPct val="150000"/>
              </a:lnSpc>
            </a:pPr>
            <a:r>
              <a:rPr lang="zh-CN" altLang="en-US" sz="1600" spc="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明月几时有？把酒问青天。不知天上宫阙，今夕是何年。我欲乘风归去，又恐琼楼玉宇，高处不胜寒。起舞弄清影，何似在人间？</a:t>
            </a:r>
          </a:p>
        </p:txBody>
      </p:sp>
      <p:sp>
        <p:nvSpPr>
          <p:cNvPr id="34" name="文本框 3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802060" y="1330515"/>
            <a:ext cx="492443" cy="1635221"/>
          </a:xfrm>
          <a:prstGeom prst="rect">
            <a:avLst/>
          </a:prstGeom>
          <a:noFill/>
        </p:spPr>
        <p:txBody>
          <a:bodyPr vert="eaVert" wrap="square" rtlCol="0">
            <a:spAutoFit/>
          </a:bodyPr>
          <a:lstStyle/>
          <a:p>
            <a:pPr algn="dist"/>
            <a:r>
              <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阖家欢乐</a:t>
            </a:r>
          </a:p>
        </p:txBody>
      </p:sp>
      <p:sp>
        <p:nvSpPr>
          <p:cNvPr id="35" name="文本框 3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737305" y="3684451"/>
            <a:ext cx="4945558" cy="1538883"/>
          </a:xfrm>
          <a:prstGeom prst="rect">
            <a:avLst/>
          </a:prstGeom>
          <a:noFill/>
        </p:spPr>
        <p:txBody>
          <a:bodyPr vert="horz" wrap="square" rtlCol="0">
            <a:spAutoFit/>
          </a:bodyPr>
          <a:lstStyle/>
          <a:p>
            <a:pPr>
              <a:lnSpc>
                <a:spcPct val="150000"/>
              </a:lnSpc>
            </a:pPr>
            <a:r>
              <a:rPr lang="zh-CN" altLang="en-US" sz="1600" spc="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明月几时有？把酒问青天。不知天上宫阙，今夕是何年。我欲乘风归去，又恐琼楼玉宇，高处不胜寒。起舞弄清影，何似在人间？</a:t>
            </a:r>
          </a:p>
        </p:txBody>
      </p:sp>
      <p:sp>
        <p:nvSpPr>
          <p:cNvPr id="36" name="文本框 3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802060" y="3674073"/>
            <a:ext cx="492443" cy="1635221"/>
          </a:xfrm>
          <a:prstGeom prst="rect">
            <a:avLst/>
          </a:prstGeom>
          <a:noFill/>
        </p:spPr>
        <p:txBody>
          <a:bodyPr vert="eaVert" wrap="square" rtlCol="0">
            <a:spAutoFit/>
          </a:bodyPr>
          <a:lstStyle/>
          <a:p>
            <a:pPr algn="dist"/>
            <a:r>
              <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阖家欢乐</a:t>
            </a:r>
          </a:p>
        </p:txBody>
      </p:sp>
      <p:pic>
        <p:nvPicPr>
          <p:cNvPr id="38" name="图片 37"/>
          <p:cNvPicPr>
            <a:picLocks noChangeAspect="1"/>
          </p:cNvPicPr>
          <p:nvPr/>
        </p:nvPicPr>
        <p:blipFill>
          <a:blip r:embed="rId6" cstate="screen"/>
          <a:stretch>
            <a:fillRect/>
          </a:stretch>
        </p:blipFill>
        <p:spPr>
          <a:xfrm>
            <a:off x="948016" y="1154843"/>
            <a:ext cx="5544097" cy="45483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0"/>
                                        <p:tgtEl>
                                          <p:spTgt spid="38"/>
                                        </p:tgtEl>
                                      </p:cBhvr>
                                    </p:animEffect>
                                    <p:anim calcmode="lin" valueType="num">
                                      <p:cBhvr>
                                        <p:cTn id="24" dur="1000" fill="hold"/>
                                        <p:tgtEl>
                                          <p:spTgt spid="38"/>
                                        </p:tgtEl>
                                        <p:attrNameLst>
                                          <p:attrName>ppt_x</p:attrName>
                                        </p:attrNameLst>
                                      </p:cBhvr>
                                      <p:tavLst>
                                        <p:tav tm="0">
                                          <p:val>
                                            <p:strVal val="#ppt_x"/>
                                          </p:val>
                                        </p:tav>
                                        <p:tav tm="100000">
                                          <p:val>
                                            <p:strVal val="#ppt_x"/>
                                          </p:val>
                                        </p:tav>
                                      </p:tavLst>
                                    </p:anim>
                                    <p:anim calcmode="lin" valueType="num">
                                      <p:cBhvr>
                                        <p:cTn id="2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8" name="矩形 7"/>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4" cstate="screen"/>
          <a:srcRect/>
          <a:stretch>
            <a:fillRect/>
          </a:stretch>
        </p:blipFill>
        <p:spPr>
          <a:xfrm>
            <a:off x="220992" y="0"/>
            <a:ext cx="1592609" cy="2297151"/>
          </a:xfrm>
          <a:prstGeom prst="rect">
            <a:avLst/>
          </a:prstGeom>
        </p:spPr>
      </p:pic>
      <p:pic>
        <p:nvPicPr>
          <p:cNvPr id="40" name="图片 39"/>
          <p:cNvPicPr>
            <a:picLocks noChangeAspect="1"/>
          </p:cNvPicPr>
          <p:nvPr/>
        </p:nvPicPr>
        <p:blipFill rotWithShape="1">
          <a:blip r:embed="rId5" cstate="screen"/>
          <a:srcRect/>
          <a:stretch>
            <a:fillRect/>
          </a:stretch>
        </p:blipFill>
        <p:spPr>
          <a:xfrm flipH="1">
            <a:off x="10415822" y="-1"/>
            <a:ext cx="1532214" cy="2297151"/>
          </a:xfrm>
          <a:prstGeom prst="rect">
            <a:avLst/>
          </a:prstGeom>
        </p:spPr>
      </p:pic>
      <p:sp>
        <p:nvSpPr>
          <p:cNvPr id="13" name="矩形 12"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1559100" y="1115241"/>
            <a:ext cx="9106751" cy="1846766"/>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4" name="文本框 1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2567627" y="1631601"/>
            <a:ext cx="7138772" cy="769441"/>
          </a:xfrm>
          <a:prstGeom prst="rect">
            <a:avLst/>
          </a:prstGeom>
          <a:noFill/>
        </p:spPr>
        <p:txBody>
          <a:bodyPr vert="horz" wrap="square" rtlCol="0">
            <a:spAutoFit/>
          </a:bodyPr>
          <a:lstStyle/>
          <a:p>
            <a:pPr algn="dist"/>
            <a:r>
              <a:rPr lang="zh-CN" altLang="en-US" sz="4400" dirty="0">
                <a:solidFill>
                  <a:schemeClr val="bg1"/>
                </a:solidFill>
                <a:latin typeface="+mn-ea"/>
                <a:cs typeface="阿里巴巴普惠体 R" panose="00020600040101010101" pitchFamily="18" charset="-122"/>
              </a:rPr>
              <a:t>中秋团圆</a:t>
            </a:r>
            <a:endParaRPr lang="en-US" altLang="zh-CN" sz="4400" dirty="0">
              <a:solidFill>
                <a:schemeClr val="bg1"/>
              </a:solidFill>
              <a:latin typeface="+mn-ea"/>
              <a:cs typeface="阿里巴巴普惠体 R" panose="00020600040101010101" pitchFamily="18" charset="-122"/>
            </a:endParaRPr>
          </a:p>
        </p:txBody>
      </p:sp>
      <p:grpSp>
        <p:nvGrpSpPr>
          <p:cNvPr id="15" name="组合 1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1739591" y="3550309"/>
            <a:ext cx="4145162" cy="1935210"/>
            <a:chOff x="1952201" y="1523105"/>
            <a:chExt cx="4145162" cy="1935210"/>
          </a:xfrm>
        </p:grpSpPr>
        <p:sp>
          <p:nvSpPr>
            <p:cNvPr id="16" name="文本框 15"/>
            <p:cNvSpPr txBox="1"/>
            <p:nvPr/>
          </p:nvSpPr>
          <p:spPr>
            <a:xfrm>
              <a:off x="1952201" y="1923215"/>
              <a:ext cx="4145162" cy="1535100"/>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mn-ea"/>
                </a:rPr>
                <a:t>中秋之夜，有燃灯以助月色的风俗。如今湖广一带仍有用瓦片叠塔于塔上燃灯的节俗。如今湖广一带仍有用瓦片叠塔于塔上燃灯的节俗。</a:t>
              </a:r>
            </a:p>
          </p:txBody>
        </p:sp>
        <p:sp>
          <p:nvSpPr>
            <p:cNvPr id="17" name="文本框 16"/>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放孔明灯</a:t>
              </a:r>
            </a:p>
          </p:txBody>
        </p:sp>
      </p:grpSp>
      <p:grpSp>
        <p:nvGrpSpPr>
          <p:cNvPr id="18" name="组合 1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6425091" y="3509999"/>
            <a:ext cx="4027317" cy="1935210"/>
            <a:chOff x="1952200" y="1523105"/>
            <a:chExt cx="4027317" cy="1935210"/>
          </a:xfrm>
        </p:grpSpPr>
        <p:sp>
          <p:nvSpPr>
            <p:cNvPr id="19" name="文本框 18"/>
            <p:cNvSpPr txBox="1"/>
            <p:nvPr/>
          </p:nvSpPr>
          <p:spPr>
            <a:xfrm>
              <a:off x="1952200" y="1923215"/>
              <a:ext cx="4027317" cy="1535100"/>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mn-ea"/>
                </a:rPr>
                <a:t>中秋之夜，有燃灯以助月色的风俗。如今湖广一带仍有用瓦片叠塔于塔上燃灯的节俗。如今湖广一带仍有用瓦片叠塔于塔上燃灯的节俗。</a:t>
              </a:r>
            </a:p>
          </p:txBody>
        </p:sp>
        <p:sp>
          <p:nvSpPr>
            <p:cNvPr id="20" name="文本框 19"/>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放孔明灯</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8" name="矩形 7"/>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4" cstate="screen"/>
          <a:srcRect/>
          <a:stretch>
            <a:fillRect/>
          </a:stretch>
        </p:blipFill>
        <p:spPr>
          <a:xfrm>
            <a:off x="220992" y="0"/>
            <a:ext cx="1592609" cy="2297151"/>
          </a:xfrm>
          <a:prstGeom prst="rect">
            <a:avLst/>
          </a:prstGeom>
        </p:spPr>
      </p:pic>
      <p:pic>
        <p:nvPicPr>
          <p:cNvPr id="40" name="图片 39"/>
          <p:cNvPicPr>
            <a:picLocks noChangeAspect="1"/>
          </p:cNvPicPr>
          <p:nvPr/>
        </p:nvPicPr>
        <p:blipFill rotWithShape="1">
          <a:blip r:embed="rId5" cstate="screen"/>
          <a:srcRect/>
          <a:stretch>
            <a:fillRect/>
          </a:stretch>
        </p:blipFill>
        <p:spPr>
          <a:xfrm flipH="1">
            <a:off x="10415822" y="-1"/>
            <a:ext cx="1532214" cy="2297151"/>
          </a:xfrm>
          <a:prstGeom prst="rect">
            <a:avLst/>
          </a:prstGeom>
        </p:spPr>
      </p:pic>
      <p:grpSp>
        <p:nvGrpSpPr>
          <p:cNvPr id="26" name="组合 2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1629051" y="3772681"/>
            <a:ext cx="4191927" cy="1935210"/>
            <a:chOff x="1952201" y="1523105"/>
            <a:chExt cx="4191927" cy="1935210"/>
          </a:xfrm>
        </p:grpSpPr>
        <p:sp>
          <p:nvSpPr>
            <p:cNvPr id="27" name="文本框 26"/>
            <p:cNvSpPr txBox="1"/>
            <p:nvPr/>
          </p:nvSpPr>
          <p:spPr>
            <a:xfrm>
              <a:off x="1952201" y="1923215"/>
              <a:ext cx="4191927" cy="1535100"/>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中秋节赏月赏月和吃月饼是中国各地过中秋节的必备习俗。中秋节赏月赏月和吃月饼是中国各地过中秋节的必备习俗。</a:t>
              </a:r>
            </a:p>
            <a:p>
              <a:pPr>
                <a:lnSpc>
                  <a:spcPct val="150000"/>
                </a:lnSpc>
              </a:pPr>
              <a:endPar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8" name="文本框 27"/>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嫦娥奔月</a:t>
              </a:r>
            </a:p>
          </p:txBody>
        </p:sp>
      </p:grpSp>
      <p:grpSp>
        <p:nvGrpSpPr>
          <p:cNvPr id="29" name="组合 2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1629051" y="1569111"/>
            <a:ext cx="4191927" cy="1935210"/>
            <a:chOff x="1952201" y="1523105"/>
            <a:chExt cx="4191927" cy="1935210"/>
          </a:xfrm>
        </p:grpSpPr>
        <p:sp>
          <p:nvSpPr>
            <p:cNvPr id="30" name="文本框 29"/>
            <p:cNvSpPr txBox="1"/>
            <p:nvPr/>
          </p:nvSpPr>
          <p:spPr>
            <a:xfrm>
              <a:off x="1952201" y="1923215"/>
              <a:ext cx="4191927" cy="1535100"/>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中秋节赏月赏月和吃月饼是中国各地过中秋节的必备习俗。中秋节赏月赏月和吃月饼是中国各地过中秋节的必备习俗。</a:t>
              </a:r>
            </a:p>
            <a:p>
              <a:pPr>
                <a:lnSpc>
                  <a:spcPct val="150000"/>
                </a:lnSpc>
              </a:pPr>
              <a:endPar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1" name="文本框 30"/>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嫦娥奔月</a:t>
              </a:r>
            </a:p>
          </p:txBody>
        </p:sp>
      </p:grpSp>
      <p:pic>
        <p:nvPicPr>
          <p:cNvPr id="3" name="图片 2"/>
          <p:cNvPicPr>
            <a:picLocks noChangeAspect="1"/>
          </p:cNvPicPr>
          <p:nvPr/>
        </p:nvPicPr>
        <p:blipFill rotWithShape="1">
          <a:blip r:embed="rId6" cstate="screen"/>
          <a:srcRect l="45549" t="-2602" b="2602"/>
          <a:stretch>
            <a:fillRect/>
          </a:stretch>
        </p:blipFill>
        <p:spPr>
          <a:xfrm>
            <a:off x="6134220" y="752707"/>
            <a:ext cx="5009643" cy="5175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a:grpSpLocks noChangeAspect="1"/>
          </p:cNvGrpSpPr>
          <p:nvPr/>
        </p:nvGrpSpPr>
        <p:grpSpPr>
          <a:xfrm>
            <a:off x="6482728" y="1267964"/>
            <a:ext cx="4735572" cy="3737787"/>
            <a:chOff x="1855728" y="0"/>
            <a:chExt cx="9923524" cy="7832637"/>
          </a:xfrm>
        </p:grpSpPr>
        <p:pic>
          <p:nvPicPr>
            <p:cNvPr id="5" name="图片 4"/>
            <p:cNvPicPr>
              <a:picLocks noChangeAspect="1"/>
            </p:cNvPicPr>
            <p:nvPr/>
          </p:nvPicPr>
          <p:blipFill>
            <a:blip r:embed="rId3" cstate="screen"/>
            <a:stretch>
              <a:fillRect/>
            </a:stretch>
          </p:blipFill>
          <p:spPr>
            <a:xfrm>
              <a:off x="1855728" y="0"/>
              <a:ext cx="7870943" cy="6858000"/>
            </a:xfrm>
            <a:prstGeom prst="rect">
              <a:avLst/>
            </a:prstGeom>
          </p:spPr>
        </p:pic>
        <p:pic>
          <p:nvPicPr>
            <p:cNvPr id="6" name="图片 5"/>
            <p:cNvPicPr>
              <a:picLocks noChangeAspect="1"/>
            </p:cNvPicPr>
            <p:nvPr/>
          </p:nvPicPr>
          <p:blipFill rotWithShape="1">
            <a:blip r:embed="rId4" cstate="screen"/>
            <a:srcRect l="21185" t="18227" r="21014" b="21414"/>
            <a:stretch>
              <a:fillRect/>
            </a:stretch>
          </p:blipFill>
          <p:spPr>
            <a:xfrm>
              <a:off x="6686556" y="2514600"/>
              <a:ext cx="5092696" cy="5318037"/>
            </a:xfrm>
            <a:prstGeom prst="rect">
              <a:avLst/>
            </a:prstGeom>
          </p:spPr>
        </p:pic>
      </p:grpSp>
      <p:grpSp>
        <p:nvGrpSpPr>
          <p:cNvPr id="10" name="组合 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1629051" y="3772681"/>
            <a:ext cx="4191927" cy="1935210"/>
            <a:chOff x="1952201" y="1523105"/>
            <a:chExt cx="4191927" cy="1935210"/>
          </a:xfrm>
        </p:grpSpPr>
        <p:sp>
          <p:nvSpPr>
            <p:cNvPr id="11" name="文本框 26"/>
            <p:cNvSpPr txBox="1"/>
            <p:nvPr/>
          </p:nvSpPr>
          <p:spPr>
            <a:xfrm>
              <a:off x="1952201" y="1923215"/>
              <a:ext cx="4191927" cy="1535100"/>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中秋节赏月赏月和吃月饼是中国各地过中秋节的必备习俗。中秋节赏月赏月和吃月饼是中国各地过中秋节的必备习俗。</a:t>
              </a:r>
            </a:p>
            <a:p>
              <a:pPr>
                <a:lnSpc>
                  <a:spcPct val="150000"/>
                </a:lnSpc>
              </a:pPr>
              <a:endPar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2" name="文本框 27"/>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嫦娥奔月</a:t>
              </a:r>
            </a:p>
          </p:txBody>
        </p:sp>
      </p:grpSp>
      <p:grpSp>
        <p:nvGrpSpPr>
          <p:cNvPr id="13" name="组合 12"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1629051" y="1569111"/>
            <a:ext cx="4191927" cy="1935210"/>
            <a:chOff x="1952201" y="1523105"/>
            <a:chExt cx="4191927" cy="1935210"/>
          </a:xfrm>
        </p:grpSpPr>
        <p:sp>
          <p:nvSpPr>
            <p:cNvPr id="14" name="文本框 29"/>
            <p:cNvSpPr txBox="1"/>
            <p:nvPr/>
          </p:nvSpPr>
          <p:spPr>
            <a:xfrm>
              <a:off x="1952201" y="1923215"/>
              <a:ext cx="4191927" cy="1535100"/>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中秋节赏月赏月和吃月饼是中国各地过中秋节的必备习俗。中秋节赏月赏月和吃月饼是中国各地过中秋节的必备习俗。</a:t>
              </a:r>
            </a:p>
            <a:p>
              <a:pPr>
                <a:lnSpc>
                  <a:spcPct val="150000"/>
                </a:lnSpc>
              </a:pPr>
              <a:endPar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5" name="文本框 30"/>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嫦娥奔月</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anim calcmode="lin" valueType="num">
                                      <p:cBhvr>
                                        <p:cTn id="8" dur="2500" fill="hold"/>
                                        <p:tgtEl>
                                          <p:spTgt spid="4"/>
                                        </p:tgtEl>
                                        <p:attrNameLst>
                                          <p:attrName>ppt_x</p:attrName>
                                        </p:attrNameLst>
                                      </p:cBhvr>
                                      <p:tavLst>
                                        <p:tav tm="0">
                                          <p:val>
                                            <p:strVal val="#ppt_x"/>
                                          </p:val>
                                        </p:tav>
                                        <p:tav tm="100000">
                                          <p:val>
                                            <p:strVal val="#ppt_x"/>
                                          </p:val>
                                        </p:tav>
                                      </p:tavLst>
                                    </p:anim>
                                    <p:anim calcmode="lin" valueType="num">
                                      <p:cBhvr>
                                        <p:cTn id="9" dur="2250" decel="100000" fill="hold"/>
                                        <p:tgtEl>
                                          <p:spTgt spid="4"/>
                                        </p:tgtEl>
                                        <p:attrNameLst>
                                          <p:attrName>ppt_y</p:attrName>
                                        </p:attrNameLst>
                                      </p:cBhvr>
                                      <p:tavLst>
                                        <p:tav tm="0">
                                          <p:val>
                                            <p:strVal val="#ppt_y+1"/>
                                          </p:val>
                                        </p:tav>
                                        <p:tav tm="100000">
                                          <p:val>
                                            <p:strVal val="#ppt_y-.03"/>
                                          </p:val>
                                        </p:tav>
                                      </p:tavLst>
                                    </p:anim>
                                    <p:anim calcmode="lin" valueType="num">
                                      <p:cBhvr>
                                        <p:cTn id="10" dur="250" accel="100000" fill="hold">
                                          <p:stCondLst>
                                            <p:cond delay="225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2500"/>
                            </p:stCondLst>
                            <p:childTnLst>
                              <p:par>
                                <p:cTn id="12" presetID="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078979" y="927272"/>
            <a:ext cx="4623554" cy="5061995"/>
          </a:xfrm>
          <a:prstGeom prst="rect">
            <a:avLst/>
          </a:prstGeom>
        </p:spPr>
      </p:pic>
      <p:grpSp>
        <p:nvGrpSpPr>
          <p:cNvPr id="6" name="组合 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5937353" y="3772681"/>
            <a:ext cx="4191927" cy="1935210"/>
            <a:chOff x="1952201" y="1523105"/>
            <a:chExt cx="4191927" cy="1935210"/>
          </a:xfrm>
        </p:grpSpPr>
        <p:sp>
          <p:nvSpPr>
            <p:cNvPr id="7" name="文本框 26"/>
            <p:cNvSpPr txBox="1"/>
            <p:nvPr/>
          </p:nvSpPr>
          <p:spPr>
            <a:xfrm>
              <a:off x="1952201" y="1923215"/>
              <a:ext cx="4191927" cy="1535100"/>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中秋节赏月赏月和吃月饼是中国各地过中秋节的必备习俗。中秋节赏月赏月和吃月饼是中国各地过中秋节的必备习俗。</a:t>
              </a:r>
            </a:p>
            <a:p>
              <a:pPr>
                <a:lnSpc>
                  <a:spcPct val="150000"/>
                </a:lnSpc>
              </a:pPr>
              <a:endPar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8" name="文本框 27"/>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嫦娥奔月</a:t>
              </a:r>
            </a:p>
          </p:txBody>
        </p:sp>
      </p:grpSp>
      <p:grpSp>
        <p:nvGrpSpPr>
          <p:cNvPr id="9" name="组合 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5937353" y="1569111"/>
            <a:ext cx="4191927" cy="1935210"/>
            <a:chOff x="1952201" y="1523105"/>
            <a:chExt cx="4191927" cy="1935210"/>
          </a:xfrm>
        </p:grpSpPr>
        <p:sp>
          <p:nvSpPr>
            <p:cNvPr id="10" name="文本框 29"/>
            <p:cNvSpPr txBox="1"/>
            <p:nvPr/>
          </p:nvSpPr>
          <p:spPr>
            <a:xfrm>
              <a:off x="1952201" y="1923215"/>
              <a:ext cx="4191927" cy="1535100"/>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中秋节赏月赏月和吃月饼是中国各地过中秋节的必备习俗。中秋节赏月赏月和吃月饼是中国各地过中秋节的必备习俗。</a:t>
              </a:r>
            </a:p>
            <a:p>
              <a:pPr>
                <a:lnSpc>
                  <a:spcPct val="150000"/>
                </a:lnSpc>
              </a:pPr>
              <a:endPar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1" name="文本框 30"/>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嫦娥奔月</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4" cstate="screen"/>
          <a:srcRect/>
          <a:stretch>
            <a:fillRect/>
          </a:stretch>
        </p:blipFill>
        <p:spPr>
          <a:xfrm>
            <a:off x="220992" y="0"/>
            <a:ext cx="3018963" cy="4354499"/>
          </a:xfrm>
          <a:prstGeom prst="rect">
            <a:avLst/>
          </a:prstGeom>
        </p:spPr>
      </p:pic>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37" name="文本框 3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300239" y="450420"/>
            <a:ext cx="4922409" cy="3770263"/>
          </a:xfrm>
          <a:prstGeom prst="rect">
            <a:avLst/>
          </a:prstGeom>
          <a:noFill/>
        </p:spPr>
        <p:txBody>
          <a:bodyPr vert="horz" wrap="square" rtlCol="0">
            <a:spAutoFit/>
          </a:bodyPr>
          <a:lstStyle/>
          <a:p>
            <a:r>
              <a:rPr lang="en-US" altLang="zh-CN" sz="23900" b="1" spc="-300" dirty="0">
                <a:solidFill>
                  <a:srgbClr val="CA9577"/>
                </a:solidFill>
                <a:latin typeface="Arial" panose="020B0604020202020204" pitchFamily="34" charset="0"/>
                <a:ea typeface="阿里巴巴普惠体 R" panose="00020600040101010101" pitchFamily="18" charset="-122"/>
                <a:cs typeface="Arial" panose="020B0604020202020204" pitchFamily="34" charset="0"/>
              </a:rPr>
              <a:t>03</a:t>
            </a:r>
            <a:endParaRPr lang="zh-CN" altLang="en-US" sz="23900" b="1" spc="-300" dirty="0">
              <a:solidFill>
                <a:srgbClr val="CA9577"/>
              </a:solidFill>
              <a:latin typeface="Arial" panose="020B0604020202020204" pitchFamily="34" charset="0"/>
              <a:ea typeface="阿里巴巴普惠体 R" panose="00020600040101010101" pitchFamily="18" charset="-122"/>
              <a:cs typeface="Arial" panose="020B0604020202020204" pitchFamily="34" charset="0"/>
            </a:endParaRPr>
          </a:p>
        </p:txBody>
      </p:sp>
      <p:sp>
        <p:nvSpPr>
          <p:cNvPr id="38" name="文本框 3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3856956" y="3708167"/>
            <a:ext cx="4242882" cy="646331"/>
          </a:xfrm>
          <a:prstGeom prst="rect">
            <a:avLst/>
          </a:prstGeom>
          <a:noFill/>
        </p:spPr>
        <p:txBody>
          <a:bodyPr vert="horz" wrap="square" rtlCol="0">
            <a:spAutoFit/>
          </a:bodyPr>
          <a:lstStyle/>
          <a:p>
            <a:pPr algn="dist"/>
            <a:r>
              <a:rPr lang="zh-CN" altLang="en-US" sz="3600" dirty="0">
                <a:solidFill>
                  <a:srgbClr val="CA9577"/>
                </a:solidFill>
                <a:latin typeface="+mn-ea"/>
                <a:cs typeface="阿里巴巴普惠体 R" panose="00020600040101010101" pitchFamily="18" charset="-122"/>
              </a:rPr>
              <a:t>中秋的习惯</a:t>
            </a:r>
          </a:p>
        </p:txBody>
      </p:sp>
      <p:sp>
        <p:nvSpPr>
          <p:cNvPr id="39" name="文本框 3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3856956" y="4345074"/>
            <a:ext cx="4305408" cy="978729"/>
          </a:xfrm>
          <a:prstGeom prst="rect">
            <a:avLst/>
          </a:prstGeom>
          <a:noFill/>
        </p:spPr>
        <p:txBody>
          <a:bodyPr vert="horz" wrap="square" rtlCol="0">
            <a:spAutoFit/>
          </a:bodyPr>
          <a:lstStyle/>
          <a:p>
            <a:pPr algn="ctr">
              <a:lnSpc>
                <a:spcPct val="120000"/>
              </a:lnSpc>
            </a:pPr>
            <a:r>
              <a:rPr lang="zh-CN" altLang="en-US" sz="1600" dirty="0">
                <a:solidFill>
                  <a:srgbClr val="CA957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中秋节，又称月夕、秋节、仲秋节、追月节、女儿节或团圆节，是流行于中国众多民族与汉字文化圈诸国的传统文化节日</a:t>
            </a:r>
            <a:endParaRPr lang="en-US" altLang="zh-CN" sz="1600" dirty="0">
              <a:solidFill>
                <a:srgbClr val="CA957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40" name="图片 39"/>
          <p:cNvPicPr>
            <a:picLocks noChangeAspect="1"/>
          </p:cNvPicPr>
          <p:nvPr/>
        </p:nvPicPr>
        <p:blipFill rotWithShape="1">
          <a:blip r:embed="rId4" cstate="screen"/>
          <a:srcRect/>
          <a:stretch>
            <a:fillRect/>
          </a:stretch>
        </p:blipFill>
        <p:spPr>
          <a:xfrm flipH="1">
            <a:off x="9066531" y="-1"/>
            <a:ext cx="2904477" cy="4354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heel(1)">
                                      <p:cBhvr>
                                        <p:cTn id="15" dur="2000"/>
                                        <p:tgtEl>
                                          <p:spTgt spid="3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heel(1)">
                                      <p:cBhvr>
                                        <p:cTn id="18" dur="2000"/>
                                        <p:tgtEl>
                                          <p:spTgt spid="3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heel(1)">
                                      <p:cBhvr>
                                        <p:cTn id="21" dur="2000"/>
                                        <p:tgtEl>
                                          <p:spTgt spid="39"/>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8" name="矩形 7"/>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4" cstate="screen"/>
          <a:srcRect/>
          <a:stretch>
            <a:fillRect/>
          </a:stretch>
        </p:blipFill>
        <p:spPr>
          <a:xfrm>
            <a:off x="220992" y="0"/>
            <a:ext cx="1592609" cy="2297151"/>
          </a:xfrm>
          <a:prstGeom prst="rect">
            <a:avLst/>
          </a:prstGeom>
        </p:spPr>
      </p:pic>
      <p:pic>
        <p:nvPicPr>
          <p:cNvPr id="40" name="图片 39"/>
          <p:cNvPicPr>
            <a:picLocks noChangeAspect="1"/>
          </p:cNvPicPr>
          <p:nvPr/>
        </p:nvPicPr>
        <p:blipFill rotWithShape="1">
          <a:blip r:embed="rId5" cstate="screen"/>
          <a:srcRect/>
          <a:stretch>
            <a:fillRect/>
          </a:stretch>
        </p:blipFill>
        <p:spPr>
          <a:xfrm flipH="1">
            <a:off x="10415822" y="-1"/>
            <a:ext cx="1532214" cy="2297151"/>
          </a:xfrm>
          <a:prstGeom prst="rect">
            <a:avLst/>
          </a:prstGeom>
        </p:spPr>
      </p:pic>
      <p:sp>
        <p:nvSpPr>
          <p:cNvPr id="13" name="矩形 12"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5351482" y="1493959"/>
            <a:ext cx="5064340" cy="3347540"/>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4" name="文本框 1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805851" y="1984351"/>
            <a:ext cx="4155602" cy="2277547"/>
          </a:xfrm>
          <a:prstGeom prst="rect">
            <a:avLst/>
          </a:prstGeom>
          <a:noFill/>
        </p:spPr>
        <p:txBody>
          <a:bodyPr vert="horz" wrap="square" rtlCol="0">
            <a:spAutoFit/>
          </a:bodyPr>
          <a:lstStyle/>
          <a:p>
            <a:pPr algn="just">
              <a:lnSpc>
                <a:spcPct val="15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5" name="矩形 1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5351482" y="4828722"/>
            <a:ext cx="5064340" cy="462069"/>
          </a:xfrm>
          <a:prstGeom prst="rect">
            <a:avLst/>
          </a:prstGeom>
          <a:solidFill>
            <a:schemeClr val="accent5">
              <a:lumMod val="7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6" name="文本框 1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6916405" y="4869638"/>
            <a:ext cx="2043814" cy="369332"/>
          </a:xfrm>
          <a:prstGeom prst="rect">
            <a:avLst/>
          </a:prstGeom>
          <a:noFill/>
        </p:spPr>
        <p:txBody>
          <a:bodyPr vert="horz" wrap="square" rtlCol="0">
            <a:spAutoFit/>
          </a:bodyPr>
          <a:lstStyle/>
          <a:p>
            <a:pPr algn="dist"/>
            <a:r>
              <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嫦娥奔月</a:t>
            </a:r>
          </a:p>
        </p:txBody>
      </p:sp>
      <p:pic>
        <p:nvPicPr>
          <p:cNvPr id="4" name="图片 3"/>
          <p:cNvPicPr>
            <a:picLocks noChangeAspect="1"/>
          </p:cNvPicPr>
          <p:nvPr/>
        </p:nvPicPr>
        <p:blipFill>
          <a:blip r:embed="rId6"/>
          <a:stretch>
            <a:fillRect/>
          </a:stretch>
        </p:blipFill>
        <p:spPr>
          <a:xfrm>
            <a:off x="914445" y="1000067"/>
            <a:ext cx="4928157" cy="48578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par>
                          <p:cTn id="20" fill="hold">
                            <p:stCondLst>
                              <p:cond delay="8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8" name="矩形 7"/>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4" cstate="screen"/>
          <a:srcRect/>
          <a:stretch>
            <a:fillRect/>
          </a:stretch>
        </p:blipFill>
        <p:spPr>
          <a:xfrm>
            <a:off x="220992" y="0"/>
            <a:ext cx="1592609" cy="2297151"/>
          </a:xfrm>
          <a:prstGeom prst="rect">
            <a:avLst/>
          </a:prstGeom>
        </p:spPr>
      </p:pic>
      <p:pic>
        <p:nvPicPr>
          <p:cNvPr id="40" name="图片 39"/>
          <p:cNvPicPr>
            <a:picLocks noChangeAspect="1"/>
          </p:cNvPicPr>
          <p:nvPr/>
        </p:nvPicPr>
        <p:blipFill rotWithShape="1">
          <a:blip r:embed="rId5" cstate="screen"/>
          <a:srcRect/>
          <a:stretch>
            <a:fillRect/>
          </a:stretch>
        </p:blipFill>
        <p:spPr>
          <a:xfrm flipH="1">
            <a:off x="10415822" y="-1"/>
            <a:ext cx="1532214" cy="2297151"/>
          </a:xfrm>
          <a:prstGeom prst="rect">
            <a:avLst/>
          </a:prstGeom>
        </p:spPr>
      </p:pic>
      <p:grpSp>
        <p:nvGrpSpPr>
          <p:cNvPr id="11" name="组合 10"/>
          <p:cNvGrpSpPr/>
          <p:nvPr/>
        </p:nvGrpSpPr>
        <p:grpSpPr>
          <a:xfrm>
            <a:off x="1813601" y="1260176"/>
            <a:ext cx="8820758" cy="4085922"/>
            <a:chOff x="959754" y="1888848"/>
            <a:chExt cx="8820758" cy="4085922"/>
          </a:xfrm>
        </p:grpSpPr>
        <p:sp>
          <p:nvSpPr>
            <p:cNvPr id="12" name="文本框 11"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959754" y="2474198"/>
              <a:ext cx="8539941" cy="1299971"/>
            </a:xfrm>
            <a:prstGeom prst="rect">
              <a:avLst/>
            </a:prstGeom>
            <a:noFill/>
          </p:spPr>
          <p:txBody>
            <a:bodyPr vert="horz" wrap="square" rtlCol="0">
              <a:spAutoFit/>
            </a:bodyPr>
            <a:lstStyle/>
            <a:p>
              <a:pPr>
                <a:lnSpc>
                  <a:spcPct val="150000"/>
                </a:lnSpc>
              </a:pPr>
              <a:r>
                <a:rPr lang="zh-CN" altLang="en-US"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之夜，有燃灯以助月色的风俗。如今湖广一带仍有用瓦片叠塔于塔上燃灯的节俗。如今湖广一带仍有用瓦片叠塔于塔上燃灯的节俗。如今湖广一带仍有用瓦片叠塔于塔上燃灯的节俗。如今湖广一带仍有用瓦片叠塔于塔上燃灯的节俗。</a:t>
              </a:r>
            </a:p>
          </p:txBody>
        </p:sp>
        <p:sp>
          <p:nvSpPr>
            <p:cNvPr id="17" name="文本框 1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961245" y="1888848"/>
              <a:ext cx="2685401" cy="523220"/>
            </a:xfrm>
            <a:prstGeom prst="rect">
              <a:avLst/>
            </a:prstGeom>
            <a:noFill/>
          </p:spPr>
          <p:txBody>
            <a:bodyPr vert="horz" wrap="square" rtlCol="0">
              <a:spAutoFit/>
            </a:bodyPr>
            <a:lstStyle/>
            <a:p>
              <a:pPr algn="dist"/>
              <a:r>
                <a:rPr lang="zh-CN" altLang="en-US" sz="2800" dirty="0">
                  <a:latin typeface="+mn-ea"/>
                  <a:cs typeface="阿里巴巴普惠体 R" panose="00020600040101010101" pitchFamily="18" charset="-122"/>
                </a:rPr>
                <a:t>千里共婵娟</a:t>
              </a:r>
            </a:p>
          </p:txBody>
        </p:sp>
        <p:sp>
          <p:nvSpPr>
            <p:cNvPr id="18" name="文本框 1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437117" y="4259300"/>
              <a:ext cx="4343395" cy="1715470"/>
            </a:xfrm>
            <a:prstGeom prst="rect">
              <a:avLst/>
            </a:prstGeom>
            <a:noFill/>
          </p:spPr>
          <p:txBody>
            <a:bodyPr vert="horz" wrap="square" rtlCol="0">
              <a:spAutoFit/>
            </a:bodyPr>
            <a:lstStyle/>
            <a:p>
              <a:pPr>
                <a:lnSpc>
                  <a:spcPct val="150000"/>
                </a:lnSpc>
              </a:pPr>
              <a:r>
                <a:rPr lang="zh-CN" altLang="en-US"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中秋之夜，有燃灯以助月色的风俗。如今湖广一带仍有用瓦片叠塔于塔上燃灯的节俗。如今湖广一带仍有用瓦片叠塔于塔上燃灯的节俗。</a:t>
              </a:r>
            </a:p>
          </p:txBody>
        </p:sp>
      </p:grpSp>
      <p:pic>
        <p:nvPicPr>
          <p:cNvPr id="3" name="图片 2"/>
          <p:cNvPicPr>
            <a:picLocks noChangeAspect="1"/>
          </p:cNvPicPr>
          <p:nvPr/>
        </p:nvPicPr>
        <p:blipFill>
          <a:blip r:embed="rId6" cstate="screen"/>
          <a:stretch>
            <a:fillRect/>
          </a:stretch>
        </p:blipFill>
        <p:spPr>
          <a:xfrm flipH="1">
            <a:off x="1713569" y="2207031"/>
            <a:ext cx="3804058" cy="4081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6342581" y="743078"/>
            <a:ext cx="4631823" cy="4721629"/>
          </a:xfrm>
          <a:prstGeom prst="rect">
            <a:avLst/>
          </a:prstGeom>
        </p:spPr>
      </p:pic>
      <p:sp>
        <p:nvSpPr>
          <p:cNvPr id="5" name="矩形 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1095366" y="1534875"/>
            <a:ext cx="5064340" cy="3347540"/>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6" name="文本框 1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549735" y="2025267"/>
            <a:ext cx="4155602" cy="2277547"/>
          </a:xfrm>
          <a:prstGeom prst="rect">
            <a:avLst/>
          </a:prstGeom>
          <a:noFill/>
        </p:spPr>
        <p:txBody>
          <a:bodyPr vert="horz" wrap="square" rtlCol="0">
            <a:spAutoFit/>
          </a:bodyPr>
          <a:lstStyle/>
          <a:p>
            <a:pPr algn="just">
              <a:lnSpc>
                <a:spcPct val="15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7" name="矩形 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1095366" y="4869638"/>
            <a:ext cx="5064340" cy="462069"/>
          </a:xfrm>
          <a:prstGeom prst="rect">
            <a:avLst/>
          </a:prstGeom>
          <a:solidFill>
            <a:schemeClr val="accent5">
              <a:lumMod val="7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8" name="文本框 1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2660289" y="4910554"/>
            <a:ext cx="2043814" cy="369332"/>
          </a:xfrm>
          <a:prstGeom prst="rect">
            <a:avLst/>
          </a:prstGeom>
          <a:noFill/>
        </p:spPr>
        <p:txBody>
          <a:bodyPr vert="horz" wrap="square" rtlCol="0">
            <a:spAutoFit/>
          </a:bodyPr>
          <a:lstStyle/>
          <a:p>
            <a:pPr algn="dist"/>
            <a:r>
              <a:rPr lang="zh-CN" altLang="en-US" dirty="0" smtClean="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秋夕</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5998607" y="918889"/>
            <a:ext cx="5199279" cy="5199279"/>
          </a:xfrm>
          <a:prstGeom prst="rect">
            <a:avLst/>
          </a:prstGeom>
        </p:spPr>
      </p:pic>
      <p:sp>
        <p:nvSpPr>
          <p:cNvPr id="5" name="矩形 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1095366" y="1634625"/>
            <a:ext cx="5064340" cy="3347540"/>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6" name="文本框 1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549735" y="2125017"/>
            <a:ext cx="4155602" cy="2277547"/>
          </a:xfrm>
          <a:prstGeom prst="rect">
            <a:avLst/>
          </a:prstGeom>
          <a:noFill/>
        </p:spPr>
        <p:txBody>
          <a:bodyPr vert="horz" wrap="square" rtlCol="0">
            <a:spAutoFit/>
          </a:bodyPr>
          <a:lstStyle/>
          <a:p>
            <a:pPr algn="just">
              <a:lnSpc>
                <a:spcPct val="15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7" name="矩形 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1095366" y="4969388"/>
            <a:ext cx="5064340" cy="462069"/>
          </a:xfrm>
          <a:prstGeom prst="rect">
            <a:avLst/>
          </a:prstGeom>
          <a:solidFill>
            <a:schemeClr val="accent5">
              <a:lumMod val="7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8" name="文本框 1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2660289" y="5010304"/>
            <a:ext cx="2043814" cy="369332"/>
          </a:xfrm>
          <a:prstGeom prst="rect">
            <a:avLst/>
          </a:prstGeom>
          <a:noFill/>
        </p:spPr>
        <p:txBody>
          <a:bodyPr vert="horz" wrap="square" rtlCol="0">
            <a:spAutoFit/>
          </a:bodyPr>
          <a:lstStyle/>
          <a:p>
            <a:pPr algn="dist"/>
            <a:r>
              <a:rPr lang="zh-CN" altLang="en-US" dirty="0" smtClean="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秋夕</a:t>
            </a:r>
            <a:endParaRPr lang="zh-CN" altLang="en-US"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750" fill="hold"/>
                                        <p:tgtEl>
                                          <p:spTgt spid="4"/>
                                        </p:tgtEl>
                                        <p:attrNameLst>
                                          <p:attrName>ppt_x</p:attrName>
                                        </p:attrNameLst>
                                      </p:cBhvr>
                                      <p:tavLst>
                                        <p:tav tm="0">
                                          <p:val>
                                            <p:strVal val="0-#ppt_w/2"/>
                                          </p:val>
                                        </p:tav>
                                        <p:tav tm="100000">
                                          <p:val>
                                            <p:strVal val="#ppt_x"/>
                                          </p:val>
                                        </p:tav>
                                      </p:tavLst>
                                    </p:anim>
                                    <p:anim calcmode="lin" valueType="num">
                                      <p:cBhvr additive="base">
                                        <p:cTn id="8" dur="275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6"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par>
                          <p:cTn id="13" fill="hold">
                            <p:stCondLst>
                              <p:cond delay="50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par>
                          <p:cTn id="17" fill="hold">
                            <p:stCondLst>
                              <p:cond delay="7000"/>
                            </p:stCondLst>
                            <p:childTnLst>
                              <p:par>
                                <p:cTn id="18" presetID="6"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par>
                          <p:cTn id="21" fill="hold">
                            <p:stCondLst>
                              <p:cond delay="9000"/>
                            </p:stCondLst>
                            <p:childTnLst>
                              <p:par>
                                <p:cTn id="22" presetID="6"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4" cstate="screen"/>
          <a:srcRect/>
          <a:stretch>
            <a:fillRect/>
          </a:stretch>
        </p:blipFill>
        <p:spPr>
          <a:xfrm>
            <a:off x="220992" y="0"/>
            <a:ext cx="3018963" cy="4354499"/>
          </a:xfrm>
          <a:prstGeom prst="rect">
            <a:avLst/>
          </a:prstGeom>
        </p:spPr>
      </p:pic>
      <p:pic>
        <p:nvPicPr>
          <p:cNvPr id="24" name="图片 23"/>
          <p:cNvPicPr>
            <a:picLocks noChangeAspect="1"/>
          </p:cNvPicPr>
          <p:nvPr/>
        </p:nvPicPr>
        <p:blipFill rotWithShape="1">
          <a:blip r:embed="rId4" cstate="screen"/>
          <a:srcRect/>
          <a:stretch>
            <a:fillRect/>
          </a:stretch>
        </p:blipFill>
        <p:spPr>
          <a:xfrm flipH="1">
            <a:off x="9066531" y="-1"/>
            <a:ext cx="2904477" cy="4354499"/>
          </a:xfrm>
          <a:prstGeom prst="rect">
            <a:avLst/>
          </a:prstGeom>
        </p:spPr>
      </p:pic>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11" name="文本框 1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104043" y="4574368"/>
            <a:ext cx="4092498" cy="1446550"/>
          </a:xfrm>
          <a:prstGeom prst="rect">
            <a:avLst/>
          </a:prstGeom>
          <a:noFill/>
          <a:effectLst/>
        </p:spPr>
        <p:txBody>
          <a:bodyPr vert="horz" wrap="square" rtlCol="0">
            <a:spAutoFit/>
          </a:bodyPr>
          <a:lstStyle/>
          <a:p>
            <a:pPr algn="ctr"/>
            <a:r>
              <a:rPr lang="zh-CN" altLang="en-US" sz="8800" dirty="0">
                <a:ln w="38100">
                  <a:noFill/>
                </a:ln>
                <a:solidFill>
                  <a:srgbClr val="CA9577"/>
                </a:solidFill>
                <a:latin typeface="+mn-ea"/>
                <a:cs typeface="阿里巴巴普惠体 R" panose="00020600040101010101" pitchFamily="18" charset="-122"/>
              </a:rPr>
              <a:t>目录</a:t>
            </a:r>
          </a:p>
        </p:txBody>
      </p:sp>
      <p:grpSp>
        <p:nvGrpSpPr>
          <p:cNvPr id="14" name="组合 1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3339355" y="971797"/>
            <a:ext cx="951835" cy="3098228"/>
            <a:chOff x="1077945" y="1641041"/>
            <a:chExt cx="951835" cy="3098228"/>
          </a:xfrm>
        </p:grpSpPr>
        <p:sp>
          <p:nvSpPr>
            <p:cNvPr id="15" name="矩形 14"/>
            <p:cNvSpPr/>
            <p:nvPr/>
          </p:nvSpPr>
          <p:spPr>
            <a:xfrm>
              <a:off x="1282229" y="4472877"/>
              <a:ext cx="637145" cy="26639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A9577"/>
                </a:solidFill>
                <a:latin typeface="+mn-ea"/>
                <a:cs typeface="阿里巴巴普惠体 R" panose="00020600040101010101" pitchFamily="18" charset="-122"/>
              </a:endParaRPr>
            </a:p>
          </p:txBody>
        </p:sp>
        <p:sp>
          <p:nvSpPr>
            <p:cNvPr id="16" name="文本框 15"/>
            <p:cNvSpPr txBox="1"/>
            <p:nvPr/>
          </p:nvSpPr>
          <p:spPr>
            <a:xfrm>
              <a:off x="1077945" y="1641041"/>
              <a:ext cx="615553" cy="2701738"/>
            </a:xfrm>
            <a:prstGeom prst="rect">
              <a:avLst/>
            </a:prstGeom>
            <a:noFill/>
          </p:spPr>
          <p:txBody>
            <a:bodyPr vert="eaVert" wrap="square" rtlCol="0">
              <a:spAutoFit/>
            </a:bodyPr>
            <a:lstStyle/>
            <a:p>
              <a:pPr algn="dist"/>
              <a:r>
                <a:rPr lang="zh-CN" altLang="en-US" sz="2800" dirty="0">
                  <a:solidFill>
                    <a:srgbClr val="CA9577"/>
                  </a:solidFill>
                  <a:latin typeface="+mn-ea"/>
                  <a:cs typeface="阿里巴巴普惠体 R" panose="00020600040101010101" pitchFamily="18" charset="-122"/>
                </a:rPr>
                <a:t>中秋的起源</a:t>
              </a:r>
            </a:p>
          </p:txBody>
        </p:sp>
        <p:sp>
          <p:nvSpPr>
            <p:cNvPr id="17" name="文本框 16"/>
            <p:cNvSpPr txBox="1"/>
            <p:nvPr/>
          </p:nvSpPr>
          <p:spPr>
            <a:xfrm>
              <a:off x="1414227" y="1641042"/>
              <a:ext cx="615553" cy="2679436"/>
            </a:xfrm>
            <a:prstGeom prst="rect">
              <a:avLst/>
            </a:prstGeom>
            <a:noFill/>
          </p:spPr>
          <p:txBody>
            <a:bodyPr vert="eaVert" wrap="square" rtlCol="0">
              <a:spAutoFit/>
            </a:bodyPr>
            <a:lstStyle/>
            <a:p>
              <a:pPr algn="dist"/>
              <a:r>
                <a:rPr lang="en-US" altLang="zh-CN" sz="1400" dirty="0">
                  <a:solidFill>
                    <a:srgbClr val="CA9577"/>
                  </a:solidFill>
                  <a:latin typeface="+mn-ea"/>
                  <a:cs typeface="阿里巴巴普惠体 R" panose="00020600040101010101" pitchFamily="18" charset="-122"/>
                </a:rPr>
                <a:t>Origin of Mid-Autumn Festival</a:t>
              </a:r>
              <a:endParaRPr lang="zh-CN" altLang="en-US" sz="1400" dirty="0">
                <a:solidFill>
                  <a:srgbClr val="CA9577"/>
                </a:solidFill>
                <a:latin typeface="+mn-ea"/>
                <a:cs typeface="阿里巴巴普惠体 R" panose="00020600040101010101" pitchFamily="18" charset="-122"/>
              </a:endParaRPr>
            </a:p>
          </p:txBody>
        </p:sp>
      </p:grpSp>
      <p:grpSp>
        <p:nvGrpSpPr>
          <p:cNvPr id="20" name="组合 1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4880637" y="971797"/>
            <a:ext cx="951832" cy="3098228"/>
            <a:chOff x="1077948" y="1641041"/>
            <a:chExt cx="951832" cy="3098228"/>
          </a:xfrm>
        </p:grpSpPr>
        <p:sp>
          <p:nvSpPr>
            <p:cNvPr id="21" name="矩形 20"/>
            <p:cNvSpPr/>
            <p:nvPr/>
          </p:nvSpPr>
          <p:spPr>
            <a:xfrm>
              <a:off x="1282229" y="4472877"/>
              <a:ext cx="637145" cy="26639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A9577"/>
                </a:solidFill>
                <a:latin typeface="+mn-ea"/>
                <a:cs typeface="阿里巴巴普惠体 R" panose="00020600040101010101" pitchFamily="18" charset="-122"/>
              </a:endParaRPr>
            </a:p>
          </p:txBody>
        </p:sp>
        <p:sp>
          <p:nvSpPr>
            <p:cNvPr id="22" name="文本框 21"/>
            <p:cNvSpPr txBox="1"/>
            <p:nvPr/>
          </p:nvSpPr>
          <p:spPr>
            <a:xfrm>
              <a:off x="1077948" y="1641041"/>
              <a:ext cx="615553" cy="2701738"/>
            </a:xfrm>
            <a:prstGeom prst="rect">
              <a:avLst/>
            </a:prstGeom>
            <a:noFill/>
          </p:spPr>
          <p:txBody>
            <a:bodyPr vert="eaVert" wrap="square" rtlCol="0">
              <a:spAutoFit/>
            </a:bodyPr>
            <a:lstStyle/>
            <a:p>
              <a:pPr algn="dist"/>
              <a:r>
                <a:rPr lang="zh-CN" altLang="en-US" sz="2800" dirty="0">
                  <a:solidFill>
                    <a:srgbClr val="CA9577"/>
                  </a:solidFill>
                  <a:latin typeface="+mn-ea"/>
                  <a:cs typeface="阿里巴巴普惠体 R" panose="00020600040101010101" pitchFamily="18" charset="-122"/>
                </a:rPr>
                <a:t>中秋的风俗</a:t>
              </a:r>
            </a:p>
          </p:txBody>
        </p:sp>
        <p:sp>
          <p:nvSpPr>
            <p:cNvPr id="25" name="文本框 24"/>
            <p:cNvSpPr txBox="1"/>
            <p:nvPr/>
          </p:nvSpPr>
          <p:spPr>
            <a:xfrm>
              <a:off x="1414227" y="2354146"/>
              <a:ext cx="615553" cy="1966331"/>
            </a:xfrm>
            <a:prstGeom prst="rect">
              <a:avLst/>
            </a:prstGeom>
            <a:noFill/>
          </p:spPr>
          <p:txBody>
            <a:bodyPr vert="eaVert" wrap="square" rtlCol="0">
              <a:spAutoFit/>
            </a:bodyPr>
            <a:lstStyle/>
            <a:p>
              <a:pPr algn="dist"/>
              <a:r>
                <a:rPr lang="en-US" altLang="zh-CN" sz="1400" dirty="0">
                  <a:solidFill>
                    <a:srgbClr val="CA9577"/>
                  </a:solidFill>
                  <a:latin typeface="+mn-ea"/>
                  <a:cs typeface="阿里巴巴普惠体 R" panose="00020600040101010101" pitchFamily="18" charset="-122"/>
                </a:rPr>
                <a:t>Mid-Autumn Allusions</a:t>
              </a:r>
              <a:endParaRPr lang="zh-CN" altLang="en-US" sz="1400" dirty="0">
                <a:solidFill>
                  <a:srgbClr val="CA9577"/>
                </a:solidFill>
                <a:latin typeface="+mn-ea"/>
                <a:cs typeface="阿里巴巴普惠体 R" panose="00020600040101010101" pitchFamily="18" charset="-122"/>
              </a:endParaRPr>
            </a:p>
          </p:txBody>
        </p:sp>
      </p:grpSp>
      <p:grpSp>
        <p:nvGrpSpPr>
          <p:cNvPr id="26" name="组合 2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6421919" y="971797"/>
            <a:ext cx="951829" cy="3098228"/>
            <a:chOff x="1077951" y="1641041"/>
            <a:chExt cx="951829" cy="3098228"/>
          </a:xfrm>
        </p:grpSpPr>
        <p:sp>
          <p:nvSpPr>
            <p:cNvPr id="27" name="矩形 26"/>
            <p:cNvSpPr/>
            <p:nvPr/>
          </p:nvSpPr>
          <p:spPr>
            <a:xfrm>
              <a:off x="1282229" y="4472877"/>
              <a:ext cx="637145" cy="26639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CA9577"/>
                </a:solidFill>
                <a:latin typeface="+mn-ea"/>
                <a:cs typeface="阿里巴巴普惠体 R" panose="00020600040101010101" pitchFamily="18" charset="-122"/>
              </a:endParaRPr>
            </a:p>
          </p:txBody>
        </p:sp>
        <p:sp>
          <p:nvSpPr>
            <p:cNvPr id="28" name="文本框 27"/>
            <p:cNvSpPr txBox="1"/>
            <p:nvPr/>
          </p:nvSpPr>
          <p:spPr>
            <a:xfrm>
              <a:off x="1077951" y="1641041"/>
              <a:ext cx="615553" cy="2701738"/>
            </a:xfrm>
            <a:prstGeom prst="rect">
              <a:avLst/>
            </a:prstGeom>
            <a:noFill/>
          </p:spPr>
          <p:txBody>
            <a:bodyPr vert="eaVert" wrap="square" rtlCol="0">
              <a:spAutoFit/>
            </a:bodyPr>
            <a:lstStyle/>
            <a:p>
              <a:pPr algn="dist"/>
              <a:r>
                <a:rPr lang="zh-CN" altLang="en-US" sz="2800" dirty="0">
                  <a:solidFill>
                    <a:srgbClr val="CA9577"/>
                  </a:solidFill>
                  <a:latin typeface="+mn-ea"/>
                  <a:cs typeface="阿里巴巴普惠体 R" panose="00020600040101010101" pitchFamily="18" charset="-122"/>
                </a:rPr>
                <a:t>中秋的习惯</a:t>
              </a:r>
            </a:p>
          </p:txBody>
        </p:sp>
        <p:sp>
          <p:nvSpPr>
            <p:cNvPr id="29" name="文本框 28"/>
            <p:cNvSpPr txBox="1"/>
            <p:nvPr/>
          </p:nvSpPr>
          <p:spPr>
            <a:xfrm>
              <a:off x="1629670" y="2354146"/>
              <a:ext cx="400110" cy="1966331"/>
            </a:xfrm>
            <a:prstGeom prst="rect">
              <a:avLst/>
            </a:prstGeom>
            <a:noFill/>
          </p:spPr>
          <p:txBody>
            <a:bodyPr vert="eaVert" wrap="square" rtlCol="0">
              <a:spAutoFit/>
            </a:bodyPr>
            <a:lstStyle/>
            <a:p>
              <a:pPr algn="dist"/>
              <a:r>
                <a:rPr lang="en-US" altLang="zh-CN" sz="1400" dirty="0">
                  <a:solidFill>
                    <a:srgbClr val="CA9577"/>
                  </a:solidFill>
                  <a:latin typeface="+mn-ea"/>
                  <a:cs typeface="阿里巴巴普惠体 R" panose="00020600040101010101" pitchFamily="18" charset="-122"/>
                </a:rPr>
                <a:t>Mid-Autumn Custom</a:t>
              </a:r>
              <a:endParaRPr lang="zh-CN" altLang="en-US" sz="1400" dirty="0">
                <a:solidFill>
                  <a:srgbClr val="CA9577"/>
                </a:solidFill>
                <a:latin typeface="+mn-ea"/>
                <a:cs typeface="阿里巴巴普惠体 R" panose="00020600040101010101" pitchFamily="18" charset="-122"/>
              </a:endParaRPr>
            </a:p>
          </p:txBody>
        </p:sp>
      </p:grpSp>
      <p:grpSp>
        <p:nvGrpSpPr>
          <p:cNvPr id="30" name="组合 2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7963194" y="971797"/>
            <a:ext cx="951833" cy="3098228"/>
            <a:chOff x="1077947" y="1641041"/>
            <a:chExt cx="951833" cy="3098228"/>
          </a:xfrm>
        </p:grpSpPr>
        <p:sp>
          <p:nvSpPr>
            <p:cNvPr id="31" name="矩形 30"/>
            <p:cNvSpPr/>
            <p:nvPr/>
          </p:nvSpPr>
          <p:spPr>
            <a:xfrm>
              <a:off x="1282229" y="4472877"/>
              <a:ext cx="637145" cy="266392"/>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A9577"/>
                </a:solidFill>
                <a:latin typeface="+mn-ea"/>
                <a:cs typeface="阿里巴巴普惠体 R" panose="00020600040101010101" pitchFamily="18" charset="-122"/>
              </a:endParaRPr>
            </a:p>
          </p:txBody>
        </p:sp>
        <p:sp>
          <p:nvSpPr>
            <p:cNvPr id="32" name="文本框 31"/>
            <p:cNvSpPr txBox="1"/>
            <p:nvPr/>
          </p:nvSpPr>
          <p:spPr>
            <a:xfrm>
              <a:off x="1077947" y="1641041"/>
              <a:ext cx="615553" cy="2701738"/>
            </a:xfrm>
            <a:prstGeom prst="rect">
              <a:avLst/>
            </a:prstGeom>
            <a:noFill/>
          </p:spPr>
          <p:txBody>
            <a:bodyPr vert="eaVert" wrap="square" rtlCol="0">
              <a:spAutoFit/>
            </a:bodyPr>
            <a:lstStyle/>
            <a:p>
              <a:pPr algn="dist"/>
              <a:r>
                <a:rPr lang="zh-CN" altLang="en-US" sz="2800" dirty="0">
                  <a:solidFill>
                    <a:srgbClr val="CA9577"/>
                  </a:solidFill>
                  <a:latin typeface="+mn-ea"/>
                  <a:cs typeface="阿里巴巴普惠体 R" panose="00020600040101010101" pitchFamily="18" charset="-122"/>
                </a:rPr>
                <a:t>中秋的诗歌</a:t>
              </a:r>
            </a:p>
          </p:txBody>
        </p:sp>
        <p:sp>
          <p:nvSpPr>
            <p:cNvPr id="33" name="文本框 32"/>
            <p:cNvSpPr txBox="1"/>
            <p:nvPr/>
          </p:nvSpPr>
          <p:spPr>
            <a:xfrm>
              <a:off x="1629670" y="2354146"/>
              <a:ext cx="400110" cy="1966331"/>
            </a:xfrm>
            <a:prstGeom prst="rect">
              <a:avLst/>
            </a:prstGeom>
            <a:noFill/>
          </p:spPr>
          <p:txBody>
            <a:bodyPr vert="eaVert" wrap="square" rtlCol="0">
              <a:spAutoFit/>
            </a:bodyPr>
            <a:lstStyle/>
            <a:p>
              <a:pPr algn="dist"/>
              <a:r>
                <a:rPr lang="en-US" altLang="zh-CN" sz="1400" dirty="0">
                  <a:solidFill>
                    <a:srgbClr val="CA9577"/>
                  </a:solidFill>
                  <a:latin typeface="+mn-ea"/>
                  <a:cs typeface="阿里巴巴普惠体 R" panose="00020600040101010101" pitchFamily="18" charset="-122"/>
                </a:rPr>
                <a:t>Mid-Autumn Poetry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4" cstate="screen"/>
          <a:srcRect/>
          <a:stretch>
            <a:fillRect/>
          </a:stretch>
        </p:blipFill>
        <p:spPr>
          <a:xfrm>
            <a:off x="220992" y="0"/>
            <a:ext cx="3018963" cy="4354499"/>
          </a:xfrm>
          <a:prstGeom prst="rect">
            <a:avLst/>
          </a:prstGeom>
        </p:spPr>
      </p:pic>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37" name="文本框 3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300239" y="450420"/>
            <a:ext cx="4922409" cy="3770263"/>
          </a:xfrm>
          <a:prstGeom prst="rect">
            <a:avLst/>
          </a:prstGeom>
          <a:noFill/>
        </p:spPr>
        <p:txBody>
          <a:bodyPr vert="horz" wrap="square" rtlCol="0">
            <a:spAutoFit/>
          </a:bodyPr>
          <a:lstStyle/>
          <a:p>
            <a:r>
              <a:rPr lang="en-US" altLang="zh-CN" sz="23900" b="1" spc="-300" dirty="0">
                <a:solidFill>
                  <a:srgbClr val="CA9577"/>
                </a:solidFill>
                <a:latin typeface="Arial" panose="020B0604020202020204" pitchFamily="34" charset="0"/>
                <a:ea typeface="阿里巴巴普惠体 R" panose="00020600040101010101" pitchFamily="18" charset="-122"/>
                <a:cs typeface="Arial" panose="020B0604020202020204" pitchFamily="34" charset="0"/>
              </a:rPr>
              <a:t>04</a:t>
            </a:r>
            <a:endParaRPr lang="zh-CN" altLang="en-US" sz="23900" b="1" spc="-300" dirty="0">
              <a:solidFill>
                <a:srgbClr val="CA9577"/>
              </a:solidFill>
              <a:latin typeface="Arial" panose="020B0604020202020204" pitchFamily="34" charset="0"/>
              <a:ea typeface="阿里巴巴普惠体 R" panose="00020600040101010101" pitchFamily="18" charset="-122"/>
              <a:cs typeface="Arial" panose="020B0604020202020204" pitchFamily="34" charset="0"/>
            </a:endParaRPr>
          </a:p>
        </p:txBody>
      </p:sp>
      <p:sp>
        <p:nvSpPr>
          <p:cNvPr id="38" name="文本框 3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3856956" y="3708167"/>
            <a:ext cx="4242882" cy="646331"/>
          </a:xfrm>
          <a:prstGeom prst="rect">
            <a:avLst/>
          </a:prstGeom>
          <a:noFill/>
        </p:spPr>
        <p:txBody>
          <a:bodyPr vert="horz" wrap="square" rtlCol="0">
            <a:spAutoFit/>
          </a:bodyPr>
          <a:lstStyle/>
          <a:p>
            <a:pPr algn="dist"/>
            <a:r>
              <a:rPr lang="zh-CN" altLang="en-US" sz="3600" dirty="0">
                <a:solidFill>
                  <a:srgbClr val="CA9577"/>
                </a:solidFill>
                <a:latin typeface="+mn-ea"/>
                <a:cs typeface="阿里巴巴普惠体 R" panose="00020600040101010101" pitchFamily="18" charset="-122"/>
              </a:rPr>
              <a:t>中秋的诗歌</a:t>
            </a:r>
          </a:p>
        </p:txBody>
      </p:sp>
      <p:sp>
        <p:nvSpPr>
          <p:cNvPr id="39" name="文本框 3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3856956" y="4345074"/>
            <a:ext cx="4305408" cy="978729"/>
          </a:xfrm>
          <a:prstGeom prst="rect">
            <a:avLst/>
          </a:prstGeom>
          <a:noFill/>
        </p:spPr>
        <p:txBody>
          <a:bodyPr vert="horz" wrap="square" rtlCol="0">
            <a:spAutoFit/>
          </a:bodyPr>
          <a:lstStyle/>
          <a:p>
            <a:pPr algn="ctr">
              <a:lnSpc>
                <a:spcPct val="120000"/>
              </a:lnSpc>
            </a:pPr>
            <a:r>
              <a:rPr lang="zh-CN" altLang="en-US" sz="1600" dirty="0">
                <a:solidFill>
                  <a:srgbClr val="CA957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中秋节，又称月夕、秋节、仲秋节、追月节、女儿节或团圆节，是流行于中国众多民族与汉字文化圈诸国的传统文化节日</a:t>
            </a:r>
            <a:endParaRPr lang="en-US" altLang="zh-CN" sz="1600" dirty="0">
              <a:solidFill>
                <a:srgbClr val="CA957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40" name="图片 39"/>
          <p:cNvPicPr>
            <a:picLocks noChangeAspect="1"/>
          </p:cNvPicPr>
          <p:nvPr/>
        </p:nvPicPr>
        <p:blipFill rotWithShape="1">
          <a:blip r:embed="rId4" cstate="screen"/>
          <a:srcRect/>
          <a:stretch>
            <a:fillRect/>
          </a:stretch>
        </p:blipFill>
        <p:spPr>
          <a:xfrm flipH="1">
            <a:off x="9066531" y="-1"/>
            <a:ext cx="2904477" cy="4354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heel(1)">
                                      <p:cBhvr>
                                        <p:cTn id="15" dur="2000"/>
                                        <p:tgtEl>
                                          <p:spTgt spid="3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heel(1)">
                                      <p:cBhvr>
                                        <p:cTn id="18" dur="2000"/>
                                        <p:tgtEl>
                                          <p:spTgt spid="3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heel(1)">
                                      <p:cBhvr>
                                        <p:cTn id="21" dur="2000"/>
                                        <p:tgtEl>
                                          <p:spTgt spid="39"/>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8" name="矩形 7"/>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4" cstate="screen"/>
          <a:srcRect/>
          <a:stretch>
            <a:fillRect/>
          </a:stretch>
        </p:blipFill>
        <p:spPr>
          <a:xfrm>
            <a:off x="220992" y="0"/>
            <a:ext cx="1592609" cy="2297151"/>
          </a:xfrm>
          <a:prstGeom prst="rect">
            <a:avLst/>
          </a:prstGeom>
        </p:spPr>
      </p:pic>
      <p:pic>
        <p:nvPicPr>
          <p:cNvPr id="40" name="图片 39"/>
          <p:cNvPicPr>
            <a:picLocks noChangeAspect="1"/>
          </p:cNvPicPr>
          <p:nvPr/>
        </p:nvPicPr>
        <p:blipFill rotWithShape="1">
          <a:blip r:embed="rId5" cstate="screen"/>
          <a:srcRect/>
          <a:stretch>
            <a:fillRect/>
          </a:stretch>
        </p:blipFill>
        <p:spPr>
          <a:xfrm flipH="1">
            <a:off x="10415822" y="-1"/>
            <a:ext cx="1532214" cy="2297151"/>
          </a:xfrm>
          <a:prstGeom prst="rect">
            <a:avLst/>
          </a:prstGeom>
        </p:spPr>
      </p:pic>
      <p:grpSp>
        <p:nvGrpSpPr>
          <p:cNvPr id="13" name="组合 12"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1193269" y="1542008"/>
            <a:ext cx="1785423" cy="3773983"/>
            <a:chOff x="5912927" y="2542295"/>
            <a:chExt cx="1785423" cy="2725770"/>
          </a:xfrm>
        </p:grpSpPr>
        <p:sp>
          <p:nvSpPr>
            <p:cNvPr id="14" name="文本框 13"/>
            <p:cNvSpPr txBox="1"/>
            <p:nvPr/>
          </p:nvSpPr>
          <p:spPr>
            <a:xfrm>
              <a:off x="5912927" y="2542295"/>
              <a:ext cx="1431161" cy="2725770"/>
            </a:xfrm>
            <a:prstGeom prst="rect">
              <a:avLst/>
            </a:prstGeom>
            <a:noFill/>
          </p:spPr>
          <p:txBody>
            <a:bodyPr vert="eaVert" wrap="square" rtlCol="0">
              <a:spAutoFit/>
            </a:bodyPr>
            <a:lstStyle/>
            <a:p>
              <a:pPr>
                <a:lnSpc>
                  <a:spcPct val="150000"/>
                </a:lnSpc>
              </a:pPr>
              <a:r>
                <a:rPr lang="zh-CN" altLang="en-US" dirty="0">
                  <a:solidFill>
                    <a:schemeClr val="tx1">
                      <a:lumMod val="95000"/>
                      <a:lumOff val="5000"/>
                    </a:schemeClr>
                  </a:solidFill>
                  <a:latin typeface="+mn-ea"/>
                  <a:cs typeface="阿里巴巴普惠体 R" panose="00020600040101010101" pitchFamily="18" charset="-122"/>
                </a:rPr>
                <a:t>中秋节赏月赏月和吃月饼是中国各地过中秋节的必备习俗。</a:t>
              </a:r>
            </a:p>
          </p:txBody>
        </p:sp>
        <p:sp>
          <p:nvSpPr>
            <p:cNvPr id="15" name="文本框 14"/>
            <p:cNvSpPr txBox="1"/>
            <p:nvPr/>
          </p:nvSpPr>
          <p:spPr>
            <a:xfrm>
              <a:off x="7205907" y="2542295"/>
              <a:ext cx="492443" cy="1802525"/>
            </a:xfrm>
            <a:prstGeom prst="rect">
              <a:avLst/>
            </a:prstGeom>
            <a:noFill/>
          </p:spPr>
          <p:txBody>
            <a:bodyPr vert="eaVert"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嫦娥奔月</a:t>
              </a:r>
            </a:p>
          </p:txBody>
        </p:sp>
      </p:grpSp>
      <p:grpSp>
        <p:nvGrpSpPr>
          <p:cNvPr id="16" name="组合 1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3142343" y="1542008"/>
            <a:ext cx="1785423" cy="3773983"/>
            <a:chOff x="5912927" y="2542295"/>
            <a:chExt cx="1785423" cy="2725770"/>
          </a:xfrm>
        </p:grpSpPr>
        <p:sp>
          <p:nvSpPr>
            <p:cNvPr id="17" name="文本框 16"/>
            <p:cNvSpPr txBox="1"/>
            <p:nvPr/>
          </p:nvSpPr>
          <p:spPr>
            <a:xfrm>
              <a:off x="5912927" y="2542295"/>
              <a:ext cx="1431161" cy="2725770"/>
            </a:xfrm>
            <a:prstGeom prst="rect">
              <a:avLst/>
            </a:prstGeom>
            <a:noFill/>
          </p:spPr>
          <p:txBody>
            <a:bodyPr vert="eaVert" wrap="square" rtlCol="0">
              <a:spAutoFit/>
            </a:bodyPr>
            <a:lstStyle/>
            <a:p>
              <a:pPr>
                <a:lnSpc>
                  <a:spcPct val="150000"/>
                </a:lnSpc>
              </a:pPr>
              <a:r>
                <a:rPr lang="zh-CN" altLang="en-US" dirty="0">
                  <a:solidFill>
                    <a:schemeClr val="tx1">
                      <a:lumMod val="95000"/>
                      <a:lumOff val="5000"/>
                    </a:schemeClr>
                  </a:solidFill>
                  <a:latin typeface="+mn-ea"/>
                  <a:cs typeface="阿里巴巴普惠体 R" panose="00020600040101010101" pitchFamily="18" charset="-122"/>
                </a:rPr>
                <a:t>中秋节赏月赏月和吃月饼是中国各地过中秋节的必备习俗。</a:t>
              </a:r>
            </a:p>
          </p:txBody>
        </p:sp>
        <p:sp>
          <p:nvSpPr>
            <p:cNvPr id="18" name="文本框 17"/>
            <p:cNvSpPr txBox="1"/>
            <p:nvPr/>
          </p:nvSpPr>
          <p:spPr>
            <a:xfrm>
              <a:off x="7205907" y="2542295"/>
              <a:ext cx="492443" cy="1802525"/>
            </a:xfrm>
            <a:prstGeom prst="rect">
              <a:avLst/>
            </a:prstGeom>
            <a:noFill/>
          </p:spPr>
          <p:txBody>
            <a:bodyPr vert="eaVert"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嫦娥奔月</a:t>
              </a:r>
            </a:p>
          </p:txBody>
        </p:sp>
      </p:grpSp>
      <p:grpSp>
        <p:nvGrpSpPr>
          <p:cNvPr id="19" name="组合 1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5079442" y="1542008"/>
            <a:ext cx="1785423" cy="3773983"/>
            <a:chOff x="5912927" y="2542295"/>
            <a:chExt cx="1785423" cy="2725770"/>
          </a:xfrm>
        </p:grpSpPr>
        <p:sp>
          <p:nvSpPr>
            <p:cNvPr id="20" name="文本框 19"/>
            <p:cNvSpPr txBox="1"/>
            <p:nvPr/>
          </p:nvSpPr>
          <p:spPr>
            <a:xfrm>
              <a:off x="5912927" y="2542295"/>
              <a:ext cx="1431161" cy="2725770"/>
            </a:xfrm>
            <a:prstGeom prst="rect">
              <a:avLst/>
            </a:prstGeom>
            <a:noFill/>
          </p:spPr>
          <p:txBody>
            <a:bodyPr vert="eaVert" wrap="square" rtlCol="0">
              <a:spAutoFit/>
            </a:bodyPr>
            <a:lstStyle/>
            <a:p>
              <a:pPr>
                <a:lnSpc>
                  <a:spcPct val="150000"/>
                </a:lnSpc>
              </a:pPr>
              <a:r>
                <a:rPr lang="zh-CN" altLang="en-US" dirty="0">
                  <a:solidFill>
                    <a:schemeClr val="tx1">
                      <a:lumMod val="95000"/>
                      <a:lumOff val="5000"/>
                    </a:schemeClr>
                  </a:solidFill>
                  <a:latin typeface="+mn-ea"/>
                  <a:cs typeface="阿里巴巴普惠体 R" panose="00020600040101010101" pitchFamily="18" charset="-122"/>
                </a:rPr>
                <a:t>中秋节赏月赏月和吃月饼是中国各地过中秋节的必备习俗。</a:t>
              </a:r>
            </a:p>
          </p:txBody>
        </p:sp>
        <p:sp>
          <p:nvSpPr>
            <p:cNvPr id="21" name="文本框 20"/>
            <p:cNvSpPr txBox="1"/>
            <p:nvPr/>
          </p:nvSpPr>
          <p:spPr>
            <a:xfrm>
              <a:off x="7205907" y="2542295"/>
              <a:ext cx="492443" cy="1802525"/>
            </a:xfrm>
            <a:prstGeom prst="rect">
              <a:avLst/>
            </a:prstGeom>
            <a:noFill/>
          </p:spPr>
          <p:txBody>
            <a:bodyPr vert="eaVert"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嫦娥奔月</a:t>
              </a:r>
            </a:p>
          </p:txBody>
        </p:sp>
      </p:grpSp>
      <p:pic>
        <p:nvPicPr>
          <p:cNvPr id="22" name="图片 21"/>
          <p:cNvPicPr>
            <a:picLocks noChangeAspect="1"/>
          </p:cNvPicPr>
          <p:nvPr/>
        </p:nvPicPr>
        <p:blipFill>
          <a:blip r:embed="rId6" cstate="screen"/>
          <a:stretch>
            <a:fillRect/>
          </a:stretch>
        </p:blipFill>
        <p:spPr>
          <a:xfrm>
            <a:off x="7087876" y="1638096"/>
            <a:ext cx="3858895" cy="35818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8" name="矩形 7"/>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4" cstate="screen"/>
          <a:srcRect/>
          <a:stretch>
            <a:fillRect/>
          </a:stretch>
        </p:blipFill>
        <p:spPr>
          <a:xfrm>
            <a:off x="220992" y="0"/>
            <a:ext cx="1592609" cy="2297151"/>
          </a:xfrm>
          <a:prstGeom prst="rect">
            <a:avLst/>
          </a:prstGeom>
        </p:spPr>
      </p:pic>
      <p:pic>
        <p:nvPicPr>
          <p:cNvPr id="40" name="图片 39"/>
          <p:cNvPicPr>
            <a:picLocks noChangeAspect="1"/>
          </p:cNvPicPr>
          <p:nvPr/>
        </p:nvPicPr>
        <p:blipFill rotWithShape="1">
          <a:blip r:embed="rId5" cstate="screen"/>
          <a:srcRect/>
          <a:stretch>
            <a:fillRect/>
          </a:stretch>
        </p:blipFill>
        <p:spPr>
          <a:xfrm flipH="1">
            <a:off x="10415822" y="-1"/>
            <a:ext cx="1532214" cy="2297151"/>
          </a:xfrm>
          <a:prstGeom prst="rect">
            <a:avLst/>
          </a:prstGeom>
        </p:spPr>
      </p:pic>
      <p:grpSp>
        <p:nvGrpSpPr>
          <p:cNvPr id="25" name="组合 2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8064286" y="1404237"/>
            <a:ext cx="2507637" cy="1565878"/>
            <a:chOff x="1952201" y="1523105"/>
            <a:chExt cx="2507637" cy="1565878"/>
          </a:xfrm>
        </p:grpSpPr>
        <p:sp>
          <p:nvSpPr>
            <p:cNvPr id="26" name="文本框 25"/>
            <p:cNvSpPr txBox="1"/>
            <p:nvPr/>
          </p:nvSpPr>
          <p:spPr>
            <a:xfrm>
              <a:off x="1952201" y="1923215"/>
              <a:ext cx="2507637" cy="1165768"/>
            </a:xfrm>
            <a:prstGeom prst="rect">
              <a:avLst/>
            </a:prstGeom>
            <a:noFill/>
          </p:spPr>
          <p:txBody>
            <a:bodyPr vert="horz" wrap="square" rtlCol="0">
              <a:spAutoFit/>
            </a:bodyPr>
            <a:lstStyle/>
            <a:p>
              <a:pPr algn="just">
                <a:lnSpc>
                  <a:spcPct val="150000"/>
                </a:lnSpc>
              </a:pPr>
              <a:r>
                <a:rPr lang="zh-CN" altLang="en-US" sz="1600" dirty="0">
                  <a:solidFill>
                    <a:schemeClr val="tx1">
                      <a:lumMod val="95000"/>
                      <a:lumOff val="5000"/>
                    </a:schemeClr>
                  </a:solidFill>
                  <a:latin typeface="+mn-ea"/>
                </a:rPr>
                <a:t>中秋节也是东亚和东南亚一些国家尤其是当地的华人华侨的传统节日。</a:t>
              </a:r>
              <a:endParaRPr lang="en-US" altLang="zh-CN" sz="1600" dirty="0">
                <a:solidFill>
                  <a:schemeClr val="tx1">
                    <a:lumMod val="95000"/>
                    <a:lumOff val="5000"/>
                  </a:schemeClr>
                </a:solidFill>
                <a:latin typeface="+mn-ea"/>
                <a:cs typeface="阿里巴巴普惠体 R" panose="00020600040101010101" pitchFamily="18" charset="-122"/>
              </a:endParaRPr>
            </a:p>
          </p:txBody>
        </p:sp>
        <p:sp>
          <p:nvSpPr>
            <p:cNvPr id="27" name="文本框 26"/>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嫦娥奔月</a:t>
              </a:r>
            </a:p>
          </p:txBody>
        </p:sp>
      </p:grpSp>
      <p:grpSp>
        <p:nvGrpSpPr>
          <p:cNvPr id="28" name="组合 2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8064287" y="3866450"/>
            <a:ext cx="2507637" cy="1565878"/>
            <a:chOff x="1952201" y="1523105"/>
            <a:chExt cx="2507637" cy="1565878"/>
          </a:xfrm>
        </p:grpSpPr>
        <p:sp>
          <p:nvSpPr>
            <p:cNvPr id="29" name="文本框 28"/>
            <p:cNvSpPr txBox="1"/>
            <p:nvPr/>
          </p:nvSpPr>
          <p:spPr>
            <a:xfrm>
              <a:off x="1952201" y="1923215"/>
              <a:ext cx="2507637" cy="1165768"/>
            </a:xfrm>
            <a:prstGeom prst="rect">
              <a:avLst/>
            </a:prstGeom>
            <a:noFill/>
          </p:spPr>
          <p:txBody>
            <a:bodyPr vert="horz" wrap="square" rtlCol="0">
              <a:spAutoFit/>
            </a:bodyPr>
            <a:lstStyle/>
            <a:p>
              <a:pPr algn="just">
                <a:lnSpc>
                  <a:spcPct val="150000"/>
                </a:lnSpc>
              </a:pPr>
              <a:r>
                <a:rPr lang="zh-CN" altLang="en-US" sz="1600" dirty="0">
                  <a:solidFill>
                    <a:schemeClr val="tx1">
                      <a:lumMod val="95000"/>
                      <a:lumOff val="5000"/>
                    </a:schemeClr>
                  </a:solidFill>
                  <a:latin typeface="+mn-ea"/>
                </a:rPr>
                <a:t>中秋节也是东亚和东南亚一些国家尤其是当地的华人华侨的传统节日。</a:t>
              </a:r>
              <a:endParaRPr lang="en-US" altLang="zh-CN" sz="1600" dirty="0">
                <a:solidFill>
                  <a:schemeClr val="tx1">
                    <a:lumMod val="95000"/>
                    <a:lumOff val="5000"/>
                  </a:schemeClr>
                </a:solidFill>
                <a:latin typeface="+mn-ea"/>
                <a:cs typeface="阿里巴巴普惠体 R" panose="00020600040101010101" pitchFamily="18" charset="-122"/>
              </a:endParaRPr>
            </a:p>
          </p:txBody>
        </p:sp>
        <p:sp>
          <p:nvSpPr>
            <p:cNvPr id="30" name="文本框 29"/>
            <p:cNvSpPr txBox="1"/>
            <p:nvPr/>
          </p:nvSpPr>
          <p:spPr>
            <a:xfrm>
              <a:off x="1952201" y="1523105"/>
              <a:ext cx="1519682" cy="400110"/>
            </a:xfrm>
            <a:prstGeom prst="rect">
              <a:avLst/>
            </a:prstGeom>
            <a:noFill/>
          </p:spPr>
          <p:txBody>
            <a:bodyPr vert="horz"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嫦娥奔月</a:t>
              </a:r>
            </a:p>
          </p:txBody>
        </p:sp>
      </p:grpSp>
      <p:sp>
        <p:nvSpPr>
          <p:cNvPr id="31" name="文本框 3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620076" y="1404237"/>
            <a:ext cx="2620625" cy="3792961"/>
          </a:xfrm>
          <a:prstGeom prst="rect">
            <a:avLst/>
          </a:prstGeom>
          <a:noFill/>
        </p:spPr>
        <p:txBody>
          <a:bodyPr vert="horz" wrap="square" rtlCol="0">
            <a:spAutoFit/>
          </a:bodyPr>
          <a:lstStyle/>
          <a:p>
            <a:pPr>
              <a:lnSpc>
                <a:spcPct val="150000"/>
              </a:lnSpc>
            </a:pPr>
            <a:r>
              <a:rPr lang="zh-CN" altLang="en-US" dirty="0">
                <a:solidFill>
                  <a:schemeClr val="tx1">
                    <a:lumMod val="95000"/>
                    <a:lumOff val="5000"/>
                  </a:schemeClr>
                </a:solidFill>
                <a:latin typeface="+mn-ea"/>
              </a:rPr>
              <a:t>中秋节始于唐朝初年，盛行于宋朝，至明清时，已成为与春节齐名的中国传统节日之一。受中华文化的影响，自</a:t>
            </a:r>
            <a:r>
              <a:rPr lang="en-US" altLang="zh-CN" dirty="0">
                <a:solidFill>
                  <a:schemeClr val="tx1">
                    <a:lumMod val="95000"/>
                    <a:lumOff val="5000"/>
                  </a:schemeClr>
                </a:solidFill>
                <a:latin typeface="+mn-ea"/>
              </a:rPr>
              <a:t>2008</a:t>
            </a:r>
            <a:r>
              <a:rPr lang="zh-CN" altLang="en-US" dirty="0">
                <a:solidFill>
                  <a:schemeClr val="tx1">
                    <a:lumMod val="95000"/>
                    <a:lumOff val="5000"/>
                  </a:schemeClr>
                </a:solidFill>
                <a:latin typeface="+mn-ea"/>
              </a:rPr>
              <a:t>年起中秋节被列为国家法定节假日。自</a:t>
            </a:r>
            <a:r>
              <a:rPr lang="en-US" altLang="zh-CN" dirty="0">
                <a:solidFill>
                  <a:schemeClr val="tx1">
                    <a:lumMod val="95000"/>
                    <a:lumOff val="5000"/>
                  </a:schemeClr>
                </a:solidFill>
                <a:latin typeface="+mn-ea"/>
              </a:rPr>
              <a:t>2008</a:t>
            </a:r>
            <a:r>
              <a:rPr lang="zh-CN" altLang="en-US" dirty="0">
                <a:solidFill>
                  <a:schemeClr val="tx1">
                    <a:lumMod val="95000"/>
                    <a:lumOff val="5000"/>
                  </a:schemeClr>
                </a:solidFill>
                <a:latin typeface="+mn-ea"/>
              </a:rPr>
              <a:t>年起中秋节被列为国家法定节假日。</a:t>
            </a:r>
          </a:p>
        </p:txBody>
      </p:sp>
      <p:pic>
        <p:nvPicPr>
          <p:cNvPr id="3" name="图片 2"/>
          <p:cNvPicPr>
            <a:picLocks noChangeAspect="1"/>
          </p:cNvPicPr>
          <p:nvPr/>
        </p:nvPicPr>
        <p:blipFill>
          <a:blip r:embed="rId6" cstate="screen"/>
          <a:stretch>
            <a:fillRect/>
          </a:stretch>
        </p:blipFill>
        <p:spPr>
          <a:xfrm>
            <a:off x="3408687" y="654202"/>
            <a:ext cx="5549596" cy="5549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heel(1)">
                                      <p:cBhvr>
                                        <p:cTn id="11" dur="2000"/>
                                        <p:tgtEl>
                                          <p:spTgt spid="25"/>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heel(1)">
                                      <p:cBhvr>
                                        <p:cTn id="15" dur="2000"/>
                                        <p:tgtEl>
                                          <p:spTgt spid="28"/>
                                        </p:tgtEl>
                                      </p:cBhvr>
                                    </p:animEffect>
                                  </p:childTnLst>
                                </p:cTn>
                              </p:par>
                            </p:childTnLst>
                          </p:cTn>
                        </p:par>
                        <p:par>
                          <p:cTn id="16" fill="hold">
                            <p:stCondLst>
                              <p:cond delay="4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6181939" y="1629293"/>
            <a:ext cx="5142945" cy="3246549"/>
          </a:xfrm>
          <a:prstGeom prst="rect">
            <a:avLst/>
          </a:prstGeom>
        </p:spPr>
      </p:pic>
      <p:grpSp>
        <p:nvGrpSpPr>
          <p:cNvPr id="5" name="组合 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1758519" y="1542008"/>
            <a:ext cx="1785423" cy="3773983"/>
            <a:chOff x="5912927" y="2542295"/>
            <a:chExt cx="1785423" cy="2725770"/>
          </a:xfrm>
        </p:grpSpPr>
        <p:sp>
          <p:nvSpPr>
            <p:cNvPr id="6" name="文本框 13"/>
            <p:cNvSpPr txBox="1"/>
            <p:nvPr/>
          </p:nvSpPr>
          <p:spPr>
            <a:xfrm>
              <a:off x="5912927" y="2542295"/>
              <a:ext cx="1431161" cy="2725770"/>
            </a:xfrm>
            <a:prstGeom prst="rect">
              <a:avLst/>
            </a:prstGeom>
            <a:noFill/>
          </p:spPr>
          <p:txBody>
            <a:bodyPr vert="eaVert" wrap="square" rtlCol="0">
              <a:spAutoFit/>
            </a:bodyPr>
            <a:lstStyle/>
            <a:p>
              <a:pPr>
                <a:lnSpc>
                  <a:spcPct val="150000"/>
                </a:lnSpc>
              </a:pPr>
              <a:r>
                <a:rPr lang="zh-CN" altLang="en-US" dirty="0">
                  <a:solidFill>
                    <a:schemeClr val="tx1">
                      <a:lumMod val="95000"/>
                      <a:lumOff val="5000"/>
                    </a:schemeClr>
                  </a:solidFill>
                  <a:latin typeface="+mn-ea"/>
                  <a:cs typeface="阿里巴巴普惠体 R" panose="00020600040101010101" pitchFamily="18" charset="-122"/>
                </a:rPr>
                <a:t>中秋节赏月赏月和吃月饼是中国各地过中秋节的必备习俗。</a:t>
              </a:r>
            </a:p>
          </p:txBody>
        </p:sp>
        <p:sp>
          <p:nvSpPr>
            <p:cNvPr id="7" name="文本框 14"/>
            <p:cNvSpPr txBox="1"/>
            <p:nvPr/>
          </p:nvSpPr>
          <p:spPr>
            <a:xfrm>
              <a:off x="7205907" y="2542295"/>
              <a:ext cx="492443" cy="1802525"/>
            </a:xfrm>
            <a:prstGeom prst="rect">
              <a:avLst/>
            </a:prstGeom>
            <a:noFill/>
          </p:spPr>
          <p:txBody>
            <a:bodyPr vert="eaVert"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嫦娥奔月</a:t>
              </a:r>
            </a:p>
          </p:txBody>
        </p:sp>
      </p:grpSp>
      <p:grpSp>
        <p:nvGrpSpPr>
          <p:cNvPr id="8" name="组合 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GrpSpPr/>
          <p:nvPr/>
        </p:nvGrpSpPr>
        <p:grpSpPr>
          <a:xfrm>
            <a:off x="3707593" y="1542008"/>
            <a:ext cx="1785423" cy="3773983"/>
            <a:chOff x="5912927" y="2542295"/>
            <a:chExt cx="1785423" cy="2725770"/>
          </a:xfrm>
        </p:grpSpPr>
        <p:sp>
          <p:nvSpPr>
            <p:cNvPr id="9" name="文本框 16"/>
            <p:cNvSpPr txBox="1"/>
            <p:nvPr/>
          </p:nvSpPr>
          <p:spPr>
            <a:xfrm>
              <a:off x="5912927" y="2542295"/>
              <a:ext cx="1431161" cy="2725770"/>
            </a:xfrm>
            <a:prstGeom prst="rect">
              <a:avLst/>
            </a:prstGeom>
            <a:noFill/>
          </p:spPr>
          <p:txBody>
            <a:bodyPr vert="eaVert" wrap="square" rtlCol="0">
              <a:spAutoFit/>
            </a:bodyPr>
            <a:lstStyle/>
            <a:p>
              <a:pPr>
                <a:lnSpc>
                  <a:spcPct val="150000"/>
                </a:lnSpc>
              </a:pPr>
              <a:r>
                <a:rPr lang="zh-CN" altLang="en-US" dirty="0">
                  <a:solidFill>
                    <a:schemeClr val="tx1">
                      <a:lumMod val="95000"/>
                      <a:lumOff val="5000"/>
                    </a:schemeClr>
                  </a:solidFill>
                  <a:latin typeface="+mn-ea"/>
                  <a:cs typeface="阿里巴巴普惠体 R" panose="00020600040101010101" pitchFamily="18" charset="-122"/>
                </a:rPr>
                <a:t>中秋节赏月赏月和吃月饼是中国各地过中秋节的必备习俗。</a:t>
              </a:r>
            </a:p>
          </p:txBody>
        </p:sp>
        <p:sp>
          <p:nvSpPr>
            <p:cNvPr id="10" name="文本框 17"/>
            <p:cNvSpPr txBox="1"/>
            <p:nvPr/>
          </p:nvSpPr>
          <p:spPr>
            <a:xfrm>
              <a:off x="7205907" y="2542295"/>
              <a:ext cx="492443" cy="1802525"/>
            </a:xfrm>
            <a:prstGeom prst="rect">
              <a:avLst/>
            </a:prstGeom>
            <a:noFill/>
          </p:spPr>
          <p:txBody>
            <a:bodyPr vert="eaVert" wrap="square" rtlCol="0">
              <a:spAutoFit/>
            </a:bodyPr>
            <a:lstStyle/>
            <a:p>
              <a:pPr algn="dist"/>
              <a:r>
                <a:rPr lang="zh-CN" altLang="en-US" sz="2000" dirty="0">
                  <a:solidFill>
                    <a:schemeClr val="tx1">
                      <a:lumMod val="95000"/>
                      <a:lumOff val="5000"/>
                    </a:schemeClr>
                  </a:solidFill>
                  <a:latin typeface="+mn-ea"/>
                  <a:cs typeface="阿里巴巴普惠体 R" panose="00020600040101010101" pitchFamily="18" charset="-122"/>
                </a:rPr>
                <a:t>嫦娥奔月</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5138588" y="749480"/>
            <a:ext cx="5969648" cy="5219058"/>
          </a:xfrm>
          <a:prstGeom prst="rect">
            <a:avLst/>
          </a:prstGeom>
        </p:spPr>
      </p:pic>
      <p:sp>
        <p:nvSpPr>
          <p:cNvPr id="5" name="文本框 3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620076" y="1404237"/>
            <a:ext cx="2620625" cy="3792961"/>
          </a:xfrm>
          <a:prstGeom prst="rect">
            <a:avLst/>
          </a:prstGeom>
          <a:noFill/>
        </p:spPr>
        <p:txBody>
          <a:bodyPr vert="horz" wrap="square" rtlCol="0">
            <a:spAutoFit/>
          </a:bodyPr>
          <a:lstStyle/>
          <a:p>
            <a:pPr>
              <a:lnSpc>
                <a:spcPct val="150000"/>
              </a:lnSpc>
            </a:pPr>
            <a:r>
              <a:rPr lang="zh-CN" altLang="en-US" dirty="0">
                <a:solidFill>
                  <a:schemeClr val="tx1">
                    <a:lumMod val="95000"/>
                    <a:lumOff val="5000"/>
                  </a:schemeClr>
                </a:solidFill>
                <a:latin typeface="+mn-ea"/>
              </a:rPr>
              <a:t>中秋节始于唐朝初年，盛行于宋朝，至明清时，已成为与春节齐名的中国传统节日之一。受中华文化的影响，自</a:t>
            </a:r>
            <a:r>
              <a:rPr lang="en-US" altLang="zh-CN" dirty="0">
                <a:solidFill>
                  <a:schemeClr val="tx1">
                    <a:lumMod val="95000"/>
                    <a:lumOff val="5000"/>
                  </a:schemeClr>
                </a:solidFill>
                <a:latin typeface="+mn-ea"/>
              </a:rPr>
              <a:t>2008</a:t>
            </a:r>
            <a:r>
              <a:rPr lang="zh-CN" altLang="en-US" dirty="0">
                <a:solidFill>
                  <a:schemeClr val="tx1">
                    <a:lumMod val="95000"/>
                    <a:lumOff val="5000"/>
                  </a:schemeClr>
                </a:solidFill>
                <a:latin typeface="+mn-ea"/>
              </a:rPr>
              <a:t>年起中秋节被列为国家法定节假日。自</a:t>
            </a:r>
            <a:r>
              <a:rPr lang="en-US" altLang="zh-CN" dirty="0">
                <a:solidFill>
                  <a:schemeClr val="tx1">
                    <a:lumMod val="95000"/>
                    <a:lumOff val="5000"/>
                  </a:schemeClr>
                </a:solidFill>
                <a:latin typeface="+mn-ea"/>
              </a:rPr>
              <a:t>2008</a:t>
            </a:r>
            <a:r>
              <a:rPr lang="zh-CN" altLang="en-US" dirty="0">
                <a:solidFill>
                  <a:schemeClr val="tx1">
                    <a:lumMod val="95000"/>
                    <a:lumOff val="5000"/>
                  </a:schemeClr>
                </a:solidFill>
                <a:latin typeface="+mn-ea"/>
              </a:rPr>
              <a:t>年起中秋节被列为国家法定节假日。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图片 18"/>
          <p:cNvPicPr>
            <a:picLocks noChangeAspect="1"/>
          </p:cNvPicPr>
          <p:nvPr/>
        </p:nvPicPr>
        <p:blipFill>
          <a:blip r:embed="rId4" cstate="screen"/>
          <a:stretch>
            <a:fillRect/>
          </a:stretch>
        </p:blipFill>
        <p:spPr>
          <a:xfrm flipH="1" flipV="1">
            <a:off x="951683" y="2503500"/>
            <a:ext cx="4255285" cy="1850999"/>
          </a:xfrm>
          <a:prstGeom prst="rect">
            <a:avLst/>
          </a:prstGeom>
        </p:spPr>
      </p:pic>
      <p:pic>
        <p:nvPicPr>
          <p:cNvPr id="18" name="图片 17"/>
          <p:cNvPicPr>
            <a:picLocks noChangeAspect="1"/>
          </p:cNvPicPr>
          <p:nvPr/>
        </p:nvPicPr>
        <p:blipFill>
          <a:blip r:embed="rId5" cstate="screen"/>
          <a:stretch>
            <a:fillRect/>
          </a:stretch>
        </p:blipFill>
        <p:spPr>
          <a:xfrm>
            <a:off x="6840709" y="1358561"/>
            <a:ext cx="4255286" cy="2165689"/>
          </a:xfrm>
          <a:prstGeom prst="rect">
            <a:avLst/>
          </a:prstGeom>
        </p:spPr>
      </p:pic>
      <p:pic>
        <p:nvPicPr>
          <p:cNvPr id="3" name="图片 2"/>
          <p:cNvPicPr>
            <a:picLocks noChangeAspect="1"/>
          </p:cNvPicPr>
          <p:nvPr/>
        </p:nvPicPr>
        <p:blipFill rotWithShape="1">
          <a:blip r:embed="rId6" cstate="screen"/>
          <a:srcRect l="27348" r="27744" b="2114"/>
          <a:stretch>
            <a:fillRect/>
          </a:stretch>
        </p:blipFill>
        <p:spPr>
          <a:xfrm>
            <a:off x="3334214" y="0"/>
            <a:ext cx="5475249" cy="6713034"/>
          </a:xfrm>
          <a:prstGeom prst="rect">
            <a:avLst/>
          </a:prstGeom>
        </p:spPr>
      </p:pic>
      <p:sp>
        <p:nvSpPr>
          <p:cNvPr id="5" name="文本框 4"/>
          <p:cNvSpPr txBox="1"/>
          <p:nvPr/>
        </p:nvSpPr>
        <p:spPr>
          <a:xfrm>
            <a:off x="5308375" y="512957"/>
            <a:ext cx="1538883" cy="5073805"/>
          </a:xfrm>
          <a:prstGeom prst="rect">
            <a:avLst/>
          </a:prstGeom>
          <a:noFill/>
        </p:spPr>
        <p:txBody>
          <a:bodyPr vert="eaVert" wrap="square" rtlCol="0">
            <a:spAutoFit/>
          </a:bodyPr>
          <a:lstStyle/>
          <a:p>
            <a:pPr algn="ctr"/>
            <a:r>
              <a:rPr lang="zh-CN" altLang="en-US" sz="8800" dirty="0">
                <a:solidFill>
                  <a:schemeClr val="bg1"/>
                </a:solidFill>
                <a:latin typeface="思源宋体 CN Heavy" panose="02020900000000000000" pitchFamily="18" charset="-122"/>
                <a:ea typeface="思源宋体 CN Heavy" panose="02020900000000000000" pitchFamily="18" charset="-122"/>
              </a:rPr>
              <a:t>节日快乐</a:t>
            </a:r>
          </a:p>
        </p:txBody>
      </p:sp>
      <p:sp>
        <p:nvSpPr>
          <p:cNvPr id="12" name="rabbit-shape_47058"/>
          <p:cNvSpPr>
            <a:spLocks noChangeAspect="1"/>
          </p:cNvSpPr>
          <p:nvPr/>
        </p:nvSpPr>
        <p:spPr bwMode="auto">
          <a:xfrm rot="20911722">
            <a:off x="4007717" y="397777"/>
            <a:ext cx="1015021" cy="1200989"/>
          </a:xfrm>
          <a:custGeom>
            <a:avLst/>
            <a:gdLst>
              <a:gd name="T0" fmla="*/ 5539 w 6589"/>
              <a:gd name="T1" fmla="*/ 2064 h 7807"/>
              <a:gd name="T2" fmla="*/ 5537 w 6589"/>
              <a:gd name="T3" fmla="*/ 1401 h 7807"/>
              <a:gd name="T4" fmla="*/ 5389 w 6589"/>
              <a:gd name="T5" fmla="*/ 608 h 7807"/>
              <a:gd name="T6" fmla="*/ 4889 w 6589"/>
              <a:gd name="T7" fmla="*/ 39 h 7807"/>
              <a:gd name="T8" fmla="*/ 4679 w 6589"/>
              <a:gd name="T9" fmla="*/ 962 h 7807"/>
              <a:gd name="T10" fmla="*/ 3804 w 6589"/>
              <a:gd name="T11" fmla="*/ 405 h 7807"/>
              <a:gd name="T12" fmla="*/ 3293 w 6589"/>
              <a:gd name="T13" fmla="*/ 662 h 7807"/>
              <a:gd name="T14" fmla="*/ 4005 w 6589"/>
              <a:gd name="T15" fmla="*/ 1649 h 7807"/>
              <a:gd name="T16" fmla="*/ 4252 w 6589"/>
              <a:gd name="T17" fmla="*/ 2620 h 7807"/>
              <a:gd name="T18" fmla="*/ 4097 w 6589"/>
              <a:gd name="T19" fmla="*/ 3150 h 7807"/>
              <a:gd name="T20" fmla="*/ 3892 w 6589"/>
              <a:gd name="T21" fmla="*/ 3554 h 7807"/>
              <a:gd name="T22" fmla="*/ 3843 w 6589"/>
              <a:gd name="T23" fmla="*/ 3608 h 7807"/>
              <a:gd name="T24" fmla="*/ 3697 w 6589"/>
              <a:gd name="T25" fmla="*/ 3715 h 7807"/>
              <a:gd name="T26" fmla="*/ 3396 w 6589"/>
              <a:gd name="T27" fmla="*/ 3788 h 7807"/>
              <a:gd name="T28" fmla="*/ 2458 w 6589"/>
              <a:gd name="T29" fmla="*/ 3878 h 7807"/>
              <a:gd name="T30" fmla="*/ 1936 w 6589"/>
              <a:gd name="T31" fmla="*/ 4077 h 7807"/>
              <a:gd name="T32" fmla="*/ 1235 w 6589"/>
              <a:gd name="T33" fmla="*/ 4454 h 7807"/>
              <a:gd name="T34" fmla="*/ 1034 w 6589"/>
              <a:gd name="T35" fmla="*/ 4651 h 7807"/>
              <a:gd name="T36" fmla="*/ 878 w 6589"/>
              <a:gd name="T37" fmla="*/ 4788 h 7807"/>
              <a:gd name="T38" fmla="*/ 600 w 6589"/>
              <a:gd name="T39" fmla="*/ 5114 h 7807"/>
              <a:gd name="T40" fmla="*/ 380 w 6589"/>
              <a:gd name="T41" fmla="*/ 5494 h 7807"/>
              <a:gd name="T42" fmla="*/ 302 w 6589"/>
              <a:gd name="T43" fmla="*/ 5665 h 7807"/>
              <a:gd name="T44" fmla="*/ 173 w 6589"/>
              <a:gd name="T45" fmla="*/ 6162 h 7807"/>
              <a:gd name="T46" fmla="*/ 126 w 6589"/>
              <a:gd name="T47" fmla="*/ 6688 h 7807"/>
              <a:gd name="T48" fmla="*/ 119 w 6589"/>
              <a:gd name="T49" fmla="*/ 6894 h 7807"/>
              <a:gd name="T50" fmla="*/ 22 w 6589"/>
              <a:gd name="T51" fmla="*/ 7216 h 7807"/>
              <a:gd name="T52" fmla="*/ 37 w 6589"/>
              <a:gd name="T53" fmla="*/ 7274 h 7807"/>
              <a:gd name="T54" fmla="*/ 583 w 6589"/>
              <a:gd name="T55" fmla="*/ 7737 h 7807"/>
              <a:gd name="T56" fmla="*/ 740 w 6589"/>
              <a:gd name="T57" fmla="*/ 7725 h 7807"/>
              <a:gd name="T58" fmla="*/ 1622 w 6589"/>
              <a:gd name="T59" fmla="*/ 7759 h 7807"/>
              <a:gd name="T60" fmla="*/ 2558 w 6589"/>
              <a:gd name="T61" fmla="*/ 7673 h 7807"/>
              <a:gd name="T62" fmla="*/ 3053 w 6589"/>
              <a:gd name="T63" fmla="*/ 7323 h 7807"/>
              <a:gd name="T64" fmla="*/ 2907 w 6589"/>
              <a:gd name="T65" fmla="*/ 7112 h 7807"/>
              <a:gd name="T66" fmla="*/ 2953 w 6589"/>
              <a:gd name="T67" fmla="*/ 7021 h 7807"/>
              <a:gd name="T68" fmla="*/ 3041 w 6589"/>
              <a:gd name="T69" fmla="*/ 6969 h 7807"/>
              <a:gd name="T70" fmla="*/ 3122 w 6589"/>
              <a:gd name="T71" fmla="*/ 6918 h 7807"/>
              <a:gd name="T72" fmla="*/ 3666 w 6589"/>
              <a:gd name="T73" fmla="*/ 6852 h 7807"/>
              <a:gd name="T74" fmla="*/ 3995 w 6589"/>
              <a:gd name="T75" fmla="*/ 7209 h 7807"/>
              <a:gd name="T76" fmla="*/ 4102 w 6589"/>
              <a:gd name="T77" fmla="*/ 7300 h 7807"/>
              <a:gd name="T78" fmla="*/ 4370 w 6589"/>
              <a:gd name="T79" fmla="*/ 7623 h 7807"/>
              <a:gd name="T80" fmla="*/ 4468 w 6589"/>
              <a:gd name="T81" fmla="*/ 7656 h 7807"/>
              <a:gd name="T82" fmla="*/ 4521 w 6589"/>
              <a:gd name="T83" fmla="*/ 7659 h 7807"/>
              <a:gd name="T84" fmla="*/ 4708 w 6589"/>
              <a:gd name="T85" fmla="*/ 7729 h 7807"/>
              <a:gd name="T86" fmla="*/ 5394 w 6589"/>
              <a:gd name="T87" fmla="*/ 7635 h 7807"/>
              <a:gd name="T88" fmla="*/ 5451 w 6589"/>
              <a:gd name="T89" fmla="*/ 7275 h 7807"/>
              <a:gd name="T90" fmla="*/ 5314 w 6589"/>
              <a:gd name="T91" fmla="*/ 7221 h 7807"/>
              <a:gd name="T92" fmla="*/ 5268 w 6589"/>
              <a:gd name="T93" fmla="*/ 7141 h 7807"/>
              <a:gd name="T94" fmla="*/ 5049 w 6589"/>
              <a:gd name="T95" fmla="*/ 6995 h 7807"/>
              <a:gd name="T96" fmla="*/ 4970 w 6589"/>
              <a:gd name="T97" fmla="*/ 6896 h 7807"/>
              <a:gd name="T98" fmla="*/ 4923 w 6589"/>
              <a:gd name="T99" fmla="*/ 6724 h 7807"/>
              <a:gd name="T100" fmla="*/ 4900 w 6589"/>
              <a:gd name="T101" fmla="*/ 6318 h 7807"/>
              <a:gd name="T102" fmla="*/ 5046 w 6589"/>
              <a:gd name="T103" fmla="*/ 6216 h 7807"/>
              <a:gd name="T104" fmla="*/ 5377 w 6589"/>
              <a:gd name="T105" fmla="*/ 5713 h 7807"/>
              <a:gd name="T106" fmla="*/ 5566 w 6589"/>
              <a:gd name="T107" fmla="*/ 5208 h 7807"/>
              <a:gd name="T108" fmla="*/ 5656 w 6589"/>
              <a:gd name="T109" fmla="*/ 4613 h 7807"/>
              <a:gd name="T110" fmla="*/ 5897 w 6589"/>
              <a:gd name="T111" fmla="*/ 4101 h 7807"/>
              <a:gd name="T112" fmla="*/ 6219 w 6589"/>
              <a:gd name="T113" fmla="*/ 3852 h 7807"/>
              <a:gd name="T114" fmla="*/ 6426 w 6589"/>
              <a:gd name="T115" fmla="*/ 3153 h 7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89" h="7807">
                <a:moveTo>
                  <a:pt x="6426" y="3153"/>
                </a:moveTo>
                <a:cubicBezTo>
                  <a:pt x="6342" y="2951"/>
                  <a:pt x="6268" y="2746"/>
                  <a:pt x="6176" y="2546"/>
                </a:cubicBezTo>
                <a:cubicBezTo>
                  <a:pt x="6097" y="2373"/>
                  <a:pt x="5963" y="2270"/>
                  <a:pt x="5813" y="2182"/>
                </a:cubicBezTo>
                <a:cubicBezTo>
                  <a:pt x="5727" y="2132"/>
                  <a:pt x="5630" y="2099"/>
                  <a:pt x="5539" y="2064"/>
                </a:cubicBezTo>
                <a:cubicBezTo>
                  <a:pt x="5511" y="2053"/>
                  <a:pt x="5493" y="2020"/>
                  <a:pt x="5498" y="1990"/>
                </a:cubicBezTo>
                <a:cubicBezTo>
                  <a:pt x="5513" y="1915"/>
                  <a:pt x="5530" y="1836"/>
                  <a:pt x="5541" y="1755"/>
                </a:cubicBezTo>
                <a:cubicBezTo>
                  <a:pt x="5547" y="1707"/>
                  <a:pt x="5535" y="1655"/>
                  <a:pt x="5535" y="1605"/>
                </a:cubicBezTo>
                <a:cubicBezTo>
                  <a:pt x="5534" y="1537"/>
                  <a:pt x="5535" y="1469"/>
                  <a:pt x="5537" y="1401"/>
                </a:cubicBezTo>
                <a:cubicBezTo>
                  <a:pt x="5542" y="1284"/>
                  <a:pt x="5512" y="1173"/>
                  <a:pt x="5483" y="1060"/>
                </a:cubicBezTo>
                <a:cubicBezTo>
                  <a:pt x="5465" y="988"/>
                  <a:pt x="5479" y="907"/>
                  <a:pt x="5457" y="836"/>
                </a:cubicBezTo>
                <a:cubicBezTo>
                  <a:pt x="5435" y="762"/>
                  <a:pt x="5462" y="673"/>
                  <a:pt x="5391" y="614"/>
                </a:cubicBezTo>
                <a:cubicBezTo>
                  <a:pt x="5390" y="613"/>
                  <a:pt x="5389" y="610"/>
                  <a:pt x="5389" y="608"/>
                </a:cubicBezTo>
                <a:cubicBezTo>
                  <a:pt x="5400" y="493"/>
                  <a:pt x="5316" y="413"/>
                  <a:pt x="5277" y="318"/>
                </a:cubicBezTo>
                <a:cubicBezTo>
                  <a:pt x="5238" y="222"/>
                  <a:pt x="5174" y="129"/>
                  <a:pt x="5066" y="83"/>
                </a:cubicBezTo>
                <a:cubicBezTo>
                  <a:pt x="5027" y="67"/>
                  <a:pt x="4992" y="43"/>
                  <a:pt x="4952" y="17"/>
                </a:cubicBezTo>
                <a:cubicBezTo>
                  <a:pt x="4927" y="0"/>
                  <a:pt x="4899" y="11"/>
                  <a:pt x="4889" y="39"/>
                </a:cubicBezTo>
                <a:cubicBezTo>
                  <a:pt x="4855" y="137"/>
                  <a:pt x="4821" y="226"/>
                  <a:pt x="4801" y="318"/>
                </a:cubicBezTo>
                <a:cubicBezTo>
                  <a:pt x="4781" y="410"/>
                  <a:pt x="4733" y="492"/>
                  <a:pt x="4748" y="597"/>
                </a:cubicBezTo>
                <a:cubicBezTo>
                  <a:pt x="4758" y="672"/>
                  <a:pt x="4712" y="754"/>
                  <a:pt x="4696" y="834"/>
                </a:cubicBezTo>
                <a:cubicBezTo>
                  <a:pt x="4687" y="876"/>
                  <a:pt x="4683" y="919"/>
                  <a:pt x="4679" y="962"/>
                </a:cubicBezTo>
                <a:cubicBezTo>
                  <a:pt x="4675" y="992"/>
                  <a:pt x="4656" y="998"/>
                  <a:pt x="4638" y="975"/>
                </a:cubicBezTo>
                <a:cubicBezTo>
                  <a:pt x="4593" y="918"/>
                  <a:pt x="4553" y="861"/>
                  <a:pt x="4499" y="828"/>
                </a:cubicBezTo>
                <a:cubicBezTo>
                  <a:pt x="4406" y="771"/>
                  <a:pt x="4337" y="685"/>
                  <a:pt x="4246" y="631"/>
                </a:cubicBezTo>
                <a:cubicBezTo>
                  <a:pt x="4104" y="547"/>
                  <a:pt x="3959" y="459"/>
                  <a:pt x="3804" y="405"/>
                </a:cubicBezTo>
                <a:cubicBezTo>
                  <a:pt x="3651" y="352"/>
                  <a:pt x="3484" y="332"/>
                  <a:pt x="3321" y="311"/>
                </a:cubicBezTo>
                <a:cubicBezTo>
                  <a:pt x="3278" y="306"/>
                  <a:pt x="3233" y="323"/>
                  <a:pt x="3181" y="339"/>
                </a:cubicBezTo>
                <a:cubicBezTo>
                  <a:pt x="3152" y="347"/>
                  <a:pt x="3140" y="375"/>
                  <a:pt x="3154" y="401"/>
                </a:cubicBezTo>
                <a:cubicBezTo>
                  <a:pt x="3202" y="494"/>
                  <a:pt x="3245" y="580"/>
                  <a:pt x="3293" y="662"/>
                </a:cubicBezTo>
                <a:cubicBezTo>
                  <a:pt x="3374" y="799"/>
                  <a:pt x="3457" y="935"/>
                  <a:pt x="3544" y="1068"/>
                </a:cubicBezTo>
                <a:cubicBezTo>
                  <a:pt x="3594" y="1143"/>
                  <a:pt x="3653" y="1211"/>
                  <a:pt x="3707" y="1284"/>
                </a:cubicBezTo>
                <a:cubicBezTo>
                  <a:pt x="3763" y="1358"/>
                  <a:pt x="3814" y="1436"/>
                  <a:pt x="3872" y="1509"/>
                </a:cubicBezTo>
                <a:cubicBezTo>
                  <a:pt x="3912" y="1559"/>
                  <a:pt x="3962" y="1601"/>
                  <a:pt x="4005" y="1649"/>
                </a:cubicBezTo>
                <a:cubicBezTo>
                  <a:pt x="4053" y="1701"/>
                  <a:pt x="4103" y="1753"/>
                  <a:pt x="4146" y="1809"/>
                </a:cubicBezTo>
                <a:cubicBezTo>
                  <a:pt x="4264" y="1963"/>
                  <a:pt x="4309" y="2145"/>
                  <a:pt x="4334" y="2333"/>
                </a:cubicBezTo>
                <a:cubicBezTo>
                  <a:pt x="4335" y="2340"/>
                  <a:pt x="4336" y="2348"/>
                  <a:pt x="4339" y="2354"/>
                </a:cubicBezTo>
                <a:cubicBezTo>
                  <a:pt x="4401" y="2473"/>
                  <a:pt x="4336" y="2549"/>
                  <a:pt x="4252" y="2620"/>
                </a:cubicBezTo>
                <a:cubicBezTo>
                  <a:pt x="4240" y="2630"/>
                  <a:pt x="4239" y="2653"/>
                  <a:pt x="4233" y="2669"/>
                </a:cubicBezTo>
                <a:cubicBezTo>
                  <a:pt x="4222" y="2698"/>
                  <a:pt x="4215" y="2730"/>
                  <a:pt x="4197" y="2753"/>
                </a:cubicBezTo>
                <a:cubicBezTo>
                  <a:pt x="4142" y="2824"/>
                  <a:pt x="4131" y="2906"/>
                  <a:pt x="4124" y="2992"/>
                </a:cubicBezTo>
                <a:cubicBezTo>
                  <a:pt x="4120" y="3045"/>
                  <a:pt x="4104" y="3097"/>
                  <a:pt x="4097" y="3150"/>
                </a:cubicBezTo>
                <a:cubicBezTo>
                  <a:pt x="4096" y="3158"/>
                  <a:pt x="4096" y="3167"/>
                  <a:pt x="4098" y="3175"/>
                </a:cubicBezTo>
                <a:cubicBezTo>
                  <a:pt x="4100" y="3189"/>
                  <a:pt x="4090" y="3221"/>
                  <a:pt x="4078" y="3249"/>
                </a:cubicBezTo>
                <a:cubicBezTo>
                  <a:pt x="4032" y="3350"/>
                  <a:pt x="3999" y="3462"/>
                  <a:pt x="3904" y="3531"/>
                </a:cubicBezTo>
                <a:cubicBezTo>
                  <a:pt x="3879" y="3548"/>
                  <a:pt x="3872" y="3557"/>
                  <a:pt x="3892" y="3554"/>
                </a:cubicBezTo>
                <a:cubicBezTo>
                  <a:pt x="3911" y="3552"/>
                  <a:pt x="3927" y="3552"/>
                  <a:pt x="3927" y="3554"/>
                </a:cubicBezTo>
                <a:cubicBezTo>
                  <a:pt x="3928" y="3556"/>
                  <a:pt x="3906" y="3566"/>
                  <a:pt x="3878" y="3577"/>
                </a:cubicBezTo>
                <a:cubicBezTo>
                  <a:pt x="3873" y="3578"/>
                  <a:pt x="3869" y="3580"/>
                  <a:pt x="3865" y="3582"/>
                </a:cubicBezTo>
                <a:cubicBezTo>
                  <a:pt x="3836" y="3592"/>
                  <a:pt x="3827" y="3604"/>
                  <a:pt x="3843" y="3608"/>
                </a:cubicBezTo>
                <a:cubicBezTo>
                  <a:pt x="3859" y="3613"/>
                  <a:pt x="3849" y="3624"/>
                  <a:pt x="3821" y="3635"/>
                </a:cubicBezTo>
                <a:cubicBezTo>
                  <a:pt x="3795" y="3643"/>
                  <a:pt x="3771" y="3652"/>
                  <a:pt x="3746" y="3661"/>
                </a:cubicBezTo>
                <a:cubicBezTo>
                  <a:pt x="3718" y="3671"/>
                  <a:pt x="3706" y="3684"/>
                  <a:pt x="3719" y="3691"/>
                </a:cubicBezTo>
                <a:cubicBezTo>
                  <a:pt x="3732" y="3698"/>
                  <a:pt x="3722" y="3708"/>
                  <a:pt x="3697" y="3715"/>
                </a:cubicBezTo>
                <a:cubicBezTo>
                  <a:pt x="3671" y="3721"/>
                  <a:pt x="3653" y="3733"/>
                  <a:pt x="3657" y="3741"/>
                </a:cubicBezTo>
                <a:cubicBezTo>
                  <a:pt x="3660" y="3749"/>
                  <a:pt x="3639" y="3760"/>
                  <a:pt x="3610" y="3767"/>
                </a:cubicBezTo>
                <a:cubicBezTo>
                  <a:pt x="3557" y="3778"/>
                  <a:pt x="3504" y="3789"/>
                  <a:pt x="3450" y="3794"/>
                </a:cubicBezTo>
                <a:cubicBezTo>
                  <a:pt x="3433" y="3796"/>
                  <a:pt x="3414" y="3793"/>
                  <a:pt x="3396" y="3788"/>
                </a:cubicBezTo>
                <a:cubicBezTo>
                  <a:pt x="3367" y="3780"/>
                  <a:pt x="3321" y="3766"/>
                  <a:pt x="3291" y="3767"/>
                </a:cubicBezTo>
                <a:cubicBezTo>
                  <a:pt x="3116" y="3771"/>
                  <a:pt x="2816" y="3825"/>
                  <a:pt x="2694" y="3849"/>
                </a:cubicBezTo>
                <a:cubicBezTo>
                  <a:pt x="2665" y="3855"/>
                  <a:pt x="2617" y="3862"/>
                  <a:pt x="2587" y="3865"/>
                </a:cubicBezTo>
                <a:cubicBezTo>
                  <a:pt x="2546" y="3869"/>
                  <a:pt x="2503" y="3874"/>
                  <a:pt x="2458" y="3878"/>
                </a:cubicBezTo>
                <a:cubicBezTo>
                  <a:pt x="2428" y="3881"/>
                  <a:pt x="2408" y="3887"/>
                  <a:pt x="2412" y="3892"/>
                </a:cubicBezTo>
                <a:cubicBezTo>
                  <a:pt x="2417" y="3896"/>
                  <a:pt x="2398" y="3908"/>
                  <a:pt x="2369" y="3917"/>
                </a:cubicBezTo>
                <a:cubicBezTo>
                  <a:pt x="2238" y="3961"/>
                  <a:pt x="2105" y="4006"/>
                  <a:pt x="1971" y="4050"/>
                </a:cubicBezTo>
                <a:cubicBezTo>
                  <a:pt x="1942" y="4060"/>
                  <a:pt x="1927" y="4072"/>
                  <a:pt x="1936" y="4077"/>
                </a:cubicBezTo>
                <a:cubicBezTo>
                  <a:pt x="1946" y="4082"/>
                  <a:pt x="1931" y="4096"/>
                  <a:pt x="1902" y="4106"/>
                </a:cubicBezTo>
                <a:cubicBezTo>
                  <a:pt x="1827" y="4133"/>
                  <a:pt x="1751" y="4156"/>
                  <a:pt x="1692" y="4200"/>
                </a:cubicBezTo>
                <a:cubicBezTo>
                  <a:pt x="1628" y="4248"/>
                  <a:pt x="1556" y="4287"/>
                  <a:pt x="1493" y="4337"/>
                </a:cubicBezTo>
                <a:cubicBezTo>
                  <a:pt x="1422" y="4394"/>
                  <a:pt x="1322" y="4417"/>
                  <a:pt x="1235" y="4454"/>
                </a:cubicBezTo>
                <a:cubicBezTo>
                  <a:pt x="1227" y="4457"/>
                  <a:pt x="1219" y="4461"/>
                  <a:pt x="1208" y="4466"/>
                </a:cubicBezTo>
                <a:cubicBezTo>
                  <a:pt x="1193" y="4472"/>
                  <a:pt x="1192" y="4483"/>
                  <a:pt x="1207" y="4490"/>
                </a:cubicBezTo>
                <a:cubicBezTo>
                  <a:pt x="1222" y="4496"/>
                  <a:pt x="1215" y="4516"/>
                  <a:pt x="1191" y="4534"/>
                </a:cubicBezTo>
                <a:cubicBezTo>
                  <a:pt x="1138" y="4573"/>
                  <a:pt x="1087" y="4612"/>
                  <a:pt x="1034" y="4651"/>
                </a:cubicBezTo>
                <a:cubicBezTo>
                  <a:pt x="1010" y="4669"/>
                  <a:pt x="998" y="4687"/>
                  <a:pt x="1007" y="4692"/>
                </a:cubicBezTo>
                <a:cubicBezTo>
                  <a:pt x="1016" y="4698"/>
                  <a:pt x="1001" y="4713"/>
                  <a:pt x="975" y="4728"/>
                </a:cubicBezTo>
                <a:cubicBezTo>
                  <a:pt x="957" y="4738"/>
                  <a:pt x="940" y="4747"/>
                  <a:pt x="923" y="4757"/>
                </a:cubicBezTo>
                <a:cubicBezTo>
                  <a:pt x="896" y="4771"/>
                  <a:pt x="876" y="4785"/>
                  <a:pt x="878" y="4788"/>
                </a:cubicBezTo>
                <a:cubicBezTo>
                  <a:pt x="879" y="4791"/>
                  <a:pt x="896" y="4791"/>
                  <a:pt x="917" y="4787"/>
                </a:cubicBezTo>
                <a:cubicBezTo>
                  <a:pt x="937" y="4784"/>
                  <a:pt x="935" y="4798"/>
                  <a:pt x="914" y="4818"/>
                </a:cubicBezTo>
                <a:cubicBezTo>
                  <a:pt x="818" y="4910"/>
                  <a:pt x="725" y="4998"/>
                  <a:pt x="632" y="5086"/>
                </a:cubicBezTo>
                <a:cubicBezTo>
                  <a:pt x="623" y="5095"/>
                  <a:pt x="613" y="5104"/>
                  <a:pt x="600" y="5114"/>
                </a:cubicBezTo>
                <a:cubicBezTo>
                  <a:pt x="582" y="5129"/>
                  <a:pt x="587" y="5136"/>
                  <a:pt x="611" y="5130"/>
                </a:cubicBezTo>
                <a:cubicBezTo>
                  <a:pt x="635" y="5123"/>
                  <a:pt x="641" y="5138"/>
                  <a:pt x="625" y="5163"/>
                </a:cubicBezTo>
                <a:cubicBezTo>
                  <a:pt x="578" y="5234"/>
                  <a:pt x="533" y="5304"/>
                  <a:pt x="485" y="5372"/>
                </a:cubicBezTo>
                <a:cubicBezTo>
                  <a:pt x="454" y="5415"/>
                  <a:pt x="415" y="5453"/>
                  <a:pt x="380" y="5494"/>
                </a:cubicBezTo>
                <a:cubicBezTo>
                  <a:pt x="379" y="5495"/>
                  <a:pt x="379" y="5497"/>
                  <a:pt x="380" y="5500"/>
                </a:cubicBezTo>
                <a:cubicBezTo>
                  <a:pt x="380" y="5504"/>
                  <a:pt x="390" y="5505"/>
                  <a:pt x="402" y="5503"/>
                </a:cubicBezTo>
                <a:cubicBezTo>
                  <a:pt x="414" y="5500"/>
                  <a:pt x="409" y="5518"/>
                  <a:pt x="391" y="5543"/>
                </a:cubicBezTo>
                <a:cubicBezTo>
                  <a:pt x="362" y="5583"/>
                  <a:pt x="333" y="5622"/>
                  <a:pt x="302" y="5665"/>
                </a:cubicBezTo>
                <a:cubicBezTo>
                  <a:pt x="285" y="5689"/>
                  <a:pt x="290" y="5698"/>
                  <a:pt x="314" y="5686"/>
                </a:cubicBezTo>
                <a:cubicBezTo>
                  <a:pt x="337" y="5673"/>
                  <a:pt x="347" y="5685"/>
                  <a:pt x="334" y="5712"/>
                </a:cubicBezTo>
                <a:cubicBezTo>
                  <a:pt x="287" y="5812"/>
                  <a:pt x="238" y="5899"/>
                  <a:pt x="230" y="6004"/>
                </a:cubicBezTo>
                <a:cubicBezTo>
                  <a:pt x="227" y="6056"/>
                  <a:pt x="200" y="6106"/>
                  <a:pt x="173" y="6162"/>
                </a:cubicBezTo>
                <a:cubicBezTo>
                  <a:pt x="160" y="6189"/>
                  <a:pt x="162" y="6204"/>
                  <a:pt x="175" y="6195"/>
                </a:cubicBezTo>
                <a:cubicBezTo>
                  <a:pt x="188" y="6185"/>
                  <a:pt x="194" y="6202"/>
                  <a:pt x="189" y="6232"/>
                </a:cubicBezTo>
                <a:cubicBezTo>
                  <a:pt x="165" y="6371"/>
                  <a:pt x="142" y="6507"/>
                  <a:pt x="118" y="6642"/>
                </a:cubicBezTo>
                <a:cubicBezTo>
                  <a:pt x="113" y="6671"/>
                  <a:pt x="117" y="6692"/>
                  <a:pt x="126" y="6688"/>
                </a:cubicBezTo>
                <a:cubicBezTo>
                  <a:pt x="136" y="6684"/>
                  <a:pt x="137" y="6704"/>
                  <a:pt x="129" y="6733"/>
                </a:cubicBezTo>
                <a:cubicBezTo>
                  <a:pt x="122" y="6756"/>
                  <a:pt x="116" y="6778"/>
                  <a:pt x="110" y="6800"/>
                </a:cubicBezTo>
                <a:cubicBezTo>
                  <a:pt x="101" y="6829"/>
                  <a:pt x="103" y="6850"/>
                  <a:pt x="114" y="6847"/>
                </a:cubicBezTo>
                <a:cubicBezTo>
                  <a:pt x="125" y="6844"/>
                  <a:pt x="124" y="6865"/>
                  <a:pt x="119" y="6894"/>
                </a:cubicBezTo>
                <a:cubicBezTo>
                  <a:pt x="106" y="6972"/>
                  <a:pt x="114" y="7053"/>
                  <a:pt x="58" y="7117"/>
                </a:cubicBezTo>
                <a:cubicBezTo>
                  <a:pt x="38" y="7139"/>
                  <a:pt x="28" y="7152"/>
                  <a:pt x="42" y="7152"/>
                </a:cubicBezTo>
                <a:cubicBezTo>
                  <a:pt x="57" y="7152"/>
                  <a:pt x="54" y="7172"/>
                  <a:pt x="37" y="7196"/>
                </a:cubicBezTo>
                <a:cubicBezTo>
                  <a:pt x="32" y="7203"/>
                  <a:pt x="27" y="7209"/>
                  <a:pt x="22" y="7216"/>
                </a:cubicBezTo>
                <a:cubicBezTo>
                  <a:pt x="5" y="7241"/>
                  <a:pt x="0" y="7257"/>
                  <a:pt x="12" y="7253"/>
                </a:cubicBezTo>
                <a:cubicBezTo>
                  <a:pt x="24" y="7249"/>
                  <a:pt x="34" y="7247"/>
                  <a:pt x="35" y="7249"/>
                </a:cubicBezTo>
                <a:cubicBezTo>
                  <a:pt x="36" y="7250"/>
                  <a:pt x="37" y="7251"/>
                  <a:pt x="37" y="7252"/>
                </a:cubicBezTo>
                <a:cubicBezTo>
                  <a:pt x="37" y="7260"/>
                  <a:pt x="38" y="7267"/>
                  <a:pt x="37" y="7274"/>
                </a:cubicBezTo>
                <a:cubicBezTo>
                  <a:pt x="22" y="7404"/>
                  <a:pt x="64" y="7505"/>
                  <a:pt x="188" y="7561"/>
                </a:cubicBezTo>
                <a:cubicBezTo>
                  <a:pt x="278" y="7602"/>
                  <a:pt x="343" y="7694"/>
                  <a:pt x="460" y="7682"/>
                </a:cubicBezTo>
                <a:cubicBezTo>
                  <a:pt x="497" y="7679"/>
                  <a:pt x="538" y="7719"/>
                  <a:pt x="577" y="7738"/>
                </a:cubicBezTo>
                <a:cubicBezTo>
                  <a:pt x="579" y="7739"/>
                  <a:pt x="581" y="7738"/>
                  <a:pt x="583" y="7737"/>
                </a:cubicBezTo>
                <a:cubicBezTo>
                  <a:pt x="587" y="7736"/>
                  <a:pt x="587" y="7729"/>
                  <a:pt x="584" y="7721"/>
                </a:cubicBezTo>
                <a:cubicBezTo>
                  <a:pt x="581" y="7714"/>
                  <a:pt x="602" y="7713"/>
                  <a:pt x="631" y="7719"/>
                </a:cubicBezTo>
                <a:cubicBezTo>
                  <a:pt x="652" y="7723"/>
                  <a:pt x="674" y="7728"/>
                  <a:pt x="695" y="7732"/>
                </a:cubicBezTo>
                <a:cubicBezTo>
                  <a:pt x="724" y="7738"/>
                  <a:pt x="744" y="7735"/>
                  <a:pt x="740" y="7725"/>
                </a:cubicBezTo>
                <a:cubicBezTo>
                  <a:pt x="735" y="7715"/>
                  <a:pt x="754" y="7716"/>
                  <a:pt x="782" y="7726"/>
                </a:cubicBezTo>
                <a:cubicBezTo>
                  <a:pt x="1028" y="7807"/>
                  <a:pt x="1279" y="7773"/>
                  <a:pt x="1528" y="7778"/>
                </a:cubicBezTo>
                <a:cubicBezTo>
                  <a:pt x="1558" y="7778"/>
                  <a:pt x="1579" y="7775"/>
                  <a:pt x="1575" y="7769"/>
                </a:cubicBezTo>
                <a:cubicBezTo>
                  <a:pt x="1571" y="7763"/>
                  <a:pt x="1592" y="7758"/>
                  <a:pt x="1622" y="7759"/>
                </a:cubicBezTo>
                <a:cubicBezTo>
                  <a:pt x="1708" y="7759"/>
                  <a:pt x="1794" y="7759"/>
                  <a:pt x="1880" y="7758"/>
                </a:cubicBezTo>
                <a:cubicBezTo>
                  <a:pt x="1921" y="7758"/>
                  <a:pt x="1961" y="7755"/>
                  <a:pt x="2001" y="7750"/>
                </a:cubicBezTo>
                <a:cubicBezTo>
                  <a:pt x="2089" y="7738"/>
                  <a:pt x="2177" y="7725"/>
                  <a:pt x="2265" y="7710"/>
                </a:cubicBezTo>
                <a:cubicBezTo>
                  <a:pt x="2361" y="7693"/>
                  <a:pt x="2458" y="7731"/>
                  <a:pt x="2558" y="7673"/>
                </a:cubicBezTo>
                <a:cubicBezTo>
                  <a:pt x="2616" y="7639"/>
                  <a:pt x="2669" y="7614"/>
                  <a:pt x="2689" y="7569"/>
                </a:cubicBezTo>
                <a:cubicBezTo>
                  <a:pt x="2702" y="7542"/>
                  <a:pt x="2721" y="7510"/>
                  <a:pt x="2751" y="7503"/>
                </a:cubicBezTo>
                <a:cubicBezTo>
                  <a:pt x="2805" y="7490"/>
                  <a:pt x="2856" y="7478"/>
                  <a:pt x="2907" y="7463"/>
                </a:cubicBezTo>
                <a:cubicBezTo>
                  <a:pt x="2977" y="7441"/>
                  <a:pt x="3038" y="7416"/>
                  <a:pt x="3053" y="7323"/>
                </a:cubicBezTo>
                <a:cubicBezTo>
                  <a:pt x="3063" y="7257"/>
                  <a:pt x="3058" y="7196"/>
                  <a:pt x="2998" y="7161"/>
                </a:cubicBezTo>
                <a:cubicBezTo>
                  <a:pt x="2992" y="7157"/>
                  <a:pt x="2989" y="7149"/>
                  <a:pt x="2987" y="7141"/>
                </a:cubicBezTo>
                <a:cubicBezTo>
                  <a:pt x="2984" y="7129"/>
                  <a:pt x="2957" y="7116"/>
                  <a:pt x="2927" y="7114"/>
                </a:cubicBezTo>
                <a:cubicBezTo>
                  <a:pt x="2921" y="7113"/>
                  <a:pt x="2914" y="7113"/>
                  <a:pt x="2907" y="7112"/>
                </a:cubicBezTo>
                <a:cubicBezTo>
                  <a:pt x="2877" y="7110"/>
                  <a:pt x="2865" y="7087"/>
                  <a:pt x="2881" y="7061"/>
                </a:cubicBezTo>
                <a:cubicBezTo>
                  <a:pt x="2890" y="7046"/>
                  <a:pt x="2898" y="7032"/>
                  <a:pt x="2906" y="7019"/>
                </a:cubicBezTo>
                <a:cubicBezTo>
                  <a:pt x="2922" y="6993"/>
                  <a:pt x="2938" y="6974"/>
                  <a:pt x="2942" y="6976"/>
                </a:cubicBezTo>
                <a:cubicBezTo>
                  <a:pt x="2947" y="6979"/>
                  <a:pt x="2952" y="6999"/>
                  <a:pt x="2953" y="7021"/>
                </a:cubicBezTo>
                <a:cubicBezTo>
                  <a:pt x="2955" y="7043"/>
                  <a:pt x="2967" y="7039"/>
                  <a:pt x="2980" y="7012"/>
                </a:cubicBezTo>
                <a:cubicBezTo>
                  <a:pt x="2987" y="6999"/>
                  <a:pt x="2993" y="6986"/>
                  <a:pt x="2999" y="6974"/>
                </a:cubicBezTo>
                <a:cubicBezTo>
                  <a:pt x="3012" y="6947"/>
                  <a:pt x="3026" y="6926"/>
                  <a:pt x="3030" y="6927"/>
                </a:cubicBezTo>
                <a:cubicBezTo>
                  <a:pt x="3034" y="6929"/>
                  <a:pt x="3039" y="6947"/>
                  <a:pt x="3041" y="6969"/>
                </a:cubicBezTo>
                <a:cubicBezTo>
                  <a:pt x="3044" y="6990"/>
                  <a:pt x="3054" y="6985"/>
                  <a:pt x="3066" y="6957"/>
                </a:cubicBezTo>
                <a:cubicBezTo>
                  <a:pt x="3069" y="6948"/>
                  <a:pt x="3073" y="6939"/>
                  <a:pt x="3076" y="6930"/>
                </a:cubicBezTo>
                <a:cubicBezTo>
                  <a:pt x="3088" y="6902"/>
                  <a:pt x="3098" y="6900"/>
                  <a:pt x="3100" y="6925"/>
                </a:cubicBezTo>
                <a:cubicBezTo>
                  <a:pt x="3102" y="6949"/>
                  <a:pt x="3110" y="6946"/>
                  <a:pt x="3122" y="6918"/>
                </a:cubicBezTo>
                <a:cubicBezTo>
                  <a:pt x="3147" y="6864"/>
                  <a:pt x="3186" y="6823"/>
                  <a:pt x="3246" y="6797"/>
                </a:cubicBezTo>
                <a:cubicBezTo>
                  <a:pt x="3330" y="6761"/>
                  <a:pt x="3411" y="6718"/>
                  <a:pt x="3495" y="6682"/>
                </a:cubicBezTo>
                <a:cubicBezTo>
                  <a:pt x="3510" y="6676"/>
                  <a:pt x="3540" y="6685"/>
                  <a:pt x="3550" y="6697"/>
                </a:cubicBezTo>
                <a:cubicBezTo>
                  <a:pt x="3591" y="6746"/>
                  <a:pt x="3626" y="6801"/>
                  <a:pt x="3666" y="6852"/>
                </a:cubicBezTo>
                <a:cubicBezTo>
                  <a:pt x="3707" y="6905"/>
                  <a:pt x="3750" y="6957"/>
                  <a:pt x="3795" y="7008"/>
                </a:cubicBezTo>
                <a:cubicBezTo>
                  <a:pt x="3851" y="7073"/>
                  <a:pt x="3910" y="7136"/>
                  <a:pt x="3967" y="7200"/>
                </a:cubicBezTo>
                <a:cubicBezTo>
                  <a:pt x="3970" y="7204"/>
                  <a:pt x="3973" y="7208"/>
                  <a:pt x="3976" y="7212"/>
                </a:cubicBezTo>
                <a:cubicBezTo>
                  <a:pt x="3981" y="7219"/>
                  <a:pt x="3989" y="7217"/>
                  <a:pt x="3995" y="7209"/>
                </a:cubicBezTo>
                <a:cubicBezTo>
                  <a:pt x="4000" y="7200"/>
                  <a:pt x="4014" y="7216"/>
                  <a:pt x="4026" y="7243"/>
                </a:cubicBezTo>
                <a:cubicBezTo>
                  <a:pt x="4030" y="7253"/>
                  <a:pt x="4035" y="7263"/>
                  <a:pt x="4039" y="7273"/>
                </a:cubicBezTo>
                <a:cubicBezTo>
                  <a:pt x="4051" y="7300"/>
                  <a:pt x="4064" y="7307"/>
                  <a:pt x="4066" y="7289"/>
                </a:cubicBezTo>
                <a:cubicBezTo>
                  <a:pt x="4069" y="7270"/>
                  <a:pt x="4085" y="7275"/>
                  <a:pt x="4102" y="7300"/>
                </a:cubicBezTo>
                <a:cubicBezTo>
                  <a:pt x="4148" y="7366"/>
                  <a:pt x="4191" y="7430"/>
                  <a:pt x="4234" y="7492"/>
                </a:cubicBezTo>
                <a:cubicBezTo>
                  <a:pt x="4251" y="7517"/>
                  <a:pt x="4265" y="7522"/>
                  <a:pt x="4265" y="7503"/>
                </a:cubicBezTo>
                <a:cubicBezTo>
                  <a:pt x="4265" y="7484"/>
                  <a:pt x="4278" y="7488"/>
                  <a:pt x="4295" y="7513"/>
                </a:cubicBezTo>
                <a:cubicBezTo>
                  <a:pt x="4320" y="7550"/>
                  <a:pt x="4344" y="7586"/>
                  <a:pt x="4370" y="7623"/>
                </a:cubicBezTo>
                <a:cubicBezTo>
                  <a:pt x="4387" y="7648"/>
                  <a:pt x="4398" y="7649"/>
                  <a:pt x="4395" y="7626"/>
                </a:cubicBezTo>
                <a:cubicBezTo>
                  <a:pt x="4391" y="7602"/>
                  <a:pt x="4393" y="7580"/>
                  <a:pt x="4397" y="7577"/>
                </a:cubicBezTo>
                <a:cubicBezTo>
                  <a:pt x="4402" y="7573"/>
                  <a:pt x="4420" y="7590"/>
                  <a:pt x="4438" y="7615"/>
                </a:cubicBezTo>
                <a:cubicBezTo>
                  <a:pt x="4448" y="7628"/>
                  <a:pt x="4458" y="7642"/>
                  <a:pt x="4468" y="7656"/>
                </a:cubicBezTo>
                <a:cubicBezTo>
                  <a:pt x="4486" y="7680"/>
                  <a:pt x="4506" y="7694"/>
                  <a:pt x="4512" y="7685"/>
                </a:cubicBezTo>
                <a:cubicBezTo>
                  <a:pt x="4518" y="7677"/>
                  <a:pt x="4519" y="7673"/>
                  <a:pt x="4519" y="7668"/>
                </a:cubicBezTo>
                <a:cubicBezTo>
                  <a:pt x="4519" y="7666"/>
                  <a:pt x="4517" y="7664"/>
                  <a:pt x="4517" y="7661"/>
                </a:cubicBezTo>
                <a:cubicBezTo>
                  <a:pt x="4517" y="7661"/>
                  <a:pt x="4519" y="7660"/>
                  <a:pt x="4521" y="7659"/>
                </a:cubicBezTo>
                <a:cubicBezTo>
                  <a:pt x="4523" y="7657"/>
                  <a:pt x="4544" y="7670"/>
                  <a:pt x="4568" y="7688"/>
                </a:cubicBezTo>
                <a:cubicBezTo>
                  <a:pt x="4585" y="7700"/>
                  <a:pt x="4602" y="7712"/>
                  <a:pt x="4619" y="7725"/>
                </a:cubicBezTo>
                <a:cubicBezTo>
                  <a:pt x="4644" y="7742"/>
                  <a:pt x="4662" y="7745"/>
                  <a:pt x="4661" y="7732"/>
                </a:cubicBezTo>
                <a:cubicBezTo>
                  <a:pt x="4659" y="7718"/>
                  <a:pt x="4681" y="7717"/>
                  <a:pt x="4708" y="7729"/>
                </a:cubicBezTo>
                <a:cubicBezTo>
                  <a:pt x="4732" y="7739"/>
                  <a:pt x="4755" y="7748"/>
                  <a:pt x="4778" y="7752"/>
                </a:cubicBezTo>
                <a:cubicBezTo>
                  <a:pt x="4838" y="7762"/>
                  <a:pt x="4903" y="7750"/>
                  <a:pt x="4961" y="7767"/>
                </a:cubicBezTo>
                <a:cubicBezTo>
                  <a:pt x="5076" y="7799"/>
                  <a:pt x="5172" y="7749"/>
                  <a:pt x="5249" y="7688"/>
                </a:cubicBezTo>
                <a:cubicBezTo>
                  <a:pt x="5297" y="7650"/>
                  <a:pt x="5342" y="7639"/>
                  <a:pt x="5394" y="7635"/>
                </a:cubicBezTo>
                <a:cubicBezTo>
                  <a:pt x="5424" y="7632"/>
                  <a:pt x="5466" y="7614"/>
                  <a:pt x="5488" y="7594"/>
                </a:cubicBezTo>
                <a:cubicBezTo>
                  <a:pt x="5518" y="7565"/>
                  <a:pt x="5549" y="7536"/>
                  <a:pt x="5578" y="7509"/>
                </a:cubicBezTo>
                <a:cubicBezTo>
                  <a:pt x="5599" y="7488"/>
                  <a:pt x="5607" y="7449"/>
                  <a:pt x="5593" y="7422"/>
                </a:cubicBezTo>
                <a:cubicBezTo>
                  <a:pt x="5559" y="7355"/>
                  <a:pt x="5523" y="7297"/>
                  <a:pt x="5451" y="7275"/>
                </a:cubicBezTo>
                <a:cubicBezTo>
                  <a:pt x="5422" y="7267"/>
                  <a:pt x="5408" y="7257"/>
                  <a:pt x="5422" y="7246"/>
                </a:cubicBezTo>
                <a:cubicBezTo>
                  <a:pt x="5436" y="7234"/>
                  <a:pt x="5423" y="7225"/>
                  <a:pt x="5393" y="7225"/>
                </a:cubicBezTo>
                <a:lnTo>
                  <a:pt x="5368" y="7225"/>
                </a:lnTo>
                <a:cubicBezTo>
                  <a:pt x="5338" y="7225"/>
                  <a:pt x="5314" y="7223"/>
                  <a:pt x="5314" y="7221"/>
                </a:cubicBezTo>
                <a:cubicBezTo>
                  <a:pt x="5314" y="7219"/>
                  <a:pt x="5326" y="7215"/>
                  <a:pt x="5340" y="7211"/>
                </a:cubicBezTo>
                <a:cubicBezTo>
                  <a:pt x="5355" y="7207"/>
                  <a:pt x="5345" y="7194"/>
                  <a:pt x="5317" y="7181"/>
                </a:cubicBezTo>
                <a:cubicBezTo>
                  <a:pt x="5309" y="7177"/>
                  <a:pt x="5301" y="7173"/>
                  <a:pt x="5293" y="7170"/>
                </a:cubicBezTo>
                <a:cubicBezTo>
                  <a:pt x="5266" y="7157"/>
                  <a:pt x="5255" y="7144"/>
                  <a:pt x="5268" y="7141"/>
                </a:cubicBezTo>
                <a:cubicBezTo>
                  <a:pt x="5281" y="7138"/>
                  <a:pt x="5270" y="7124"/>
                  <a:pt x="5244" y="7109"/>
                </a:cubicBezTo>
                <a:cubicBezTo>
                  <a:pt x="5194" y="7082"/>
                  <a:pt x="5144" y="7055"/>
                  <a:pt x="5093" y="7029"/>
                </a:cubicBezTo>
                <a:cubicBezTo>
                  <a:pt x="5082" y="7023"/>
                  <a:pt x="5071" y="7019"/>
                  <a:pt x="5057" y="7015"/>
                </a:cubicBezTo>
                <a:cubicBezTo>
                  <a:pt x="5037" y="7008"/>
                  <a:pt x="5034" y="6999"/>
                  <a:pt x="5049" y="6995"/>
                </a:cubicBezTo>
                <a:cubicBezTo>
                  <a:pt x="5065" y="6990"/>
                  <a:pt x="5064" y="6980"/>
                  <a:pt x="5047" y="6971"/>
                </a:cubicBezTo>
                <a:cubicBezTo>
                  <a:pt x="5029" y="6963"/>
                  <a:pt x="5032" y="6954"/>
                  <a:pt x="5052" y="6951"/>
                </a:cubicBezTo>
                <a:cubicBezTo>
                  <a:pt x="5073" y="6948"/>
                  <a:pt x="5066" y="6936"/>
                  <a:pt x="5039" y="6924"/>
                </a:cubicBezTo>
                <a:cubicBezTo>
                  <a:pt x="5015" y="6915"/>
                  <a:pt x="4992" y="6905"/>
                  <a:pt x="4970" y="6896"/>
                </a:cubicBezTo>
                <a:cubicBezTo>
                  <a:pt x="4942" y="6884"/>
                  <a:pt x="4930" y="6862"/>
                  <a:pt x="4942" y="6847"/>
                </a:cubicBezTo>
                <a:cubicBezTo>
                  <a:pt x="4954" y="6833"/>
                  <a:pt x="4962" y="6823"/>
                  <a:pt x="4960" y="6817"/>
                </a:cubicBezTo>
                <a:cubicBezTo>
                  <a:pt x="4954" y="6800"/>
                  <a:pt x="4944" y="6785"/>
                  <a:pt x="4934" y="6769"/>
                </a:cubicBezTo>
                <a:cubicBezTo>
                  <a:pt x="4917" y="6744"/>
                  <a:pt x="4912" y="6724"/>
                  <a:pt x="4923" y="6724"/>
                </a:cubicBezTo>
                <a:cubicBezTo>
                  <a:pt x="4933" y="6725"/>
                  <a:pt x="4938" y="6712"/>
                  <a:pt x="4933" y="6697"/>
                </a:cubicBezTo>
                <a:cubicBezTo>
                  <a:pt x="4930" y="6687"/>
                  <a:pt x="4928" y="6678"/>
                  <a:pt x="4926" y="6668"/>
                </a:cubicBezTo>
                <a:cubicBezTo>
                  <a:pt x="4914" y="6609"/>
                  <a:pt x="4914" y="6545"/>
                  <a:pt x="4889" y="6493"/>
                </a:cubicBezTo>
                <a:cubicBezTo>
                  <a:pt x="4854" y="6422"/>
                  <a:pt x="4861" y="6367"/>
                  <a:pt x="4900" y="6318"/>
                </a:cubicBezTo>
                <a:cubicBezTo>
                  <a:pt x="4919" y="6295"/>
                  <a:pt x="4943" y="6286"/>
                  <a:pt x="4948" y="6294"/>
                </a:cubicBezTo>
                <a:cubicBezTo>
                  <a:pt x="4953" y="6302"/>
                  <a:pt x="4966" y="6290"/>
                  <a:pt x="4978" y="6268"/>
                </a:cubicBezTo>
                <a:cubicBezTo>
                  <a:pt x="4989" y="6246"/>
                  <a:pt x="5001" y="6235"/>
                  <a:pt x="5005" y="6243"/>
                </a:cubicBezTo>
                <a:cubicBezTo>
                  <a:pt x="5008" y="6251"/>
                  <a:pt x="5027" y="6239"/>
                  <a:pt x="5046" y="6216"/>
                </a:cubicBezTo>
                <a:cubicBezTo>
                  <a:pt x="5062" y="6197"/>
                  <a:pt x="5078" y="6178"/>
                  <a:pt x="5095" y="6158"/>
                </a:cubicBezTo>
                <a:cubicBezTo>
                  <a:pt x="5115" y="6135"/>
                  <a:pt x="5134" y="6126"/>
                  <a:pt x="5138" y="6137"/>
                </a:cubicBezTo>
                <a:cubicBezTo>
                  <a:pt x="5142" y="6148"/>
                  <a:pt x="5154" y="6135"/>
                  <a:pt x="5167" y="6108"/>
                </a:cubicBezTo>
                <a:cubicBezTo>
                  <a:pt x="5235" y="5973"/>
                  <a:pt x="5350" y="5867"/>
                  <a:pt x="5377" y="5713"/>
                </a:cubicBezTo>
                <a:cubicBezTo>
                  <a:pt x="5377" y="5712"/>
                  <a:pt x="5378" y="5712"/>
                  <a:pt x="5380" y="5711"/>
                </a:cubicBezTo>
                <a:cubicBezTo>
                  <a:pt x="5382" y="5711"/>
                  <a:pt x="5390" y="5716"/>
                  <a:pt x="5398" y="5724"/>
                </a:cubicBezTo>
                <a:cubicBezTo>
                  <a:pt x="5406" y="5731"/>
                  <a:pt x="5419" y="5714"/>
                  <a:pt x="5427" y="5685"/>
                </a:cubicBezTo>
                <a:cubicBezTo>
                  <a:pt x="5474" y="5524"/>
                  <a:pt x="5520" y="5367"/>
                  <a:pt x="5566" y="5208"/>
                </a:cubicBezTo>
                <a:cubicBezTo>
                  <a:pt x="5575" y="5179"/>
                  <a:pt x="5597" y="5137"/>
                  <a:pt x="5615" y="5112"/>
                </a:cubicBezTo>
                <a:cubicBezTo>
                  <a:pt x="5702" y="4993"/>
                  <a:pt x="5724" y="4911"/>
                  <a:pt x="5727" y="4864"/>
                </a:cubicBezTo>
                <a:cubicBezTo>
                  <a:pt x="5729" y="4834"/>
                  <a:pt x="5701" y="4795"/>
                  <a:pt x="5685" y="4770"/>
                </a:cubicBezTo>
                <a:cubicBezTo>
                  <a:pt x="5653" y="4719"/>
                  <a:pt x="5660" y="4666"/>
                  <a:pt x="5656" y="4613"/>
                </a:cubicBezTo>
                <a:cubicBezTo>
                  <a:pt x="5650" y="4543"/>
                  <a:pt x="5658" y="4472"/>
                  <a:pt x="5664" y="4402"/>
                </a:cubicBezTo>
                <a:cubicBezTo>
                  <a:pt x="5666" y="4372"/>
                  <a:pt x="5671" y="4349"/>
                  <a:pt x="5677" y="4352"/>
                </a:cubicBezTo>
                <a:cubicBezTo>
                  <a:pt x="5684" y="4355"/>
                  <a:pt x="5683" y="4333"/>
                  <a:pt x="5684" y="4303"/>
                </a:cubicBezTo>
                <a:cubicBezTo>
                  <a:pt x="5686" y="4174"/>
                  <a:pt x="5800" y="4142"/>
                  <a:pt x="5897" y="4101"/>
                </a:cubicBezTo>
                <a:cubicBezTo>
                  <a:pt x="5925" y="4090"/>
                  <a:pt x="5968" y="4072"/>
                  <a:pt x="5994" y="4064"/>
                </a:cubicBezTo>
                <a:cubicBezTo>
                  <a:pt x="6011" y="4058"/>
                  <a:pt x="6027" y="4052"/>
                  <a:pt x="6039" y="4041"/>
                </a:cubicBezTo>
                <a:cubicBezTo>
                  <a:pt x="6073" y="4012"/>
                  <a:pt x="6099" y="3972"/>
                  <a:pt x="6127" y="3935"/>
                </a:cubicBezTo>
                <a:cubicBezTo>
                  <a:pt x="6153" y="3902"/>
                  <a:pt x="6184" y="3877"/>
                  <a:pt x="6219" y="3852"/>
                </a:cubicBezTo>
                <a:cubicBezTo>
                  <a:pt x="6278" y="3808"/>
                  <a:pt x="6320" y="3743"/>
                  <a:pt x="6373" y="3690"/>
                </a:cubicBezTo>
                <a:cubicBezTo>
                  <a:pt x="6416" y="3646"/>
                  <a:pt x="6462" y="3602"/>
                  <a:pt x="6512" y="3567"/>
                </a:cubicBezTo>
                <a:cubicBezTo>
                  <a:pt x="6576" y="3521"/>
                  <a:pt x="6589" y="3435"/>
                  <a:pt x="6544" y="3366"/>
                </a:cubicBezTo>
                <a:cubicBezTo>
                  <a:pt x="6500" y="3298"/>
                  <a:pt x="6457" y="3228"/>
                  <a:pt x="6426" y="3153"/>
                </a:cubicBezTo>
                <a:close/>
              </a:path>
            </a:pathLst>
          </a:custGeom>
          <a:solidFill>
            <a:schemeClr val="bg1"/>
          </a:solidFill>
          <a:ln>
            <a:noFill/>
          </a:ln>
        </p:spPr>
        <p:txBody>
          <a:bodyPr/>
          <a:lstStyle/>
          <a:p>
            <a:endParaRPr lang="zh-CN" altLang="en-US" dirty="0"/>
          </a:p>
        </p:txBody>
      </p:sp>
      <p:sp>
        <p:nvSpPr>
          <p:cNvPr id="13" name="sitting-rabbit_17833"/>
          <p:cNvSpPr>
            <a:spLocks noChangeAspect="1"/>
          </p:cNvSpPr>
          <p:nvPr/>
        </p:nvSpPr>
        <p:spPr bwMode="auto">
          <a:xfrm rot="21438834" flipH="1">
            <a:off x="7117750" y="919092"/>
            <a:ext cx="1133905" cy="878938"/>
          </a:xfrm>
          <a:custGeom>
            <a:avLst/>
            <a:gdLst>
              <a:gd name="T0" fmla="*/ 4841 w 5250"/>
              <a:gd name="T1" fmla="*/ 1518 h 4772"/>
              <a:gd name="T2" fmla="*/ 4188 w 5250"/>
              <a:gd name="T3" fmla="*/ 1043 h 4772"/>
              <a:gd name="T4" fmla="*/ 3863 w 5250"/>
              <a:gd name="T5" fmla="*/ 498 h 4772"/>
              <a:gd name="T6" fmla="*/ 3331 w 5250"/>
              <a:gd name="T7" fmla="*/ 172 h 4772"/>
              <a:gd name="T8" fmla="*/ 3444 w 5250"/>
              <a:gd name="T9" fmla="*/ 609 h 4772"/>
              <a:gd name="T10" fmla="*/ 3096 w 5250"/>
              <a:gd name="T11" fmla="*/ 231 h 4772"/>
              <a:gd name="T12" fmla="*/ 2988 w 5250"/>
              <a:gd name="T13" fmla="*/ 623 h 4772"/>
              <a:gd name="T14" fmla="*/ 3303 w 5250"/>
              <a:gd name="T15" fmla="*/ 1595 h 4772"/>
              <a:gd name="T16" fmla="*/ 3188 w 5250"/>
              <a:gd name="T17" fmla="*/ 1654 h 4772"/>
              <a:gd name="T18" fmla="*/ 2104 w 5250"/>
              <a:gd name="T19" fmla="*/ 1404 h 4772"/>
              <a:gd name="T20" fmla="*/ 627 w 5250"/>
              <a:gd name="T21" fmla="*/ 2434 h 4772"/>
              <a:gd name="T22" fmla="*/ 482 w 5250"/>
              <a:gd name="T23" fmla="*/ 3427 h 4772"/>
              <a:gd name="T24" fmla="*/ 150 w 5250"/>
              <a:gd name="T25" fmla="*/ 3144 h 4772"/>
              <a:gd name="T26" fmla="*/ 0 w 5250"/>
              <a:gd name="T27" fmla="*/ 3400 h 4772"/>
              <a:gd name="T28" fmla="*/ 447 w 5250"/>
              <a:gd name="T29" fmla="*/ 4073 h 4772"/>
              <a:gd name="T30" fmla="*/ 630 w 5250"/>
              <a:gd name="T31" fmla="*/ 4072 h 4772"/>
              <a:gd name="T32" fmla="*/ 674 w 5250"/>
              <a:gd name="T33" fmla="*/ 4051 h 4772"/>
              <a:gd name="T34" fmla="*/ 973 w 5250"/>
              <a:gd name="T35" fmla="*/ 4306 h 4772"/>
              <a:gd name="T36" fmla="*/ 2327 w 5250"/>
              <a:gd name="T37" fmla="*/ 4755 h 4772"/>
              <a:gd name="T38" fmla="*/ 2572 w 5250"/>
              <a:gd name="T39" fmla="*/ 4637 h 4772"/>
              <a:gd name="T40" fmla="*/ 2435 w 5250"/>
              <a:gd name="T41" fmla="*/ 4309 h 4772"/>
              <a:gd name="T42" fmla="*/ 2276 w 5250"/>
              <a:gd name="T43" fmla="*/ 4217 h 4772"/>
              <a:gd name="T44" fmla="*/ 3422 w 5250"/>
              <a:gd name="T45" fmla="*/ 4398 h 4772"/>
              <a:gd name="T46" fmla="*/ 3912 w 5250"/>
              <a:gd name="T47" fmla="*/ 4724 h 4772"/>
              <a:gd name="T48" fmla="*/ 4149 w 5250"/>
              <a:gd name="T49" fmla="*/ 4591 h 4772"/>
              <a:gd name="T50" fmla="*/ 3885 w 5250"/>
              <a:gd name="T51" fmla="*/ 4202 h 4772"/>
              <a:gd name="T52" fmla="*/ 3728 w 5250"/>
              <a:gd name="T53" fmla="*/ 3969 h 4772"/>
              <a:gd name="T54" fmla="*/ 3737 w 5250"/>
              <a:gd name="T55" fmla="*/ 3958 h 4772"/>
              <a:gd name="T56" fmla="*/ 4211 w 5250"/>
              <a:gd name="T57" fmla="*/ 3506 h 4772"/>
              <a:gd name="T58" fmla="*/ 4420 w 5250"/>
              <a:gd name="T59" fmla="*/ 2947 h 4772"/>
              <a:gd name="T60" fmla="*/ 4957 w 5250"/>
              <a:gd name="T61" fmla="*/ 2711 h 4772"/>
              <a:gd name="T62" fmla="*/ 5250 w 5250"/>
              <a:gd name="T63" fmla="*/ 2268 h 4772"/>
              <a:gd name="T64" fmla="*/ 4841 w 5250"/>
              <a:gd name="T65" fmla="*/ 1518 h 4772"/>
              <a:gd name="T66" fmla="*/ 4291 w 5250"/>
              <a:gd name="T67" fmla="*/ 1791 h 4772"/>
              <a:gd name="T68" fmla="*/ 4156 w 5250"/>
              <a:gd name="T69" fmla="*/ 1656 h 4772"/>
              <a:gd name="T70" fmla="*/ 4291 w 5250"/>
              <a:gd name="T71" fmla="*/ 1521 h 4772"/>
              <a:gd name="T72" fmla="*/ 4425 w 5250"/>
              <a:gd name="T73" fmla="*/ 1656 h 4772"/>
              <a:gd name="T74" fmla="*/ 4291 w 5250"/>
              <a:gd name="T75" fmla="*/ 1791 h 4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50" h="4772">
                <a:moveTo>
                  <a:pt x="4841" y="1518"/>
                </a:moveTo>
                <a:cubicBezTo>
                  <a:pt x="4690" y="1299"/>
                  <a:pt x="4454" y="1020"/>
                  <a:pt x="4188" y="1043"/>
                </a:cubicBezTo>
                <a:cubicBezTo>
                  <a:pt x="4140" y="969"/>
                  <a:pt x="3992" y="733"/>
                  <a:pt x="3863" y="498"/>
                </a:cubicBezTo>
                <a:cubicBezTo>
                  <a:pt x="3723" y="225"/>
                  <a:pt x="3434" y="0"/>
                  <a:pt x="3331" y="172"/>
                </a:cubicBezTo>
                <a:cubicBezTo>
                  <a:pt x="3317" y="207"/>
                  <a:pt x="3311" y="304"/>
                  <a:pt x="3444" y="609"/>
                </a:cubicBezTo>
                <a:cubicBezTo>
                  <a:pt x="3346" y="444"/>
                  <a:pt x="3235" y="283"/>
                  <a:pt x="3096" y="231"/>
                </a:cubicBezTo>
                <a:cubicBezTo>
                  <a:pt x="2922" y="166"/>
                  <a:pt x="2804" y="256"/>
                  <a:pt x="2988" y="623"/>
                </a:cubicBezTo>
                <a:cubicBezTo>
                  <a:pt x="3266" y="1304"/>
                  <a:pt x="3311" y="1511"/>
                  <a:pt x="3303" y="1595"/>
                </a:cubicBezTo>
                <a:cubicBezTo>
                  <a:pt x="3297" y="1645"/>
                  <a:pt x="3261" y="1698"/>
                  <a:pt x="3188" y="1654"/>
                </a:cubicBezTo>
                <a:cubicBezTo>
                  <a:pt x="2927" y="1528"/>
                  <a:pt x="2327" y="1404"/>
                  <a:pt x="2104" y="1404"/>
                </a:cubicBezTo>
                <a:cubicBezTo>
                  <a:pt x="1075" y="1404"/>
                  <a:pt x="784" y="2074"/>
                  <a:pt x="627" y="2434"/>
                </a:cubicBezTo>
                <a:cubicBezTo>
                  <a:pt x="627" y="2434"/>
                  <a:pt x="489" y="2789"/>
                  <a:pt x="482" y="3427"/>
                </a:cubicBezTo>
                <a:cubicBezTo>
                  <a:pt x="356" y="3305"/>
                  <a:pt x="231" y="3144"/>
                  <a:pt x="150" y="3144"/>
                </a:cubicBezTo>
                <a:cubicBezTo>
                  <a:pt x="51" y="3144"/>
                  <a:pt x="0" y="3230"/>
                  <a:pt x="0" y="3400"/>
                </a:cubicBezTo>
                <a:cubicBezTo>
                  <a:pt x="0" y="3569"/>
                  <a:pt x="195" y="3901"/>
                  <a:pt x="447" y="4073"/>
                </a:cubicBezTo>
                <a:cubicBezTo>
                  <a:pt x="500" y="4111"/>
                  <a:pt x="564" y="4111"/>
                  <a:pt x="630" y="4072"/>
                </a:cubicBezTo>
                <a:cubicBezTo>
                  <a:pt x="653" y="4058"/>
                  <a:pt x="667" y="4053"/>
                  <a:pt x="674" y="4051"/>
                </a:cubicBezTo>
                <a:cubicBezTo>
                  <a:pt x="794" y="4162"/>
                  <a:pt x="894" y="4248"/>
                  <a:pt x="973" y="4306"/>
                </a:cubicBezTo>
                <a:cubicBezTo>
                  <a:pt x="1216" y="4632"/>
                  <a:pt x="1173" y="4581"/>
                  <a:pt x="2327" y="4755"/>
                </a:cubicBezTo>
                <a:cubicBezTo>
                  <a:pt x="2327" y="4755"/>
                  <a:pt x="2504" y="4772"/>
                  <a:pt x="2572" y="4637"/>
                </a:cubicBezTo>
                <a:cubicBezTo>
                  <a:pt x="2623" y="4487"/>
                  <a:pt x="2550" y="4389"/>
                  <a:pt x="2435" y="4309"/>
                </a:cubicBezTo>
                <a:cubicBezTo>
                  <a:pt x="2404" y="4286"/>
                  <a:pt x="2313" y="4233"/>
                  <a:pt x="2276" y="4217"/>
                </a:cubicBezTo>
                <a:cubicBezTo>
                  <a:pt x="2887" y="4285"/>
                  <a:pt x="3351" y="4358"/>
                  <a:pt x="3422" y="4398"/>
                </a:cubicBezTo>
                <a:cubicBezTo>
                  <a:pt x="3501" y="4582"/>
                  <a:pt x="3665" y="4692"/>
                  <a:pt x="3912" y="4724"/>
                </a:cubicBezTo>
                <a:cubicBezTo>
                  <a:pt x="4028" y="4724"/>
                  <a:pt x="4108" y="4679"/>
                  <a:pt x="4149" y="4591"/>
                </a:cubicBezTo>
                <a:cubicBezTo>
                  <a:pt x="4230" y="4431"/>
                  <a:pt x="4006" y="4292"/>
                  <a:pt x="3885" y="4202"/>
                </a:cubicBezTo>
                <a:cubicBezTo>
                  <a:pt x="3777" y="4125"/>
                  <a:pt x="3723" y="3994"/>
                  <a:pt x="3728" y="3969"/>
                </a:cubicBezTo>
                <a:cubicBezTo>
                  <a:pt x="3729" y="3966"/>
                  <a:pt x="3730" y="3962"/>
                  <a:pt x="3737" y="3958"/>
                </a:cubicBezTo>
                <a:cubicBezTo>
                  <a:pt x="3914" y="3862"/>
                  <a:pt x="4073" y="3710"/>
                  <a:pt x="4211" y="3506"/>
                </a:cubicBezTo>
                <a:cubicBezTo>
                  <a:pt x="4338" y="3318"/>
                  <a:pt x="4408" y="3130"/>
                  <a:pt x="4420" y="2947"/>
                </a:cubicBezTo>
                <a:cubicBezTo>
                  <a:pt x="4580" y="2937"/>
                  <a:pt x="4799" y="2813"/>
                  <a:pt x="4957" y="2711"/>
                </a:cubicBezTo>
                <a:cubicBezTo>
                  <a:pt x="5151" y="2585"/>
                  <a:pt x="5250" y="2436"/>
                  <a:pt x="5250" y="2268"/>
                </a:cubicBezTo>
                <a:cubicBezTo>
                  <a:pt x="5250" y="2030"/>
                  <a:pt x="5058" y="1834"/>
                  <a:pt x="4841" y="1518"/>
                </a:cubicBezTo>
                <a:close/>
                <a:moveTo>
                  <a:pt x="4291" y="1791"/>
                </a:moveTo>
                <a:cubicBezTo>
                  <a:pt x="4216" y="1791"/>
                  <a:pt x="4156" y="1730"/>
                  <a:pt x="4156" y="1656"/>
                </a:cubicBezTo>
                <a:cubicBezTo>
                  <a:pt x="4156" y="1581"/>
                  <a:pt x="4216" y="1521"/>
                  <a:pt x="4291" y="1521"/>
                </a:cubicBezTo>
                <a:cubicBezTo>
                  <a:pt x="4365" y="1521"/>
                  <a:pt x="4425" y="1581"/>
                  <a:pt x="4425" y="1656"/>
                </a:cubicBezTo>
                <a:cubicBezTo>
                  <a:pt x="4425" y="1730"/>
                  <a:pt x="4365" y="1791"/>
                  <a:pt x="4291" y="1791"/>
                </a:cubicBezTo>
                <a:close/>
              </a:path>
            </a:pathLst>
          </a:custGeom>
          <a:solidFill>
            <a:schemeClr val="bg1"/>
          </a:solidFill>
          <a:ln>
            <a:noFill/>
          </a:ln>
        </p:spPr>
      </p:sp>
      <p:pic>
        <p:nvPicPr>
          <p:cNvPr id="23" name="图片 22"/>
          <p:cNvPicPr>
            <a:picLocks noChangeAspect="1"/>
          </p:cNvPicPr>
          <p:nvPr/>
        </p:nvPicPr>
        <p:blipFill rotWithShape="1">
          <a:blip r:embed="rId7" cstate="screen"/>
          <a:srcRect/>
          <a:stretch>
            <a:fillRect/>
          </a:stretch>
        </p:blipFill>
        <p:spPr>
          <a:xfrm>
            <a:off x="220992" y="0"/>
            <a:ext cx="3018963" cy="4354499"/>
          </a:xfrm>
          <a:prstGeom prst="rect">
            <a:avLst/>
          </a:prstGeom>
        </p:spPr>
      </p:pic>
      <p:pic>
        <p:nvPicPr>
          <p:cNvPr id="24" name="图片 23"/>
          <p:cNvPicPr>
            <a:picLocks noChangeAspect="1"/>
          </p:cNvPicPr>
          <p:nvPr/>
        </p:nvPicPr>
        <p:blipFill rotWithShape="1">
          <a:blip r:embed="rId7" cstate="screen"/>
          <a:srcRect/>
          <a:stretch>
            <a:fillRect/>
          </a:stretch>
        </p:blipFill>
        <p:spPr>
          <a:xfrm flipH="1">
            <a:off x="9066531" y="-1"/>
            <a:ext cx="2904477" cy="4354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4" cstate="screen"/>
          <a:srcRect/>
          <a:stretch>
            <a:fillRect/>
          </a:stretch>
        </p:blipFill>
        <p:spPr>
          <a:xfrm>
            <a:off x="220992" y="0"/>
            <a:ext cx="3018963" cy="4354499"/>
          </a:xfrm>
          <a:prstGeom prst="rect">
            <a:avLst/>
          </a:prstGeom>
        </p:spPr>
      </p:pic>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37" name="文本框 3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300239" y="450420"/>
            <a:ext cx="4922409" cy="3770263"/>
          </a:xfrm>
          <a:prstGeom prst="rect">
            <a:avLst/>
          </a:prstGeom>
          <a:noFill/>
        </p:spPr>
        <p:txBody>
          <a:bodyPr vert="horz" wrap="square" rtlCol="0">
            <a:spAutoFit/>
          </a:bodyPr>
          <a:lstStyle/>
          <a:p>
            <a:r>
              <a:rPr lang="en-US" altLang="zh-CN" sz="23900" b="1" spc="-300" dirty="0">
                <a:solidFill>
                  <a:srgbClr val="CA9577"/>
                </a:solidFill>
                <a:latin typeface="Arial" panose="020B0604020202020204" pitchFamily="34" charset="0"/>
                <a:ea typeface="阿里巴巴普惠体 R" panose="00020600040101010101" pitchFamily="18" charset="-122"/>
                <a:cs typeface="Arial" panose="020B0604020202020204" pitchFamily="34" charset="0"/>
              </a:rPr>
              <a:t>01</a:t>
            </a:r>
            <a:endParaRPr lang="zh-CN" altLang="en-US" sz="23900" b="1" spc="-300" dirty="0">
              <a:solidFill>
                <a:srgbClr val="CA9577"/>
              </a:solidFill>
              <a:latin typeface="Arial" panose="020B0604020202020204" pitchFamily="34" charset="0"/>
              <a:ea typeface="阿里巴巴普惠体 R" panose="00020600040101010101" pitchFamily="18" charset="-122"/>
              <a:cs typeface="Arial" panose="020B0604020202020204" pitchFamily="34" charset="0"/>
            </a:endParaRPr>
          </a:p>
        </p:txBody>
      </p:sp>
      <p:sp>
        <p:nvSpPr>
          <p:cNvPr id="38" name="文本框 3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3856956" y="3708167"/>
            <a:ext cx="4242882" cy="646331"/>
          </a:xfrm>
          <a:prstGeom prst="rect">
            <a:avLst/>
          </a:prstGeom>
          <a:noFill/>
        </p:spPr>
        <p:txBody>
          <a:bodyPr vert="horz" wrap="square" rtlCol="0">
            <a:spAutoFit/>
          </a:bodyPr>
          <a:lstStyle/>
          <a:p>
            <a:pPr algn="dist"/>
            <a:r>
              <a:rPr lang="zh-CN" altLang="en-US" sz="3600" dirty="0">
                <a:solidFill>
                  <a:srgbClr val="CA9577"/>
                </a:solidFill>
                <a:latin typeface="+mn-ea"/>
                <a:cs typeface="阿里巴巴普惠体 R" panose="00020600040101010101" pitchFamily="18" charset="-122"/>
              </a:rPr>
              <a:t>中秋的起源</a:t>
            </a:r>
          </a:p>
        </p:txBody>
      </p:sp>
      <p:sp>
        <p:nvSpPr>
          <p:cNvPr id="39" name="文本框 3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3856956" y="4345074"/>
            <a:ext cx="4305408" cy="978729"/>
          </a:xfrm>
          <a:prstGeom prst="rect">
            <a:avLst/>
          </a:prstGeom>
          <a:noFill/>
        </p:spPr>
        <p:txBody>
          <a:bodyPr vert="horz" wrap="square" rtlCol="0">
            <a:spAutoFit/>
          </a:bodyPr>
          <a:lstStyle/>
          <a:p>
            <a:pPr algn="ctr">
              <a:lnSpc>
                <a:spcPct val="120000"/>
              </a:lnSpc>
            </a:pPr>
            <a:r>
              <a:rPr lang="zh-CN" altLang="en-US" sz="1600" dirty="0">
                <a:solidFill>
                  <a:srgbClr val="CA957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中秋节，又称月夕、秋节、仲秋节、追月节、女儿节或团圆节，是流行于中国众多民族与汉字文化圈诸国的传统文化节日</a:t>
            </a:r>
            <a:endParaRPr lang="en-US" altLang="zh-CN" sz="1600" dirty="0">
              <a:solidFill>
                <a:srgbClr val="CA957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40" name="图片 39"/>
          <p:cNvPicPr>
            <a:picLocks noChangeAspect="1"/>
          </p:cNvPicPr>
          <p:nvPr/>
        </p:nvPicPr>
        <p:blipFill rotWithShape="1">
          <a:blip r:embed="rId4" cstate="screen"/>
          <a:srcRect/>
          <a:stretch>
            <a:fillRect/>
          </a:stretch>
        </p:blipFill>
        <p:spPr>
          <a:xfrm flipH="1">
            <a:off x="9066531" y="-1"/>
            <a:ext cx="2904477" cy="4354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heel(1)">
                                      <p:cBhvr>
                                        <p:cTn id="15" dur="2000"/>
                                        <p:tgtEl>
                                          <p:spTgt spid="3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heel(1)">
                                      <p:cBhvr>
                                        <p:cTn id="18" dur="2000"/>
                                        <p:tgtEl>
                                          <p:spTgt spid="3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heel(1)">
                                      <p:cBhvr>
                                        <p:cTn id="21" dur="2000"/>
                                        <p:tgtEl>
                                          <p:spTgt spid="39"/>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8" name="矩形 7"/>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4" cstate="screen"/>
          <a:srcRect/>
          <a:stretch>
            <a:fillRect/>
          </a:stretch>
        </p:blipFill>
        <p:spPr>
          <a:xfrm>
            <a:off x="220992" y="0"/>
            <a:ext cx="1592609" cy="2297151"/>
          </a:xfrm>
          <a:prstGeom prst="rect">
            <a:avLst/>
          </a:prstGeom>
        </p:spPr>
      </p:pic>
      <p:pic>
        <p:nvPicPr>
          <p:cNvPr id="40" name="图片 39"/>
          <p:cNvPicPr>
            <a:picLocks noChangeAspect="1"/>
          </p:cNvPicPr>
          <p:nvPr/>
        </p:nvPicPr>
        <p:blipFill rotWithShape="1">
          <a:blip r:embed="rId5" cstate="screen"/>
          <a:srcRect/>
          <a:stretch>
            <a:fillRect/>
          </a:stretch>
        </p:blipFill>
        <p:spPr>
          <a:xfrm flipH="1">
            <a:off x="10415822" y="-1"/>
            <a:ext cx="1532214" cy="2297151"/>
          </a:xfrm>
          <a:prstGeom prst="rect">
            <a:avLst/>
          </a:prstGeom>
        </p:spPr>
      </p:pic>
      <p:sp>
        <p:nvSpPr>
          <p:cNvPr id="9" name="文本框 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984490" y="1601726"/>
            <a:ext cx="4021146" cy="584775"/>
          </a:xfrm>
          <a:prstGeom prst="rect">
            <a:avLst/>
          </a:prstGeom>
          <a:noFill/>
        </p:spPr>
        <p:txBody>
          <a:bodyPr vert="horz" wrap="square" rtlCol="0">
            <a:spAutoFit/>
          </a:bodyPr>
          <a:lstStyle/>
          <a:p>
            <a:pPr algn="dist"/>
            <a:r>
              <a:rPr lang="zh-CN" altLang="en-US" sz="3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千里共婵娟</a:t>
            </a:r>
          </a:p>
        </p:txBody>
      </p:sp>
      <p:sp>
        <p:nvSpPr>
          <p:cNvPr id="11" name="文本框 1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984490" y="2647761"/>
            <a:ext cx="5024755" cy="2477601"/>
          </a:xfrm>
          <a:prstGeom prst="rect">
            <a:avLst/>
          </a:prstGeom>
          <a:noFill/>
        </p:spPr>
        <p:txBody>
          <a:bodyPr vert="horz" wrap="square" rtlCol="0">
            <a:spAutoFit/>
          </a:bodyPr>
          <a:lstStyle/>
          <a:p>
            <a:pPr>
              <a:lnSpc>
                <a:spcPct val="200000"/>
              </a:lnSpc>
            </a:pPr>
            <a:r>
              <a:rPr lang="zh-CN" altLang="en-US" sz="20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昔年八月十五夜，曲江池畔杏园边。</a:t>
            </a:r>
          </a:p>
          <a:p>
            <a:pPr>
              <a:lnSpc>
                <a:spcPct val="200000"/>
              </a:lnSpc>
            </a:pPr>
            <a:r>
              <a:rPr lang="zh-CN" altLang="en-US" sz="20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今年八月十五夜，湓浦沙头水馆前。</a:t>
            </a:r>
          </a:p>
          <a:p>
            <a:pPr>
              <a:lnSpc>
                <a:spcPct val="200000"/>
              </a:lnSpc>
            </a:pPr>
            <a:r>
              <a:rPr lang="zh-CN" altLang="en-US" sz="20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西北望乡何处是，东南见月几回圆。</a:t>
            </a:r>
          </a:p>
          <a:p>
            <a:pPr>
              <a:lnSpc>
                <a:spcPct val="200000"/>
              </a:lnSpc>
            </a:pPr>
            <a:r>
              <a:rPr lang="zh-CN" altLang="en-US" sz="20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昨风一吹无人会，今夜清光似往年。</a:t>
            </a:r>
          </a:p>
        </p:txBody>
      </p:sp>
      <p:pic>
        <p:nvPicPr>
          <p:cNvPr id="3" name="图片 2"/>
          <p:cNvPicPr>
            <a:picLocks noChangeAspect="1"/>
          </p:cNvPicPr>
          <p:nvPr/>
        </p:nvPicPr>
        <p:blipFill>
          <a:blip r:embed="rId6" cstate="screen"/>
          <a:stretch>
            <a:fillRect/>
          </a:stretch>
        </p:blipFill>
        <p:spPr>
          <a:xfrm>
            <a:off x="1182752" y="1154843"/>
            <a:ext cx="5544097" cy="45483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8" name="矩形 7"/>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4" cstate="screen"/>
          <a:srcRect/>
          <a:stretch>
            <a:fillRect/>
          </a:stretch>
        </p:blipFill>
        <p:spPr>
          <a:xfrm>
            <a:off x="220992" y="0"/>
            <a:ext cx="1592609" cy="2297151"/>
          </a:xfrm>
          <a:prstGeom prst="rect">
            <a:avLst/>
          </a:prstGeom>
        </p:spPr>
      </p:pic>
      <p:pic>
        <p:nvPicPr>
          <p:cNvPr id="40" name="图片 39"/>
          <p:cNvPicPr>
            <a:picLocks noChangeAspect="1"/>
          </p:cNvPicPr>
          <p:nvPr/>
        </p:nvPicPr>
        <p:blipFill rotWithShape="1">
          <a:blip r:embed="rId5" cstate="screen"/>
          <a:srcRect/>
          <a:stretch>
            <a:fillRect/>
          </a:stretch>
        </p:blipFill>
        <p:spPr>
          <a:xfrm flipH="1">
            <a:off x="10415822" y="-1"/>
            <a:ext cx="1532214" cy="2297151"/>
          </a:xfrm>
          <a:prstGeom prst="rect">
            <a:avLst/>
          </a:prstGeom>
        </p:spPr>
      </p:pic>
      <p:grpSp>
        <p:nvGrpSpPr>
          <p:cNvPr id="5" name="组合 4"/>
          <p:cNvGrpSpPr/>
          <p:nvPr/>
        </p:nvGrpSpPr>
        <p:grpSpPr>
          <a:xfrm>
            <a:off x="1856116" y="1275053"/>
            <a:ext cx="2303487" cy="4325985"/>
            <a:chOff x="1856116" y="1275053"/>
            <a:chExt cx="2303487" cy="4325985"/>
          </a:xfrm>
        </p:grpSpPr>
        <p:grpSp>
          <p:nvGrpSpPr>
            <p:cNvPr id="12" name="组合 11"/>
            <p:cNvGrpSpPr/>
            <p:nvPr/>
          </p:nvGrpSpPr>
          <p:grpSpPr>
            <a:xfrm>
              <a:off x="1856116" y="1275053"/>
              <a:ext cx="2303487" cy="4325985"/>
              <a:chOff x="1856116" y="1275053"/>
              <a:chExt cx="2303487" cy="4325985"/>
            </a:xfrm>
          </p:grpSpPr>
          <p:sp>
            <p:nvSpPr>
              <p:cNvPr id="14" name="文本框 1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856116" y="4431487"/>
                <a:ext cx="2303487" cy="1169551"/>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a:t>
                </a:r>
              </a:p>
            </p:txBody>
          </p:sp>
          <p:sp>
            <p:nvSpPr>
              <p:cNvPr id="15" name="文本框 1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2108318" y="1275053"/>
                <a:ext cx="1519682" cy="400110"/>
              </a:xfrm>
              <a:prstGeom prst="rect">
                <a:avLst/>
              </a:prstGeom>
              <a:noFill/>
            </p:spPr>
            <p:txBody>
              <a:bodyPr vert="horz" wrap="square" rtlCol="0">
                <a:spAutoFit/>
              </a:bodyPr>
              <a:lstStyle/>
              <a:p>
                <a:pPr algn="dist"/>
                <a:r>
                  <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中秋团圆</a:t>
                </a:r>
              </a:p>
            </p:txBody>
          </p:sp>
        </p:grpSp>
        <p:pic>
          <p:nvPicPr>
            <p:cNvPr id="4" name="图片 3"/>
            <p:cNvPicPr>
              <a:picLocks noChangeAspect="1"/>
            </p:cNvPicPr>
            <p:nvPr/>
          </p:nvPicPr>
          <p:blipFill rotWithShape="1">
            <a:blip r:embed="rId6" cstate="screen"/>
            <a:srcRect/>
            <a:stretch>
              <a:fillRect/>
            </a:stretch>
          </p:blipFill>
          <p:spPr>
            <a:xfrm>
              <a:off x="1902809" y="1951463"/>
              <a:ext cx="2067023" cy="2185639"/>
            </a:xfrm>
            <a:prstGeom prst="rect">
              <a:avLst/>
            </a:prstGeom>
          </p:spPr>
        </p:pic>
      </p:grpSp>
      <p:grpSp>
        <p:nvGrpSpPr>
          <p:cNvPr id="6" name="组合 5"/>
          <p:cNvGrpSpPr/>
          <p:nvPr/>
        </p:nvGrpSpPr>
        <p:grpSpPr>
          <a:xfrm>
            <a:off x="4944256" y="1291042"/>
            <a:ext cx="2303487" cy="4309996"/>
            <a:chOff x="4944256" y="1291042"/>
            <a:chExt cx="2303487" cy="4309996"/>
          </a:xfrm>
        </p:grpSpPr>
        <p:grpSp>
          <p:nvGrpSpPr>
            <p:cNvPr id="17" name="组合 16"/>
            <p:cNvGrpSpPr/>
            <p:nvPr/>
          </p:nvGrpSpPr>
          <p:grpSpPr>
            <a:xfrm>
              <a:off x="4944256" y="1291042"/>
              <a:ext cx="2303487" cy="4309996"/>
              <a:chOff x="4944256" y="1291042"/>
              <a:chExt cx="2303487" cy="4309996"/>
            </a:xfrm>
          </p:grpSpPr>
          <p:sp>
            <p:nvSpPr>
              <p:cNvPr id="19" name="文本框 1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944256" y="4431487"/>
                <a:ext cx="2303487" cy="1169551"/>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a:t>
                </a:r>
              </a:p>
            </p:txBody>
          </p:sp>
          <p:sp>
            <p:nvSpPr>
              <p:cNvPr id="20" name="文本框 1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5196458" y="1291042"/>
                <a:ext cx="1519682" cy="400110"/>
              </a:xfrm>
              <a:prstGeom prst="rect">
                <a:avLst/>
              </a:prstGeom>
              <a:noFill/>
            </p:spPr>
            <p:txBody>
              <a:bodyPr vert="horz" wrap="square" rtlCol="0">
                <a:spAutoFit/>
              </a:bodyPr>
              <a:lstStyle/>
              <a:p>
                <a:pPr algn="dist"/>
                <a:r>
                  <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中秋团圆</a:t>
                </a:r>
              </a:p>
            </p:txBody>
          </p:sp>
        </p:grpSp>
        <p:pic>
          <p:nvPicPr>
            <p:cNvPr id="28" name="图片 27"/>
            <p:cNvPicPr>
              <a:picLocks noChangeAspect="1"/>
            </p:cNvPicPr>
            <p:nvPr/>
          </p:nvPicPr>
          <p:blipFill rotWithShape="1">
            <a:blip r:embed="rId6" cstate="screen"/>
            <a:srcRect/>
            <a:stretch>
              <a:fillRect/>
            </a:stretch>
          </p:blipFill>
          <p:spPr>
            <a:xfrm>
              <a:off x="4966558" y="1951463"/>
              <a:ext cx="2067023" cy="2185639"/>
            </a:xfrm>
            <a:prstGeom prst="rect">
              <a:avLst/>
            </a:prstGeom>
          </p:spPr>
        </p:pic>
      </p:grpSp>
      <p:grpSp>
        <p:nvGrpSpPr>
          <p:cNvPr id="7" name="组合 6"/>
          <p:cNvGrpSpPr/>
          <p:nvPr/>
        </p:nvGrpSpPr>
        <p:grpSpPr>
          <a:xfrm>
            <a:off x="8057316" y="1275053"/>
            <a:ext cx="2303487" cy="4325985"/>
            <a:chOff x="8057316" y="1275053"/>
            <a:chExt cx="2303487" cy="4325985"/>
          </a:xfrm>
        </p:grpSpPr>
        <p:grpSp>
          <p:nvGrpSpPr>
            <p:cNvPr id="22" name="组合 21"/>
            <p:cNvGrpSpPr/>
            <p:nvPr/>
          </p:nvGrpSpPr>
          <p:grpSpPr>
            <a:xfrm>
              <a:off x="8057316" y="1275053"/>
              <a:ext cx="2303487" cy="4325985"/>
              <a:chOff x="8057316" y="1275053"/>
              <a:chExt cx="2303487" cy="4325985"/>
            </a:xfrm>
          </p:grpSpPr>
          <p:sp>
            <p:nvSpPr>
              <p:cNvPr id="25" name="文本框 2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8057316" y="4431487"/>
                <a:ext cx="2303487" cy="1169551"/>
              </a:xfrm>
              <a:prstGeom prst="rect">
                <a:avLst/>
              </a:prstGeom>
              <a:noFill/>
            </p:spPr>
            <p:txBody>
              <a:bodyPr vert="horz" wrap="square" rtlCol="0">
                <a:spAutoFit/>
              </a:bodyPr>
              <a:lstStyle/>
              <a:p>
                <a:pPr>
                  <a:lnSpc>
                    <a:spcPct val="150000"/>
                  </a:lnSpc>
                </a:pPr>
                <a:r>
                  <a:rPr lang="zh-CN" altLang="en-US" sz="16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中秋节赏月赏月和吃月饼是中国各地过中秋节的必备习俗。</a:t>
                </a:r>
              </a:p>
            </p:txBody>
          </p:sp>
          <p:sp>
            <p:nvSpPr>
              <p:cNvPr id="26" name="文本框 2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8309518" y="1275053"/>
                <a:ext cx="1519682" cy="400110"/>
              </a:xfrm>
              <a:prstGeom prst="rect">
                <a:avLst/>
              </a:prstGeom>
              <a:noFill/>
            </p:spPr>
            <p:txBody>
              <a:bodyPr vert="horz" wrap="square" rtlCol="0">
                <a:spAutoFit/>
              </a:bodyPr>
              <a:lstStyle/>
              <a:p>
                <a:pPr algn="dist"/>
                <a:r>
                  <a:rPr lang="zh-CN" altLang="en-US" sz="20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中秋团圆</a:t>
                </a:r>
              </a:p>
            </p:txBody>
          </p:sp>
        </p:grpSp>
        <p:pic>
          <p:nvPicPr>
            <p:cNvPr id="29" name="图片 28"/>
            <p:cNvPicPr>
              <a:picLocks noChangeAspect="1"/>
            </p:cNvPicPr>
            <p:nvPr/>
          </p:nvPicPr>
          <p:blipFill rotWithShape="1">
            <a:blip r:embed="rId6" cstate="screen"/>
            <a:srcRect/>
            <a:stretch>
              <a:fillRect/>
            </a:stretch>
          </p:blipFill>
          <p:spPr>
            <a:xfrm>
              <a:off x="8071192" y="1947553"/>
              <a:ext cx="2067023" cy="218563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8" name="矩形 7"/>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4" cstate="screen"/>
          <a:srcRect/>
          <a:stretch>
            <a:fillRect/>
          </a:stretch>
        </p:blipFill>
        <p:spPr>
          <a:xfrm>
            <a:off x="220992" y="0"/>
            <a:ext cx="1592609" cy="2297151"/>
          </a:xfrm>
          <a:prstGeom prst="rect">
            <a:avLst/>
          </a:prstGeom>
        </p:spPr>
      </p:pic>
      <p:pic>
        <p:nvPicPr>
          <p:cNvPr id="40" name="图片 39"/>
          <p:cNvPicPr>
            <a:picLocks noChangeAspect="1"/>
          </p:cNvPicPr>
          <p:nvPr/>
        </p:nvPicPr>
        <p:blipFill rotWithShape="1">
          <a:blip r:embed="rId5" cstate="screen"/>
          <a:srcRect/>
          <a:stretch>
            <a:fillRect/>
          </a:stretch>
        </p:blipFill>
        <p:spPr>
          <a:xfrm flipH="1">
            <a:off x="10415822" y="-1"/>
            <a:ext cx="1532214" cy="2297151"/>
          </a:xfrm>
          <a:prstGeom prst="rect">
            <a:avLst/>
          </a:prstGeom>
        </p:spPr>
      </p:pic>
      <p:sp>
        <p:nvSpPr>
          <p:cNvPr id="9" name="文本框 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2054879" y="1346254"/>
            <a:ext cx="2947970" cy="523220"/>
          </a:xfrm>
          <a:prstGeom prst="rect">
            <a:avLst/>
          </a:prstGeom>
          <a:noFill/>
        </p:spPr>
        <p:txBody>
          <a:bodyPr vert="horz" wrap="square" rtlCol="0">
            <a:spAutoFit/>
          </a:bodyPr>
          <a:lstStyle/>
          <a:p>
            <a:pPr algn="dist"/>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千里共婵娟</a:t>
            </a:r>
          </a:p>
        </p:txBody>
      </p:sp>
      <p:sp>
        <p:nvSpPr>
          <p:cNvPr id="11" name="文本框 1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635514" y="1942843"/>
            <a:ext cx="5024755" cy="1535100"/>
          </a:xfrm>
          <a:prstGeom prst="rect">
            <a:avLst/>
          </a:prstGeom>
          <a:noFill/>
        </p:spPr>
        <p:txBody>
          <a:bodyPr vert="horz" wrap="square" rtlCol="0">
            <a:spAutoFit/>
          </a:bodyPr>
          <a:lstStyle/>
          <a:p>
            <a:pPr>
              <a:lnSpc>
                <a:spcPct val="150000"/>
              </a:lnSpc>
            </a:pPr>
            <a:r>
              <a:rPr lang="zh-CN" altLang="en-US" sz="16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昔年八月十五夜，曲江池畔杏园边。</a:t>
            </a:r>
          </a:p>
          <a:p>
            <a:pPr>
              <a:lnSpc>
                <a:spcPct val="150000"/>
              </a:lnSpc>
            </a:pPr>
            <a:r>
              <a:rPr lang="zh-CN" altLang="en-US" sz="16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今年八月十五夜，湓浦沙头水馆前。</a:t>
            </a:r>
          </a:p>
          <a:p>
            <a:pPr>
              <a:lnSpc>
                <a:spcPct val="150000"/>
              </a:lnSpc>
            </a:pPr>
            <a:r>
              <a:rPr lang="zh-CN" altLang="en-US" sz="16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西北望乡何处是，东南见月几回圆。</a:t>
            </a:r>
          </a:p>
          <a:p>
            <a:pPr>
              <a:lnSpc>
                <a:spcPct val="150000"/>
              </a:lnSpc>
            </a:pPr>
            <a:r>
              <a:rPr lang="zh-CN" altLang="en-US" sz="16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昨风一吹无人会，今夜清光似往年。</a:t>
            </a:r>
          </a:p>
        </p:txBody>
      </p:sp>
      <p:sp>
        <p:nvSpPr>
          <p:cNvPr id="12" name="文本框 11"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7175147" y="3429000"/>
            <a:ext cx="2947970" cy="523220"/>
          </a:xfrm>
          <a:prstGeom prst="rect">
            <a:avLst/>
          </a:prstGeom>
          <a:noFill/>
        </p:spPr>
        <p:txBody>
          <a:bodyPr vert="horz" wrap="square" rtlCol="0">
            <a:spAutoFit/>
          </a:bodyPr>
          <a:lstStyle/>
          <a:p>
            <a:pPr algn="dist"/>
            <a:r>
              <a:rPr lang="zh-CN" altLang="en-US" sz="28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千里共婵娟</a:t>
            </a:r>
          </a:p>
        </p:txBody>
      </p:sp>
      <p:sp>
        <p:nvSpPr>
          <p:cNvPr id="13" name="文本框 12"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6822689" y="3914091"/>
            <a:ext cx="5024755" cy="1535100"/>
          </a:xfrm>
          <a:prstGeom prst="rect">
            <a:avLst/>
          </a:prstGeom>
          <a:noFill/>
        </p:spPr>
        <p:txBody>
          <a:bodyPr vert="horz" wrap="square" rtlCol="0">
            <a:spAutoFit/>
          </a:bodyPr>
          <a:lstStyle/>
          <a:p>
            <a:pPr>
              <a:lnSpc>
                <a:spcPct val="150000"/>
              </a:lnSpc>
            </a:pPr>
            <a:r>
              <a:rPr lang="zh-CN" altLang="en-US" sz="16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昔年八月十五夜，曲江池畔杏园边。</a:t>
            </a:r>
          </a:p>
          <a:p>
            <a:pPr>
              <a:lnSpc>
                <a:spcPct val="150000"/>
              </a:lnSpc>
            </a:pPr>
            <a:r>
              <a:rPr lang="zh-CN" altLang="en-US" sz="16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今年八月十五夜，湓浦沙头水馆前。</a:t>
            </a:r>
          </a:p>
          <a:p>
            <a:pPr>
              <a:lnSpc>
                <a:spcPct val="150000"/>
              </a:lnSpc>
            </a:pPr>
            <a:r>
              <a:rPr lang="zh-CN" altLang="en-US" sz="16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西北望乡何处是，东南见月几回圆。</a:t>
            </a:r>
          </a:p>
          <a:p>
            <a:pPr>
              <a:lnSpc>
                <a:spcPct val="150000"/>
              </a:lnSpc>
            </a:pPr>
            <a:r>
              <a:rPr lang="zh-CN" altLang="en-US" sz="1600" spc="300" dirty="0">
                <a:solidFill>
                  <a:schemeClr val="tx1">
                    <a:lumMod val="95000"/>
                    <a:lumOff val="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昨风一吹无人会，今夜清光似往年。</a:t>
            </a:r>
          </a:p>
        </p:txBody>
      </p:sp>
      <p:pic>
        <p:nvPicPr>
          <p:cNvPr id="6" name="图片 5"/>
          <p:cNvPicPr>
            <a:picLocks noChangeAspect="1"/>
          </p:cNvPicPr>
          <p:nvPr/>
        </p:nvPicPr>
        <p:blipFill rotWithShape="1">
          <a:blip r:embed="rId6" cstate="screen"/>
          <a:srcRect l="35396" t="68068" r="33506" b="2321"/>
          <a:stretch>
            <a:fillRect/>
          </a:stretch>
        </p:blipFill>
        <p:spPr>
          <a:xfrm>
            <a:off x="1746694" y="3711847"/>
            <a:ext cx="3791415" cy="2030762"/>
          </a:xfrm>
          <a:prstGeom prst="rect">
            <a:avLst/>
          </a:prstGeom>
        </p:spPr>
      </p:pic>
      <p:pic>
        <p:nvPicPr>
          <p:cNvPr id="14" name="图片 13"/>
          <p:cNvPicPr>
            <a:picLocks noChangeAspect="1"/>
          </p:cNvPicPr>
          <p:nvPr/>
        </p:nvPicPr>
        <p:blipFill rotWithShape="1">
          <a:blip r:embed="rId7" cstate="screen"/>
          <a:srcRect/>
          <a:stretch>
            <a:fillRect/>
          </a:stretch>
        </p:blipFill>
        <p:spPr>
          <a:xfrm>
            <a:off x="6634808" y="772798"/>
            <a:ext cx="3215214" cy="27228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8" name="矩形 7"/>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4" cstate="screen"/>
          <a:srcRect/>
          <a:stretch>
            <a:fillRect/>
          </a:stretch>
        </p:blipFill>
        <p:spPr>
          <a:xfrm>
            <a:off x="220992" y="0"/>
            <a:ext cx="1592609" cy="2297151"/>
          </a:xfrm>
          <a:prstGeom prst="rect">
            <a:avLst/>
          </a:prstGeom>
        </p:spPr>
      </p:pic>
      <p:pic>
        <p:nvPicPr>
          <p:cNvPr id="40" name="图片 39"/>
          <p:cNvPicPr>
            <a:picLocks noChangeAspect="1"/>
          </p:cNvPicPr>
          <p:nvPr/>
        </p:nvPicPr>
        <p:blipFill rotWithShape="1">
          <a:blip r:embed="rId5" cstate="screen"/>
          <a:srcRect/>
          <a:stretch>
            <a:fillRect/>
          </a:stretch>
        </p:blipFill>
        <p:spPr>
          <a:xfrm flipH="1">
            <a:off x="10415822" y="-1"/>
            <a:ext cx="1532214" cy="2297151"/>
          </a:xfrm>
          <a:prstGeom prst="rect">
            <a:avLst/>
          </a:prstGeom>
        </p:spPr>
      </p:pic>
      <p:sp>
        <p:nvSpPr>
          <p:cNvPr id="15" name="矩形 14"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9536933" y="2602976"/>
            <a:ext cx="1359569" cy="3172181"/>
          </a:xfrm>
          <a:prstGeom prst="rect">
            <a:avLst/>
          </a:prstGeom>
          <a:solidFill>
            <a:schemeClr val="bg2">
              <a:lumMod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6" name="矩形 15"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7282311" y="2602976"/>
            <a:ext cx="2088854" cy="3172181"/>
          </a:xfrm>
          <a:prstGeom prst="rect">
            <a:avLst/>
          </a:prstGeom>
          <a:solidFill>
            <a:srgbClr val="CA957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8" name="矩形 1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p:nvPr/>
        </p:nvSpPr>
        <p:spPr>
          <a:xfrm>
            <a:off x="5027690" y="2602976"/>
            <a:ext cx="2088854" cy="3172181"/>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19" name="文本框 1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478092" y="3685015"/>
            <a:ext cx="2322175" cy="1904432"/>
          </a:xfrm>
          <a:prstGeom prst="rect">
            <a:avLst/>
          </a:prstGeom>
          <a:noFill/>
        </p:spPr>
        <p:txBody>
          <a:bodyPr vert="horz" wrap="square" rtlCol="0">
            <a:spAutoFit/>
          </a:bodyPr>
          <a:lstStyle/>
          <a:p>
            <a:pPr algn="just">
              <a:lnSpc>
                <a:spcPct val="15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中秋节也是东亚和东南亚一些国家尤其是当地的华人华侨的传统节日。自</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2008</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年起中秋节被列为国家法定节假日。</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0" name="文本框 19"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6287352" y="1430448"/>
            <a:ext cx="3492268" cy="646331"/>
          </a:xfrm>
          <a:prstGeom prst="rect">
            <a:avLst/>
          </a:prstGeom>
          <a:noFill/>
        </p:spPr>
        <p:txBody>
          <a:bodyPr vert="horz" wrap="square" rtlCol="0">
            <a:spAutoFit/>
          </a:bodyPr>
          <a:lstStyle/>
          <a:p>
            <a:pPr algn="dist"/>
            <a:r>
              <a:rPr lang="zh-CN" altLang="en-US" sz="3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但愿人长久</a:t>
            </a:r>
          </a:p>
        </p:txBody>
      </p:sp>
      <p:sp>
        <p:nvSpPr>
          <p:cNvPr id="21" name="文本框 20"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7616632" y="3068390"/>
            <a:ext cx="1661993" cy="2359162"/>
          </a:xfrm>
          <a:prstGeom prst="rect">
            <a:avLst/>
          </a:prstGeom>
          <a:noFill/>
        </p:spPr>
        <p:txBody>
          <a:bodyPr vert="eaVert" wrap="square" rtlCol="0">
            <a:spAutoFit/>
          </a:bodyPr>
          <a:lstStyle/>
          <a:p>
            <a:pPr algn="just">
              <a:lnSpc>
                <a:spcPct val="20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雨后的天黑得更快，</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just">
              <a:lnSpc>
                <a:spcPct val="20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黑影一幕幕的直盖下来，</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pPr algn="just">
              <a:lnSpc>
                <a:spcPct val="200000"/>
              </a:lnSpc>
            </a:pPr>
            <a:r>
              <a:rPr lang="zh-CN" altLang="en-US"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麻雀儿都回家了。</a:t>
            </a:r>
            <a:endParaRPr lang="en-US" altLang="zh-CN" sz="1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17" name="图片 16"/>
          <p:cNvPicPr>
            <a:picLocks noChangeAspect="1"/>
          </p:cNvPicPr>
          <p:nvPr/>
        </p:nvPicPr>
        <p:blipFill>
          <a:blip r:embed="rId6"/>
          <a:srcRect/>
          <a:stretch>
            <a:fillRect/>
          </a:stretch>
        </p:blipFill>
        <p:spPr>
          <a:xfrm>
            <a:off x="3037866" y="1167550"/>
            <a:ext cx="4652211" cy="4652211"/>
          </a:xfrm>
          <a:custGeom>
            <a:avLst/>
            <a:gdLst>
              <a:gd name="connsiteX0" fmla="*/ 0 w 4652211"/>
              <a:gd name="connsiteY0" fmla="*/ 0 h 4692315"/>
              <a:gd name="connsiteX1" fmla="*/ 4652211 w 4652211"/>
              <a:gd name="connsiteY1" fmla="*/ 0 h 4692315"/>
              <a:gd name="connsiteX2" fmla="*/ 4652211 w 4652211"/>
              <a:gd name="connsiteY2" fmla="*/ 4692315 h 4692315"/>
              <a:gd name="connsiteX3" fmla="*/ 0 w 4652211"/>
              <a:gd name="connsiteY3" fmla="*/ 4692315 h 4692315"/>
            </a:gdLst>
            <a:ahLst/>
            <a:cxnLst>
              <a:cxn ang="0">
                <a:pos x="connsiteX0" y="connsiteY0"/>
              </a:cxn>
              <a:cxn ang="0">
                <a:pos x="connsiteX1" y="connsiteY1"/>
              </a:cxn>
              <a:cxn ang="0">
                <a:pos x="connsiteX2" y="connsiteY2"/>
              </a:cxn>
              <a:cxn ang="0">
                <a:pos x="connsiteX3" y="connsiteY3"/>
              </a:cxn>
            </a:cxnLst>
            <a:rect l="l" t="t" r="r" b="b"/>
            <a:pathLst>
              <a:path w="4652211" h="4692315">
                <a:moveTo>
                  <a:pt x="0" y="0"/>
                </a:moveTo>
                <a:lnTo>
                  <a:pt x="4652211" y="0"/>
                </a:lnTo>
                <a:lnTo>
                  <a:pt x="4652211" y="4692315"/>
                </a:lnTo>
                <a:lnTo>
                  <a:pt x="0" y="4692315"/>
                </a:lnTo>
                <a:close/>
              </a:path>
            </a:pathLst>
          </a:custGeom>
        </p:spPr>
      </p:pic>
      <p:sp>
        <p:nvSpPr>
          <p:cNvPr id="22" name="文本框 21"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510817" y="1505153"/>
            <a:ext cx="2322175" cy="1904432"/>
          </a:xfrm>
          <a:prstGeom prst="rect">
            <a:avLst/>
          </a:prstGeom>
          <a:noFill/>
        </p:spPr>
        <p:txBody>
          <a:bodyPr vert="horz" wrap="square" rtlCol="0">
            <a:spAutoFit/>
          </a:bodyPr>
          <a:lstStyle/>
          <a:p>
            <a:pPr algn="just">
              <a:lnSpc>
                <a:spcPct val="150000"/>
              </a:lnSpc>
            </a:pP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中秋节也是东亚和东南亚一些国家尤其是当地的华人华侨的传统节日。自</a:t>
            </a:r>
            <a:r>
              <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2008</a:t>
            </a:r>
            <a:r>
              <a:rPr lang="zh-CN" altLang="en-US"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年起中秋节被列为国家法定节假日。</a:t>
            </a:r>
            <a:endParaRPr lang="en-US" altLang="zh-CN" sz="16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8" name="矩形 7"/>
          <p:cNvSpPr/>
          <p:nvPr/>
        </p:nvSpPr>
        <p:spPr>
          <a:xfrm>
            <a:off x="784302" y="752707"/>
            <a:ext cx="10623395" cy="5352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rotWithShape="1">
          <a:blip r:embed="rId4" cstate="screen"/>
          <a:srcRect/>
          <a:stretch>
            <a:fillRect/>
          </a:stretch>
        </p:blipFill>
        <p:spPr>
          <a:xfrm>
            <a:off x="220992" y="0"/>
            <a:ext cx="1592609" cy="2297151"/>
          </a:xfrm>
          <a:prstGeom prst="rect">
            <a:avLst/>
          </a:prstGeom>
        </p:spPr>
      </p:pic>
      <p:pic>
        <p:nvPicPr>
          <p:cNvPr id="40" name="图片 39"/>
          <p:cNvPicPr>
            <a:picLocks noChangeAspect="1"/>
          </p:cNvPicPr>
          <p:nvPr/>
        </p:nvPicPr>
        <p:blipFill rotWithShape="1">
          <a:blip r:embed="rId5" cstate="screen"/>
          <a:srcRect/>
          <a:stretch>
            <a:fillRect/>
          </a:stretch>
        </p:blipFill>
        <p:spPr>
          <a:xfrm flipH="1">
            <a:off x="10415822" y="-1"/>
            <a:ext cx="1532214" cy="2297151"/>
          </a:xfrm>
          <a:prstGeom prst="rect">
            <a:avLst/>
          </a:prstGeom>
        </p:spPr>
      </p:pic>
      <p:sp>
        <p:nvSpPr>
          <p:cNvPr id="14" name="文本框 1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1813601" y="1518783"/>
            <a:ext cx="4062651" cy="3820433"/>
          </a:xfrm>
          <a:prstGeom prst="rect">
            <a:avLst/>
          </a:prstGeom>
          <a:noFill/>
        </p:spPr>
        <p:txBody>
          <a:bodyPr vert="eaVert" wrap="square" rtlCol="0">
            <a:spAutoFit/>
          </a:bodyPr>
          <a:lstStyle/>
          <a:p>
            <a:pPr algn="just">
              <a:lnSpc>
                <a:spcPct val="200000"/>
              </a:lnSpc>
            </a:pPr>
            <a:r>
              <a:rPr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endParaRPr lang="en-US" altLang="zh-CN"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4" name="文本框 23"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6483158" y="4829387"/>
            <a:ext cx="4062651" cy="830997"/>
          </a:xfrm>
          <a:prstGeom prst="rect">
            <a:avLst/>
          </a:prstGeom>
          <a:noFill/>
        </p:spPr>
        <p:txBody>
          <a:bodyPr vert="horz" wrap="square" rtlCol="0">
            <a:spAutoFit/>
          </a:bodyPr>
          <a:lstStyle/>
          <a:p>
            <a:pPr algn="dist"/>
            <a:r>
              <a:rPr lang="zh-CN" altLang="en-US" sz="4800" dirty="0">
                <a:latin typeface="+mn-ea"/>
                <a:cs typeface="阿里巴巴普惠体 R" panose="00020600040101010101" pitchFamily="18" charset="-122"/>
              </a:rPr>
              <a:t>中秋来源</a:t>
            </a:r>
          </a:p>
        </p:txBody>
      </p:sp>
      <p:pic>
        <p:nvPicPr>
          <p:cNvPr id="3" name="图片 2"/>
          <p:cNvPicPr>
            <a:picLocks noChangeAspect="1"/>
          </p:cNvPicPr>
          <p:nvPr/>
        </p:nvPicPr>
        <p:blipFill>
          <a:blip r:embed="rId6" cstate="screen"/>
          <a:stretch>
            <a:fillRect/>
          </a:stretch>
        </p:blipFill>
        <p:spPr>
          <a:xfrm>
            <a:off x="5927512" y="777592"/>
            <a:ext cx="4757860" cy="4757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4" cstate="screen"/>
          <a:srcRect/>
          <a:stretch>
            <a:fillRect/>
          </a:stretch>
        </p:blipFill>
        <p:spPr>
          <a:xfrm>
            <a:off x="220992" y="0"/>
            <a:ext cx="3018963" cy="4354499"/>
          </a:xfrm>
          <a:prstGeom prst="rect">
            <a:avLst/>
          </a:prstGeom>
        </p:spPr>
      </p:pic>
      <p:sp>
        <p:nvSpPr>
          <p:cNvPr id="10" name="矩形 9"/>
          <p:cNvSpPr/>
          <p:nvPr/>
        </p:nvSpPr>
        <p:spPr>
          <a:xfrm>
            <a:off x="0" y="6701882"/>
            <a:ext cx="12192000" cy="156117"/>
          </a:xfrm>
          <a:prstGeom prst="rect">
            <a:avLst/>
          </a:prstGeom>
          <a:solidFill>
            <a:srgbClr val="CA9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A9577"/>
              </a:solidFill>
            </a:endParaRPr>
          </a:p>
        </p:txBody>
      </p:sp>
      <p:sp>
        <p:nvSpPr>
          <p:cNvPr id="37" name="文本框 36"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4300239" y="450420"/>
            <a:ext cx="4922409" cy="3770263"/>
          </a:xfrm>
          <a:prstGeom prst="rect">
            <a:avLst/>
          </a:prstGeom>
          <a:noFill/>
        </p:spPr>
        <p:txBody>
          <a:bodyPr vert="horz" wrap="square" rtlCol="0">
            <a:spAutoFit/>
          </a:bodyPr>
          <a:lstStyle/>
          <a:p>
            <a:r>
              <a:rPr lang="en-US" altLang="zh-CN" sz="23900" b="1" spc="-300" dirty="0">
                <a:solidFill>
                  <a:srgbClr val="CA9577"/>
                </a:solidFill>
                <a:latin typeface="Arial" panose="020B0604020202020204" pitchFamily="34" charset="0"/>
                <a:ea typeface="阿里巴巴普惠体 R" panose="00020600040101010101" pitchFamily="18" charset="-122"/>
                <a:cs typeface="Arial" panose="020B0604020202020204" pitchFamily="34" charset="0"/>
              </a:rPr>
              <a:t>02</a:t>
            </a:r>
            <a:endParaRPr lang="zh-CN" altLang="en-US" sz="23900" b="1" spc="-300" dirty="0">
              <a:solidFill>
                <a:srgbClr val="CA9577"/>
              </a:solidFill>
              <a:latin typeface="Arial" panose="020B0604020202020204" pitchFamily="34" charset="0"/>
              <a:ea typeface="阿里巴巴普惠体 R" panose="00020600040101010101" pitchFamily="18" charset="-122"/>
              <a:cs typeface="Arial" panose="020B0604020202020204" pitchFamily="34" charset="0"/>
            </a:endParaRPr>
          </a:p>
        </p:txBody>
      </p:sp>
      <p:sp>
        <p:nvSpPr>
          <p:cNvPr id="38" name="文本框 37"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3856956" y="3708167"/>
            <a:ext cx="4242882" cy="646331"/>
          </a:xfrm>
          <a:prstGeom prst="rect">
            <a:avLst/>
          </a:prstGeom>
          <a:noFill/>
        </p:spPr>
        <p:txBody>
          <a:bodyPr vert="horz" wrap="square" rtlCol="0">
            <a:spAutoFit/>
          </a:bodyPr>
          <a:lstStyle/>
          <a:p>
            <a:pPr algn="dist"/>
            <a:r>
              <a:rPr lang="zh-CN" altLang="en-US" sz="3600" dirty="0">
                <a:solidFill>
                  <a:srgbClr val="CA9577"/>
                </a:solidFill>
                <a:latin typeface="+mn-ea"/>
                <a:cs typeface="阿里巴巴普惠体 R" panose="00020600040101010101" pitchFamily="18" charset="-122"/>
              </a:rPr>
              <a:t>中秋的风俗</a:t>
            </a:r>
          </a:p>
        </p:txBody>
      </p:sp>
      <p:sp>
        <p:nvSpPr>
          <p:cNvPr id="39" name="文本框 38" descr="e7d195523061f1c0092ce48a5fc95870a0687ac45bc8b2caB227BFDC40F9DB2B7A559DE97B8BDC6E716585DDCE188C7BF488BAA08C98985C74A3E1B5E305210FABE6A8AE2A6A8AB67019A6860E9B7AF58A2B57A1C6B8F2C85CB0EAED40C4F82894BC2D39F64AE6627D776777574710C96A2982A5D0BB6553398D7E5F4D6303B11156A917EB4EF75F035612C03AD96E20"/>
          <p:cNvSpPr txBox="1"/>
          <p:nvPr/>
        </p:nvSpPr>
        <p:spPr>
          <a:xfrm>
            <a:off x="3856956" y="4345074"/>
            <a:ext cx="4305408" cy="978729"/>
          </a:xfrm>
          <a:prstGeom prst="rect">
            <a:avLst/>
          </a:prstGeom>
          <a:noFill/>
        </p:spPr>
        <p:txBody>
          <a:bodyPr vert="horz" wrap="square" rtlCol="0">
            <a:spAutoFit/>
          </a:bodyPr>
          <a:lstStyle/>
          <a:p>
            <a:pPr algn="ctr">
              <a:lnSpc>
                <a:spcPct val="120000"/>
              </a:lnSpc>
            </a:pPr>
            <a:r>
              <a:rPr lang="zh-CN" altLang="en-US" sz="1600" dirty="0">
                <a:solidFill>
                  <a:srgbClr val="CA957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中秋节，又称月夕、秋节、仲秋节、追月节、女儿节或团圆节，是流行于中国众多民族与汉字文化圈诸国的传统文化节日</a:t>
            </a:r>
            <a:endParaRPr lang="en-US" altLang="zh-CN" sz="1600" dirty="0">
              <a:solidFill>
                <a:srgbClr val="CA9577"/>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pic>
        <p:nvPicPr>
          <p:cNvPr id="40" name="图片 39"/>
          <p:cNvPicPr>
            <a:picLocks noChangeAspect="1"/>
          </p:cNvPicPr>
          <p:nvPr/>
        </p:nvPicPr>
        <p:blipFill rotWithShape="1">
          <a:blip r:embed="rId4" cstate="screen"/>
          <a:srcRect/>
          <a:stretch>
            <a:fillRect/>
          </a:stretch>
        </p:blipFill>
        <p:spPr>
          <a:xfrm flipH="1">
            <a:off x="9066531" y="-1"/>
            <a:ext cx="2904477" cy="4354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heel(1)">
                                      <p:cBhvr>
                                        <p:cTn id="15" dur="2000"/>
                                        <p:tgtEl>
                                          <p:spTgt spid="3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heel(1)">
                                      <p:cBhvr>
                                        <p:cTn id="18" dur="2000"/>
                                        <p:tgtEl>
                                          <p:spTgt spid="3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heel(1)">
                                      <p:cBhvr>
                                        <p:cTn id="21" dur="2000"/>
                                        <p:tgtEl>
                                          <p:spTgt spid="39"/>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p:bldP spid="38" grpId="0"/>
      <p:bldP spid="39" grpId="0"/>
    </p:bldLst>
  </p:timing>
</p:sld>
</file>

<file path=ppt/theme/theme1.xml><?xml version="1.0" encoding="utf-8"?>
<a:theme xmlns:a="http://schemas.openxmlformats.org/drawingml/2006/main" name=" www.2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1530</Words>
  <Application>Microsoft Office PowerPoint</Application>
  <PresentationFormat>宽屏</PresentationFormat>
  <Paragraphs>123</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阿里巴巴普惠体 R</vt:lpstr>
      <vt:lpstr>思源宋体 CN Heavy</vt:lpstr>
      <vt:lpstr>宋体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2022-03-04T03:59:11Z</dcterms:created>
  <dcterms:modified xsi:type="dcterms:W3CDTF">2023-01-10T05:54:49Z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0F0AE32B28434C7396ED32535EF95780</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