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8"/>
  </p:notesMasterIdLst>
  <p:handoutMasterIdLst>
    <p:handoutMasterId r:id="rId29"/>
  </p:handoutMasterIdLst>
  <p:sldIdLst>
    <p:sldId id="256" r:id="rId3"/>
    <p:sldId id="257" r:id="rId4"/>
    <p:sldId id="258" r:id="rId5"/>
    <p:sldId id="263" r:id="rId6"/>
    <p:sldId id="279" r:id="rId7"/>
    <p:sldId id="265" r:id="rId8"/>
    <p:sldId id="264" r:id="rId9"/>
    <p:sldId id="260" r:id="rId10"/>
    <p:sldId id="262" r:id="rId11"/>
    <p:sldId id="269" r:id="rId12"/>
    <p:sldId id="267" r:id="rId13"/>
    <p:sldId id="268" r:id="rId14"/>
    <p:sldId id="266" r:id="rId15"/>
    <p:sldId id="271" r:id="rId16"/>
    <p:sldId id="270" r:id="rId17"/>
    <p:sldId id="273" r:id="rId18"/>
    <p:sldId id="272" r:id="rId19"/>
    <p:sldId id="278" r:id="rId20"/>
    <p:sldId id="275" r:id="rId21"/>
    <p:sldId id="276" r:id="rId22"/>
    <p:sldId id="274" r:id="rId23"/>
    <p:sldId id="259" r:id="rId24"/>
    <p:sldId id="277" r:id="rId25"/>
    <p:sldId id="261" r:id="rId26"/>
    <p:sldId id="28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527"/>
    <a:srgbClr val="8E0000"/>
    <a:srgbClr val="D40C17"/>
    <a:srgbClr val="EE1B2F"/>
    <a:srgbClr val="D96562"/>
    <a:srgbClr val="FEFBF6"/>
    <a:srgbClr val="FDF9F6"/>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896" y="-942"/>
      </p:cViewPr>
      <p:guideLst>
        <p:guide orient="horz" pos="2160"/>
        <p:guide pos="37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rgbClr val="C62527"/>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3F1-4090-B13C-B86AD47A85B3}"/>
            </c:ext>
          </c:extLst>
        </c:ser>
        <c:ser>
          <c:idx val="1"/>
          <c:order val="1"/>
          <c:tx>
            <c:strRef>
              <c:f>Sheet1!$C$1</c:f>
              <c:strCache>
                <c:ptCount val="1"/>
                <c:pt idx="0">
                  <c:v>系列 2</c:v>
                </c:pt>
              </c:strCache>
            </c:strRef>
          </c:tx>
          <c:spPr>
            <a:solidFill>
              <a:srgbClr val="8E0000"/>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3F1-4090-B13C-B86AD47A85B3}"/>
            </c:ext>
          </c:extLst>
        </c:ser>
        <c:ser>
          <c:idx val="2"/>
          <c:order val="2"/>
          <c:tx>
            <c:strRef>
              <c:f>Sheet1!$D$1</c:f>
              <c:strCache>
                <c:ptCount val="1"/>
                <c:pt idx="0">
                  <c:v>系列 3</c:v>
                </c:pt>
              </c:strCache>
            </c:strRef>
          </c:tx>
          <c:spPr>
            <a:solidFill>
              <a:srgbClr val="C62527"/>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3F1-4090-B13C-B86AD47A85B3}"/>
            </c:ext>
          </c:extLst>
        </c:ser>
        <c:dLbls>
          <c:showLegendKey val="0"/>
          <c:showVal val="0"/>
          <c:showCatName val="0"/>
          <c:showSerName val="0"/>
          <c:showPercent val="0"/>
          <c:showBubbleSize val="0"/>
        </c:dLbls>
        <c:gapWidth val="150"/>
        <c:overlap val="100"/>
        <c:axId val="71803648"/>
        <c:axId val="71805184"/>
      </c:barChart>
      <c:catAx>
        <c:axId val="7180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71805184"/>
        <c:crosses val="autoZero"/>
        <c:auto val="1"/>
        <c:lblAlgn val="ctr"/>
        <c:lblOffset val="100"/>
        <c:noMultiLvlLbl val="0"/>
      </c:catAx>
      <c:valAx>
        <c:axId val="71805184"/>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71803648"/>
        <c:crosses val="autoZero"/>
        <c:crossBetween val="between"/>
      </c:valAx>
      <c:spPr>
        <a:noFill/>
        <a:ln>
          <a:noFill/>
        </a:ln>
        <a:effectLst/>
      </c:spPr>
    </c:plotArea>
    <c:legend>
      <c:legendPos val="b"/>
      <c:overlay val="0"/>
      <c:spPr>
        <a:noFill/>
        <a:ln>
          <a:noFill/>
        </a:ln>
        <a:effectLst/>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F464B-4DBF-4E85-A8F7-F444D3B5FC3A}"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1ED88-865C-4360-ADBA-C8EB591364D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C81ED88-865C-4360-ADBA-C8EB591364DA}"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0" name="矩形 9"/>
          <p:cNvSpPr/>
          <p:nvPr userDrawn="1"/>
        </p:nvSpPr>
        <p:spPr>
          <a:xfrm>
            <a:off x="0" y="0"/>
            <a:ext cx="12192000" cy="6858000"/>
          </a:xfrm>
          <a:prstGeom prst="rect">
            <a:avLst/>
          </a:prstGeom>
          <a:blipFill dpi="0" rotWithShape="1">
            <a:blip r:embed="rId2">
              <a:alphaModFix amt="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602904" y="6739570"/>
            <a:ext cx="1440159" cy="121920"/>
          </a:xfrm>
          <a:prstGeom prst="rect">
            <a:avLst/>
          </a:prstGeom>
          <a:noFill/>
        </p:spPr>
        <p:txBody>
          <a:bodyPr wrap="square" rtlCol="0">
            <a:spAutoFit/>
          </a:bodyPr>
          <a:lstStyle/>
          <a:p>
            <a:pPr>
              <a:lnSpc>
                <a:spcPct val="200000"/>
              </a:lnSpc>
            </a:pPr>
            <a:r>
              <a:rPr lang="zh-CN" altLang="en-US" sz="100" dirty="0">
                <a:solidFill>
                  <a:prstClr val="black"/>
                </a:solidFill>
                <a:ea typeface="微软雅黑" panose="020B0503020204020204" pitchFamily="34" charset="-122"/>
                <a:hlinkClick r:id="rId2"/>
              </a:rPr>
              <a:t>节</a:t>
            </a:r>
            <a:r>
              <a:rPr lang="zh-CN" altLang="en-US" sz="100" dirty="0" smtClean="0">
                <a:solidFill>
                  <a:prstClr val="black"/>
                </a:solidFill>
                <a:ea typeface="微软雅黑" panose="020B0503020204020204" pitchFamily="34" charset="-122"/>
                <a:hlinkClick r:id="rId2"/>
              </a:rPr>
              <a:t>日</a:t>
            </a:r>
            <a:r>
              <a:rPr lang="en-US" altLang="zh-CN" sz="100" dirty="0" smtClean="0">
                <a:solidFill>
                  <a:prstClr val="black"/>
                </a:solidFill>
                <a:ea typeface="微软雅黑" panose="020B0503020204020204" pitchFamily="34" charset="-122"/>
                <a:hlinkClick r:id="rId2"/>
              </a:rPr>
              <a:t>PPT</a:t>
            </a:r>
            <a:r>
              <a:rPr lang="zh-CN" altLang="en-US" sz="100" dirty="0" smtClean="0">
                <a:solidFill>
                  <a:prstClr val="black"/>
                </a:solidFill>
                <a:ea typeface="微软雅黑" panose="020B0503020204020204" pitchFamily="34" charset="-122"/>
                <a:hlinkClick r:id="rId2"/>
              </a:rPr>
              <a:t>模板</a:t>
            </a:r>
            <a:r>
              <a:rPr lang="zh-CN" altLang="en-US" sz="100" dirty="0" smtClean="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 www.2ppt.com/jieri/</a:t>
            </a:r>
            <a:endParaRPr lang="en-US" altLang="zh-CN" sz="100" dirty="0" smtClean="0">
              <a:solidFill>
                <a:prstClr val="black"/>
              </a:solidFill>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EFBF6">
            <a:alpha val="80000"/>
          </a:srgbClr>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12" name="图片 11"/>
          <p:cNvPicPr>
            <a:picLocks noChangeAspect="1"/>
          </p:cNvPicPr>
          <p:nvPr userDrawn="1"/>
        </p:nvPicPr>
        <p:blipFill>
          <a:blip r:embed="rId2"/>
          <a:stretch>
            <a:fillRect/>
          </a:stretch>
        </p:blipFill>
        <p:spPr>
          <a:xfrm>
            <a:off x="5838825" y="3005137"/>
            <a:ext cx="514350" cy="847725"/>
          </a:xfrm>
          <a:prstGeom prst="rect">
            <a:avLst/>
          </a:prstGeom>
          <a:solidFill>
            <a:srgbClr val="FDF9F6"/>
          </a:solidFill>
        </p:spPr>
      </p:pic>
      <p:sp>
        <p:nvSpPr>
          <p:cNvPr id="10" name="矩形 9"/>
          <p:cNvSpPr/>
          <p:nvPr userDrawn="1"/>
        </p:nvSpPr>
        <p:spPr>
          <a:xfrm>
            <a:off x="0" y="0"/>
            <a:ext cx="12192000" cy="6858000"/>
          </a:xfrm>
          <a:prstGeom prst="rect">
            <a:avLst/>
          </a:prstGeom>
          <a:blipFill dpi="0" rotWithShape="1">
            <a:blip r:embed="rId3">
              <a:alphaModFix amt="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6.emf"/><Relationship Id="rId5" Type="http://schemas.openxmlformats.org/officeDocument/2006/relationships/image" Target="../media/image25.emf"/><Relationship Id="rId10" Type="http://schemas.microsoft.com/office/2007/relationships/hdphoto" Target="../media/hdphoto9.wdp"/><Relationship Id="rId4" Type="http://schemas.openxmlformats.org/officeDocument/2006/relationships/image" Target="../media/image24.emf"/><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20.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7707086" y="-1317171"/>
            <a:ext cx="2930337" cy="6303051"/>
            <a:chOff x="7707086" y="-1317171"/>
            <a:chExt cx="2930337" cy="6303051"/>
          </a:xfrm>
        </p:grpSpPr>
        <p:pic>
          <p:nvPicPr>
            <p:cNvPr id="13" name="图片 12"/>
            <p:cNvPicPr>
              <a:picLocks noChangeAspect="1"/>
            </p:cNvPicPr>
            <p:nvPr/>
          </p:nvPicPr>
          <p:blipFill rotWithShape="1">
            <a:blip r:embed="rId3" cstate="screen"/>
            <a:srcRect/>
            <a:stretch>
              <a:fillRect/>
            </a:stretch>
          </p:blipFill>
          <p:spPr>
            <a:xfrm>
              <a:off x="8852165" y="-533399"/>
              <a:ext cx="1785258" cy="5519279"/>
            </a:xfrm>
            <a:prstGeom prst="rect">
              <a:avLst/>
            </a:prstGeom>
          </p:spPr>
        </p:pic>
        <p:pic>
          <p:nvPicPr>
            <p:cNvPr id="16" name="图片 15"/>
            <p:cNvPicPr>
              <a:picLocks noChangeAspect="1"/>
            </p:cNvPicPr>
            <p:nvPr/>
          </p:nvPicPr>
          <p:blipFill rotWithShape="1">
            <a:blip r:embed="rId4" cstate="screen"/>
            <a:srcRect/>
            <a:stretch>
              <a:fillRect/>
            </a:stretch>
          </p:blipFill>
          <p:spPr>
            <a:xfrm>
              <a:off x="7707086" y="-1317171"/>
              <a:ext cx="1259378" cy="5519279"/>
            </a:xfrm>
            <a:prstGeom prst="rect">
              <a:avLst/>
            </a:prstGeom>
          </p:spPr>
        </p:pic>
      </p:grpSp>
      <p:sp>
        <p:nvSpPr>
          <p:cNvPr id="21" name="矩形 20"/>
          <p:cNvSpPr/>
          <p:nvPr/>
        </p:nvSpPr>
        <p:spPr>
          <a:xfrm>
            <a:off x="1357611" y="2679900"/>
            <a:ext cx="717079" cy="3926541"/>
          </a:xfrm>
          <a:prstGeom prst="rect">
            <a:avLst/>
          </a:prstGeom>
          <a:blipFill dpi="0" rotWithShape="1">
            <a:blip r:embed="rId5" cstate="screen">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组合 23"/>
          <p:cNvGrpSpPr/>
          <p:nvPr/>
        </p:nvGrpSpPr>
        <p:grpSpPr>
          <a:xfrm>
            <a:off x="3339836" y="1259175"/>
            <a:ext cx="4107677" cy="4339650"/>
            <a:chOff x="3339836" y="1259175"/>
            <a:chExt cx="4107677" cy="4339650"/>
          </a:xfrm>
        </p:grpSpPr>
        <p:sp>
          <p:nvSpPr>
            <p:cNvPr id="7" name="文本框 6"/>
            <p:cNvSpPr txBox="1"/>
            <p:nvPr/>
          </p:nvSpPr>
          <p:spPr>
            <a:xfrm>
              <a:off x="3339836" y="1259175"/>
              <a:ext cx="4107677" cy="4339650"/>
            </a:xfrm>
            <a:prstGeom prst="rect">
              <a:avLst/>
            </a:prstGeom>
            <a:noFill/>
          </p:spPr>
          <p:txBody>
            <a:bodyPr wrap="square" rtlCol="0">
              <a:spAutoFit/>
            </a:bodyPr>
            <a:lstStyle/>
            <a:p>
              <a:r>
                <a:rPr lang="zh-CN" altLang="en-US" sz="13800" dirty="0">
                  <a:solidFill>
                    <a:srgbClr val="C00000"/>
                  </a:solidFill>
                  <a:cs typeface="+mn-ea"/>
                  <a:sym typeface="+mn-lt"/>
                </a:rPr>
                <a:t>元</a:t>
              </a:r>
              <a:endParaRPr lang="en-US" altLang="zh-CN" sz="13800" dirty="0">
                <a:solidFill>
                  <a:srgbClr val="C00000"/>
                </a:solidFill>
                <a:cs typeface="+mn-ea"/>
                <a:sym typeface="+mn-lt"/>
              </a:endParaRPr>
            </a:p>
            <a:p>
              <a:r>
                <a:rPr lang="zh-CN" altLang="en-US" sz="13800" dirty="0">
                  <a:solidFill>
                    <a:srgbClr val="C00000"/>
                  </a:solidFill>
                  <a:cs typeface="+mn-ea"/>
                  <a:sym typeface="+mn-lt"/>
                </a:rPr>
                <a:t>快</a:t>
              </a:r>
            </a:p>
          </p:txBody>
        </p:sp>
        <p:sp>
          <p:nvSpPr>
            <p:cNvPr id="23" name="文本框 22"/>
            <p:cNvSpPr txBox="1"/>
            <p:nvPr/>
          </p:nvSpPr>
          <p:spPr>
            <a:xfrm>
              <a:off x="5370788" y="1259175"/>
              <a:ext cx="2076725" cy="4339650"/>
            </a:xfrm>
            <a:prstGeom prst="rect">
              <a:avLst/>
            </a:prstGeom>
            <a:noFill/>
          </p:spPr>
          <p:txBody>
            <a:bodyPr wrap="square" rtlCol="0">
              <a:spAutoFit/>
            </a:bodyPr>
            <a:lstStyle/>
            <a:p>
              <a:r>
                <a:rPr lang="zh-CN" altLang="en-US" sz="13800" dirty="0">
                  <a:solidFill>
                    <a:srgbClr val="C00000"/>
                  </a:solidFill>
                  <a:cs typeface="+mn-ea"/>
                  <a:sym typeface="+mn-lt"/>
                </a:rPr>
                <a:t>旦</a:t>
              </a:r>
              <a:endParaRPr lang="en-US" altLang="zh-CN" sz="13800" dirty="0">
                <a:solidFill>
                  <a:srgbClr val="C00000"/>
                </a:solidFill>
                <a:cs typeface="+mn-ea"/>
                <a:sym typeface="+mn-lt"/>
              </a:endParaRPr>
            </a:p>
            <a:p>
              <a:r>
                <a:rPr lang="zh-CN" altLang="en-US" sz="13800" dirty="0">
                  <a:solidFill>
                    <a:srgbClr val="C00000"/>
                  </a:solidFill>
                  <a:cs typeface="+mn-ea"/>
                  <a:sym typeface="+mn-lt"/>
                </a:rPr>
                <a:t>乐</a:t>
              </a:r>
              <a:endParaRPr lang="en-US" altLang="zh-CN" sz="13800" dirty="0">
                <a:solidFill>
                  <a:srgbClr val="C00000"/>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par>
                          <p:cTn id="14" fill="hold">
                            <p:stCondLst>
                              <p:cond delay="3000"/>
                            </p:stCondLst>
                            <p:childTnLst>
                              <p:par>
                                <p:cTn id="15" presetID="14" presetClass="entr" presetSubtype="1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8640842" y="-510091"/>
            <a:ext cx="3938296" cy="3602915"/>
          </a:xfrm>
          <a:prstGeom prst="rect">
            <a:avLst/>
          </a:prstGeom>
        </p:spPr>
      </p:pic>
      <p:grpSp>
        <p:nvGrpSpPr>
          <p:cNvPr id="10" name="组合 9"/>
          <p:cNvGrpSpPr/>
          <p:nvPr/>
        </p:nvGrpSpPr>
        <p:grpSpPr>
          <a:xfrm>
            <a:off x="8890877" y="1377091"/>
            <a:ext cx="677108" cy="4475586"/>
            <a:chOff x="9017993" y="1281953"/>
            <a:chExt cx="677108" cy="4475586"/>
          </a:xfrm>
        </p:grpSpPr>
        <p:sp>
          <p:nvSpPr>
            <p:cNvPr id="8" name="Rectangle 9"/>
            <p:cNvSpPr>
              <a:spLocks noChangeArrowheads="1"/>
            </p:cNvSpPr>
            <p:nvPr/>
          </p:nvSpPr>
          <p:spPr bwMode="auto">
            <a:xfrm>
              <a:off x="9086947" y="1281953"/>
              <a:ext cx="555010" cy="4475586"/>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 name="文本框 8"/>
            <p:cNvSpPr txBox="1"/>
            <p:nvPr/>
          </p:nvSpPr>
          <p:spPr>
            <a:xfrm>
              <a:off x="9017993" y="1460945"/>
              <a:ext cx="677108" cy="4117602"/>
            </a:xfrm>
            <a:prstGeom prst="rect">
              <a:avLst/>
            </a:prstGeom>
            <a:noFill/>
          </p:spPr>
          <p:txBody>
            <a:bodyPr vert="eaVert" wrap="square" rtlCol="0">
              <a:spAutoFit/>
            </a:bodyPr>
            <a:lstStyle/>
            <a:p>
              <a:pPr algn="dist"/>
              <a:r>
                <a:rPr lang="zh-CN" altLang="en-US" sz="3200" dirty="0">
                  <a:solidFill>
                    <a:schemeClr val="bg1"/>
                  </a:solidFill>
                  <a:cs typeface="+mn-ea"/>
                  <a:sym typeface="+mn-lt"/>
                </a:rPr>
                <a:t>事事顺遂</a:t>
              </a:r>
              <a:r>
                <a:rPr lang="en-US" altLang="zh-CN" sz="3200" dirty="0">
                  <a:solidFill>
                    <a:schemeClr val="bg1"/>
                  </a:solidFill>
                  <a:cs typeface="+mn-ea"/>
                  <a:sym typeface="+mn-lt"/>
                </a:rPr>
                <a:t> </a:t>
              </a:r>
              <a:r>
                <a:rPr lang="zh-CN" altLang="en-US" sz="3200" dirty="0">
                  <a:solidFill>
                    <a:schemeClr val="bg1"/>
                  </a:solidFill>
                  <a:cs typeface="+mn-ea"/>
                  <a:sym typeface="+mn-lt"/>
                </a:rPr>
                <a:t>万事如意</a:t>
              </a:r>
            </a:p>
          </p:txBody>
        </p:sp>
      </p:grpSp>
      <p:sp>
        <p:nvSpPr>
          <p:cNvPr id="12" name="文本框 11"/>
          <p:cNvSpPr txBox="1"/>
          <p:nvPr/>
        </p:nvSpPr>
        <p:spPr>
          <a:xfrm>
            <a:off x="2445893" y="3289876"/>
            <a:ext cx="4275637" cy="584775"/>
          </a:xfrm>
          <a:prstGeom prst="rect">
            <a:avLst/>
          </a:prstGeom>
          <a:noFill/>
        </p:spPr>
        <p:txBody>
          <a:bodyPr vert="horz" wrap="square" rtlCol="0">
            <a:spAutoFit/>
          </a:bodyPr>
          <a:lstStyle/>
          <a:p>
            <a:pPr algn="dist"/>
            <a:r>
              <a:rPr lang="zh-CN" altLang="en-US" sz="3200" dirty="0">
                <a:solidFill>
                  <a:schemeClr val="tx1">
                    <a:lumMod val="95000"/>
                    <a:lumOff val="5000"/>
                  </a:schemeClr>
                </a:solidFill>
                <a:cs typeface="+mn-ea"/>
                <a:sym typeface="+mn-lt"/>
              </a:rPr>
              <a:t>输入需要的标题</a:t>
            </a:r>
          </a:p>
        </p:txBody>
      </p:sp>
      <p:sp>
        <p:nvSpPr>
          <p:cNvPr id="13" name="文本框 12"/>
          <p:cNvSpPr txBox="1"/>
          <p:nvPr/>
        </p:nvSpPr>
        <p:spPr>
          <a:xfrm>
            <a:off x="1885339" y="1556083"/>
            <a:ext cx="5396748" cy="1061829"/>
          </a:xfrm>
          <a:prstGeom prst="rect">
            <a:avLst/>
          </a:prstGeom>
          <a:noFill/>
        </p:spPr>
        <p:txBody>
          <a:bodyPr vert="horz" wrap="square" rtlCol="0">
            <a:spAutoFit/>
          </a:bodyPr>
          <a:lstStyle/>
          <a:p>
            <a:pPr>
              <a:lnSpc>
                <a:spcPct val="150000"/>
              </a:lnSpc>
            </a:pPr>
            <a:r>
              <a:rPr lang="zh-CN" altLang="en-US" sz="1400" dirty="0">
                <a:solidFill>
                  <a:schemeClr val="tx1">
                    <a:lumMod val="95000"/>
                    <a:lumOff val="5000"/>
                  </a:schemeClr>
                </a:solidFill>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
        <p:nvSpPr>
          <p:cNvPr id="14" name="文本框 13"/>
          <p:cNvSpPr txBox="1"/>
          <p:nvPr/>
        </p:nvSpPr>
        <p:spPr>
          <a:xfrm>
            <a:off x="1885338" y="4450435"/>
            <a:ext cx="5396748" cy="1061829"/>
          </a:xfrm>
          <a:prstGeom prst="rect">
            <a:avLst/>
          </a:prstGeom>
          <a:noFill/>
        </p:spPr>
        <p:txBody>
          <a:bodyPr vert="horz" wrap="square" rtlCol="0">
            <a:spAutoFit/>
          </a:bodyPr>
          <a:lstStyle/>
          <a:p>
            <a:pPr>
              <a:lnSpc>
                <a:spcPct val="150000"/>
              </a:lnSpc>
            </a:pPr>
            <a:r>
              <a:rPr lang="zh-CN" altLang="en-US" sz="1400" dirty="0">
                <a:solidFill>
                  <a:schemeClr val="tx1">
                    <a:lumMod val="95000"/>
                    <a:lumOff val="5000"/>
                  </a:schemeClr>
                </a:solidFill>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75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flipH="1">
            <a:off x="0" y="648588"/>
            <a:ext cx="4369705" cy="3083440"/>
          </a:xfrm>
          <a:prstGeom prst="rect">
            <a:avLst/>
          </a:prstGeom>
        </p:spPr>
      </p:pic>
      <p:grpSp>
        <p:nvGrpSpPr>
          <p:cNvPr id="206" name="组合 205"/>
          <p:cNvGrpSpPr/>
          <p:nvPr/>
        </p:nvGrpSpPr>
        <p:grpSpPr>
          <a:xfrm>
            <a:off x="7248525" y="2149708"/>
            <a:ext cx="3757613" cy="3222391"/>
            <a:chOff x="3524250" y="1255713"/>
            <a:chExt cx="5148263" cy="4214814"/>
          </a:xfrm>
        </p:grpSpPr>
        <p:sp>
          <p:nvSpPr>
            <p:cNvPr id="177" name="Rectangle 5"/>
            <p:cNvSpPr>
              <a:spLocks noChangeArrowheads="1"/>
            </p:cNvSpPr>
            <p:nvPr/>
          </p:nvSpPr>
          <p:spPr bwMode="auto">
            <a:xfrm>
              <a:off x="3646488" y="2971801"/>
              <a:ext cx="763588" cy="2498725"/>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Rectangle 6"/>
            <p:cNvSpPr>
              <a:spLocks noChangeArrowheads="1"/>
            </p:cNvSpPr>
            <p:nvPr/>
          </p:nvSpPr>
          <p:spPr bwMode="auto">
            <a:xfrm>
              <a:off x="4681538" y="4183064"/>
              <a:ext cx="763588" cy="1287463"/>
            </a:xfrm>
            <a:prstGeom prst="rect">
              <a:avLst/>
            </a:prstGeom>
            <a:solidFill>
              <a:srgbClr val="C62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3" name="Rectangle 7"/>
            <p:cNvSpPr>
              <a:spLocks noChangeArrowheads="1"/>
            </p:cNvSpPr>
            <p:nvPr/>
          </p:nvSpPr>
          <p:spPr bwMode="auto">
            <a:xfrm>
              <a:off x="5716588" y="2586039"/>
              <a:ext cx="763588" cy="2884488"/>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6" name="Rectangle 8"/>
            <p:cNvSpPr>
              <a:spLocks noChangeArrowheads="1"/>
            </p:cNvSpPr>
            <p:nvPr/>
          </p:nvSpPr>
          <p:spPr bwMode="auto">
            <a:xfrm>
              <a:off x="6754813" y="3392489"/>
              <a:ext cx="760413" cy="2078038"/>
            </a:xfrm>
            <a:prstGeom prst="rect">
              <a:avLst/>
            </a:prstGeom>
            <a:solidFill>
              <a:srgbClr val="C62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9" name="Rectangle 9"/>
            <p:cNvSpPr>
              <a:spLocks noChangeArrowheads="1"/>
            </p:cNvSpPr>
            <p:nvPr/>
          </p:nvSpPr>
          <p:spPr bwMode="auto">
            <a:xfrm>
              <a:off x="7789863" y="1917701"/>
              <a:ext cx="760413" cy="3552825"/>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191" name="组合 190"/>
            <p:cNvGrpSpPr/>
            <p:nvPr/>
          </p:nvGrpSpPr>
          <p:grpSpPr>
            <a:xfrm>
              <a:off x="3524250" y="2343449"/>
              <a:ext cx="1098549" cy="564852"/>
              <a:chOff x="3524250" y="2343449"/>
              <a:chExt cx="1098549" cy="564852"/>
            </a:xfrm>
          </p:grpSpPr>
          <p:pic>
            <p:nvPicPr>
              <p:cNvPr id="192" name="Picture 1142"/>
              <p:cNvPicPr>
                <a:picLocks noChangeAspect="1" noChangeArrowheads="1"/>
              </p:cNvPicPr>
              <p:nvPr/>
            </p:nvPicPr>
            <p:blipFill>
              <a:blip r:embed="rId4" cstate="screen"/>
              <a:srcRect/>
              <a:stretch>
                <a:fillRect/>
              </a:stretch>
            </p:blipFill>
            <p:spPr bwMode="auto">
              <a:xfrm>
                <a:off x="3524250" y="2343449"/>
                <a:ext cx="1009649" cy="56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 name="Freeform 1143"/>
              <p:cNvSpPr/>
              <p:nvPr/>
            </p:nvSpPr>
            <p:spPr bwMode="auto">
              <a:xfrm>
                <a:off x="3582987" y="2343449"/>
                <a:ext cx="1039812" cy="496590"/>
              </a:xfrm>
              <a:custGeom>
                <a:avLst/>
                <a:gdLst>
                  <a:gd name="T0" fmla="*/ 561 w 561"/>
                  <a:gd name="T1" fmla="*/ 0 h 495"/>
                  <a:gd name="T2" fmla="*/ 0 w 561"/>
                  <a:gd name="T3" fmla="*/ 0 h 495"/>
                  <a:gd name="T4" fmla="*/ 0 w 561"/>
                  <a:gd name="T5" fmla="*/ 431 h 495"/>
                  <a:gd name="T6" fmla="*/ 216 w 561"/>
                  <a:gd name="T7" fmla="*/ 431 h 495"/>
                  <a:gd name="T8" fmla="*/ 281 w 561"/>
                  <a:gd name="T9" fmla="*/ 495 h 495"/>
                  <a:gd name="T10" fmla="*/ 345 w 561"/>
                  <a:gd name="T11" fmla="*/ 431 h 495"/>
                  <a:gd name="T12" fmla="*/ 561 w 561"/>
                  <a:gd name="T13" fmla="*/ 431 h 495"/>
                  <a:gd name="T14" fmla="*/ 561 w 561"/>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95">
                    <a:moveTo>
                      <a:pt x="561" y="0"/>
                    </a:moveTo>
                    <a:lnTo>
                      <a:pt x="0" y="0"/>
                    </a:lnTo>
                    <a:lnTo>
                      <a:pt x="0" y="431"/>
                    </a:lnTo>
                    <a:lnTo>
                      <a:pt x="216" y="431"/>
                    </a:lnTo>
                    <a:lnTo>
                      <a:pt x="281" y="495"/>
                    </a:lnTo>
                    <a:lnTo>
                      <a:pt x="345" y="431"/>
                    </a:lnTo>
                    <a:lnTo>
                      <a:pt x="561" y="431"/>
                    </a:lnTo>
                    <a:lnTo>
                      <a:pt x="56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sz="2400" dirty="0">
                    <a:solidFill>
                      <a:schemeClr val="tx1">
                        <a:lumMod val="65000"/>
                        <a:lumOff val="35000"/>
                      </a:schemeClr>
                    </a:solidFill>
                    <a:cs typeface="+mn-ea"/>
                    <a:sym typeface="+mn-lt"/>
                  </a:rPr>
                  <a:t>34%</a:t>
                </a:r>
                <a:endParaRPr lang="zh-CN" altLang="en-US" sz="2400" dirty="0">
                  <a:solidFill>
                    <a:schemeClr val="tx1">
                      <a:lumMod val="65000"/>
                      <a:lumOff val="35000"/>
                    </a:schemeClr>
                  </a:solidFill>
                  <a:cs typeface="+mn-ea"/>
                  <a:sym typeface="+mn-lt"/>
                </a:endParaRPr>
              </a:p>
            </p:txBody>
          </p:sp>
        </p:grpSp>
        <p:grpSp>
          <p:nvGrpSpPr>
            <p:cNvPr id="194" name="组合 193"/>
            <p:cNvGrpSpPr/>
            <p:nvPr/>
          </p:nvGrpSpPr>
          <p:grpSpPr>
            <a:xfrm>
              <a:off x="4559300" y="3514546"/>
              <a:ext cx="1008063" cy="638355"/>
              <a:chOff x="4559300" y="3514546"/>
              <a:chExt cx="1008063" cy="638355"/>
            </a:xfrm>
          </p:grpSpPr>
          <p:pic>
            <p:nvPicPr>
              <p:cNvPr id="195" name="Picture 1144"/>
              <p:cNvPicPr>
                <a:picLocks noChangeAspect="1" noChangeArrowheads="1"/>
              </p:cNvPicPr>
              <p:nvPr/>
            </p:nvPicPr>
            <p:blipFill>
              <a:blip r:embed="rId5" cstate="screen"/>
              <a:srcRect/>
              <a:stretch>
                <a:fillRect/>
              </a:stretch>
            </p:blipFill>
            <p:spPr bwMode="auto">
              <a:xfrm>
                <a:off x="4559300" y="3514546"/>
                <a:ext cx="1008063" cy="63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 name="Freeform 1145"/>
              <p:cNvSpPr/>
              <p:nvPr/>
            </p:nvSpPr>
            <p:spPr bwMode="auto">
              <a:xfrm>
                <a:off x="4622799" y="3514546"/>
                <a:ext cx="941388" cy="566917"/>
              </a:xfrm>
              <a:custGeom>
                <a:avLst/>
                <a:gdLst>
                  <a:gd name="T0" fmla="*/ 558 w 558"/>
                  <a:gd name="T1" fmla="*/ 0 h 495"/>
                  <a:gd name="T2" fmla="*/ 0 w 558"/>
                  <a:gd name="T3" fmla="*/ 0 h 495"/>
                  <a:gd name="T4" fmla="*/ 0 w 558"/>
                  <a:gd name="T5" fmla="*/ 431 h 495"/>
                  <a:gd name="T6" fmla="*/ 216 w 558"/>
                  <a:gd name="T7" fmla="*/ 431 h 495"/>
                  <a:gd name="T8" fmla="*/ 277 w 558"/>
                  <a:gd name="T9" fmla="*/ 495 h 495"/>
                  <a:gd name="T10" fmla="*/ 342 w 558"/>
                  <a:gd name="T11" fmla="*/ 431 h 495"/>
                  <a:gd name="T12" fmla="*/ 558 w 558"/>
                  <a:gd name="T13" fmla="*/ 431 h 495"/>
                  <a:gd name="T14" fmla="*/ 558 w 558"/>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495">
                    <a:moveTo>
                      <a:pt x="558" y="0"/>
                    </a:moveTo>
                    <a:lnTo>
                      <a:pt x="0" y="0"/>
                    </a:lnTo>
                    <a:lnTo>
                      <a:pt x="0" y="431"/>
                    </a:lnTo>
                    <a:lnTo>
                      <a:pt x="216" y="431"/>
                    </a:lnTo>
                    <a:lnTo>
                      <a:pt x="277" y="495"/>
                    </a:lnTo>
                    <a:lnTo>
                      <a:pt x="342" y="431"/>
                    </a:lnTo>
                    <a:lnTo>
                      <a:pt x="558" y="431"/>
                    </a:lnTo>
                    <a:lnTo>
                      <a:pt x="5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sz="2400" dirty="0">
                    <a:solidFill>
                      <a:schemeClr val="tx1">
                        <a:lumMod val="65000"/>
                        <a:lumOff val="35000"/>
                      </a:schemeClr>
                    </a:solidFill>
                    <a:cs typeface="+mn-ea"/>
                    <a:sym typeface="+mn-lt"/>
                  </a:rPr>
                  <a:t>17%</a:t>
                </a:r>
                <a:endParaRPr lang="zh-CN" altLang="en-US" sz="2400" dirty="0">
                  <a:solidFill>
                    <a:schemeClr val="tx1">
                      <a:lumMod val="65000"/>
                      <a:lumOff val="35000"/>
                    </a:schemeClr>
                  </a:solidFill>
                  <a:cs typeface="+mn-ea"/>
                  <a:sym typeface="+mn-lt"/>
                </a:endParaRPr>
              </a:p>
            </p:txBody>
          </p:sp>
        </p:grpSp>
        <p:grpSp>
          <p:nvGrpSpPr>
            <p:cNvPr id="197" name="组合 196"/>
            <p:cNvGrpSpPr/>
            <p:nvPr/>
          </p:nvGrpSpPr>
          <p:grpSpPr>
            <a:xfrm>
              <a:off x="5589588" y="1871664"/>
              <a:ext cx="1157287" cy="688975"/>
              <a:chOff x="5589588" y="1871664"/>
              <a:chExt cx="1157287" cy="688975"/>
            </a:xfrm>
          </p:grpSpPr>
          <p:pic>
            <p:nvPicPr>
              <p:cNvPr id="198" name="Picture 1146"/>
              <p:cNvPicPr>
                <a:picLocks noChangeAspect="1" noChangeArrowheads="1"/>
              </p:cNvPicPr>
              <p:nvPr/>
            </p:nvPicPr>
            <p:blipFill>
              <a:blip r:embed="rId6" cstate="screen"/>
              <a:srcRect/>
              <a:stretch>
                <a:fillRect/>
              </a:stretch>
            </p:blipFill>
            <p:spPr bwMode="auto">
              <a:xfrm>
                <a:off x="5589588" y="1917701"/>
                <a:ext cx="10096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147"/>
              <p:cNvSpPr/>
              <p:nvPr/>
            </p:nvSpPr>
            <p:spPr bwMode="auto">
              <a:xfrm>
                <a:off x="5653088" y="1871664"/>
                <a:ext cx="1093787" cy="615950"/>
              </a:xfrm>
              <a:custGeom>
                <a:avLst/>
                <a:gdLst>
                  <a:gd name="T0" fmla="*/ 558 w 558"/>
                  <a:gd name="T1" fmla="*/ 0 h 492"/>
                  <a:gd name="T2" fmla="*/ 0 w 558"/>
                  <a:gd name="T3" fmla="*/ 0 h 492"/>
                  <a:gd name="T4" fmla="*/ 0 w 558"/>
                  <a:gd name="T5" fmla="*/ 428 h 492"/>
                  <a:gd name="T6" fmla="*/ 216 w 558"/>
                  <a:gd name="T7" fmla="*/ 428 h 492"/>
                  <a:gd name="T8" fmla="*/ 280 w 558"/>
                  <a:gd name="T9" fmla="*/ 492 h 492"/>
                  <a:gd name="T10" fmla="*/ 342 w 558"/>
                  <a:gd name="T11" fmla="*/ 428 h 492"/>
                  <a:gd name="T12" fmla="*/ 558 w 558"/>
                  <a:gd name="T13" fmla="*/ 428 h 492"/>
                  <a:gd name="T14" fmla="*/ 558 w 558"/>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492">
                    <a:moveTo>
                      <a:pt x="558" y="0"/>
                    </a:moveTo>
                    <a:lnTo>
                      <a:pt x="0" y="0"/>
                    </a:lnTo>
                    <a:lnTo>
                      <a:pt x="0" y="428"/>
                    </a:lnTo>
                    <a:lnTo>
                      <a:pt x="216" y="428"/>
                    </a:lnTo>
                    <a:lnTo>
                      <a:pt x="280" y="492"/>
                    </a:lnTo>
                    <a:lnTo>
                      <a:pt x="342" y="428"/>
                    </a:lnTo>
                    <a:lnTo>
                      <a:pt x="558" y="428"/>
                    </a:lnTo>
                    <a:lnTo>
                      <a:pt x="5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sz="2400" dirty="0">
                    <a:solidFill>
                      <a:schemeClr val="tx1">
                        <a:lumMod val="65000"/>
                        <a:lumOff val="35000"/>
                      </a:schemeClr>
                    </a:solidFill>
                    <a:cs typeface="+mn-ea"/>
                    <a:sym typeface="+mn-lt"/>
                  </a:rPr>
                  <a:t>40%</a:t>
                </a:r>
                <a:endParaRPr lang="zh-CN" altLang="en-US" sz="2400" dirty="0">
                  <a:solidFill>
                    <a:schemeClr val="tx1">
                      <a:lumMod val="65000"/>
                      <a:lumOff val="35000"/>
                    </a:schemeClr>
                  </a:solidFill>
                  <a:cs typeface="+mn-ea"/>
                  <a:sym typeface="+mn-lt"/>
                </a:endParaRPr>
              </a:p>
            </p:txBody>
          </p:sp>
        </p:grpSp>
        <p:grpSp>
          <p:nvGrpSpPr>
            <p:cNvPr id="200" name="组合 199"/>
            <p:cNvGrpSpPr/>
            <p:nvPr/>
          </p:nvGrpSpPr>
          <p:grpSpPr>
            <a:xfrm>
              <a:off x="6627813" y="2619378"/>
              <a:ext cx="1027113" cy="714373"/>
              <a:chOff x="6627813" y="2619378"/>
              <a:chExt cx="1027113" cy="714373"/>
            </a:xfrm>
          </p:grpSpPr>
          <p:pic>
            <p:nvPicPr>
              <p:cNvPr id="201" name="Picture 1148"/>
              <p:cNvPicPr>
                <a:picLocks noChangeAspect="1" noChangeArrowheads="1"/>
              </p:cNvPicPr>
              <p:nvPr/>
            </p:nvPicPr>
            <p:blipFill>
              <a:blip r:embed="rId7" cstate="screen"/>
              <a:srcRect/>
              <a:stretch>
                <a:fillRect/>
              </a:stretch>
            </p:blipFill>
            <p:spPr bwMode="auto">
              <a:xfrm>
                <a:off x="6627813" y="2619378"/>
                <a:ext cx="1009650" cy="71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Freeform 1149"/>
              <p:cNvSpPr/>
              <p:nvPr/>
            </p:nvSpPr>
            <p:spPr bwMode="auto">
              <a:xfrm>
                <a:off x="6691312" y="2644776"/>
                <a:ext cx="963614" cy="615950"/>
              </a:xfrm>
              <a:custGeom>
                <a:avLst/>
                <a:gdLst>
                  <a:gd name="T0" fmla="*/ 559 w 559"/>
                  <a:gd name="T1" fmla="*/ 0 h 495"/>
                  <a:gd name="T2" fmla="*/ 0 w 559"/>
                  <a:gd name="T3" fmla="*/ 0 h 495"/>
                  <a:gd name="T4" fmla="*/ 0 w 559"/>
                  <a:gd name="T5" fmla="*/ 431 h 495"/>
                  <a:gd name="T6" fmla="*/ 217 w 559"/>
                  <a:gd name="T7" fmla="*/ 431 h 495"/>
                  <a:gd name="T8" fmla="*/ 278 w 559"/>
                  <a:gd name="T9" fmla="*/ 495 h 495"/>
                  <a:gd name="T10" fmla="*/ 342 w 559"/>
                  <a:gd name="T11" fmla="*/ 431 h 495"/>
                  <a:gd name="T12" fmla="*/ 559 w 559"/>
                  <a:gd name="T13" fmla="*/ 431 h 495"/>
                  <a:gd name="T14" fmla="*/ 559 w 559"/>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 h="495">
                    <a:moveTo>
                      <a:pt x="559" y="0"/>
                    </a:moveTo>
                    <a:lnTo>
                      <a:pt x="0" y="0"/>
                    </a:lnTo>
                    <a:lnTo>
                      <a:pt x="0" y="431"/>
                    </a:lnTo>
                    <a:lnTo>
                      <a:pt x="217" y="431"/>
                    </a:lnTo>
                    <a:lnTo>
                      <a:pt x="278" y="495"/>
                    </a:lnTo>
                    <a:lnTo>
                      <a:pt x="342" y="431"/>
                    </a:lnTo>
                    <a:lnTo>
                      <a:pt x="559" y="431"/>
                    </a:lnTo>
                    <a:lnTo>
                      <a:pt x="55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sz="2400" dirty="0">
                    <a:solidFill>
                      <a:schemeClr val="tx1">
                        <a:lumMod val="65000"/>
                        <a:lumOff val="35000"/>
                      </a:schemeClr>
                    </a:solidFill>
                    <a:cs typeface="+mn-ea"/>
                    <a:sym typeface="+mn-lt"/>
                  </a:rPr>
                  <a:t>23%</a:t>
                </a:r>
                <a:endParaRPr lang="zh-CN" altLang="en-US" sz="2400" dirty="0">
                  <a:solidFill>
                    <a:schemeClr val="tx1">
                      <a:lumMod val="65000"/>
                      <a:lumOff val="35000"/>
                    </a:schemeClr>
                  </a:solidFill>
                  <a:cs typeface="+mn-ea"/>
                  <a:sym typeface="+mn-lt"/>
                </a:endParaRPr>
              </a:p>
            </p:txBody>
          </p:sp>
        </p:grpSp>
        <p:grpSp>
          <p:nvGrpSpPr>
            <p:cNvPr id="203" name="组合 202"/>
            <p:cNvGrpSpPr/>
            <p:nvPr/>
          </p:nvGrpSpPr>
          <p:grpSpPr>
            <a:xfrm>
              <a:off x="7662863" y="1255713"/>
              <a:ext cx="1009650" cy="615950"/>
              <a:chOff x="7662863" y="1255713"/>
              <a:chExt cx="1009650" cy="615950"/>
            </a:xfrm>
          </p:grpSpPr>
          <p:pic>
            <p:nvPicPr>
              <p:cNvPr id="204" name="Picture 1150"/>
              <p:cNvPicPr>
                <a:picLocks noChangeAspect="1" noChangeArrowheads="1"/>
              </p:cNvPicPr>
              <p:nvPr/>
            </p:nvPicPr>
            <p:blipFill>
              <a:blip r:embed="rId8" cstate="screen"/>
              <a:srcRect/>
              <a:stretch>
                <a:fillRect/>
              </a:stretch>
            </p:blipFill>
            <p:spPr bwMode="auto">
              <a:xfrm>
                <a:off x="7662863" y="1255713"/>
                <a:ext cx="10096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 name="Freeform 1151"/>
              <p:cNvSpPr/>
              <p:nvPr/>
            </p:nvSpPr>
            <p:spPr bwMode="auto">
              <a:xfrm>
                <a:off x="7726363" y="1259560"/>
                <a:ext cx="946150" cy="539079"/>
              </a:xfrm>
              <a:custGeom>
                <a:avLst/>
                <a:gdLst>
                  <a:gd name="T0" fmla="*/ 559 w 559"/>
                  <a:gd name="T1" fmla="*/ 0 h 495"/>
                  <a:gd name="T2" fmla="*/ 0 w 559"/>
                  <a:gd name="T3" fmla="*/ 0 h 495"/>
                  <a:gd name="T4" fmla="*/ 0 w 559"/>
                  <a:gd name="T5" fmla="*/ 431 h 495"/>
                  <a:gd name="T6" fmla="*/ 217 w 559"/>
                  <a:gd name="T7" fmla="*/ 431 h 495"/>
                  <a:gd name="T8" fmla="*/ 278 w 559"/>
                  <a:gd name="T9" fmla="*/ 495 h 495"/>
                  <a:gd name="T10" fmla="*/ 342 w 559"/>
                  <a:gd name="T11" fmla="*/ 431 h 495"/>
                  <a:gd name="T12" fmla="*/ 559 w 559"/>
                  <a:gd name="T13" fmla="*/ 431 h 495"/>
                  <a:gd name="T14" fmla="*/ 559 w 559"/>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 h="495">
                    <a:moveTo>
                      <a:pt x="559" y="0"/>
                    </a:moveTo>
                    <a:lnTo>
                      <a:pt x="0" y="0"/>
                    </a:lnTo>
                    <a:lnTo>
                      <a:pt x="0" y="431"/>
                    </a:lnTo>
                    <a:lnTo>
                      <a:pt x="217" y="431"/>
                    </a:lnTo>
                    <a:lnTo>
                      <a:pt x="278" y="495"/>
                    </a:lnTo>
                    <a:lnTo>
                      <a:pt x="342" y="431"/>
                    </a:lnTo>
                    <a:lnTo>
                      <a:pt x="559" y="431"/>
                    </a:lnTo>
                    <a:lnTo>
                      <a:pt x="55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altLang="zh-CN" sz="2400" dirty="0">
                    <a:solidFill>
                      <a:schemeClr val="tx1">
                        <a:lumMod val="65000"/>
                        <a:lumOff val="35000"/>
                      </a:schemeClr>
                    </a:solidFill>
                    <a:cs typeface="+mn-ea"/>
                    <a:sym typeface="+mn-lt"/>
                  </a:rPr>
                  <a:t>58%</a:t>
                </a:r>
                <a:endParaRPr lang="zh-CN" altLang="en-US" sz="2400" dirty="0">
                  <a:solidFill>
                    <a:schemeClr val="tx1">
                      <a:lumMod val="65000"/>
                      <a:lumOff val="35000"/>
                    </a:schemeClr>
                  </a:solidFill>
                  <a:cs typeface="+mn-ea"/>
                  <a:sym typeface="+mn-lt"/>
                </a:endParaRPr>
              </a:p>
            </p:txBody>
          </p:sp>
        </p:grpSp>
      </p:grpSp>
      <p:sp>
        <p:nvSpPr>
          <p:cNvPr id="207" name="文本框 206"/>
          <p:cNvSpPr txBox="1"/>
          <p:nvPr/>
        </p:nvSpPr>
        <p:spPr>
          <a:xfrm>
            <a:off x="4861304" y="1657775"/>
            <a:ext cx="677108" cy="985046"/>
          </a:xfrm>
          <a:prstGeom prst="rect">
            <a:avLst/>
          </a:prstGeom>
          <a:noFill/>
          <a:ln>
            <a:noFill/>
          </a:ln>
        </p:spPr>
        <p:txBody>
          <a:bodyPr vert="eaVert" wrap="square" rtlCol="0">
            <a:spAutoFit/>
          </a:bodyPr>
          <a:lstStyle/>
          <a:p>
            <a:pPr algn="dist"/>
            <a:r>
              <a:rPr lang="zh-CN" altLang="en-US" sz="3200" dirty="0">
                <a:cs typeface="+mn-ea"/>
                <a:sym typeface="+mn-lt"/>
              </a:rPr>
              <a:t>标题</a:t>
            </a:r>
          </a:p>
        </p:txBody>
      </p:sp>
      <p:sp>
        <p:nvSpPr>
          <p:cNvPr id="208" name="文本框 207"/>
          <p:cNvSpPr txBox="1"/>
          <p:nvPr/>
        </p:nvSpPr>
        <p:spPr>
          <a:xfrm>
            <a:off x="2452565" y="2641510"/>
            <a:ext cx="2446824" cy="3492546"/>
          </a:xfrm>
          <a:prstGeom prst="rect">
            <a:avLst/>
          </a:prstGeom>
          <a:noFill/>
        </p:spPr>
        <p:txBody>
          <a:bodyPr vert="eaVert" wrap="square" rtlCol="0">
            <a:spAutoFit/>
          </a:bodyPr>
          <a:lstStyle/>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p>
          <a:p>
            <a:pPr>
              <a:lnSpc>
                <a:spcPct val="150000"/>
              </a:lnSpc>
            </a:pPr>
            <a:r>
              <a:rPr lang="zh-CN" altLang="en-US" sz="1400" dirty="0">
                <a:cs typeface="+mn-ea"/>
                <a:sym typeface="+mn-lt"/>
              </a:rPr>
              <a:t>输入需要内容输入需要内容输入需要内容</a:t>
            </a:r>
          </a:p>
          <a:p>
            <a:pPr>
              <a:lnSpc>
                <a:spcPct val="150000"/>
              </a:lnSpc>
            </a:pPr>
            <a:endParaRPr lang="zh-CN" altLang="en-US" sz="1400" dirty="0">
              <a:cs typeface="+mn-ea"/>
              <a:sym typeface="+mn-lt"/>
            </a:endParaRPr>
          </a:p>
        </p:txBody>
      </p:sp>
      <p:grpSp>
        <p:nvGrpSpPr>
          <p:cNvPr id="213" name="组合 212"/>
          <p:cNvGrpSpPr/>
          <p:nvPr/>
        </p:nvGrpSpPr>
        <p:grpSpPr>
          <a:xfrm>
            <a:off x="4899389" y="2642821"/>
            <a:ext cx="518202" cy="3200449"/>
            <a:chOff x="4899389" y="2642821"/>
            <a:chExt cx="518202" cy="3200449"/>
          </a:xfrm>
        </p:grpSpPr>
        <p:cxnSp>
          <p:nvCxnSpPr>
            <p:cNvPr id="210" name="直接连接符 209"/>
            <p:cNvCxnSpPr/>
            <p:nvPr/>
          </p:nvCxnSpPr>
          <p:spPr>
            <a:xfrm>
              <a:off x="5061645" y="2642821"/>
              <a:ext cx="0" cy="29622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1" name="文本框 210"/>
            <p:cNvSpPr txBox="1"/>
            <p:nvPr/>
          </p:nvSpPr>
          <p:spPr>
            <a:xfrm>
              <a:off x="5048259" y="2655824"/>
              <a:ext cx="369332" cy="2623771"/>
            </a:xfrm>
            <a:prstGeom prst="rect">
              <a:avLst/>
            </a:prstGeom>
            <a:noFill/>
          </p:spPr>
          <p:txBody>
            <a:bodyPr vert="eaVert" wrap="square" rtlCol="0">
              <a:spAutoFit/>
            </a:bodyPr>
            <a:lstStyle/>
            <a:p>
              <a:pPr algn="dist"/>
              <a:r>
                <a:rPr lang="zh-CN" altLang="en-US" sz="1200" dirty="0">
                  <a:solidFill>
                    <a:schemeClr val="bg1">
                      <a:lumMod val="75000"/>
                    </a:schemeClr>
                  </a:solidFill>
                  <a:cs typeface="+mn-ea"/>
                  <a:sym typeface="+mn-lt"/>
                </a:rPr>
                <a:t>输入补充内容输入补充内容</a:t>
              </a:r>
            </a:p>
          </p:txBody>
        </p:sp>
        <p:pic>
          <p:nvPicPr>
            <p:cNvPr id="212" name="图片 211"/>
            <p:cNvPicPr>
              <a:picLocks noChangeAspect="1"/>
            </p:cNvPicPr>
            <p:nvPr/>
          </p:nvPicPr>
          <p:blipFill>
            <a:blip r:embed="rId9" cstate="screen">
              <a:extLst>
                <a:ext uri="{BEBA8EAE-BF5A-486C-A8C5-ECC9F3942E4B}">
                  <a14:imgProps xmlns:a14="http://schemas.microsoft.com/office/drawing/2010/main">
                    <a14:imgLayer r:embed="rId10">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4899389" y="5372098"/>
              <a:ext cx="490439" cy="471172"/>
            </a:xfrm>
            <a:prstGeom prst="rect">
              <a:avLst/>
            </a:prstGeom>
          </p:spPr>
        </p:pic>
      </p:grpSp>
      <p:sp>
        <p:nvSpPr>
          <p:cNvPr id="30" name="文本框 29"/>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anim calcmode="lin" valueType="num">
                                      <p:cBhvr>
                                        <p:cTn id="8" dur="1000" fill="hold"/>
                                        <p:tgtEl>
                                          <p:spTgt spid="206"/>
                                        </p:tgtEl>
                                        <p:attrNameLst>
                                          <p:attrName>ppt_x</p:attrName>
                                        </p:attrNameLst>
                                      </p:cBhvr>
                                      <p:tavLst>
                                        <p:tav tm="0">
                                          <p:val>
                                            <p:strVal val="#ppt_x"/>
                                          </p:val>
                                        </p:tav>
                                        <p:tav tm="100000">
                                          <p:val>
                                            <p:strVal val="#ppt_x"/>
                                          </p:val>
                                        </p:tav>
                                      </p:tavLst>
                                    </p:anim>
                                    <p:anim calcmode="lin" valueType="num">
                                      <p:cBhvr>
                                        <p:cTn id="9" dur="1000" fill="hold"/>
                                        <p:tgtEl>
                                          <p:spTgt spid="2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1000"/>
                                        <p:tgtEl>
                                          <p:spTgt spid="207"/>
                                        </p:tgtEl>
                                      </p:cBhvr>
                                    </p:animEffect>
                                    <p:anim calcmode="lin" valueType="num">
                                      <p:cBhvr>
                                        <p:cTn id="14" dur="1000" fill="hold"/>
                                        <p:tgtEl>
                                          <p:spTgt spid="207"/>
                                        </p:tgtEl>
                                        <p:attrNameLst>
                                          <p:attrName>ppt_x</p:attrName>
                                        </p:attrNameLst>
                                      </p:cBhvr>
                                      <p:tavLst>
                                        <p:tav tm="0">
                                          <p:val>
                                            <p:strVal val="#ppt_x"/>
                                          </p:val>
                                        </p:tav>
                                        <p:tav tm="100000">
                                          <p:val>
                                            <p:strVal val="#ppt_x"/>
                                          </p:val>
                                        </p:tav>
                                      </p:tavLst>
                                    </p:anim>
                                    <p:anim calcmode="lin" valueType="num">
                                      <p:cBhvr>
                                        <p:cTn id="15" dur="1000" fill="hold"/>
                                        <p:tgtEl>
                                          <p:spTgt spid="20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randombar(horizontal)">
                                      <p:cBhvr>
                                        <p:cTn id="19" dur="500"/>
                                        <p:tgtEl>
                                          <p:spTgt spid="213"/>
                                        </p:tgtEl>
                                      </p:cBhvr>
                                    </p:animEffect>
                                  </p:childTnLst>
                                </p:cTn>
                              </p:par>
                            </p:childTnLst>
                          </p:cTn>
                        </p:par>
                        <p:par>
                          <p:cTn id="20" fill="hold">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208"/>
                                        </p:tgtEl>
                                        <p:attrNameLst>
                                          <p:attrName>style.visibility</p:attrName>
                                        </p:attrNameLst>
                                      </p:cBhvr>
                                      <p:to>
                                        <p:strVal val="visible"/>
                                      </p:to>
                                    </p:set>
                                    <p:animEffect transition="in" filter="circle(in)">
                                      <p:cBhvr>
                                        <p:cTn id="23"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782644" y="1822076"/>
            <a:ext cx="6626711" cy="3213848"/>
            <a:chOff x="2782644" y="1822076"/>
            <a:chExt cx="6626711" cy="3213848"/>
          </a:xfrm>
        </p:grpSpPr>
        <p:sp>
          <p:nvSpPr>
            <p:cNvPr id="19" name="任意多边形: 形状 18"/>
            <p:cNvSpPr/>
            <p:nvPr/>
          </p:nvSpPr>
          <p:spPr>
            <a:xfrm>
              <a:off x="2782644" y="1822076"/>
              <a:ext cx="6626711" cy="3213848"/>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形状 25"/>
            <p:cNvSpPr/>
            <p:nvPr/>
          </p:nvSpPr>
          <p:spPr>
            <a:xfrm>
              <a:off x="3129691" y="2038686"/>
              <a:ext cx="5932616" cy="2780627"/>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1" name="组合 30"/>
          <p:cNvGrpSpPr/>
          <p:nvPr/>
        </p:nvGrpSpPr>
        <p:grpSpPr>
          <a:xfrm>
            <a:off x="3324114" y="2038686"/>
            <a:ext cx="1518956" cy="2673163"/>
            <a:chOff x="3324114" y="2038686"/>
            <a:chExt cx="1518956" cy="2673163"/>
          </a:xfrm>
        </p:grpSpPr>
        <p:sp>
          <p:nvSpPr>
            <p:cNvPr id="28" name="矩形 27"/>
            <p:cNvSpPr/>
            <p:nvPr/>
          </p:nvSpPr>
          <p:spPr>
            <a:xfrm>
              <a:off x="3324114" y="2038686"/>
              <a:ext cx="1518956" cy="2673163"/>
            </a:xfrm>
            <a:prstGeom prst="rect">
              <a:avLst/>
            </a:prstGeom>
            <a:blipFill dpi="0" rotWithShape="1">
              <a:blip r:embed="rId3" cstate="screen">
                <a:alphaModFix amt="85000"/>
                <a:extLst>
                  <a:ext uri="{BEBA8EAE-BF5A-486C-A8C5-ECC9F3942E4B}">
                    <a14:imgProps xmlns:a14="http://schemas.microsoft.com/office/drawing/2010/main">
                      <a14:imgLayer r:embed="rId4">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29"/>
            <p:cNvPicPr>
              <a:picLocks noChangeAspect="1"/>
            </p:cNvPicPr>
            <p:nvPr/>
          </p:nvPicPr>
          <p:blipFill>
            <a:blip r:embed="rId5" cstate="screen">
              <a:extLst>
                <a:ext uri="{BEBA8EAE-BF5A-486C-A8C5-ECC9F3942E4B}">
                  <a14:imgProps xmlns:a14="http://schemas.microsoft.com/office/drawing/2010/main">
                    <a14:imgLayer r:embed="rId6">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3789268" y="3149301"/>
              <a:ext cx="773621" cy="743229"/>
            </a:xfrm>
            <a:prstGeom prst="rect">
              <a:avLst/>
            </a:prstGeom>
          </p:spPr>
        </p:pic>
      </p:grpSp>
      <p:sp>
        <p:nvSpPr>
          <p:cNvPr id="33" name="文本框 32"/>
          <p:cNvSpPr txBox="1"/>
          <p:nvPr/>
        </p:nvSpPr>
        <p:spPr>
          <a:xfrm>
            <a:off x="4909936" y="2413336"/>
            <a:ext cx="1761340" cy="1015663"/>
          </a:xfrm>
          <a:prstGeom prst="rect">
            <a:avLst/>
          </a:prstGeom>
          <a:noFill/>
        </p:spPr>
        <p:txBody>
          <a:bodyPr vert="horz" wrap="square" rtlCol="0">
            <a:spAutoFit/>
          </a:bodyPr>
          <a:lstStyle/>
          <a:p>
            <a:r>
              <a:rPr lang="zh-CN" altLang="en-US" sz="6000" dirty="0">
                <a:solidFill>
                  <a:srgbClr val="8E0000"/>
                </a:solidFill>
                <a:cs typeface="+mn-ea"/>
                <a:sym typeface="+mn-lt"/>
              </a:rPr>
              <a:t>［叁］</a:t>
            </a:r>
          </a:p>
        </p:txBody>
      </p:sp>
      <p:sp>
        <p:nvSpPr>
          <p:cNvPr id="34" name="文本框 33"/>
          <p:cNvSpPr txBox="1"/>
          <p:nvPr/>
        </p:nvSpPr>
        <p:spPr>
          <a:xfrm>
            <a:off x="5084608" y="3725243"/>
            <a:ext cx="3173335" cy="584775"/>
          </a:xfrm>
          <a:prstGeom prst="rect">
            <a:avLst/>
          </a:prstGeom>
          <a:noFill/>
        </p:spPr>
        <p:txBody>
          <a:bodyPr vert="horz" wrap="square" rtlCol="0">
            <a:spAutoFit/>
          </a:bodyPr>
          <a:lstStyle/>
          <a:p>
            <a:pPr algn="dist"/>
            <a:r>
              <a:rPr lang="zh-CN" altLang="en-US" sz="3200" dirty="0">
                <a:solidFill>
                  <a:schemeClr val="tx1">
                    <a:lumMod val="75000"/>
                    <a:lumOff val="25000"/>
                  </a:schemeClr>
                </a:solidFill>
                <a:cs typeface="+mn-ea"/>
                <a:sym typeface="+mn-lt"/>
              </a:rPr>
              <a:t>输入需要标题</a:t>
            </a:r>
          </a:p>
        </p:txBody>
      </p:sp>
      <p:pic>
        <p:nvPicPr>
          <p:cNvPr id="37" name="图片 36"/>
          <p:cNvPicPr>
            <a:picLocks noChangeAspect="1"/>
          </p:cNvPicPr>
          <p:nvPr/>
        </p:nvPicPr>
        <p:blipFill>
          <a:blip r:embed="rId7" cstate="screen">
            <a:clrChange>
              <a:clrFrom>
                <a:srgbClr val="FFFFFF"/>
              </a:clrFrom>
              <a:clrTo>
                <a:srgbClr val="FFFFFF">
                  <a:alpha val="0"/>
                </a:srgbClr>
              </a:clrTo>
            </a:clrChange>
          </a:blip>
          <a:stretch>
            <a:fillRect/>
          </a:stretch>
        </p:blipFill>
        <p:spPr>
          <a:xfrm flipH="1">
            <a:off x="6818417" y="1609214"/>
            <a:ext cx="2277323" cy="1608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1000"/>
                                        <p:tgtEl>
                                          <p:spTgt spid="33"/>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95891" y="1740961"/>
            <a:ext cx="4400218" cy="3104357"/>
            <a:chOff x="3895891" y="1581473"/>
            <a:chExt cx="4400218" cy="3104357"/>
          </a:xfrm>
        </p:grpSpPr>
        <p:pic>
          <p:nvPicPr>
            <p:cNvPr id="3" name="图片 2"/>
            <p:cNvPicPr>
              <a:picLocks noChangeAspect="1"/>
            </p:cNvPicPr>
            <p:nvPr/>
          </p:nvPicPr>
          <p:blipFill>
            <a:blip r:embed="rId3" cstate="screen">
              <a:duotone>
                <a:prstClr val="black"/>
                <a:srgbClr val="C62527">
                  <a:tint val="45000"/>
                  <a:satMod val="400000"/>
                </a:srgbClr>
              </a:duotone>
            </a:blip>
            <a:stretch>
              <a:fillRect/>
            </a:stretch>
          </p:blipFill>
          <p:spPr>
            <a:xfrm>
              <a:off x="3895891" y="1581473"/>
              <a:ext cx="4400218" cy="3104357"/>
            </a:xfrm>
            <a:prstGeom prst="rect">
              <a:avLst/>
            </a:prstGeom>
          </p:spPr>
        </p:pic>
        <p:sp>
          <p:nvSpPr>
            <p:cNvPr id="4" name="文本框 3"/>
            <p:cNvSpPr txBox="1"/>
            <p:nvPr/>
          </p:nvSpPr>
          <p:spPr>
            <a:xfrm>
              <a:off x="5819001" y="2817673"/>
              <a:ext cx="553998" cy="1569660"/>
            </a:xfrm>
            <a:prstGeom prst="rect">
              <a:avLst/>
            </a:prstGeom>
            <a:noFill/>
          </p:spPr>
          <p:txBody>
            <a:bodyPr vert="horz" wrap="square" rtlCol="0">
              <a:spAutoFit/>
            </a:bodyPr>
            <a:lstStyle/>
            <a:p>
              <a:pPr algn="dist"/>
              <a:r>
                <a:rPr lang="zh-CN" altLang="en-US" sz="2400" dirty="0">
                  <a:cs typeface="+mn-ea"/>
                  <a:sym typeface="+mn-lt"/>
                </a:rPr>
                <a:t>输入标题</a:t>
              </a:r>
            </a:p>
          </p:txBody>
        </p:sp>
      </p:grpSp>
      <p:sp>
        <p:nvSpPr>
          <p:cNvPr id="6" name="文本框 5"/>
          <p:cNvSpPr txBox="1"/>
          <p:nvPr/>
        </p:nvSpPr>
        <p:spPr>
          <a:xfrm>
            <a:off x="1779184" y="2290941"/>
            <a:ext cx="2558902" cy="2031325"/>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p>
          <a:p>
            <a:pPr>
              <a:lnSpc>
                <a:spcPct val="150000"/>
              </a:lnSpc>
            </a:pPr>
            <a:r>
              <a:rPr lang="zh-CN" altLang="en-US" sz="1400" dirty="0">
                <a:cs typeface="+mn-ea"/>
                <a:sym typeface="+mn-lt"/>
              </a:rPr>
              <a:t>输入需要内容输入需要内容</a:t>
            </a:r>
          </a:p>
        </p:txBody>
      </p:sp>
      <p:sp>
        <p:nvSpPr>
          <p:cNvPr id="7" name="文本框 6"/>
          <p:cNvSpPr txBox="1"/>
          <p:nvPr/>
        </p:nvSpPr>
        <p:spPr>
          <a:xfrm>
            <a:off x="8275676" y="2290941"/>
            <a:ext cx="2558902" cy="2031325"/>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p>
          <a:p>
            <a:pPr>
              <a:lnSpc>
                <a:spcPct val="150000"/>
              </a:lnSpc>
            </a:pPr>
            <a:r>
              <a:rPr lang="zh-CN" altLang="en-US" sz="1400" dirty="0">
                <a:cs typeface="+mn-ea"/>
                <a:sym typeface="+mn-lt"/>
              </a:rPr>
              <a:t>输入需要内容输入需要内容</a:t>
            </a:r>
          </a:p>
        </p:txBody>
      </p:sp>
      <p:pic>
        <p:nvPicPr>
          <p:cNvPr id="8" name="图片 7"/>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a:xfrm>
            <a:off x="0" y="6141308"/>
            <a:ext cx="12141240" cy="9562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advTm="0">
        <p:cut/>
      </p:transition>
    </mc:Choice>
    <mc:Fallback xmlns="">
      <p:transition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82609" y="1637332"/>
            <a:ext cx="1920948" cy="584775"/>
          </a:xfrm>
          <a:prstGeom prst="rect">
            <a:avLst/>
          </a:prstGeom>
          <a:noFill/>
        </p:spPr>
        <p:txBody>
          <a:bodyPr vert="horz" wrap="square" rtlCol="0">
            <a:spAutoFit/>
          </a:bodyPr>
          <a:lstStyle/>
          <a:p>
            <a:pPr algn="dist"/>
            <a:r>
              <a:rPr lang="zh-CN" altLang="en-US" sz="3200" dirty="0">
                <a:cs typeface="+mn-ea"/>
                <a:sym typeface="+mn-lt"/>
              </a:rPr>
              <a:t>输入标题</a:t>
            </a:r>
          </a:p>
        </p:txBody>
      </p:sp>
      <p:sp>
        <p:nvSpPr>
          <p:cNvPr id="3" name="文本框 2"/>
          <p:cNvSpPr txBox="1"/>
          <p:nvPr/>
        </p:nvSpPr>
        <p:spPr>
          <a:xfrm>
            <a:off x="2799905" y="2231344"/>
            <a:ext cx="4589722" cy="2354491"/>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输入需要内容输入需要内容输入需要内容输入需要内容</a:t>
            </a:r>
          </a:p>
          <a:p>
            <a:pPr>
              <a:lnSpc>
                <a:spcPct val="150000"/>
              </a:lnSpc>
            </a:pPr>
            <a:r>
              <a:rPr lang="zh-CN" altLang="en-US" sz="1400" dirty="0">
                <a:cs typeface="+mn-ea"/>
                <a:sym typeface="+mn-lt"/>
              </a:rPr>
              <a:t>输入需要内容输入需要内容</a:t>
            </a:r>
          </a:p>
          <a:p>
            <a:pPr>
              <a:lnSpc>
                <a:spcPct val="150000"/>
              </a:lnSpc>
            </a:pPr>
            <a:endParaRPr lang="zh-CN" altLang="en-US" sz="1400" dirty="0">
              <a:cs typeface="+mn-ea"/>
              <a:sym typeface="+mn-lt"/>
            </a:endParaRPr>
          </a:p>
        </p:txBody>
      </p:sp>
      <p:pic>
        <p:nvPicPr>
          <p:cNvPr id="5" name="图片 4"/>
          <p:cNvPicPr>
            <a:picLocks noChangeAspect="1"/>
          </p:cNvPicPr>
          <p:nvPr/>
        </p:nvPicPr>
        <p:blipFill rotWithShape="1">
          <a:blip r:embed="rId3" cstate="screen"/>
          <a:srcRect/>
          <a:stretch>
            <a:fillRect/>
          </a:stretch>
        </p:blipFill>
        <p:spPr>
          <a:xfrm>
            <a:off x="2935379" y="4369773"/>
            <a:ext cx="5185611" cy="20162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文本框 5"/>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041907" y="1893406"/>
            <a:ext cx="2446824" cy="3492546"/>
          </a:xfrm>
          <a:prstGeom prst="rect">
            <a:avLst/>
          </a:prstGeom>
          <a:noFill/>
        </p:spPr>
        <p:txBody>
          <a:bodyPr vert="eaVert" wrap="square" rtlCol="0">
            <a:spAutoFit/>
          </a:bodyPr>
          <a:lstStyle/>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p>
          <a:p>
            <a:pPr>
              <a:lnSpc>
                <a:spcPct val="150000"/>
              </a:lnSpc>
            </a:pPr>
            <a:r>
              <a:rPr lang="zh-CN" altLang="en-US" sz="1400" dirty="0">
                <a:cs typeface="+mn-ea"/>
                <a:sym typeface="+mn-lt"/>
              </a:rPr>
              <a:t>输入需要内容输入需要内容输入需要内容</a:t>
            </a:r>
          </a:p>
          <a:p>
            <a:pPr>
              <a:lnSpc>
                <a:spcPct val="150000"/>
              </a:lnSpc>
            </a:pPr>
            <a:endParaRPr lang="zh-CN" altLang="en-US" sz="1400" dirty="0">
              <a:cs typeface="+mn-ea"/>
              <a:sym typeface="+mn-lt"/>
            </a:endParaRPr>
          </a:p>
        </p:txBody>
      </p:sp>
      <p:sp>
        <p:nvSpPr>
          <p:cNvPr id="3" name="文本框 2"/>
          <p:cNvSpPr txBox="1"/>
          <p:nvPr/>
        </p:nvSpPr>
        <p:spPr>
          <a:xfrm>
            <a:off x="9600117" y="1893406"/>
            <a:ext cx="677108" cy="2185299"/>
          </a:xfrm>
          <a:prstGeom prst="rect">
            <a:avLst/>
          </a:prstGeom>
          <a:noFill/>
        </p:spPr>
        <p:txBody>
          <a:bodyPr vert="eaVert" wrap="square" rtlCol="0">
            <a:spAutoFit/>
          </a:bodyPr>
          <a:lstStyle/>
          <a:p>
            <a:r>
              <a:rPr lang="zh-CN" altLang="en-US" sz="3200" dirty="0">
                <a:cs typeface="+mn-ea"/>
                <a:sym typeface="+mn-lt"/>
              </a:rPr>
              <a:t>输入标题</a:t>
            </a:r>
          </a:p>
        </p:txBody>
      </p:sp>
      <p:graphicFrame>
        <p:nvGraphicFramePr>
          <p:cNvPr id="17" name="图表 16"/>
          <p:cNvGraphicFramePr/>
          <p:nvPr/>
        </p:nvGraphicFramePr>
        <p:xfrm>
          <a:off x="877694" y="1424481"/>
          <a:ext cx="5942206" cy="3961471"/>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Graphic spid="1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782644" y="1822076"/>
            <a:ext cx="6626711" cy="3213848"/>
            <a:chOff x="2782644" y="1822076"/>
            <a:chExt cx="6626711" cy="3213848"/>
          </a:xfrm>
        </p:grpSpPr>
        <p:sp>
          <p:nvSpPr>
            <p:cNvPr id="19" name="任意多边形: 形状 18"/>
            <p:cNvSpPr/>
            <p:nvPr/>
          </p:nvSpPr>
          <p:spPr>
            <a:xfrm>
              <a:off x="2782644" y="1822076"/>
              <a:ext cx="6626711" cy="3213848"/>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形状 25"/>
            <p:cNvSpPr/>
            <p:nvPr/>
          </p:nvSpPr>
          <p:spPr>
            <a:xfrm>
              <a:off x="3129691" y="2038686"/>
              <a:ext cx="5932616" cy="2780627"/>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1" name="组合 30"/>
          <p:cNvGrpSpPr/>
          <p:nvPr/>
        </p:nvGrpSpPr>
        <p:grpSpPr>
          <a:xfrm>
            <a:off x="3324114" y="2038686"/>
            <a:ext cx="1518956" cy="2673163"/>
            <a:chOff x="3324114" y="2038686"/>
            <a:chExt cx="1518956" cy="2673163"/>
          </a:xfrm>
        </p:grpSpPr>
        <p:sp>
          <p:nvSpPr>
            <p:cNvPr id="28" name="矩形 27"/>
            <p:cNvSpPr/>
            <p:nvPr/>
          </p:nvSpPr>
          <p:spPr>
            <a:xfrm>
              <a:off x="3324114" y="2038686"/>
              <a:ext cx="1518956" cy="2673163"/>
            </a:xfrm>
            <a:prstGeom prst="rect">
              <a:avLst/>
            </a:prstGeom>
            <a:blipFill dpi="0" rotWithShape="1">
              <a:blip r:embed="rId3" cstate="screen">
                <a:alphaModFix amt="85000"/>
                <a:extLst>
                  <a:ext uri="{BEBA8EAE-BF5A-486C-A8C5-ECC9F3942E4B}">
                    <a14:imgProps xmlns:a14="http://schemas.microsoft.com/office/drawing/2010/main">
                      <a14:imgLayer r:embed="rId4">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29"/>
            <p:cNvPicPr>
              <a:picLocks noChangeAspect="1"/>
            </p:cNvPicPr>
            <p:nvPr/>
          </p:nvPicPr>
          <p:blipFill>
            <a:blip r:embed="rId5" cstate="screen">
              <a:extLst>
                <a:ext uri="{BEBA8EAE-BF5A-486C-A8C5-ECC9F3942E4B}">
                  <a14:imgProps xmlns:a14="http://schemas.microsoft.com/office/drawing/2010/main">
                    <a14:imgLayer r:embed="rId6">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3789268" y="3149301"/>
              <a:ext cx="773621" cy="743229"/>
            </a:xfrm>
            <a:prstGeom prst="rect">
              <a:avLst/>
            </a:prstGeom>
          </p:spPr>
        </p:pic>
      </p:grpSp>
      <p:sp>
        <p:nvSpPr>
          <p:cNvPr id="33" name="文本框 32"/>
          <p:cNvSpPr txBox="1"/>
          <p:nvPr/>
        </p:nvSpPr>
        <p:spPr>
          <a:xfrm>
            <a:off x="4909936" y="2413336"/>
            <a:ext cx="1761340" cy="1015663"/>
          </a:xfrm>
          <a:prstGeom prst="rect">
            <a:avLst/>
          </a:prstGeom>
          <a:noFill/>
        </p:spPr>
        <p:txBody>
          <a:bodyPr vert="horz" wrap="square" rtlCol="0">
            <a:spAutoFit/>
          </a:bodyPr>
          <a:lstStyle/>
          <a:p>
            <a:r>
              <a:rPr lang="zh-CN" altLang="en-US" sz="6000" dirty="0">
                <a:solidFill>
                  <a:srgbClr val="8E0000"/>
                </a:solidFill>
                <a:cs typeface="+mn-ea"/>
                <a:sym typeface="+mn-lt"/>
              </a:rPr>
              <a:t>［肆］</a:t>
            </a:r>
          </a:p>
        </p:txBody>
      </p:sp>
      <p:sp>
        <p:nvSpPr>
          <p:cNvPr id="34" name="文本框 33"/>
          <p:cNvSpPr txBox="1"/>
          <p:nvPr/>
        </p:nvSpPr>
        <p:spPr>
          <a:xfrm>
            <a:off x="5084608" y="3725243"/>
            <a:ext cx="3173335" cy="584775"/>
          </a:xfrm>
          <a:prstGeom prst="rect">
            <a:avLst/>
          </a:prstGeom>
          <a:noFill/>
        </p:spPr>
        <p:txBody>
          <a:bodyPr vert="horz" wrap="square" rtlCol="0">
            <a:spAutoFit/>
          </a:bodyPr>
          <a:lstStyle/>
          <a:p>
            <a:pPr algn="dist"/>
            <a:r>
              <a:rPr lang="zh-CN" altLang="en-US" sz="3200" dirty="0">
                <a:solidFill>
                  <a:schemeClr val="tx1">
                    <a:lumMod val="75000"/>
                    <a:lumOff val="25000"/>
                  </a:schemeClr>
                </a:solidFill>
                <a:cs typeface="+mn-ea"/>
                <a:sym typeface="+mn-lt"/>
              </a:rPr>
              <a:t>输入需要标题</a:t>
            </a:r>
          </a:p>
        </p:txBody>
      </p:sp>
      <p:pic>
        <p:nvPicPr>
          <p:cNvPr id="37" name="图片 36"/>
          <p:cNvPicPr>
            <a:picLocks noChangeAspect="1"/>
          </p:cNvPicPr>
          <p:nvPr/>
        </p:nvPicPr>
        <p:blipFill>
          <a:blip r:embed="rId7" cstate="screen">
            <a:clrChange>
              <a:clrFrom>
                <a:srgbClr val="FFFFFF"/>
              </a:clrFrom>
              <a:clrTo>
                <a:srgbClr val="FFFFFF">
                  <a:alpha val="0"/>
                </a:srgbClr>
              </a:clrTo>
            </a:clrChange>
          </a:blip>
          <a:stretch>
            <a:fillRect/>
          </a:stretch>
        </p:blipFill>
        <p:spPr>
          <a:xfrm flipH="1">
            <a:off x="6818417" y="1609214"/>
            <a:ext cx="2277323" cy="1608243"/>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1000"/>
                                        <p:tgtEl>
                                          <p:spTgt spid="33"/>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85977" y="2331556"/>
            <a:ext cx="4626148" cy="2719024"/>
            <a:chOff x="1298402" y="319451"/>
            <a:chExt cx="9595196" cy="6219098"/>
          </a:xfrm>
        </p:grpSpPr>
        <p:grpSp>
          <p:nvGrpSpPr>
            <p:cNvPr id="3" name="กลุ่ม 115"/>
            <p:cNvGrpSpPr/>
            <p:nvPr/>
          </p:nvGrpSpPr>
          <p:grpSpPr>
            <a:xfrm>
              <a:off x="1298402" y="319451"/>
              <a:ext cx="2508596" cy="5012244"/>
              <a:chOff x="8275638" y="4881835"/>
              <a:chExt cx="2051395" cy="4098743"/>
            </a:xfrm>
          </p:grpSpPr>
          <p:sp>
            <p:nvSpPr>
              <p:cNvPr id="13" name="Freeform 17"/>
              <p:cNvSpPr/>
              <p:nvPr/>
            </p:nvSpPr>
            <p:spPr bwMode="auto">
              <a:xfrm rot="16200000">
                <a:off x="7251964" y="5905509"/>
                <a:ext cx="4098743" cy="2051395"/>
              </a:xfrm>
              <a:custGeom>
                <a:avLst/>
                <a:gdLst>
                  <a:gd name="T0" fmla="*/ 4005 w 4005"/>
                  <a:gd name="T1" fmla="*/ 447 h 894"/>
                  <a:gd name="T2" fmla="*/ 3454 w 4005"/>
                  <a:gd name="T3" fmla="*/ 0 h 894"/>
                  <a:gd name="T4" fmla="*/ 3454 w 4005"/>
                  <a:gd name="T5" fmla="*/ 62 h 894"/>
                  <a:gd name="T6" fmla="*/ 0 w 4005"/>
                  <a:gd name="T7" fmla="*/ 62 h 894"/>
                  <a:gd name="T8" fmla="*/ 0 w 4005"/>
                  <a:gd name="T9" fmla="*/ 832 h 894"/>
                  <a:gd name="T10" fmla="*/ 3454 w 4005"/>
                  <a:gd name="T11" fmla="*/ 832 h 894"/>
                  <a:gd name="T12" fmla="*/ 3454 w 4005"/>
                  <a:gd name="T13" fmla="*/ 894 h 894"/>
                  <a:gd name="T14" fmla="*/ 4005 w 4005"/>
                  <a:gd name="T15" fmla="*/ 447 h 8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5" h="894">
                    <a:moveTo>
                      <a:pt x="4005" y="447"/>
                    </a:moveTo>
                    <a:lnTo>
                      <a:pt x="3454" y="0"/>
                    </a:lnTo>
                    <a:lnTo>
                      <a:pt x="3454" y="62"/>
                    </a:lnTo>
                    <a:lnTo>
                      <a:pt x="0" y="62"/>
                    </a:lnTo>
                    <a:lnTo>
                      <a:pt x="0" y="832"/>
                    </a:lnTo>
                    <a:lnTo>
                      <a:pt x="3454" y="832"/>
                    </a:lnTo>
                    <a:lnTo>
                      <a:pt x="3454" y="894"/>
                    </a:lnTo>
                    <a:lnTo>
                      <a:pt x="4005" y="447"/>
                    </a:lnTo>
                    <a:close/>
                  </a:path>
                </a:pathLst>
              </a:custGeom>
              <a:solidFill>
                <a:srgbClr val="8E0000"/>
              </a:solidFill>
              <a:ln>
                <a:noFill/>
              </a:ln>
            </p:spPr>
            <p:txBody>
              <a:bodyPr vert="horz" wrap="square" lIns="91440" tIns="45720" rIns="91440" bIns="45720" numCol="1" anchor="t" anchorCtr="0" compatLnSpc="1"/>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endParaRPr lang="th-TH" sz="3600" dirty="0">
                  <a:cs typeface="+mn-ea"/>
                  <a:sym typeface="+mn-lt"/>
                </a:endParaRPr>
              </a:p>
            </p:txBody>
          </p:sp>
          <p:sp>
            <p:nvSpPr>
              <p:cNvPr id="14" name="TextBox 31"/>
              <p:cNvSpPr txBox="1">
                <a:spLocks noChangeArrowheads="1"/>
              </p:cNvSpPr>
              <p:nvPr/>
            </p:nvSpPr>
            <p:spPr bwMode="auto">
              <a:xfrm rot="16200000">
                <a:off x="7658470" y="6780280"/>
                <a:ext cx="3304344" cy="10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lgn="ctr" eaLnBrk="1" hangingPunct="1"/>
                <a:r>
                  <a:rPr lang="en-US" sz="3600" b="1" dirty="0" smtClean="0">
                    <a:solidFill>
                      <a:schemeClr val="bg1"/>
                    </a:solidFill>
                    <a:cs typeface="+mn-ea"/>
                    <a:sym typeface="+mn-lt"/>
                  </a:rPr>
                  <a:t>2019</a:t>
                </a:r>
                <a:endParaRPr lang="id-ID" sz="3600" b="1" dirty="0">
                  <a:solidFill>
                    <a:schemeClr val="bg1"/>
                  </a:solidFill>
                  <a:cs typeface="+mn-ea"/>
                  <a:sym typeface="+mn-lt"/>
                </a:endParaRPr>
              </a:p>
            </p:txBody>
          </p:sp>
        </p:grpSp>
        <p:grpSp>
          <p:nvGrpSpPr>
            <p:cNvPr id="4" name="กลุ่ม 124"/>
            <p:cNvGrpSpPr/>
            <p:nvPr/>
          </p:nvGrpSpPr>
          <p:grpSpPr>
            <a:xfrm>
              <a:off x="3687095" y="1583808"/>
              <a:ext cx="2508596" cy="4933401"/>
              <a:chOff x="10359532" y="6131824"/>
              <a:chExt cx="2051395" cy="4034270"/>
            </a:xfrm>
          </p:grpSpPr>
          <p:sp>
            <p:nvSpPr>
              <p:cNvPr id="11" name="Freeform 18"/>
              <p:cNvSpPr/>
              <p:nvPr/>
            </p:nvSpPr>
            <p:spPr bwMode="auto">
              <a:xfrm rot="16200000">
                <a:off x="9368095" y="7123261"/>
                <a:ext cx="4034270" cy="2051395"/>
              </a:xfrm>
              <a:custGeom>
                <a:avLst/>
                <a:gdLst>
                  <a:gd name="T0" fmla="*/ 561 w 3942"/>
                  <a:gd name="T1" fmla="*/ 0 h 894"/>
                  <a:gd name="T2" fmla="*/ 0 w 3942"/>
                  <a:gd name="T3" fmla="*/ 447 h 894"/>
                  <a:gd name="T4" fmla="*/ 561 w 3942"/>
                  <a:gd name="T5" fmla="*/ 894 h 894"/>
                  <a:gd name="T6" fmla="*/ 561 w 3942"/>
                  <a:gd name="T7" fmla="*/ 832 h 894"/>
                  <a:gd name="T8" fmla="*/ 3942 w 3942"/>
                  <a:gd name="T9" fmla="*/ 832 h 894"/>
                  <a:gd name="T10" fmla="*/ 3942 w 3942"/>
                  <a:gd name="T11" fmla="*/ 62 h 894"/>
                  <a:gd name="T12" fmla="*/ 561 w 3942"/>
                  <a:gd name="T13" fmla="*/ 62 h 894"/>
                  <a:gd name="T14" fmla="*/ 561 w 3942"/>
                  <a:gd name="T15" fmla="*/ 0 h 8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2" h="894">
                    <a:moveTo>
                      <a:pt x="561" y="0"/>
                    </a:moveTo>
                    <a:lnTo>
                      <a:pt x="0" y="447"/>
                    </a:lnTo>
                    <a:lnTo>
                      <a:pt x="561" y="894"/>
                    </a:lnTo>
                    <a:lnTo>
                      <a:pt x="561" y="832"/>
                    </a:lnTo>
                    <a:lnTo>
                      <a:pt x="3942" y="832"/>
                    </a:lnTo>
                    <a:lnTo>
                      <a:pt x="3942" y="62"/>
                    </a:lnTo>
                    <a:lnTo>
                      <a:pt x="561" y="62"/>
                    </a:lnTo>
                    <a:lnTo>
                      <a:pt x="561" y="0"/>
                    </a:lnTo>
                    <a:close/>
                  </a:path>
                </a:pathLst>
              </a:custGeom>
              <a:solidFill>
                <a:srgbClr val="C62527"/>
              </a:solidFill>
              <a:ln>
                <a:noFill/>
              </a:ln>
            </p:spPr>
            <p:txBody>
              <a:bodyPr vert="horz" wrap="square" lIns="91440" tIns="45720" rIns="91440" bIns="45720" numCol="1" anchor="t" anchorCtr="0" compatLnSpc="1"/>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endParaRPr lang="th-TH" sz="3600">
                  <a:cs typeface="+mn-ea"/>
                  <a:sym typeface="+mn-lt"/>
                </a:endParaRPr>
              </a:p>
            </p:txBody>
          </p:sp>
          <p:sp>
            <p:nvSpPr>
              <p:cNvPr id="12" name="TextBox 31"/>
              <p:cNvSpPr txBox="1">
                <a:spLocks noChangeArrowheads="1"/>
              </p:cNvSpPr>
              <p:nvPr/>
            </p:nvSpPr>
            <p:spPr bwMode="auto">
              <a:xfrm rot="16200000">
                <a:off x="9887603" y="7395169"/>
                <a:ext cx="3315809" cy="10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lgn="ctr" eaLnBrk="1" hangingPunct="1"/>
                <a:r>
                  <a:rPr lang="en-US" sz="3600" b="1" dirty="0" smtClean="0">
                    <a:solidFill>
                      <a:schemeClr val="bg1"/>
                    </a:solidFill>
                    <a:cs typeface="+mn-ea"/>
                    <a:sym typeface="+mn-lt"/>
                  </a:rPr>
                  <a:t>2020</a:t>
                </a:r>
                <a:endParaRPr lang="id-ID" sz="3600" b="1" dirty="0">
                  <a:solidFill>
                    <a:schemeClr val="bg1"/>
                  </a:solidFill>
                  <a:cs typeface="+mn-ea"/>
                  <a:sym typeface="+mn-lt"/>
                </a:endParaRPr>
              </a:p>
            </p:txBody>
          </p:sp>
        </p:grpSp>
        <p:grpSp>
          <p:nvGrpSpPr>
            <p:cNvPr id="5" name="กลุ่ม 131"/>
            <p:cNvGrpSpPr/>
            <p:nvPr/>
          </p:nvGrpSpPr>
          <p:grpSpPr>
            <a:xfrm>
              <a:off x="6032077" y="619436"/>
              <a:ext cx="2508596" cy="5102533"/>
              <a:chOff x="12443422" y="5138936"/>
              <a:chExt cx="2051395" cy="4172576"/>
            </a:xfrm>
          </p:grpSpPr>
          <p:sp>
            <p:nvSpPr>
              <p:cNvPr id="9" name="Freeform 19"/>
              <p:cNvSpPr/>
              <p:nvPr/>
            </p:nvSpPr>
            <p:spPr bwMode="auto">
              <a:xfrm rot="16200000">
                <a:off x="11515948" y="6066410"/>
                <a:ext cx="3906343" cy="2051395"/>
              </a:xfrm>
              <a:custGeom>
                <a:avLst/>
                <a:gdLst>
                  <a:gd name="T0" fmla="*/ 3817 w 3817"/>
                  <a:gd name="T1" fmla="*/ 447 h 894"/>
                  <a:gd name="T2" fmla="*/ 3266 w 3817"/>
                  <a:gd name="T3" fmla="*/ 0 h 894"/>
                  <a:gd name="T4" fmla="*/ 3266 w 3817"/>
                  <a:gd name="T5" fmla="*/ 62 h 894"/>
                  <a:gd name="T6" fmla="*/ 0 w 3817"/>
                  <a:gd name="T7" fmla="*/ 62 h 894"/>
                  <a:gd name="T8" fmla="*/ 0 w 3817"/>
                  <a:gd name="T9" fmla="*/ 832 h 894"/>
                  <a:gd name="T10" fmla="*/ 3266 w 3817"/>
                  <a:gd name="T11" fmla="*/ 832 h 894"/>
                  <a:gd name="T12" fmla="*/ 3266 w 3817"/>
                  <a:gd name="T13" fmla="*/ 894 h 894"/>
                  <a:gd name="T14" fmla="*/ 3817 w 3817"/>
                  <a:gd name="T15" fmla="*/ 447 h 8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7" h="894">
                    <a:moveTo>
                      <a:pt x="3817" y="447"/>
                    </a:moveTo>
                    <a:lnTo>
                      <a:pt x="3266" y="0"/>
                    </a:lnTo>
                    <a:lnTo>
                      <a:pt x="3266" y="62"/>
                    </a:lnTo>
                    <a:lnTo>
                      <a:pt x="0" y="62"/>
                    </a:lnTo>
                    <a:lnTo>
                      <a:pt x="0" y="832"/>
                    </a:lnTo>
                    <a:lnTo>
                      <a:pt x="3266" y="832"/>
                    </a:lnTo>
                    <a:lnTo>
                      <a:pt x="3266" y="894"/>
                    </a:lnTo>
                    <a:lnTo>
                      <a:pt x="3817" y="447"/>
                    </a:lnTo>
                    <a:close/>
                  </a:path>
                </a:pathLst>
              </a:custGeom>
              <a:solidFill>
                <a:srgbClr val="8E0000"/>
              </a:solidFill>
              <a:ln>
                <a:noFill/>
              </a:ln>
            </p:spPr>
            <p:txBody>
              <a:bodyPr vert="horz" wrap="square" lIns="91440" tIns="45720" rIns="91440" bIns="45720" numCol="1" anchor="t" anchorCtr="0" compatLnSpc="1"/>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endParaRPr lang="th-TH" sz="3600">
                  <a:cs typeface="+mn-ea"/>
                  <a:sym typeface="+mn-lt"/>
                </a:endParaRPr>
              </a:p>
            </p:txBody>
          </p:sp>
          <p:sp>
            <p:nvSpPr>
              <p:cNvPr id="10" name="TextBox 31"/>
              <p:cNvSpPr txBox="1">
                <a:spLocks noChangeArrowheads="1"/>
              </p:cNvSpPr>
              <p:nvPr/>
            </p:nvSpPr>
            <p:spPr bwMode="auto">
              <a:xfrm rot="16200000">
                <a:off x="11770491" y="6951643"/>
                <a:ext cx="3623493" cy="10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r>
                  <a:rPr lang="en-US" sz="3600" b="1" dirty="0" smtClean="0">
                    <a:solidFill>
                      <a:schemeClr val="bg1"/>
                    </a:solidFill>
                    <a:cs typeface="+mn-ea"/>
                    <a:sym typeface="+mn-lt"/>
                  </a:rPr>
                  <a:t>2021</a:t>
                </a:r>
                <a:endParaRPr lang="id-ID" sz="3600" b="1" dirty="0">
                  <a:solidFill>
                    <a:schemeClr val="bg1"/>
                  </a:solidFill>
                  <a:cs typeface="+mn-ea"/>
                  <a:sym typeface="+mn-lt"/>
                </a:endParaRPr>
              </a:p>
            </p:txBody>
          </p:sp>
        </p:grpSp>
        <p:grpSp>
          <p:nvGrpSpPr>
            <p:cNvPr id="6" name="กลุ่ม 138"/>
            <p:cNvGrpSpPr/>
            <p:nvPr/>
          </p:nvGrpSpPr>
          <p:grpSpPr>
            <a:xfrm>
              <a:off x="8385002" y="1583802"/>
              <a:ext cx="2508596" cy="4954747"/>
              <a:chOff x="14497551" y="6135709"/>
              <a:chExt cx="2051395" cy="4051726"/>
            </a:xfrm>
          </p:grpSpPr>
          <p:sp>
            <p:nvSpPr>
              <p:cNvPr id="7" name="Freeform 20"/>
              <p:cNvSpPr/>
              <p:nvPr/>
            </p:nvSpPr>
            <p:spPr bwMode="auto">
              <a:xfrm rot="16200000">
                <a:off x="13537837" y="7176326"/>
                <a:ext cx="3970823" cy="2051395"/>
              </a:xfrm>
              <a:custGeom>
                <a:avLst/>
                <a:gdLst>
                  <a:gd name="T0" fmla="*/ 562 w 3880"/>
                  <a:gd name="T1" fmla="*/ 0 h 894"/>
                  <a:gd name="T2" fmla="*/ 0 w 3880"/>
                  <a:gd name="T3" fmla="*/ 447 h 894"/>
                  <a:gd name="T4" fmla="*/ 562 w 3880"/>
                  <a:gd name="T5" fmla="*/ 894 h 894"/>
                  <a:gd name="T6" fmla="*/ 562 w 3880"/>
                  <a:gd name="T7" fmla="*/ 831 h 894"/>
                  <a:gd name="T8" fmla="*/ 3880 w 3880"/>
                  <a:gd name="T9" fmla="*/ 831 h 894"/>
                  <a:gd name="T10" fmla="*/ 3880 w 3880"/>
                  <a:gd name="T11" fmla="*/ 62 h 894"/>
                  <a:gd name="T12" fmla="*/ 562 w 3880"/>
                  <a:gd name="T13" fmla="*/ 62 h 894"/>
                  <a:gd name="T14" fmla="*/ 562 w 3880"/>
                  <a:gd name="T15" fmla="*/ 0 h 8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0" h="894">
                    <a:moveTo>
                      <a:pt x="562" y="0"/>
                    </a:moveTo>
                    <a:lnTo>
                      <a:pt x="0" y="447"/>
                    </a:lnTo>
                    <a:lnTo>
                      <a:pt x="562" y="894"/>
                    </a:lnTo>
                    <a:lnTo>
                      <a:pt x="562" y="831"/>
                    </a:lnTo>
                    <a:lnTo>
                      <a:pt x="3880" y="831"/>
                    </a:lnTo>
                    <a:lnTo>
                      <a:pt x="3880" y="62"/>
                    </a:lnTo>
                    <a:lnTo>
                      <a:pt x="562" y="62"/>
                    </a:lnTo>
                    <a:lnTo>
                      <a:pt x="562" y="0"/>
                    </a:lnTo>
                    <a:close/>
                  </a:path>
                </a:pathLst>
              </a:custGeom>
              <a:solidFill>
                <a:srgbClr val="C62527"/>
              </a:solidFill>
              <a:ln>
                <a:noFill/>
              </a:ln>
            </p:spPr>
            <p:txBody>
              <a:bodyPr vert="horz" wrap="square" lIns="91440" tIns="45720" rIns="91440" bIns="45720" numCol="1" anchor="t" anchorCtr="0" compatLnSpc="1"/>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endParaRPr lang="th-TH" sz="3600">
                  <a:cs typeface="+mn-ea"/>
                  <a:sym typeface="+mn-lt"/>
                </a:endParaRPr>
              </a:p>
            </p:txBody>
          </p:sp>
          <p:sp>
            <p:nvSpPr>
              <p:cNvPr id="8" name="TextBox 31"/>
              <p:cNvSpPr txBox="1">
                <a:spLocks noChangeArrowheads="1"/>
              </p:cNvSpPr>
              <p:nvPr/>
            </p:nvSpPr>
            <p:spPr bwMode="auto">
              <a:xfrm rot="16200000">
                <a:off x="13570077" y="7540758"/>
                <a:ext cx="3906344" cy="10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r>
                  <a:rPr lang="en-US" sz="3600" b="1" dirty="0" smtClean="0">
                    <a:solidFill>
                      <a:schemeClr val="bg1"/>
                    </a:solidFill>
                    <a:cs typeface="+mn-ea"/>
                    <a:sym typeface="+mn-lt"/>
                  </a:rPr>
                  <a:t>202X</a:t>
                </a:r>
                <a:endParaRPr lang="id-ID" sz="3600" b="1" dirty="0">
                  <a:solidFill>
                    <a:schemeClr val="bg1"/>
                  </a:solidFill>
                  <a:cs typeface="+mn-ea"/>
                  <a:sym typeface="+mn-lt"/>
                </a:endParaRPr>
              </a:p>
            </p:txBody>
          </p:sp>
        </p:grpSp>
      </p:grpSp>
      <p:cxnSp>
        <p:nvCxnSpPr>
          <p:cNvPr id="15" name="ตัวเชื่อมต่อตรง 237"/>
          <p:cNvCxnSpPr/>
          <p:nvPr/>
        </p:nvCxnSpPr>
        <p:spPr>
          <a:xfrm>
            <a:off x="2779105" y="2739711"/>
            <a:ext cx="1413743" cy="0"/>
          </a:xfrm>
          <a:prstGeom prst="straightConnector1">
            <a:avLst/>
          </a:prstGeom>
          <a:ln w="44450">
            <a:solidFill>
              <a:srgbClr val="8E0000"/>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237"/>
          <p:cNvCxnSpPr/>
          <p:nvPr/>
        </p:nvCxnSpPr>
        <p:spPr>
          <a:xfrm>
            <a:off x="3846750" y="4888633"/>
            <a:ext cx="1395629" cy="0"/>
          </a:xfrm>
          <a:prstGeom prst="straightConnector1">
            <a:avLst/>
          </a:prstGeom>
          <a:ln w="44450">
            <a:solidFill>
              <a:srgbClr val="C62527"/>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237"/>
          <p:cNvCxnSpPr/>
          <p:nvPr/>
        </p:nvCxnSpPr>
        <p:spPr>
          <a:xfrm flipH="1">
            <a:off x="6372969" y="2647453"/>
            <a:ext cx="1832568" cy="0"/>
          </a:xfrm>
          <a:prstGeom prst="straightConnector1">
            <a:avLst/>
          </a:prstGeom>
          <a:ln w="44450">
            <a:solidFill>
              <a:srgbClr val="8E0000"/>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237"/>
          <p:cNvCxnSpPr/>
          <p:nvPr/>
        </p:nvCxnSpPr>
        <p:spPr>
          <a:xfrm flipH="1">
            <a:off x="7628351" y="4693568"/>
            <a:ext cx="1106575" cy="1219"/>
          </a:xfrm>
          <a:prstGeom prst="straightConnector1">
            <a:avLst/>
          </a:prstGeom>
          <a:ln w="44450">
            <a:solidFill>
              <a:srgbClr val="C62527"/>
            </a:solidFill>
            <a:prstDash val="sysDot"/>
            <a:headEnd type="ova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722983" y="1945618"/>
            <a:ext cx="4475841" cy="1415773"/>
            <a:chOff x="722983" y="1945618"/>
            <a:chExt cx="4475841" cy="1415773"/>
          </a:xfrm>
        </p:grpSpPr>
        <p:sp>
          <p:nvSpPr>
            <p:cNvPr id="23" name="文本框 22"/>
            <p:cNvSpPr txBox="1"/>
            <p:nvPr/>
          </p:nvSpPr>
          <p:spPr>
            <a:xfrm>
              <a:off x="722983" y="2407284"/>
              <a:ext cx="1913051" cy="954107"/>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endParaRPr lang="zh-CN" altLang="en-US" sz="1400" dirty="0">
                <a:cs typeface="+mn-ea"/>
                <a:sym typeface="+mn-lt"/>
              </a:endParaRPr>
            </a:p>
          </p:txBody>
        </p:sp>
        <p:sp>
          <p:nvSpPr>
            <p:cNvPr id="29" name="文本框 28"/>
            <p:cNvSpPr txBox="1"/>
            <p:nvPr/>
          </p:nvSpPr>
          <p:spPr>
            <a:xfrm>
              <a:off x="923187" y="1945618"/>
              <a:ext cx="4275637" cy="461665"/>
            </a:xfrm>
            <a:prstGeom prst="rect">
              <a:avLst/>
            </a:prstGeom>
            <a:noFill/>
          </p:spPr>
          <p:txBody>
            <a:bodyPr vert="horz" wrap="square" rtlCol="0">
              <a:spAutoFit/>
            </a:bodyPr>
            <a:lstStyle/>
            <a:p>
              <a:r>
                <a:rPr lang="zh-CN" altLang="en-US" sz="2400" dirty="0">
                  <a:solidFill>
                    <a:schemeClr val="tx1">
                      <a:lumMod val="95000"/>
                      <a:lumOff val="5000"/>
                    </a:schemeClr>
                  </a:solidFill>
                  <a:cs typeface="+mn-ea"/>
                  <a:sym typeface="+mn-lt"/>
                </a:rPr>
                <a:t>需要的标题</a:t>
              </a:r>
            </a:p>
          </p:txBody>
        </p:sp>
      </p:grpSp>
      <p:grpSp>
        <p:nvGrpSpPr>
          <p:cNvPr id="31" name="组合 30"/>
          <p:cNvGrpSpPr/>
          <p:nvPr/>
        </p:nvGrpSpPr>
        <p:grpSpPr>
          <a:xfrm>
            <a:off x="1500832" y="4342693"/>
            <a:ext cx="4475841" cy="1415773"/>
            <a:chOff x="722983" y="1945618"/>
            <a:chExt cx="4475841" cy="1415773"/>
          </a:xfrm>
        </p:grpSpPr>
        <p:sp>
          <p:nvSpPr>
            <p:cNvPr id="32" name="文本框 31"/>
            <p:cNvSpPr txBox="1"/>
            <p:nvPr/>
          </p:nvSpPr>
          <p:spPr>
            <a:xfrm>
              <a:off x="722983" y="2407284"/>
              <a:ext cx="1913051" cy="954107"/>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endParaRPr lang="zh-CN" altLang="en-US" sz="1400" dirty="0">
                <a:cs typeface="+mn-ea"/>
                <a:sym typeface="+mn-lt"/>
              </a:endParaRPr>
            </a:p>
          </p:txBody>
        </p:sp>
        <p:sp>
          <p:nvSpPr>
            <p:cNvPr id="33" name="文本框 32"/>
            <p:cNvSpPr txBox="1"/>
            <p:nvPr/>
          </p:nvSpPr>
          <p:spPr>
            <a:xfrm>
              <a:off x="923187" y="1945618"/>
              <a:ext cx="4275637" cy="461665"/>
            </a:xfrm>
            <a:prstGeom prst="rect">
              <a:avLst/>
            </a:prstGeom>
            <a:noFill/>
          </p:spPr>
          <p:txBody>
            <a:bodyPr vert="horz" wrap="square" rtlCol="0">
              <a:spAutoFit/>
            </a:bodyPr>
            <a:lstStyle/>
            <a:p>
              <a:r>
                <a:rPr lang="zh-CN" altLang="en-US" sz="2400" dirty="0">
                  <a:solidFill>
                    <a:schemeClr val="tx1">
                      <a:lumMod val="95000"/>
                      <a:lumOff val="5000"/>
                    </a:schemeClr>
                  </a:solidFill>
                  <a:cs typeface="+mn-ea"/>
                  <a:sym typeface="+mn-lt"/>
                </a:rPr>
                <a:t>需要的标题</a:t>
              </a:r>
            </a:p>
          </p:txBody>
        </p:sp>
      </p:grpSp>
      <p:grpSp>
        <p:nvGrpSpPr>
          <p:cNvPr id="34" name="组合 33"/>
          <p:cNvGrpSpPr/>
          <p:nvPr/>
        </p:nvGrpSpPr>
        <p:grpSpPr>
          <a:xfrm>
            <a:off x="8451074" y="2048390"/>
            <a:ext cx="4475841" cy="1415773"/>
            <a:chOff x="722983" y="1945618"/>
            <a:chExt cx="4475841" cy="1415773"/>
          </a:xfrm>
        </p:grpSpPr>
        <p:sp>
          <p:nvSpPr>
            <p:cNvPr id="35" name="文本框 34"/>
            <p:cNvSpPr txBox="1"/>
            <p:nvPr/>
          </p:nvSpPr>
          <p:spPr>
            <a:xfrm>
              <a:off x="722983" y="2407284"/>
              <a:ext cx="1913051" cy="954107"/>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endParaRPr lang="zh-CN" altLang="en-US" sz="1400" dirty="0">
                <a:cs typeface="+mn-ea"/>
                <a:sym typeface="+mn-lt"/>
              </a:endParaRPr>
            </a:p>
          </p:txBody>
        </p:sp>
        <p:sp>
          <p:nvSpPr>
            <p:cNvPr id="36" name="文本框 35"/>
            <p:cNvSpPr txBox="1"/>
            <p:nvPr/>
          </p:nvSpPr>
          <p:spPr>
            <a:xfrm>
              <a:off x="923187" y="1945618"/>
              <a:ext cx="4275637" cy="461665"/>
            </a:xfrm>
            <a:prstGeom prst="rect">
              <a:avLst/>
            </a:prstGeom>
            <a:noFill/>
          </p:spPr>
          <p:txBody>
            <a:bodyPr vert="horz" wrap="square" rtlCol="0">
              <a:spAutoFit/>
            </a:bodyPr>
            <a:lstStyle/>
            <a:p>
              <a:r>
                <a:rPr lang="zh-CN" altLang="en-US" sz="2400" dirty="0">
                  <a:solidFill>
                    <a:schemeClr val="tx1">
                      <a:lumMod val="95000"/>
                      <a:lumOff val="5000"/>
                    </a:schemeClr>
                  </a:solidFill>
                  <a:cs typeface="+mn-ea"/>
                  <a:sym typeface="+mn-lt"/>
                </a:rPr>
                <a:t>需要的标题</a:t>
              </a:r>
            </a:p>
          </p:txBody>
        </p:sp>
      </p:grpSp>
      <p:grpSp>
        <p:nvGrpSpPr>
          <p:cNvPr id="37" name="组合 36"/>
          <p:cNvGrpSpPr/>
          <p:nvPr/>
        </p:nvGrpSpPr>
        <p:grpSpPr>
          <a:xfrm>
            <a:off x="9167660" y="4096471"/>
            <a:ext cx="4475841" cy="1415773"/>
            <a:chOff x="722983" y="1945618"/>
            <a:chExt cx="4475841" cy="1415773"/>
          </a:xfrm>
        </p:grpSpPr>
        <p:sp>
          <p:nvSpPr>
            <p:cNvPr id="38" name="文本框 37"/>
            <p:cNvSpPr txBox="1"/>
            <p:nvPr/>
          </p:nvSpPr>
          <p:spPr>
            <a:xfrm>
              <a:off x="722983" y="2407284"/>
              <a:ext cx="1913051" cy="954107"/>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endParaRPr lang="zh-CN" altLang="en-US" sz="1400" dirty="0">
                <a:cs typeface="+mn-ea"/>
                <a:sym typeface="+mn-lt"/>
              </a:endParaRPr>
            </a:p>
          </p:txBody>
        </p:sp>
        <p:sp>
          <p:nvSpPr>
            <p:cNvPr id="39" name="文本框 38"/>
            <p:cNvSpPr txBox="1"/>
            <p:nvPr/>
          </p:nvSpPr>
          <p:spPr>
            <a:xfrm>
              <a:off x="923187" y="1945618"/>
              <a:ext cx="4275637" cy="461665"/>
            </a:xfrm>
            <a:prstGeom prst="rect">
              <a:avLst/>
            </a:prstGeom>
            <a:noFill/>
          </p:spPr>
          <p:txBody>
            <a:bodyPr vert="horz" wrap="square" rtlCol="0">
              <a:spAutoFit/>
            </a:bodyPr>
            <a:lstStyle/>
            <a:p>
              <a:r>
                <a:rPr lang="zh-CN" altLang="en-US" sz="2400" dirty="0">
                  <a:solidFill>
                    <a:schemeClr val="tx1">
                      <a:lumMod val="95000"/>
                      <a:lumOff val="5000"/>
                    </a:schemeClr>
                  </a:solidFill>
                  <a:cs typeface="+mn-ea"/>
                  <a:sym typeface="+mn-lt"/>
                </a:rPr>
                <a:t>需要的标题</a:t>
              </a:r>
            </a:p>
          </p:txBody>
        </p:sp>
      </p:grpSp>
      <p:sp>
        <p:nvSpPr>
          <p:cNvPr id="40" name="文本框 39"/>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97114" y="2166354"/>
            <a:ext cx="2948763" cy="2192908"/>
          </a:xfrm>
          <a:prstGeom prst="rect">
            <a:avLst/>
          </a:prstGeom>
          <a:noFill/>
          <a:ln w="762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3039287" y="2166354"/>
            <a:ext cx="2948763" cy="584775"/>
          </a:xfrm>
          <a:prstGeom prst="rect">
            <a:avLst/>
          </a:prstGeom>
          <a:noFill/>
        </p:spPr>
        <p:txBody>
          <a:bodyPr vert="horz" wrap="square" rtlCol="0">
            <a:spAutoFit/>
          </a:bodyPr>
          <a:lstStyle/>
          <a:p>
            <a:pPr algn="dist"/>
            <a:r>
              <a:rPr lang="zh-CN" altLang="en-US" sz="3200" dirty="0">
                <a:cs typeface="+mn-ea"/>
                <a:sym typeface="+mn-lt"/>
              </a:rPr>
              <a:t>输入需要标题</a:t>
            </a:r>
          </a:p>
        </p:txBody>
      </p:sp>
      <p:sp>
        <p:nvSpPr>
          <p:cNvPr id="3" name="文本框 2"/>
          <p:cNvSpPr txBox="1"/>
          <p:nvPr/>
        </p:nvSpPr>
        <p:spPr>
          <a:xfrm>
            <a:off x="1964879" y="2928808"/>
            <a:ext cx="3530009" cy="2246769"/>
          </a:xfrm>
          <a:prstGeom prst="rect">
            <a:avLst/>
          </a:prstGeom>
          <a:noFill/>
        </p:spPr>
        <p:txBody>
          <a:bodyPr wrap="square" rtlCol="0">
            <a:spAutoFit/>
          </a:bodyPr>
          <a:lstStyle/>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endParaRPr lang="zh-CN" altLang="en-US" sz="1400" dirty="0">
              <a:cs typeface="+mn-ea"/>
              <a:sym typeface="+mn-lt"/>
            </a:endParaRPr>
          </a:p>
        </p:txBody>
      </p:sp>
      <p:pic>
        <p:nvPicPr>
          <p:cNvPr id="6" name="图片 5"/>
          <p:cNvPicPr>
            <a:picLocks noChangeAspect="1"/>
          </p:cNvPicPr>
          <p:nvPr/>
        </p:nvPicPr>
        <p:blipFill rotWithShape="1">
          <a:blip r:embed="rId3" cstate="screen"/>
          <a:srcRect/>
          <a:stretch>
            <a:fillRect/>
          </a:stretch>
        </p:blipFill>
        <p:spPr>
          <a:xfrm>
            <a:off x="7675385" y="1604101"/>
            <a:ext cx="2954655" cy="3649798"/>
          </a:xfrm>
          <a:prstGeom prst="rect">
            <a:avLst/>
          </a:prstGeom>
        </p:spPr>
      </p:pic>
      <p:pic>
        <p:nvPicPr>
          <p:cNvPr id="8" name="图片 7"/>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a:xfrm>
            <a:off x="0" y="6141308"/>
            <a:ext cx="12141240" cy="956295"/>
          </a:xfrm>
          <a:prstGeom prst="rect">
            <a:avLst/>
          </a:prstGeom>
        </p:spPr>
      </p:pic>
      <p:sp>
        <p:nvSpPr>
          <p:cNvPr id="9" name="文本框 8"/>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750"/>
                                        <p:tgtEl>
                                          <p:spTgt spid="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586383" y="2981955"/>
            <a:ext cx="3029571" cy="2031325"/>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p>
          <a:p>
            <a:pPr>
              <a:lnSpc>
                <a:spcPct val="150000"/>
              </a:lnSpc>
            </a:pPr>
            <a:r>
              <a:rPr lang="zh-CN" altLang="en-US" sz="1400" dirty="0">
                <a:cs typeface="+mn-ea"/>
                <a:sym typeface="+mn-lt"/>
              </a:rPr>
              <a:t>输入需要内容输入需要内容</a:t>
            </a:r>
          </a:p>
        </p:txBody>
      </p:sp>
      <p:sp>
        <p:nvSpPr>
          <p:cNvPr id="17" name="文本框 16"/>
          <p:cNvSpPr txBox="1"/>
          <p:nvPr/>
        </p:nvSpPr>
        <p:spPr>
          <a:xfrm>
            <a:off x="8485597" y="2981955"/>
            <a:ext cx="3029571" cy="2031325"/>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a:t>
            </a:r>
          </a:p>
          <a:p>
            <a:pPr>
              <a:lnSpc>
                <a:spcPct val="150000"/>
              </a:lnSpc>
            </a:pPr>
            <a:r>
              <a:rPr lang="zh-CN" altLang="en-US" sz="1400" dirty="0">
                <a:cs typeface="+mn-ea"/>
                <a:sym typeface="+mn-lt"/>
              </a:rPr>
              <a:t>输入需要内容输入需要内容</a:t>
            </a:r>
          </a:p>
        </p:txBody>
      </p:sp>
      <p:grpSp>
        <p:nvGrpSpPr>
          <p:cNvPr id="19" name="组合 18"/>
          <p:cNvGrpSpPr/>
          <p:nvPr/>
        </p:nvGrpSpPr>
        <p:grpSpPr>
          <a:xfrm>
            <a:off x="-109459" y="1783741"/>
            <a:ext cx="10294737" cy="4846320"/>
            <a:chOff x="-468000" y="1582152"/>
            <a:chExt cx="11668747" cy="5493145"/>
          </a:xfrm>
        </p:grpSpPr>
        <p:grpSp>
          <p:nvGrpSpPr>
            <p:cNvPr id="14" name="组合 13"/>
            <p:cNvGrpSpPr/>
            <p:nvPr/>
          </p:nvGrpSpPr>
          <p:grpSpPr>
            <a:xfrm>
              <a:off x="-468000" y="1582152"/>
              <a:ext cx="10998655" cy="5493145"/>
              <a:chOff x="-468000" y="1702468"/>
              <a:chExt cx="10998655" cy="5493145"/>
            </a:xfrm>
          </p:grpSpPr>
          <p:grpSp>
            <p:nvGrpSpPr>
              <p:cNvPr id="12" name="组合 11"/>
              <p:cNvGrpSpPr/>
              <p:nvPr/>
            </p:nvGrpSpPr>
            <p:grpSpPr>
              <a:xfrm>
                <a:off x="2160000" y="1702468"/>
                <a:ext cx="8370655" cy="1606216"/>
                <a:chOff x="2160000" y="1702468"/>
                <a:chExt cx="8370655" cy="1606216"/>
              </a:xfrm>
            </p:grpSpPr>
            <p:sp>
              <p:nvSpPr>
                <p:cNvPr id="2" name="椭圆 1"/>
                <p:cNvSpPr/>
                <p:nvPr/>
              </p:nvSpPr>
              <p:spPr>
                <a:xfrm>
                  <a:off x="3870159" y="1702468"/>
                  <a:ext cx="1447799" cy="1447799"/>
                </a:xfrm>
                <a:prstGeom prst="ellipse">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cs typeface="+mn-ea"/>
                      <a:sym typeface="+mn-lt"/>
                    </a:rPr>
                    <a:t>标题</a:t>
                  </a:r>
                </a:p>
              </p:txBody>
            </p:sp>
            <p:pic>
              <p:nvPicPr>
                <p:cNvPr id="7" name="图片 6"/>
                <p:cNvPicPr>
                  <a:picLocks noChangeAspect="1"/>
                </p:cNvPicPr>
                <p:nvPr/>
              </p:nvPicPr>
              <p:blipFill rotWithShape="1">
                <a:blip r:embed="rId3" cstate="screen"/>
                <a:srcRect t="50000"/>
                <a:stretch>
                  <a:fillRect/>
                </a:stretch>
              </p:blipFill>
              <p:spPr>
                <a:xfrm>
                  <a:off x="3707013" y="2418591"/>
                  <a:ext cx="1774090" cy="890093"/>
                </a:xfrm>
                <a:prstGeom prst="rect">
                  <a:avLst/>
                </a:prstGeom>
              </p:spPr>
            </p:pic>
            <p:cxnSp>
              <p:nvCxnSpPr>
                <p:cNvPr id="9" name="直接连接符 8"/>
                <p:cNvCxnSpPr/>
                <p:nvPr/>
              </p:nvCxnSpPr>
              <p:spPr>
                <a:xfrm>
                  <a:off x="2160000" y="2448000"/>
                  <a:ext cx="1553360" cy="0"/>
                </a:xfrm>
                <a:prstGeom prst="line">
                  <a:avLst/>
                </a:prstGeom>
                <a:ln w="5715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436000" y="2448000"/>
                  <a:ext cx="5094655" cy="0"/>
                </a:xfrm>
                <a:prstGeom prst="line">
                  <a:avLst/>
                </a:prstGeom>
                <a:ln w="57150">
                  <a:solidFill>
                    <a:srgbClr val="8E0000"/>
                  </a:solidFil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p:nvPicPr>
            <p:blipFill>
              <a:blip r:embed="rId4" cstate="screen"/>
              <a:stretch>
                <a:fillRect/>
              </a:stretch>
            </p:blipFill>
            <p:spPr>
              <a:xfrm>
                <a:off x="-468000" y="1702468"/>
                <a:ext cx="5380726" cy="5493145"/>
              </a:xfrm>
              <a:prstGeom prst="rect">
                <a:avLst/>
              </a:prstGeom>
            </p:spPr>
          </p:pic>
        </p:grpSp>
        <p:sp>
          <p:nvSpPr>
            <p:cNvPr id="15" name="矩形 14"/>
            <p:cNvSpPr/>
            <p:nvPr/>
          </p:nvSpPr>
          <p:spPr>
            <a:xfrm>
              <a:off x="5988050" y="2123147"/>
              <a:ext cx="2301708" cy="409073"/>
            </a:xfrm>
            <a:prstGeom prst="rect">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8" name="矩形 17"/>
            <p:cNvSpPr/>
            <p:nvPr/>
          </p:nvSpPr>
          <p:spPr>
            <a:xfrm>
              <a:off x="8899039" y="2123147"/>
              <a:ext cx="2301708" cy="409073"/>
            </a:xfrm>
            <a:prstGeom prst="rect">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0" name="文本框 19"/>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a:xfrm>
            <a:off x="81933" y="0"/>
            <a:ext cx="11738919" cy="6875883"/>
          </a:xfrm>
          <a:prstGeom prst="rect">
            <a:avLst/>
          </a:prstGeom>
        </p:spPr>
      </p:pic>
      <p:grpSp>
        <p:nvGrpSpPr>
          <p:cNvPr id="39" name="组合 38"/>
          <p:cNvGrpSpPr/>
          <p:nvPr/>
        </p:nvGrpSpPr>
        <p:grpSpPr>
          <a:xfrm>
            <a:off x="1624405" y="0"/>
            <a:ext cx="3270325" cy="5755341"/>
            <a:chOff x="1624405" y="0"/>
            <a:chExt cx="3270325" cy="5755341"/>
          </a:xfrm>
        </p:grpSpPr>
        <p:grpSp>
          <p:nvGrpSpPr>
            <p:cNvPr id="11" name="组合 10"/>
            <p:cNvGrpSpPr/>
            <p:nvPr/>
          </p:nvGrpSpPr>
          <p:grpSpPr>
            <a:xfrm>
              <a:off x="1624405" y="0"/>
              <a:ext cx="3270325" cy="5755341"/>
              <a:chOff x="1624405" y="0"/>
              <a:chExt cx="3270325" cy="5755341"/>
            </a:xfrm>
          </p:grpSpPr>
          <p:sp>
            <p:nvSpPr>
              <p:cNvPr id="10" name="矩形 9"/>
              <p:cNvSpPr/>
              <p:nvPr/>
            </p:nvSpPr>
            <p:spPr>
              <a:xfrm>
                <a:off x="1624405" y="0"/>
                <a:ext cx="3270325" cy="5755341"/>
              </a:xfrm>
              <a:prstGeom prst="rect">
                <a:avLst/>
              </a:prstGeom>
              <a:blipFill dpi="0" rotWithShape="1">
                <a:blip r:embed="rId5">
                  <a:alphaModFix amt="85000"/>
                  <a:extLst>
                    <a:ext uri="{BEBA8EAE-BF5A-486C-A8C5-ECC9F3942E4B}">
                      <a14:imgProps xmlns:a14="http://schemas.microsoft.com/office/drawing/2010/main">
                        <a14:imgLayer r:embed="rId6">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2926122" y="2194560"/>
                <a:ext cx="1107996" cy="1764254"/>
              </a:xfrm>
              <a:prstGeom prst="rect">
                <a:avLst/>
              </a:prstGeom>
              <a:noFill/>
            </p:spPr>
            <p:txBody>
              <a:bodyPr vert="eaVert" wrap="square" rtlCol="0">
                <a:spAutoFit/>
              </a:bodyPr>
              <a:lstStyle/>
              <a:p>
                <a:pPr algn="dist"/>
                <a:r>
                  <a:rPr lang="zh-CN" altLang="en-US" sz="6000" dirty="0">
                    <a:solidFill>
                      <a:srgbClr val="8E0000"/>
                    </a:solidFill>
                    <a:cs typeface="+mn-ea"/>
                    <a:sym typeface="+mn-lt"/>
                  </a:rPr>
                  <a:t>目录</a:t>
                </a:r>
              </a:p>
            </p:txBody>
          </p:sp>
        </p:grpSp>
        <p:sp>
          <p:nvSpPr>
            <p:cNvPr id="38" name="文本框 37"/>
            <p:cNvSpPr txBox="1"/>
            <p:nvPr/>
          </p:nvSpPr>
          <p:spPr>
            <a:xfrm>
              <a:off x="2462498" y="3264214"/>
              <a:ext cx="615553" cy="1764254"/>
            </a:xfrm>
            <a:prstGeom prst="rect">
              <a:avLst/>
            </a:prstGeom>
            <a:noFill/>
          </p:spPr>
          <p:txBody>
            <a:bodyPr vert="eaVert" wrap="square" rtlCol="0">
              <a:spAutoFit/>
            </a:bodyPr>
            <a:lstStyle/>
            <a:p>
              <a:pPr algn="dist"/>
              <a:r>
                <a:rPr lang="en-US" altLang="zh-CN" sz="2800" dirty="0">
                  <a:cs typeface="+mn-ea"/>
                  <a:sym typeface="+mn-lt"/>
                </a:rPr>
                <a:t>contents</a:t>
              </a:r>
              <a:endParaRPr lang="zh-CN" altLang="en-US" sz="2800" dirty="0">
                <a:cs typeface="+mn-ea"/>
                <a:sym typeface="+mn-lt"/>
              </a:endParaRPr>
            </a:p>
          </p:txBody>
        </p:sp>
      </p:grpSp>
      <p:grpSp>
        <p:nvGrpSpPr>
          <p:cNvPr id="45" name="组合 44"/>
          <p:cNvGrpSpPr/>
          <p:nvPr/>
        </p:nvGrpSpPr>
        <p:grpSpPr>
          <a:xfrm>
            <a:off x="5358354" y="1687727"/>
            <a:ext cx="4532956" cy="707886"/>
            <a:chOff x="5951393" y="729841"/>
            <a:chExt cx="4847598" cy="757021"/>
          </a:xfrm>
        </p:grpSpPr>
        <p:sp>
          <p:nvSpPr>
            <p:cNvPr id="13" name="文本框 12"/>
            <p:cNvSpPr txBox="1"/>
            <p:nvPr/>
          </p:nvSpPr>
          <p:spPr>
            <a:xfrm>
              <a:off x="5951393" y="729841"/>
              <a:ext cx="1772770" cy="757021"/>
            </a:xfrm>
            <a:prstGeom prst="rect">
              <a:avLst/>
            </a:prstGeom>
            <a:noFill/>
          </p:spPr>
          <p:txBody>
            <a:bodyPr vert="horz" wrap="square" rtlCol="0">
              <a:spAutoFit/>
            </a:bodyPr>
            <a:lstStyle/>
            <a:p>
              <a:pPr algn="dist"/>
              <a:r>
                <a:rPr lang="en-US" altLang="zh-CN" sz="4000" dirty="0">
                  <a:solidFill>
                    <a:srgbClr val="C62527"/>
                  </a:solidFill>
                  <a:cs typeface="+mn-ea"/>
                  <a:sym typeface="+mn-lt"/>
                </a:rPr>
                <a:t>【</a:t>
              </a:r>
              <a:r>
                <a:rPr lang="zh-CN" altLang="en-US" sz="4000" dirty="0">
                  <a:solidFill>
                    <a:srgbClr val="C62527"/>
                  </a:solidFill>
                  <a:cs typeface="+mn-ea"/>
                  <a:sym typeface="+mn-lt"/>
                </a:rPr>
                <a:t>壹</a:t>
              </a:r>
              <a:r>
                <a:rPr lang="en-US" altLang="zh-CN" sz="4000" dirty="0">
                  <a:solidFill>
                    <a:srgbClr val="C62527"/>
                  </a:solidFill>
                  <a:cs typeface="+mn-ea"/>
                  <a:sym typeface="+mn-lt"/>
                </a:rPr>
                <a:t>】</a:t>
              </a:r>
              <a:endParaRPr lang="zh-CN" altLang="en-US" sz="4000" dirty="0">
                <a:solidFill>
                  <a:srgbClr val="C62527"/>
                </a:solidFill>
                <a:cs typeface="+mn-ea"/>
                <a:sym typeface="+mn-lt"/>
              </a:endParaRPr>
            </a:p>
          </p:txBody>
        </p:sp>
        <p:sp>
          <p:nvSpPr>
            <p:cNvPr id="40" name="文本框 39"/>
            <p:cNvSpPr txBox="1"/>
            <p:nvPr/>
          </p:nvSpPr>
          <p:spPr>
            <a:xfrm>
              <a:off x="8192891" y="806788"/>
              <a:ext cx="2606100" cy="493710"/>
            </a:xfrm>
            <a:prstGeom prst="rect">
              <a:avLst/>
            </a:prstGeom>
            <a:noFill/>
          </p:spPr>
          <p:txBody>
            <a:bodyPr vert="horz" wrap="square" rtlCol="0">
              <a:spAutoFit/>
            </a:bodyPr>
            <a:lstStyle/>
            <a:p>
              <a:pPr algn="dist"/>
              <a:r>
                <a:rPr lang="zh-CN" altLang="en-US" sz="2400" dirty="0">
                  <a:solidFill>
                    <a:schemeClr val="tx1">
                      <a:lumMod val="75000"/>
                      <a:lumOff val="25000"/>
                    </a:schemeClr>
                  </a:solidFill>
                  <a:cs typeface="+mn-ea"/>
                  <a:sym typeface="+mn-lt"/>
                </a:rPr>
                <a:t>输入需要标题</a:t>
              </a:r>
            </a:p>
          </p:txBody>
        </p:sp>
      </p:grpSp>
      <p:grpSp>
        <p:nvGrpSpPr>
          <p:cNvPr id="49" name="组合 48"/>
          <p:cNvGrpSpPr/>
          <p:nvPr/>
        </p:nvGrpSpPr>
        <p:grpSpPr>
          <a:xfrm>
            <a:off x="5392275" y="4706265"/>
            <a:ext cx="4532954" cy="707886"/>
            <a:chOff x="5951393" y="5530802"/>
            <a:chExt cx="4847596" cy="757021"/>
          </a:xfrm>
        </p:grpSpPr>
        <p:sp>
          <p:nvSpPr>
            <p:cNvPr id="25" name="文本框 24"/>
            <p:cNvSpPr txBox="1"/>
            <p:nvPr/>
          </p:nvSpPr>
          <p:spPr>
            <a:xfrm>
              <a:off x="5951393" y="5530802"/>
              <a:ext cx="1772768" cy="757021"/>
            </a:xfrm>
            <a:prstGeom prst="rect">
              <a:avLst/>
            </a:prstGeom>
            <a:noFill/>
          </p:spPr>
          <p:txBody>
            <a:bodyPr vert="horz" wrap="square" rtlCol="0">
              <a:spAutoFit/>
            </a:bodyPr>
            <a:lstStyle/>
            <a:p>
              <a:pPr algn="dist"/>
              <a:r>
                <a:rPr lang="en-US" altLang="zh-CN" sz="4000" dirty="0">
                  <a:solidFill>
                    <a:srgbClr val="C62527"/>
                  </a:solidFill>
                  <a:cs typeface="+mn-ea"/>
                  <a:sym typeface="+mn-lt"/>
                </a:rPr>
                <a:t>【</a:t>
              </a:r>
              <a:r>
                <a:rPr lang="zh-CN" altLang="en-US" sz="4000" dirty="0">
                  <a:solidFill>
                    <a:srgbClr val="C62527"/>
                  </a:solidFill>
                  <a:cs typeface="+mn-ea"/>
                  <a:sym typeface="+mn-lt"/>
                </a:rPr>
                <a:t>伍</a:t>
              </a:r>
              <a:r>
                <a:rPr lang="en-US" altLang="zh-CN" sz="4000" dirty="0">
                  <a:solidFill>
                    <a:srgbClr val="C62527"/>
                  </a:solidFill>
                  <a:cs typeface="+mn-ea"/>
                  <a:sym typeface="+mn-lt"/>
                </a:rPr>
                <a:t>】</a:t>
              </a:r>
              <a:endParaRPr lang="zh-CN" altLang="en-US" sz="4000" dirty="0">
                <a:solidFill>
                  <a:srgbClr val="C62527"/>
                </a:solidFill>
                <a:cs typeface="+mn-ea"/>
                <a:sym typeface="+mn-lt"/>
              </a:endParaRPr>
            </a:p>
          </p:txBody>
        </p:sp>
        <p:sp>
          <p:nvSpPr>
            <p:cNvPr id="41" name="文本框 40"/>
            <p:cNvSpPr txBox="1"/>
            <p:nvPr/>
          </p:nvSpPr>
          <p:spPr>
            <a:xfrm>
              <a:off x="8192889" y="5653912"/>
              <a:ext cx="2606100" cy="493710"/>
            </a:xfrm>
            <a:prstGeom prst="rect">
              <a:avLst/>
            </a:prstGeom>
            <a:noFill/>
          </p:spPr>
          <p:txBody>
            <a:bodyPr vert="horz" wrap="square" rtlCol="0">
              <a:spAutoFit/>
            </a:bodyPr>
            <a:lstStyle/>
            <a:p>
              <a:pPr algn="dist"/>
              <a:r>
                <a:rPr lang="zh-CN" altLang="en-US" sz="2400" dirty="0">
                  <a:solidFill>
                    <a:schemeClr val="tx1">
                      <a:lumMod val="75000"/>
                      <a:lumOff val="25000"/>
                    </a:schemeClr>
                  </a:solidFill>
                  <a:cs typeface="+mn-ea"/>
                  <a:sym typeface="+mn-lt"/>
                </a:rPr>
                <a:t>输入需要标题</a:t>
              </a:r>
            </a:p>
          </p:txBody>
        </p:sp>
      </p:grpSp>
      <p:grpSp>
        <p:nvGrpSpPr>
          <p:cNvPr id="46" name="组合 45"/>
          <p:cNvGrpSpPr/>
          <p:nvPr/>
        </p:nvGrpSpPr>
        <p:grpSpPr>
          <a:xfrm>
            <a:off x="5370639" y="2401903"/>
            <a:ext cx="4532957" cy="707886"/>
            <a:chOff x="5951393" y="1924593"/>
            <a:chExt cx="4847599" cy="757021"/>
          </a:xfrm>
        </p:grpSpPr>
        <p:sp>
          <p:nvSpPr>
            <p:cNvPr id="16" name="文本框 15"/>
            <p:cNvSpPr txBox="1"/>
            <p:nvPr/>
          </p:nvSpPr>
          <p:spPr>
            <a:xfrm>
              <a:off x="5951393" y="1924593"/>
              <a:ext cx="1772768" cy="757021"/>
            </a:xfrm>
            <a:prstGeom prst="rect">
              <a:avLst/>
            </a:prstGeom>
            <a:noFill/>
          </p:spPr>
          <p:txBody>
            <a:bodyPr vert="horz" wrap="square" rtlCol="0">
              <a:spAutoFit/>
            </a:bodyPr>
            <a:lstStyle/>
            <a:p>
              <a:pPr algn="dist"/>
              <a:r>
                <a:rPr lang="en-US" altLang="zh-CN" sz="4000" dirty="0">
                  <a:solidFill>
                    <a:srgbClr val="C62527"/>
                  </a:solidFill>
                  <a:cs typeface="+mn-ea"/>
                  <a:sym typeface="+mn-lt"/>
                </a:rPr>
                <a:t>【</a:t>
              </a:r>
              <a:r>
                <a:rPr lang="zh-CN" altLang="en-US" sz="4000" dirty="0">
                  <a:solidFill>
                    <a:srgbClr val="C62527"/>
                  </a:solidFill>
                  <a:cs typeface="+mn-ea"/>
                  <a:sym typeface="+mn-lt"/>
                </a:rPr>
                <a:t>贰</a:t>
              </a:r>
              <a:r>
                <a:rPr lang="en-US" altLang="zh-CN" sz="4000" dirty="0">
                  <a:solidFill>
                    <a:srgbClr val="C62527"/>
                  </a:solidFill>
                  <a:cs typeface="+mn-ea"/>
                  <a:sym typeface="+mn-lt"/>
                </a:rPr>
                <a:t>】</a:t>
              </a:r>
              <a:endParaRPr lang="zh-CN" altLang="en-US" sz="4000" dirty="0">
                <a:solidFill>
                  <a:srgbClr val="C62527"/>
                </a:solidFill>
                <a:cs typeface="+mn-ea"/>
                <a:sym typeface="+mn-lt"/>
              </a:endParaRPr>
            </a:p>
          </p:txBody>
        </p:sp>
        <p:sp>
          <p:nvSpPr>
            <p:cNvPr id="42" name="文本框 41"/>
            <p:cNvSpPr txBox="1"/>
            <p:nvPr/>
          </p:nvSpPr>
          <p:spPr>
            <a:xfrm>
              <a:off x="8192892" y="1990060"/>
              <a:ext cx="2606100" cy="493710"/>
            </a:xfrm>
            <a:prstGeom prst="rect">
              <a:avLst/>
            </a:prstGeom>
            <a:noFill/>
          </p:spPr>
          <p:txBody>
            <a:bodyPr vert="horz" wrap="square" rtlCol="0">
              <a:spAutoFit/>
            </a:bodyPr>
            <a:lstStyle/>
            <a:p>
              <a:pPr algn="dist"/>
              <a:r>
                <a:rPr lang="zh-CN" altLang="en-US" sz="2400" dirty="0">
                  <a:solidFill>
                    <a:schemeClr val="tx1">
                      <a:lumMod val="75000"/>
                      <a:lumOff val="25000"/>
                    </a:schemeClr>
                  </a:solidFill>
                  <a:cs typeface="+mn-ea"/>
                  <a:sym typeface="+mn-lt"/>
                </a:rPr>
                <a:t>输入需要标题</a:t>
              </a:r>
            </a:p>
          </p:txBody>
        </p:sp>
      </p:grpSp>
      <p:grpSp>
        <p:nvGrpSpPr>
          <p:cNvPr id="47" name="组合 46"/>
          <p:cNvGrpSpPr/>
          <p:nvPr/>
        </p:nvGrpSpPr>
        <p:grpSpPr>
          <a:xfrm>
            <a:off x="5392275" y="3093131"/>
            <a:ext cx="4532955" cy="707886"/>
            <a:chOff x="5951393" y="3126663"/>
            <a:chExt cx="4847597" cy="650722"/>
          </a:xfrm>
        </p:grpSpPr>
        <p:sp>
          <p:nvSpPr>
            <p:cNvPr id="19" name="文本框 18"/>
            <p:cNvSpPr txBox="1"/>
            <p:nvPr/>
          </p:nvSpPr>
          <p:spPr>
            <a:xfrm>
              <a:off x="5951393" y="3126663"/>
              <a:ext cx="1772768" cy="650722"/>
            </a:xfrm>
            <a:prstGeom prst="rect">
              <a:avLst/>
            </a:prstGeom>
            <a:noFill/>
          </p:spPr>
          <p:txBody>
            <a:bodyPr vert="horz" wrap="square" rtlCol="0">
              <a:spAutoFit/>
            </a:bodyPr>
            <a:lstStyle/>
            <a:p>
              <a:pPr algn="dist"/>
              <a:r>
                <a:rPr lang="en-US" altLang="zh-CN" sz="4000" dirty="0">
                  <a:solidFill>
                    <a:srgbClr val="C62527"/>
                  </a:solidFill>
                  <a:cs typeface="+mn-ea"/>
                  <a:sym typeface="+mn-lt"/>
                </a:rPr>
                <a:t>【</a:t>
              </a:r>
              <a:r>
                <a:rPr lang="zh-CN" altLang="en-US" sz="4000" dirty="0">
                  <a:solidFill>
                    <a:srgbClr val="C62527"/>
                  </a:solidFill>
                  <a:cs typeface="+mn-ea"/>
                  <a:sym typeface="+mn-lt"/>
                </a:rPr>
                <a:t>叁</a:t>
              </a:r>
              <a:r>
                <a:rPr lang="en-US" altLang="zh-CN" sz="4000" dirty="0">
                  <a:solidFill>
                    <a:srgbClr val="C62527"/>
                  </a:solidFill>
                  <a:cs typeface="+mn-ea"/>
                  <a:sym typeface="+mn-lt"/>
                </a:rPr>
                <a:t>】</a:t>
              </a:r>
              <a:endParaRPr lang="zh-CN" altLang="en-US" sz="4000" dirty="0">
                <a:solidFill>
                  <a:srgbClr val="C62527"/>
                </a:solidFill>
                <a:cs typeface="+mn-ea"/>
                <a:sym typeface="+mn-lt"/>
              </a:endParaRPr>
            </a:p>
          </p:txBody>
        </p:sp>
        <p:sp>
          <p:nvSpPr>
            <p:cNvPr id="43" name="文本框 42"/>
            <p:cNvSpPr txBox="1"/>
            <p:nvPr/>
          </p:nvSpPr>
          <p:spPr>
            <a:xfrm>
              <a:off x="8192890" y="3253431"/>
              <a:ext cx="2606100" cy="424384"/>
            </a:xfrm>
            <a:prstGeom prst="rect">
              <a:avLst/>
            </a:prstGeom>
            <a:noFill/>
          </p:spPr>
          <p:txBody>
            <a:bodyPr vert="horz" wrap="square" rtlCol="0">
              <a:spAutoFit/>
            </a:bodyPr>
            <a:lstStyle/>
            <a:p>
              <a:pPr algn="dist"/>
              <a:r>
                <a:rPr lang="zh-CN" altLang="en-US" sz="2400" dirty="0">
                  <a:solidFill>
                    <a:schemeClr val="tx1">
                      <a:lumMod val="75000"/>
                      <a:lumOff val="25000"/>
                    </a:schemeClr>
                  </a:solidFill>
                  <a:cs typeface="+mn-ea"/>
                  <a:sym typeface="+mn-lt"/>
                </a:rPr>
                <a:t>输入需要标题</a:t>
              </a:r>
            </a:p>
          </p:txBody>
        </p:sp>
      </p:grpSp>
      <p:grpSp>
        <p:nvGrpSpPr>
          <p:cNvPr id="48" name="组合 47"/>
          <p:cNvGrpSpPr/>
          <p:nvPr/>
        </p:nvGrpSpPr>
        <p:grpSpPr>
          <a:xfrm>
            <a:off x="5392276" y="3843338"/>
            <a:ext cx="4616202" cy="707886"/>
            <a:chOff x="5951393" y="4328733"/>
            <a:chExt cx="4936622" cy="757021"/>
          </a:xfrm>
        </p:grpSpPr>
        <p:sp>
          <p:nvSpPr>
            <p:cNvPr id="22" name="文本框 21"/>
            <p:cNvSpPr txBox="1"/>
            <p:nvPr/>
          </p:nvSpPr>
          <p:spPr>
            <a:xfrm>
              <a:off x="5951393" y="4328733"/>
              <a:ext cx="1772770" cy="757021"/>
            </a:xfrm>
            <a:prstGeom prst="rect">
              <a:avLst/>
            </a:prstGeom>
            <a:noFill/>
          </p:spPr>
          <p:txBody>
            <a:bodyPr vert="horz" wrap="square" rtlCol="0">
              <a:spAutoFit/>
            </a:bodyPr>
            <a:lstStyle/>
            <a:p>
              <a:pPr algn="dist"/>
              <a:r>
                <a:rPr lang="en-US" altLang="zh-CN" sz="4000" dirty="0">
                  <a:solidFill>
                    <a:srgbClr val="C62527"/>
                  </a:solidFill>
                  <a:cs typeface="+mn-ea"/>
                  <a:sym typeface="+mn-lt"/>
                </a:rPr>
                <a:t>【</a:t>
              </a:r>
              <a:r>
                <a:rPr lang="zh-CN" altLang="en-US" sz="4000" dirty="0">
                  <a:solidFill>
                    <a:srgbClr val="C62527"/>
                  </a:solidFill>
                  <a:cs typeface="+mn-ea"/>
                  <a:sym typeface="+mn-lt"/>
                </a:rPr>
                <a:t>肆</a:t>
              </a:r>
              <a:r>
                <a:rPr lang="en-US" altLang="zh-CN" sz="4000" dirty="0">
                  <a:solidFill>
                    <a:srgbClr val="C62527"/>
                  </a:solidFill>
                  <a:cs typeface="+mn-ea"/>
                  <a:sym typeface="+mn-lt"/>
                </a:rPr>
                <a:t>】</a:t>
              </a:r>
              <a:endParaRPr lang="zh-CN" altLang="en-US" sz="4000" dirty="0">
                <a:solidFill>
                  <a:srgbClr val="C62527"/>
                </a:solidFill>
                <a:cs typeface="+mn-ea"/>
                <a:sym typeface="+mn-lt"/>
              </a:endParaRPr>
            </a:p>
          </p:txBody>
        </p:sp>
        <p:sp>
          <p:nvSpPr>
            <p:cNvPr id="44" name="文本框 43"/>
            <p:cNvSpPr txBox="1"/>
            <p:nvPr/>
          </p:nvSpPr>
          <p:spPr>
            <a:xfrm>
              <a:off x="8281915" y="4453671"/>
              <a:ext cx="2606100" cy="493710"/>
            </a:xfrm>
            <a:prstGeom prst="rect">
              <a:avLst/>
            </a:prstGeom>
            <a:noFill/>
          </p:spPr>
          <p:txBody>
            <a:bodyPr vert="horz" wrap="square" rtlCol="0">
              <a:spAutoFit/>
            </a:bodyPr>
            <a:lstStyle/>
            <a:p>
              <a:pPr algn="dist"/>
              <a:r>
                <a:rPr lang="zh-CN" altLang="en-US" sz="2400" dirty="0">
                  <a:solidFill>
                    <a:schemeClr val="tx1">
                      <a:lumMod val="75000"/>
                      <a:lumOff val="25000"/>
                    </a:schemeClr>
                  </a:solidFill>
                  <a:cs typeface="+mn-ea"/>
                  <a:sym typeface="+mn-lt"/>
                </a:rPr>
                <a:t>输入需要标题</a:t>
              </a:r>
            </a:p>
          </p:txBody>
        </p:sp>
      </p:gr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250"/>
                                        <p:tgtEl>
                                          <p:spTgt spid="39"/>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anim calcmode="lin" valueType="num">
                                      <p:cBhvr>
                                        <p:cTn id="30" dur="500" fill="hold"/>
                                        <p:tgtEl>
                                          <p:spTgt spid="48"/>
                                        </p:tgtEl>
                                        <p:attrNameLst>
                                          <p:attrName>ppt_x</p:attrName>
                                        </p:attrNameLst>
                                      </p:cBhvr>
                                      <p:tavLst>
                                        <p:tav tm="0">
                                          <p:val>
                                            <p:strVal val="#ppt_x"/>
                                          </p:val>
                                        </p:tav>
                                        <p:tav tm="100000">
                                          <p:val>
                                            <p:strVal val="#ppt_x"/>
                                          </p:val>
                                        </p:tav>
                                      </p:tavLst>
                                    </p:anim>
                                    <p:anim calcmode="lin" valueType="num">
                                      <p:cBhvr>
                                        <p:cTn id="31" dur="500" fill="hold"/>
                                        <p:tgtEl>
                                          <p:spTgt spid="48"/>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782644" y="1822076"/>
            <a:ext cx="6626711" cy="3213848"/>
            <a:chOff x="2782644" y="1822076"/>
            <a:chExt cx="6626711" cy="3213848"/>
          </a:xfrm>
        </p:grpSpPr>
        <p:sp>
          <p:nvSpPr>
            <p:cNvPr id="19" name="任意多边形: 形状 18"/>
            <p:cNvSpPr/>
            <p:nvPr/>
          </p:nvSpPr>
          <p:spPr>
            <a:xfrm>
              <a:off x="2782644" y="1822076"/>
              <a:ext cx="6626711" cy="3213848"/>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形状 25"/>
            <p:cNvSpPr/>
            <p:nvPr/>
          </p:nvSpPr>
          <p:spPr>
            <a:xfrm>
              <a:off x="3129691" y="2038686"/>
              <a:ext cx="5932616" cy="2780627"/>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1" name="组合 30"/>
          <p:cNvGrpSpPr/>
          <p:nvPr/>
        </p:nvGrpSpPr>
        <p:grpSpPr>
          <a:xfrm>
            <a:off x="3324114" y="2038686"/>
            <a:ext cx="1518956" cy="2673163"/>
            <a:chOff x="3324114" y="2038686"/>
            <a:chExt cx="1518956" cy="2673163"/>
          </a:xfrm>
        </p:grpSpPr>
        <p:sp>
          <p:nvSpPr>
            <p:cNvPr id="28" name="矩形 27"/>
            <p:cNvSpPr/>
            <p:nvPr/>
          </p:nvSpPr>
          <p:spPr>
            <a:xfrm>
              <a:off x="3324114" y="2038686"/>
              <a:ext cx="1518956" cy="2673163"/>
            </a:xfrm>
            <a:prstGeom prst="rect">
              <a:avLst/>
            </a:prstGeom>
            <a:blipFill dpi="0" rotWithShape="1">
              <a:blip r:embed="rId3" cstate="screen">
                <a:alphaModFix amt="85000"/>
                <a:extLst>
                  <a:ext uri="{BEBA8EAE-BF5A-486C-A8C5-ECC9F3942E4B}">
                    <a14:imgProps xmlns:a14="http://schemas.microsoft.com/office/drawing/2010/main">
                      <a14:imgLayer r:embed="rId4">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29"/>
            <p:cNvPicPr>
              <a:picLocks noChangeAspect="1"/>
            </p:cNvPicPr>
            <p:nvPr/>
          </p:nvPicPr>
          <p:blipFill>
            <a:blip r:embed="rId5" cstate="screen">
              <a:extLst>
                <a:ext uri="{BEBA8EAE-BF5A-486C-A8C5-ECC9F3942E4B}">
                  <a14:imgProps xmlns:a14="http://schemas.microsoft.com/office/drawing/2010/main">
                    <a14:imgLayer r:embed="rId6">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3789268" y="3149301"/>
              <a:ext cx="773621" cy="743229"/>
            </a:xfrm>
            <a:prstGeom prst="rect">
              <a:avLst/>
            </a:prstGeom>
          </p:spPr>
        </p:pic>
      </p:grpSp>
      <p:sp>
        <p:nvSpPr>
          <p:cNvPr id="33" name="文本框 32"/>
          <p:cNvSpPr txBox="1"/>
          <p:nvPr/>
        </p:nvSpPr>
        <p:spPr>
          <a:xfrm>
            <a:off x="4909936" y="2413336"/>
            <a:ext cx="1761340" cy="1015663"/>
          </a:xfrm>
          <a:prstGeom prst="rect">
            <a:avLst/>
          </a:prstGeom>
          <a:noFill/>
        </p:spPr>
        <p:txBody>
          <a:bodyPr vert="horz" wrap="square" rtlCol="0">
            <a:spAutoFit/>
          </a:bodyPr>
          <a:lstStyle/>
          <a:p>
            <a:r>
              <a:rPr lang="zh-CN" altLang="en-US" sz="6000" dirty="0">
                <a:solidFill>
                  <a:srgbClr val="8E0000"/>
                </a:solidFill>
                <a:cs typeface="+mn-ea"/>
                <a:sym typeface="+mn-lt"/>
              </a:rPr>
              <a:t>［伍］</a:t>
            </a:r>
          </a:p>
        </p:txBody>
      </p:sp>
      <p:sp>
        <p:nvSpPr>
          <p:cNvPr id="34" name="文本框 33"/>
          <p:cNvSpPr txBox="1"/>
          <p:nvPr/>
        </p:nvSpPr>
        <p:spPr>
          <a:xfrm>
            <a:off x="5084608" y="3725243"/>
            <a:ext cx="3173335" cy="584775"/>
          </a:xfrm>
          <a:prstGeom prst="rect">
            <a:avLst/>
          </a:prstGeom>
          <a:noFill/>
        </p:spPr>
        <p:txBody>
          <a:bodyPr vert="horz" wrap="square" rtlCol="0">
            <a:spAutoFit/>
          </a:bodyPr>
          <a:lstStyle/>
          <a:p>
            <a:pPr algn="dist"/>
            <a:r>
              <a:rPr lang="zh-CN" altLang="en-US" sz="3200" dirty="0">
                <a:solidFill>
                  <a:schemeClr val="tx1">
                    <a:lumMod val="75000"/>
                    <a:lumOff val="25000"/>
                  </a:schemeClr>
                </a:solidFill>
                <a:cs typeface="+mn-ea"/>
                <a:sym typeface="+mn-lt"/>
              </a:rPr>
              <a:t>输入需要标题</a:t>
            </a:r>
          </a:p>
        </p:txBody>
      </p:sp>
      <p:pic>
        <p:nvPicPr>
          <p:cNvPr id="37" name="图片 36"/>
          <p:cNvPicPr>
            <a:picLocks noChangeAspect="1"/>
          </p:cNvPicPr>
          <p:nvPr/>
        </p:nvPicPr>
        <p:blipFill>
          <a:blip r:embed="rId7" cstate="screen">
            <a:clrChange>
              <a:clrFrom>
                <a:srgbClr val="FFFFFF"/>
              </a:clrFrom>
              <a:clrTo>
                <a:srgbClr val="FFFFFF">
                  <a:alpha val="0"/>
                </a:srgbClr>
              </a:clrTo>
            </a:clrChange>
          </a:blip>
          <a:stretch>
            <a:fillRect/>
          </a:stretch>
        </p:blipFill>
        <p:spPr>
          <a:xfrm flipH="1">
            <a:off x="6818417" y="1609214"/>
            <a:ext cx="2277323" cy="1608243"/>
          </a:xfrm>
          <a:prstGeom prst="rect">
            <a:avLst/>
          </a:prstGeom>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1000"/>
                                        <p:tgtEl>
                                          <p:spTgt spid="33"/>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835731" y="1840911"/>
            <a:ext cx="5104345" cy="3786217"/>
            <a:chOff x="5775573" y="1877006"/>
            <a:chExt cx="5104345" cy="3786217"/>
          </a:xfrm>
        </p:grpSpPr>
        <p:pic>
          <p:nvPicPr>
            <p:cNvPr id="4" name="图片 3"/>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Lst>
            </a:blip>
            <a:srcRect/>
            <a:stretch>
              <a:fillRect/>
            </a:stretch>
          </p:blipFill>
          <p:spPr>
            <a:xfrm rot="739694">
              <a:off x="5775573" y="1877006"/>
              <a:ext cx="5104345" cy="3786217"/>
            </a:xfrm>
            <a:prstGeom prst="rect">
              <a:avLst/>
            </a:prstGeom>
          </p:spPr>
        </p:pic>
        <p:sp>
          <p:nvSpPr>
            <p:cNvPr id="5" name="文本框 4"/>
            <p:cNvSpPr txBox="1"/>
            <p:nvPr/>
          </p:nvSpPr>
          <p:spPr>
            <a:xfrm>
              <a:off x="7122694" y="3185339"/>
              <a:ext cx="2695074" cy="584775"/>
            </a:xfrm>
            <a:prstGeom prst="rect">
              <a:avLst/>
            </a:prstGeom>
            <a:noFill/>
          </p:spPr>
          <p:txBody>
            <a:bodyPr wrap="square" rtlCol="0">
              <a:spAutoFit/>
            </a:bodyPr>
            <a:lstStyle/>
            <a:p>
              <a:r>
                <a:rPr lang="zh-CN" altLang="en-US" sz="3200" dirty="0">
                  <a:cs typeface="+mn-ea"/>
                  <a:sym typeface="+mn-lt"/>
                </a:rPr>
                <a:t>需要的标题</a:t>
              </a:r>
            </a:p>
          </p:txBody>
        </p:sp>
      </p:grpSp>
      <p:sp>
        <p:nvSpPr>
          <p:cNvPr id="7" name="文本框 6"/>
          <p:cNvSpPr txBox="1"/>
          <p:nvPr/>
        </p:nvSpPr>
        <p:spPr>
          <a:xfrm>
            <a:off x="1484500" y="2331658"/>
            <a:ext cx="3631763" cy="2804721"/>
          </a:xfrm>
          <a:prstGeom prst="rect">
            <a:avLst/>
          </a:prstGeom>
          <a:noFill/>
        </p:spPr>
        <p:txBody>
          <a:bodyPr vert="eaVert" wrap="square" rtlCol="0">
            <a:spAutoFit/>
          </a:bodyPr>
          <a:lstStyle/>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p:txBody>
      </p:sp>
      <p:pic>
        <p:nvPicPr>
          <p:cNvPr id="8" name="图片 7"/>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Lst>
          </a:blip>
          <a:srcRect/>
          <a:stretch>
            <a:fillRect/>
          </a:stretch>
        </p:blipFill>
        <p:spPr>
          <a:xfrm>
            <a:off x="0" y="6141308"/>
            <a:ext cx="12141240" cy="956295"/>
          </a:xfrm>
          <a:prstGeom prst="rect">
            <a:avLst/>
          </a:prstGeom>
        </p:spPr>
      </p:pic>
      <p:sp>
        <p:nvSpPr>
          <p:cNvPr id="9" name="文本框 8"/>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clrChange>
              <a:clrFrom>
                <a:srgbClr val="FF3956"/>
              </a:clrFrom>
              <a:clrTo>
                <a:srgbClr val="FF3956">
                  <a:alpha val="0"/>
                </a:srgbClr>
              </a:clrTo>
            </a:clrChange>
            <a:duotone>
              <a:prstClr val="black"/>
              <a:srgbClr val="C62527">
                <a:tint val="45000"/>
                <a:satMod val="400000"/>
              </a:srgbClr>
            </a:duotone>
          </a:blip>
          <a:stretch>
            <a:fillRect/>
          </a:stretch>
        </p:blipFill>
        <p:spPr>
          <a:xfrm>
            <a:off x="2067654" y="1193194"/>
            <a:ext cx="3840668" cy="2587214"/>
          </a:xfrm>
          <a:prstGeom prst="rect">
            <a:avLst/>
          </a:prstGeom>
        </p:spPr>
      </p:pic>
      <p:pic>
        <p:nvPicPr>
          <p:cNvPr id="5" name="图片 4"/>
          <p:cNvPicPr>
            <a:picLocks noChangeAspect="1"/>
          </p:cNvPicPr>
          <p:nvPr/>
        </p:nvPicPr>
        <p:blipFill>
          <a:blip r:embed="rId3" cstate="screen">
            <a:duotone>
              <a:prstClr val="black"/>
              <a:srgbClr val="C62527">
                <a:tint val="45000"/>
                <a:satMod val="400000"/>
              </a:srgbClr>
            </a:duotone>
          </a:blip>
          <a:stretch>
            <a:fillRect/>
          </a:stretch>
        </p:blipFill>
        <p:spPr>
          <a:xfrm>
            <a:off x="6209536" y="1193194"/>
            <a:ext cx="3840668" cy="2587214"/>
          </a:xfrm>
          <a:prstGeom prst="rect">
            <a:avLst/>
          </a:prstGeom>
        </p:spPr>
      </p:pic>
      <p:grpSp>
        <p:nvGrpSpPr>
          <p:cNvPr id="6" name="组合 5"/>
          <p:cNvGrpSpPr/>
          <p:nvPr/>
        </p:nvGrpSpPr>
        <p:grpSpPr>
          <a:xfrm>
            <a:off x="3541712" y="1594606"/>
            <a:ext cx="892552" cy="1784389"/>
            <a:chOff x="8390224" y="2581632"/>
            <a:chExt cx="892552" cy="1784389"/>
          </a:xfrm>
        </p:grpSpPr>
        <p:sp>
          <p:nvSpPr>
            <p:cNvPr id="7" name="文本框 6"/>
            <p:cNvSpPr txBox="1"/>
            <p:nvPr/>
          </p:nvSpPr>
          <p:spPr>
            <a:xfrm>
              <a:off x="8728778" y="2796361"/>
              <a:ext cx="553998" cy="1569660"/>
            </a:xfrm>
            <a:prstGeom prst="rect">
              <a:avLst/>
            </a:prstGeom>
            <a:noFill/>
          </p:spPr>
          <p:txBody>
            <a:bodyPr vert="horz" wrap="square" rtlCol="0">
              <a:spAutoFit/>
            </a:bodyPr>
            <a:lstStyle/>
            <a:p>
              <a:pPr algn="dist"/>
              <a:r>
                <a:rPr lang="zh-CN" altLang="en-US" sz="2400" dirty="0">
                  <a:cs typeface="+mn-ea"/>
                  <a:sym typeface="+mn-lt"/>
                </a:rPr>
                <a:t>输入标题</a:t>
              </a:r>
            </a:p>
          </p:txBody>
        </p:sp>
        <p:sp>
          <p:nvSpPr>
            <p:cNvPr id="8" name="文本框 7"/>
            <p:cNvSpPr txBox="1"/>
            <p:nvPr/>
          </p:nvSpPr>
          <p:spPr>
            <a:xfrm>
              <a:off x="8390224" y="2581632"/>
              <a:ext cx="615553" cy="1784389"/>
            </a:xfrm>
            <a:prstGeom prst="rect">
              <a:avLst/>
            </a:prstGeom>
            <a:noFill/>
          </p:spPr>
          <p:txBody>
            <a:bodyPr vert="eaVert" wrap="square" rtlCol="0">
              <a:spAutoFit/>
            </a:bodyPr>
            <a:lstStyle/>
            <a:p>
              <a:pPr algn="dist">
                <a:lnSpc>
                  <a:spcPct val="200000"/>
                </a:lnSpc>
              </a:pPr>
              <a:r>
                <a:rPr lang="zh-CN" altLang="en-US" sz="1400" dirty="0">
                  <a:cs typeface="+mn-ea"/>
                  <a:sym typeface="+mn-lt"/>
                </a:rPr>
                <a:t>输入内容输入内容</a:t>
              </a:r>
            </a:p>
          </p:txBody>
        </p:sp>
      </p:grpSp>
      <p:grpSp>
        <p:nvGrpSpPr>
          <p:cNvPr id="9" name="组合 8"/>
          <p:cNvGrpSpPr/>
          <p:nvPr/>
        </p:nvGrpSpPr>
        <p:grpSpPr>
          <a:xfrm>
            <a:off x="7683594" y="1594606"/>
            <a:ext cx="892552" cy="1784389"/>
            <a:chOff x="8390224" y="2581632"/>
            <a:chExt cx="892552" cy="1784389"/>
          </a:xfrm>
        </p:grpSpPr>
        <p:sp>
          <p:nvSpPr>
            <p:cNvPr id="10" name="文本框 9"/>
            <p:cNvSpPr txBox="1"/>
            <p:nvPr/>
          </p:nvSpPr>
          <p:spPr>
            <a:xfrm>
              <a:off x="8728778" y="2796361"/>
              <a:ext cx="553998" cy="1569660"/>
            </a:xfrm>
            <a:prstGeom prst="rect">
              <a:avLst/>
            </a:prstGeom>
            <a:noFill/>
          </p:spPr>
          <p:txBody>
            <a:bodyPr vert="horz" wrap="square" rtlCol="0">
              <a:spAutoFit/>
            </a:bodyPr>
            <a:lstStyle/>
            <a:p>
              <a:pPr algn="dist"/>
              <a:r>
                <a:rPr lang="zh-CN" altLang="en-US" sz="2400" dirty="0">
                  <a:cs typeface="+mn-ea"/>
                  <a:sym typeface="+mn-lt"/>
                </a:rPr>
                <a:t>输入标题</a:t>
              </a:r>
            </a:p>
          </p:txBody>
        </p:sp>
        <p:sp>
          <p:nvSpPr>
            <p:cNvPr id="11" name="文本框 10"/>
            <p:cNvSpPr txBox="1"/>
            <p:nvPr/>
          </p:nvSpPr>
          <p:spPr>
            <a:xfrm>
              <a:off x="8390224" y="2581632"/>
              <a:ext cx="615553" cy="1784389"/>
            </a:xfrm>
            <a:prstGeom prst="rect">
              <a:avLst/>
            </a:prstGeom>
            <a:noFill/>
          </p:spPr>
          <p:txBody>
            <a:bodyPr vert="eaVert" wrap="square" rtlCol="0">
              <a:spAutoFit/>
            </a:bodyPr>
            <a:lstStyle/>
            <a:p>
              <a:pPr algn="dist">
                <a:lnSpc>
                  <a:spcPct val="200000"/>
                </a:lnSpc>
              </a:pPr>
              <a:r>
                <a:rPr lang="zh-CN" altLang="en-US" sz="1400" dirty="0">
                  <a:cs typeface="+mn-ea"/>
                  <a:sym typeface="+mn-lt"/>
                </a:rPr>
                <a:t>输入内容输入内容</a:t>
              </a:r>
            </a:p>
          </p:txBody>
        </p:sp>
      </p:grpSp>
      <p:sp>
        <p:nvSpPr>
          <p:cNvPr id="15" name="文本框 14"/>
          <p:cNvSpPr txBox="1"/>
          <p:nvPr/>
        </p:nvSpPr>
        <p:spPr>
          <a:xfrm>
            <a:off x="3849488" y="4057686"/>
            <a:ext cx="4579089" cy="1277273"/>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输入需要内容输入需要内容输入需要内容输入需要内容</a:t>
            </a:r>
          </a:p>
          <a:p>
            <a:endParaRPr lang="zh-CN" altLang="en-US" sz="1400" dirty="0">
              <a:cs typeface="+mn-ea"/>
              <a:sym typeface="+mn-lt"/>
            </a:endParaRPr>
          </a:p>
        </p:txBody>
      </p:sp>
      <p:sp>
        <p:nvSpPr>
          <p:cNvPr id="17" name="矩形 16"/>
          <p:cNvSpPr/>
          <p:nvPr/>
        </p:nvSpPr>
        <p:spPr>
          <a:xfrm>
            <a:off x="2233274" y="3305879"/>
            <a:ext cx="1518956" cy="2673163"/>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8109763" y="3324295"/>
            <a:ext cx="1518956" cy="2673163"/>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图片 12"/>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Lst>
          </a:blip>
          <a:srcRect/>
          <a:stretch>
            <a:fillRect/>
          </a:stretch>
        </p:blipFill>
        <p:spPr>
          <a:xfrm>
            <a:off x="0" y="6141308"/>
            <a:ext cx="12141240" cy="956295"/>
          </a:xfrm>
          <a:prstGeom prst="rect">
            <a:avLst/>
          </a:prstGeom>
        </p:spPr>
      </p:pic>
      <p:sp>
        <p:nvSpPr>
          <p:cNvPr id="14" name="文本框 13"/>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23615" y="2364517"/>
            <a:ext cx="3631763" cy="2357845"/>
          </a:xfrm>
          <a:prstGeom prst="rect">
            <a:avLst/>
          </a:prstGeom>
          <a:noFill/>
        </p:spPr>
        <p:txBody>
          <a:bodyPr vert="eaVert" wrap="square" rtlCol="0">
            <a:spAutoFit/>
          </a:bodyPr>
          <a:lstStyle/>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p:txBody>
      </p:sp>
      <p:sp>
        <p:nvSpPr>
          <p:cNvPr id="3" name="文本框 2"/>
          <p:cNvSpPr txBox="1"/>
          <p:nvPr/>
        </p:nvSpPr>
        <p:spPr>
          <a:xfrm>
            <a:off x="6096000" y="2566296"/>
            <a:ext cx="677108" cy="1725408"/>
          </a:xfrm>
          <a:prstGeom prst="rect">
            <a:avLst/>
          </a:prstGeom>
          <a:noFill/>
        </p:spPr>
        <p:txBody>
          <a:bodyPr vert="eaVert" wrap="square" rtlCol="0">
            <a:spAutoFit/>
          </a:bodyPr>
          <a:lstStyle/>
          <a:p>
            <a:pPr algn="dist"/>
            <a:r>
              <a:rPr lang="zh-CN" altLang="en-US" sz="3200" dirty="0">
                <a:cs typeface="+mn-ea"/>
                <a:sym typeface="+mn-lt"/>
              </a:rPr>
              <a:t>输入标题</a:t>
            </a:r>
          </a:p>
        </p:txBody>
      </p:sp>
      <p:pic>
        <p:nvPicPr>
          <p:cNvPr id="5" name="图片 4"/>
          <p:cNvPicPr>
            <a:picLocks noChangeAspect="1"/>
          </p:cNvPicPr>
          <p:nvPr/>
        </p:nvPicPr>
        <p:blipFill rotWithShape="1">
          <a:blip r:embed="rId3" cstate="screen"/>
          <a:srcRect/>
          <a:stretch>
            <a:fillRect/>
          </a:stretch>
        </p:blipFill>
        <p:spPr>
          <a:xfrm>
            <a:off x="7513729" y="3849442"/>
            <a:ext cx="2954655" cy="1725409"/>
          </a:xfrm>
          <a:prstGeom prst="rect">
            <a:avLst/>
          </a:prstGeom>
        </p:spPr>
      </p:pic>
      <p:pic>
        <p:nvPicPr>
          <p:cNvPr id="6" name="图片 5"/>
          <p:cNvPicPr>
            <a:picLocks noChangeAspect="1"/>
          </p:cNvPicPr>
          <p:nvPr/>
        </p:nvPicPr>
        <p:blipFill rotWithShape="1">
          <a:blip r:embed="rId4" cstate="screen"/>
          <a:srcRect/>
          <a:stretch>
            <a:fillRect/>
          </a:stretch>
        </p:blipFill>
        <p:spPr>
          <a:xfrm>
            <a:off x="7513728" y="1992568"/>
            <a:ext cx="2954655" cy="1725409"/>
          </a:xfrm>
          <a:prstGeom prst="rect">
            <a:avLst/>
          </a:prstGeom>
        </p:spPr>
      </p:pic>
      <p:pic>
        <p:nvPicPr>
          <p:cNvPr id="7" name="图片 6"/>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Lst>
          </a:blip>
          <a:srcRect/>
          <a:stretch>
            <a:fillRect/>
          </a:stretch>
        </p:blipFill>
        <p:spPr>
          <a:xfrm>
            <a:off x="0" y="6141308"/>
            <a:ext cx="12141240" cy="956295"/>
          </a:xfrm>
          <a:prstGeom prst="rect">
            <a:avLst/>
          </a:prstGeom>
        </p:spPr>
      </p:pic>
      <p:sp>
        <p:nvSpPr>
          <p:cNvPr id="8" name="文本框 7"/>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75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143078" y="1704863"/>
            <a:ext cx="5048922" cy="3630929"/>
            <a:chOff x="7143078" y="2231988"/>
            <a:chExt cx="5048922" cy="3630929"/>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ackgroundRemoval t="1370" b="98288" l="0" r="92953">
                          <a14:foregroundMark x1="25839" y1="29110" x2="33557" y2="27740"/>
                          <a14:foregroundMark x1="65436" y1="31164" x2="63423" y2="50000"/>
                          <a14:foregroundMark x1="48322" y1="47260" x2="48322" y2="54452"/>
                          <a14:foregroundMark x1="27852" y1="46918" x2="29530" y2="54795"/>
                          <a14:foregroundMark x1="12081" y1="34247" x2="17785" y2="30479"/>
                          <a14:foregroundMark x1="9060" y1="15068" x2="9060" y2="16438"/>
                          <a14:foregroundMark x1="14430" y1="7877" x2="15101" y2="28767"/>
                          <a14:foregroundMark x1="9732" y1="6164" x2="8725" y2="17123"/>
                          <a14:foregroundMark x1="22819" y1="6849" x2="20805" y2="21233"/>
                          <a14:foregroundMark x1="27852" y1="9932" x2="28859" y2="29452"/>
                          <a14:foregroundMark x1="31879" y1="10274" x2="31544" y2="27740"/>
                          <a14:foregroundMark x1="28859" y1="31507" x2="27517" y2="46575"/>
                          <a14:foregroundMark x1="40604" y1="6164" x2="39262" y2="16438"/>
                          <a14:foregroundMark x1="53691" y1="10959" x2="53020" y2="23630"/>
                          <a14:foregroundMark x1="62752" y1="10616" x2="61074" y2="39041"/>
                          <a14:foregroundMark x1="75503" y1="4110" x2="78188" y2="22945"/>
                          <a14:foregroundMark x1="56040" y1="52397" x2="58389" y2="69863"/>
                        </a14:backgroundRemoval>
                      </a14:imgEffect>
                    </a14:imgLayer>
                  </a14:imgProps>
                </a:ext>
              </a:extLst>
            </a:blip>
            <a:stretch>
              <a:fillRect/>
            </a:stretch>
          </p:blipFill>
          <p:spPr>
            <a:xfrm>
              <a:off x="7379746" y="2231988"/>
              <a:ext cx="3705537" cy="3630929"/>
            </a:xfrm>
            <a:prstGeom prst="rect">
              <a:avLst/>
            </a:prstGeom>
          </p:spPr>
        </p:pic>
        <p:cxnSp>
          <p:nvCxnSpPr>
            <p:cNvPr id="3" name="直接连接符 2"/>
            <p:cNvCxnSpPr/>
            <p:nvPr/>
          </p:nvCxnSpPr>
          <p:spPr>
            <a:xfrm>
              <a:off x="7143078" y="2455856"/>
              <a:ext cx="5048922" cy="0"/>
            </a:xfrm>
            <a:prstGeom prst="line">
              <a:avLst/>
            </a:prstGeom>
            <a:ln w="38100">
              <a:solidFill>
                <a:srgbClr val="8E0000"/>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1379093" y="3391587"/>
            <a:ext cx="4275637" cy="584775"/>
          </a:xfrm>
          <a:prstGeom prst="rect">
            <a:avLst/>
          </a:prstGeom>
          <a:noFill/>
        </p:spPr>
        <p:txBody>
          <a:bodyPr vert="horz" wrap="square" rtlCol="0">
            <a:spAutoFit/>
          </a:bodyPr>
          <a:lstStyle/>
          <a:p>
            <a:pPr algn="dist"/>
            <a:r>
              <a:rPr lang="zh-CN" altLang="en-US" sz="3200" dirty="0">
                <a:solidFill>
                  <a:schemeClr val="tx1">
                    <a:lumMod val="95000"/>
                    <a:lumOff val="5000"/>
                  </a:schemeClr>
                </a:solidFill>
                <a:cs typeface="+mn-ea"/>
                <a:sym typeface="+mn-lt"/>
              </a:rPr>
              <a:t>输入需要的标题</a:t>
            </a:r>
          </a:p>
        </p:txBody>
      </p:sp>
      <p:sp>
        <p:nvSpPr>
          <p:cNvPr id="10" name="文本框 9"/>
          <p:cNvSpPr txBox="1"/>
          <p:nvPr/>
        </p:nvSpPr>
        <p:spPr>
          <a:xfrm>
            <a:off x="818539" y="1657794"/>
            <a:ext cx="5396748" cy="1061829"/>
          </a:xfrm>
          <a:prstGeom prst="rect">
            <a:avLst/>
          </a:prstGeom>
          <a:noFill/>
        </p:spPr>
        <p:txBody>
          <a:bodyPr vert="horz" wrap="square" rtlCol="0">
            <a:spAutoFit/>
          </a:bodyPr>
          <a:lstStyle/>
          <a:p>
            <a:pPr>
              <a:lnSpc>
                <a:spcPct val="150000"/>
              </a:lnSpc>
            </a:pPr>
            <a:r>
              <a:rPr lang="zh-CN" altLang="en-US" sz="1400" dirty="0">
                <a:solidFill>
                  <a:schemeClr val="tx1">
                    <a:lumMod val="95000"/>
                    <a:lumOff val="5000"/>
                  </a:schemeClr>
                </a:solidFill>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
        <p:nvSpPr>
          <p:cNvPr id="11" name="文本框 10"/>
          <p:cNvSpPr txBox="1"/>
          <p:nvPr/>
        </p:nvSpPr>
        <p:spPr>
          <a:xfrm>
            <a:off x="818538" y="4552146"/>
            <a:ext cx="5396748" cy="1061829"/>
          </a:xfrm>
          <a:prstGeom prst="rect">
            <a:avLst/>
          </a:prstGeom>
          <a:noFill/>
        </p:spPr>
        <p:txBody>
          <a:bodyPr vert="horz" wrap="square" rtlCol="0">
            <a:spAutoFit/>
          </a:bodyPr>
          <a:lstStyle/>
          <a:p>
            <a:pPr>
              <a:lnSpc>
                <a:spcPct val="150000"/>
              </a:lnSpc>
            </a:pPr>
            <a:r>
              <a:rPr lang="zh-CN" altLang="en-US" sz="1400" dirty="0">
                <a:solidFill>
                  <a:schemeClr val="tx1">
                    <a:lumMod val="95000"/>
                    <a:lumOff val="5000"/>
                  </a:schemeClr>
                </a:solidFill>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pic>
        <p:nvPicPr>
          <p:cNvPr id="8" name="图片 7"/>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Lst>
          </a:blip>
          <a:srcRect/>
          <a:stretch>
            <a:fillRect/>
          </a:stretch>
        </p:blipFill>
        <p:spPr>
          <a:xfrm>
            <a:off x="0" y="6141308"/>
            <a:ext cx="12141240" cy="956295"/>
          </a:xfrm>
          <a:prstGeom prst="rect">
            <a:avLst/>
          </a:prstGeom>
        </p:spPr>
      </p:pic>
      <p:sp>
        <p:nvSpPr>
          <p:cNvPr id="12" name="文本框 11"/>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750"/>
                                        <p:tgtEl>
                                          <p:spTgt spid="10"/>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1"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7707086" y="-1317171"/>
            <a:ext cx="2930337" cy="6303051"/>
            <a:chOff x="7707086" y="-1317171"/>
            <a:chExt cx="2930337" cy="6303051"/>
          </a:xfrm>
        </p:grpSpPr>
        <p:pic>
          <p:nvPicPr>
            <p:cNvPr id="13" name="图片 12"/>
            <p:cNvPicPr>
              <a:picLocks noChangeAspect="1"/>
            </p:cNvPicPr>
            <p:nvPr/>
          </p:nvPicPr>
          <p:blipFill rotWithShape="1">
            <a:blip r:embed="rId3" cstate="screen"/>
            <a:srcRect/>
            <a:stretch>
              <a:fillRect/>
            </a:stretch>
          </p:blipFill>
          <p:spPr>
            <a:xfrm>
              <a:off x="8852165" y="-533399"/>
              <a:ext cx="1785258" cy="5519279"/>
            </a:xfrm>
            <a:prstGeom prst="rect">
              <a:avLst/>
            </a:prstGeom>
          </p:spPr>
        </p:pic>
        <p:pic>
          <p:nvPicPr>
            <p:cNvPr id="16" name="图片 15"/>
            <p:cNvPicPr>
              <a:picLocks noChangeAspect="1"/>
            </p:cNvPicPr>
            <p:nvPr/>
          </p:nvPicPr>
          <p:blipFill rotWithShape="1">
            <a:blip r:embed="rId4" cstate="screen"/>
            <a:srcRect/>
            <a:stretch>
              <a:fillRect/>
            </a:stretch>
          </p:blipFill>
          <p:spPr>
            <a:xfrm>
              <a:off x="7707086" y="-1317171"/>
              <a:ext cx="1259378" cy="5519279"/>
            </a:xfrm>
            <a:prstGeom prst="rect">
              <a:avLst/>
            </a:prstGeom>
          </p:spPr>
        </p:pic>
      </p:grpSp>
      <p:sp>
        <p:nvSpPr>
          <p:cNvPr id="21" name="矩形 20"/>
          <p:cNvSpPr/>
          <p:nvPr/>
        </p:nvSpPr>
        <p:spPr>
          <a:xfrm>
            <a:off x="1357611" y="2679900"/>
            <a:ext cx="717079" cy="3926541"/>
          </a:xfrm>
          <a:prstGeom prst="rect">
            <a:avLst/>
          </a:prstGeom>
          <a:blipFill dpi="0" rotWithShape="1">
            <a:blip r:embed="rId5" cstate="screen">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p:cNvSpPr txBox="1"/>
          <p:nvPr/>
        </p:nvSpPr>
        <p:spPr>
          <a:xfrm>
            <a:off x="3339836" y="1259175"/>
            <a:ext cx="4107677" cy="4339650"/>
          </a:xfrm>
          <a:prstGeom prst="rect">
            <a:avLst/>
          </a:prstGeom>
          <a:noFill/>
        </p:spPr>
        <p:txBody>
          <a:bodyPr wrap="square" rtlCol="0">
            <a:spAutoFit/>
          </a:bodyPr>
          <a:lstStyle/>
          <a:p>
            <a:r>
              <a:rPr lang="zh-CN" altLang="en-US" sz="13800" dirty="0">
                <a:solidFill>
                  <a:srgbClr val="C00000"/>
                </a:solidFill>
                <a:cs typeface="+mn-ea"/>
                <a:sym typeface="+mn-lt"/>
              </a:rPr>
              <a:t>谢谢观看</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750"/>
                                        <p:tgtEl>
                                          <p:spTgt spid="21"/>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duotone>
              <a:prstClr val="black"/>
              <a:srgbClr val="C62527">
                <a:tint val="45000"/>
                <a:satMod val="400000"/>
              </a:srgbClr>
            </a:duotone>
          </a:blip>
          <a:stretch>
            <a:fillRect/>
          </a:stretch>
        </p:blipFill>
        <p:spPr>
          <a:xfrm>
            <a:off x="2767293" y="1807322"/>
            <a:ext cx="6657409" cy="3243353"/>
          </a:xfrm>
          <a:prstGeom prst="rect">
            <a:avLst/>
          </a:prstGeom>
        </p:spPr>
      </p:pic>
      <p:grpSp>
        <p:nvGrpSpPr>
          <p:cNvPr id="31" name="组合 30"/>
          <p:cNvGrpSpPr/>
          <p:nvPr/>
        </p:nvGrpSpPr>
        <p:grpSpPr>
          <a:xfrm>
            <a:off x="3324114" y="2038686"/>
            <a:ext cx="1518956" cy="2673163"/>
            <a:chOff x="3324114" y="2038686"/>
            <a:chExt cx="1518956" cy="2673163"/>
          </a:xfrm>
        </p:grpSpPr>
        <p:sp>
          <p:nvSpPr>
            <p:cNvPr id="28" name="矩形 27"/>
            <p:cNvSpPr/>
            <p:nvPr/>
          </p:nvSpPr>
          <p:spPr>
            <a:xfrm>
              <a:off x="3324114" y="2038686"/>
              <a:ext cx="1518956" cy="2673163"/>
            </a:xfrm>
            <a:prstGeom prst="rect">
              <a:avLst/>
            </a:prstGeom>
            <a:blipFill dpi="0" rotWithShape="1">
              <a:blip r:embed="rId4" cstate="screen">
                <a:alphaModFix amt="85000"/>
                <a:extLst>
                  <a:ext uri="{BEBA8EAE-BF5A-486C-A8C5-ECC9F3942E4B}">
                    <a14:imgProps xmlns:a14="http://schemas.microsoft.com/office/drawing/2010/main">
                      <a14:imgLayer r:embed="rId5">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29"/>
            <p:cNvPicPr>
              <a:picLocks noChangeAspect="1"/>
            </p:cNvPicPr>
            <p:nvPr/>
          </p:nvPicPr>
          <p:blipFill>
            <a:blip r:embed="rId6" cstate="screen">
              <a:extLst>
                <a:ext uri="{BEBA8EAE-BF5A-486C-A8C5-ECC9F3942E4B}">
                  <a14:imgProps xmlns:a14="http://schemas.microsoft.com/office/drawing/2010/main">
                    <a14:imgLayer r:embed="rId7">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3789268" y="3149301"/>
              <a:ext cx="773621" cy="743229"/>
            </a:xfrm>
            <a:prstGeom prst="rect">
              <a:avLst/>
            </a:prstGeom>
          </p:spPr>
        </p:pic>
      </p:grpSp>
      <p:sp>
        <p:nvSpPr>
          <p:cNvPr id="33" name="文本框 32"/>
          <p:cNvSpPr txBox="1"/>
          <p:nvPr/>
        </p:nvSpPr>
        <p:spPr>
          <a:xfrm>
            <a:off x="4909935" y="2487581"/>
            <a:ext cx="3704078" cy="1323439"/>
          </a:xfrm>
          <a:prstGeom prst="rect">
            <a:avLst/>
          </a:prstGeom>
          <a:noFill/>
        </p:spPr>
        <p:txBody>
          <a:bodyPr vert="horz" wrap="square" rtlCol="0">
            <a:spAutoFit/>
          </a:bodyPr>
          <a:lstStyle/>
          <a:p>
            <a:r>
              <a:rPr lang="zh-CN" altLang="en-US" sz="8000" dirty="0">
                <a:solidFill>
                  <a:srgbClr val="8E0000"/>
                </a:solidFill>
                <a:cs typeface="+mn-ea"/>
                <a:sym typeface="+mn-lt"/>
              </a:rPr>
              <a:t>［壹］</a:t>
            </a:r>
          </a:p>
        </p:txBody>
      </p:sp>
      <p:sp>
        <p:nvSpPr>
          <p:cNvPr id="34" name="文本框 33"/>
          <p:cNvSpPr txBox="1"/>
          <p:nvPr/>
        </p:nvSpPr>
        <p:spPr>
          <a:xfrm>
            <a:off x="5084608" y="3725243"/>
            <a:ext cx="3173335" cy="584775"/>
          </a:xfrm>
          <a:prstGeom prst="rect">
            <a:avLst/>
          </a:prstGeom>
          <a:noFill/>
        </p:spPr>
        <p:txBody>
          <a:bodyPr vert="horz" wrap="square" rtlCol="0">
            <a:spAutoFit/>
          </a:bodyPr>
          <a:lstStyle/>
          <a:p>
            <a:pPr algn="dist"/>
            <a:r>
              <a:rPr lang="zh-CN" altLang="en-US" sz="3200" dirty="0">
                <a:solidFill>
                  <a:schemeClr val="tx1">
                    <a:lumMod val="75000"/>
                    <a:lumOff val="25000"/>
                  </a:schemeClr>
                </a:solidFill>
                <a:cs typeface="+mn-ea"/>
                <a:sym typeface="+mn-lt"/>
              </a:rPr>
              <a:t>输入需要标题</a:t>
            </a:r>
          </a:p>
        </p:txBody>
      </p:sp>
      <p:pic>
        <p:nvPicPr>
          <p:cNvPr id="37" name="图片 36"/>
          <p:cNvPicPr>
            <a:picLocks noChangeAspect="1"/>
          </p:cNvPicPr>
          <p:nvPr/>
        </p:nvPicPr>
        <p:blipFill>
          <a:blip r:embed="rId8" cstate="screen">
            <a:clrChange>
              <a:clrFrom>
                <a:srgbClr val="FFFFFF"/>
              </a:clrFrom>
              <a:clrTo>
                <a:srgbClr val="FFFFFF">
                  <a:alpha val="0"/>
                </a:srgbClr>
              </a:clrTo>
            </a:clrChange>
          </a:blip>
          <a:stretch>
            <a:fillRect/>
          </a:stretch>
        </p:blipFill>
        <p:spPr>
          <a:xfrm flipH="1">
            <a:off x="6818417" y="1609214"/>
            <a:ext cx="2277323" cy="1608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1)">
                                      <p:cBhvr>
                                        <p:cTn id="18" dur="1000"/>
                                        <p:tgtEl>
                                          <p:spTgt spid="33"/>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562165" y="1183342"/>
            <a:ext cx="3712651" cy="4949194"/>
            <a:chOff x="6318000" y="1161825"/>
            <a:chExt cx="4397879" cy="5777535"/>
          </a:xfrm>
        </p:grpSpPr>
        <p:pic>
          <p:nvPicPr>
            <p:cNvPr id="5" name="图片 4"/>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318000" y="2916000"/>
              <a:ext cx="4397879" cy="4023360"/>
            </a:xfrm>
            <a:prstGeom prst="rect">
              <a:avLst/>
            </a:prstGeom>
          </p:spPr>
        </p:pic>
        <p:pic>
          <p:nvPicPr>
            <p:cNvPr id="4" name="图片 3"/>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6433072" y="1161825"/>
              <a:ext cx="4098664" cy="2996102"/>
            </a:xfrm>
            <a:prstGeom prst="rect">
              <a:avLst/>
            </a:prstGeom>
          </p:spPr>
        </p:pic>
      </p:grpSp>
      <p:cxnSp>
        <p:nvCxnSpPr>
          <p:cNvPr id="7" name="直接连接符 6"/>
          <p:cNvCxnSpPr/>
          <p:nvPr/>
        </p:nvCxnSpPr>
        <p:spPr>
          <a:xfrm>
            <a:off x="0" y="2466613"/>
            <a:ext cx="5013064" cy="0"/>
          </a:xfrm>
          <a:prstGeom prst="line">
            <a:avLst/>
          </a:prstGeom>
          <a:ln w="38100">
            <a:solidFill>
              <a:srgbClr val="8E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508563" y="2877255"/>
            <a:ext cx="3631763" cy="2357845"/>
          </a:xfrm>
          <a:prstGeom prst="rect">
            <a:avLst/>
          </a:prstGeom>
          <a:noFill/>
        </p:spPr>
        <p:txBody>
          <a:bodyPr vert="eaVert" wrap="square" rtlCol="0">
            <a:spAutoFit/>
          </a:bodyPr>
          <a:lstStyle/>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200000"/>
              </a:lnSpc>
            </a:pPr>
            <a:r>
              <a:rPr lang="zh-CN" altLang="en-US" sz="1400" dirty="0">
                <a:cs typeface="+mn-ea"/>
                <a:sym typeface="+mn-lt"/>
              </a:rPr>
              <a:t>输入需要内容输入需要内容输入需要内容</a:t>
            </a:r>
            <a:endParaRPr lang="en-US" altLang="zh-CN" sz="1400" dirty="0">
              <a:cs typeface="+mn-ea"/>
              <a:sym typeface="+mn-lt"/>
            </a:endParaRPr>
          </a:p>
        </p:txBody>
      </p:sp>
      <p:sp>
        <p:nvSpPr>
          <p:cNvPr id="9" name="文本框 8"/>
          <p:cNvSpPr txBox="1"/>
          <p:nvPr/>
        </p:nvSpPr>
        <p:spPr>
          <a:xfrm>
            <a:off x="2262839" y="2004948"/>
            <a:ext cx="1920948" cy="584775"/>
          </a:xfrm>
          <a:prstGeom prst="rect">
            <a:avLst/>
          </a:prstGeom>
          <a:noFill/>
        </p:spPr>
        <p:txBody>
          <a:bodyPr vert="horz" wrap="square" rtlCol="0">
            <a:spAutoFit/>
          </a:bodyPr>
          <a:lstStyle/>
          <a:p>
            <a:pPr algn="dist"/>
            <a:r>
              <a:rPr lang="zh-CN" altLang="en-US" sz="3200" dirty="0">
                <a:cs typeface="+mn-ea"/>
                <a:sym typeface="+mn-lt"/>
              </a:rPr>
              <a:t>输入标题</a:t>
            </a:r>
          </a:p>
        </p:txBody>
      </p:sp>
      <p:pic>
        <p:nvPicPr>
          <p:cNvPr id="10" name="图片 9"/>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3000"/>
                    </a14:imgEffect>
                  </a14:imgLayer>
                </a14:imgProps>
              </a:ext>
            </a:extLst>
          </a:blip>
          <a:srcRect/>
          <a:stretch>
            <a:fillRect/>
          </a:stretch>
        </p:blipFill>
        <p:spPr>
          <a:xfrm>
            <a:off x="0" y="6132536"/>
            <a:ext cx="12141240" cy="947073"/>
          </a:xfrm>
          <a:prstGeom prst="rect">
            <a:avLst/>
          </a:prstGeom>
        </p:spPr>
      </p:pic>
      <p:sp>
        <p:nvSpPr>
          <p:cNvPr id="11" name="文本框 10"/>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65685" y="2257565"/>
            <a:ext cx="2767263" cy="584775"/>
          </a:xfrm>
          <a:prstGeom prst="rect">
            <a:avLst/>
          </a:prstGeom>
          <a:noFill/>
        </p:spPr>
        <p:txBody>
          <a:bodyPr wrap="square" rtlCol="0">
            <a:spAutoFit/>
          </a:bodyPr>
          <a:lstStyle/>
          <a:p>
            <a:pPr algn="dist"/>
            <a:r>
              <a:rPr lang="zh-CN" altLang="en-US" sz="3200" dirty="0">
                <a:cs typeface="+mn-ea"/>
                <a:sym typeface="+mn-lt"/>
              </a:rPr>
              <a:t>需要的标题</a:t>
            </a:r>
          </a:p>
        </p:txBody>
      </p:sp>
      <p:sp>
        <p:nvSpPr>
          <p:cNvPr id="4" name="文本框 3"/>
          <p:cNvSpPr txBox="1"/>
          <p:nvPr/>
        </p:nvSpPr>
        <p:spPr>
          <a:xfrm>
            <a:off x="6242618" y="2942904"/>
            <a:ext cx="4653515" cy="2031325"/>
          </a:xfrm>
          <a:prstGeom prst="rect">
            <a:avLst/>
          </a:prstGeom>
          <a:noFill/>
        </p:spPr>
        <p:txBody>
          <a:bodyPr wrap="square" rtlCol="0">
            <a:spAutoFit/>
          </a:bodyPr>
          <a:lstStyle/>
          <a:p>
            <a:pPr>
              <a:lnSpc>
                <a:spcPct val="15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a:t>
            </a:r>
            <a:endParaRPr lang="en-US" altLang="zh-CN" sz="1400" dirty="0">
              <a:cs typeface="+mn-ea"/>
              <a:sym typeface="+mn-lt"/>
            </a:endParaRPr>
          </a:p>
          <a:p>
            <a:pPr>
              <a:lnSpc>
                <a:spcPct val="150000"/>
              </a:lnSpc>
            </a:pPr>
            <a:r>
              <a:rPr lang="zh-CN" altLang="en-US" sz="1400" dirty="0">
                <a:cs typeface="+mn-ea"/>
                <a:sym typeface="+mn-lt"/>
              </a:rPr>
              <a:t>输入需要内容输入需要内容输入需要内容输入需要内容</a:t>
            </a:r>
          </a:p>
          <a:p>
            <a:pPr>
              <a:lnSpc>
                <a:spcPct val="150000"/>
              </a:lnSpc>
            </a:pPr>
            <a:r>
              <a:rPr lang="zh-CN" altLang="en-US" sz="1400" dirty="0">
                <a:cs typeface="+mn-ea"/>
                <a:sym typeface="+mn-lt"/>
              </a:rPr>
              <a:t>输入需要内容输入需要内容输入需要内容</a:t>
            </a:r>
          </a:p>
        </p:txBody>
      </p:sp>
      <p:pic>
        <p:nvPicPr>
          <p:cNvPr id="6" name="图片 5"/>
          <p:cNvPicPr>
            <a:picLocks noChangeAspect="1"/>
          </p:cNvPicPr>
          <p:nvPr/>
        </p:nvPicPr>
        <p:blipFill rotWithShape="1">
          <a:blip r:embed="rId3" cstate="screen"/>
          <a:srcRect/>
          <a:stretch>
            <a:fillRect/>
          </a:stretch>
        </p:blipFill>
        <p:spPr>
          <a:xfrm>
            <a:off x="1295867" y="2942904"/>
            <a:ext cx="4199022" cy="1919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图片 4"/>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a:xfrm>
            <a:off x="25380" y="5902253"/>
            <a:ext cx="12141240" cy="1281847"/>
          </a:xfrm>
          <a:prstGeom prst="rect">
            <a:avLst/>
          </a:prstGeom>
        </p:spPr>
      </p:pic>
      <p:sp>
        <p:nvSpPr>
          <p:cNvPr id="2" name="文本框 1"/>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8436737" y="1469571"/>
            <a:ext cx="1989343" cy="4114544"/>
            <a:chOff x="8057477" y="946673"/>
            <a:chExt cx="2205317" cy="4561242"/>
          </a:xfrm>
        </p:grpSpPr>
        <p:sp>
          <p:nvSpPr>
            <p:cNvPr id="34" name="矩形 33"/>
            <p:cNvSpPr/>
            <p:nvPr/>
          </p:nvSpPr>
          <p:spPr>
            <a:xfrm>
              <a:off x="8057477" y="946673"/>
              <a:ext cx="2205317" cy="4539727"/>
            </a:xfrm>
            <a:prstGeom prst="rect">
              <a:avLst/>
            </a:prstGeom>
            <a:noFill/>
            <a:ln w="3810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36" name="直接连接符 35"/>
            <p:cNvCxnSpPr/>
            <p:nvPr/>
          </p:nvCxnSpPr>
          <p:spPr>
            <a:xfrm>
              <a:off x="9563548" y="946673"/>
              <a:ext cx="0" cy="4561242"/>
            </a:xfrm>
            <a:prstGeom prst="line">
              <a:avLst/>
            </a:prstGeom>
            <a:ln w="1905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9562693" y="1803078"/>
              <a:ext cx="688488" cy="0"/>
            </a:xfrm>
            <a:prstGeom prst="line">
              <a:avLst/>
            </a:prstGeom>
            <a:ln w="1905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551934" y="4685094"/>
              <a:ext cx="699247" cy="0"/>
            </a:xfrm>
            <a:prstGeom prst="line">
              <a:avLst/>
            </a:prstGeom>
            <a:ln w="1905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9563547" y="3724421"/>
              <a:ext cx="699247" cy="0"/>
            </a:xfrm>
            <a:prstGeom prst="line">
              <a:avLst/>
            </a:prstGeom>
            <a:ln w="19050">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563547" y="2746560"/>
              <a:ext cx="699247" cy="0"/>
            </a:xfrm>
            <a:prstGeom prst="line">
              <a:avLst/>
            </a:prstGeom>
            <a:ln w="19050">
              <a:solidFill>
                <a:srgbClr val="8E0000"/>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8839026" y="2003349"/>
            <a:ext cx="553998" cy="3046988"/>
          </a:xfrm>
          <a:prstGeom prst="rect">
            <a:avLst/>
          </a:prstGeom>
          <a:noFill/>
        </p:spPr>
        <p:txBody>
          <a:bodyPr vert="horz" wrap="square" rtlCol="0">
            <a:spAutoFit/>
          </a:bodyPr>
          <a:lstStyle/>
          <a:p>
            <a:pPr algn="dist"/>
            <a:r>
              <a:rPr lang="zh-CN" altLang="en-US" sz="3200" dirty="0">
                <a:cs typeface="+mn-ea"/>
                <a:sym typeface="+mn-lt"/>
              </a:rPr>
              <a:t>输入需要标题</a:t>
            </a:r>
          </a:p>
        </p:txBody>
      </p:sp>
      <p:grpSp>
        <p:nvGrpSpPr>
          <p:cNvPr id="51" name="组合 50"/>
          <p:cNvGrpSpPr/>
          <p:nvPr/>
        </p:nvGrpSpPr>
        <p:grpSpPr>
          <a:xfrm>
            <a:off x="9795421" y="1699855"/>
            <a:ext cx="620183" cy="3710344"/>
            <a:chOff x="9795421" y="1699855"/>
            <a:chExt cx="620183" cy="3710344"/>
          </a:xfrm>
        </p:grpSpPr>
        <p:sp>
          <p:nvSpPr>
            <p:cNvPr id="46" name="文本框 45"/>
            <p:cNvSpPr txBox="1"/>
            <p:nvPr/>
          </p:nvSpPr>
          <p:spPr>
            <a:xfrm>
              <a:off x="9795421" y="1699855"/>
              <a:ext cx="609597" cy="523220"/>
            </a:xfrm>
            <a:prstGeom prst="rect">
              <a:avLst/>
            </a:prstGeom>
            <a:noFill/>
          </p:spPr>
          <p:txBody>
            <a:bodyPr wrap="square" rtlCol="0">
              <a:spAutoFit/>
            </a:bodyPr>
            <a:lstStyle/>
            <a:p>
              <a:r>
                <a:rPr lang="zh-CN" altLang="en-US" sz="2800" dirty="0">
                  <a:solidFill>
                    <a:srgbClr val="8E0000"/>
                  </a:solidFill>
                  <a:cs typeface="+mn-ea"/>
                  <a:sym typeface="+mn-lt"/>
                </a:rPr>
                <a:t>喜</a:t>
              </a:r>
            </a:p>
          </p:txBody>
        </p:sp>
        <p:sp>
          <p:nvSpPr>
            <p:cNvPr id="47" name="文本框 46"/>
            <p:cNvSpPr txBox="1"/>
            <p:nvPr/>
          </p:nvSpPr>
          <p:spPr>
            <a:xfrm>
              <a:off x="9795421" y="2502972"/>
              <a:ext cx="609597" cy="523220"/>
            </a:xfrm>
            <a:prstGeom prst="rect">
              <a:avLst/>
            </a:prstGeom>
            <a:noFill/>
          </p:spPr>
          <p:txBody>
            <a:bodyPr wrap="square" rtlCol="0">
              <a:spAutoFit/>
            </a:bodyPr>
            <a:lstStyle/>
            <a:p>
              <a:r>
                <a:rPr lang="zh-CN" altLang="en-US" sz="2800" dirty="0">
                  <a:solidFill>
                    <a:srgbClr val="8E0000"/>
                  </a:solidFill>
                  <a:cs typeface="+mn-ea"/>
                  <a:sym typeface="+mn-lt"/>
                </a:rPr>
                <a:t>迎</a:t>
              </a:r>
            </a:p>
          </p:txBody>
        </p:sp>
        <p:sp>
          <p:nvSpPr>
            <p:cNvPr id="48" name="文本框 47"/>
            <p:cNvSpPr txBox="1"/>
            <p:nvPr/>
          </p:nvSpPr>
          <p:spPr>
            <a:xfrm>
              <a:off x="9806007" y="3320772"/>
              <a:ext cx="609597" cy="523220"/>
            </a:xfrm>
            <a:prstGeom prst="rect">
              <a:avLst/>
            </a:prstGeom>
            <a:noFill/>
          </p:spPr>
          <p:txBody>
            <a:bodyPr wrap="square" rtlCol="0">
              <a:spAutoFit/>
            </a:bodyPr>
            <a:lstStyle/>
            <a:p>
              <a:r>
                <a:rPr lang="zh-CN" altLang="en-US" sz="2800" dirty="0">
                  <a:solidFill>
                    <a:srgbClr val="8E0000"/>
                  </a:solidFill>
                  <a:cs typeface="+mn-ea"/>
                  <a:sym typeface="+mn-lt"/>
                </a:rPr>
                <a:t>元</a:t>
              </a:r>
            </a:p>
          </p:txBody>
        </p:sp>
        <p:sp>
          <p:nvSpPr>
            <p:cNvPr id="49" name="文本框 48"/>
            <p:cNvSpPr txBox="1"/>
            <p:nvPr/>
          </p:nvSpPr>
          <p:spPr>
            <a:xfrm>
              <a:off x="9806007" y="4184661"/>
              <a:ext cx="609597" cy="523220"/>
            </a:xfrm>
            <a:prstGeom prst="rect">
              <a:avLst/>
            </a:prstGeom>
            <a:noFill/>
          </p:spPr>
          <p:txBody>
            <a:bodyPr wrap="square" rtlCol="0">
              <a:spAutoFit/>
            </a:bodyPr>
            <a:lstStyle/>
            <a:p>
              <a:r>
                <a:rPr lang="zh-CN" altLang="en-US" sz="2800" dirty="0">
                  <a:solidFill>
                    <a:srgbClr val="8E0000"/>
                  </a:solidFill>
                  <a:cs typeface="+mn-ea"/>
                  <a:sym typeface="+mn-lt"/>
                </a:rPr>
                <a:t>旦</a:t>
              </a:r>
            </a:p>
          </p:txBody>
        </p:sp>
        <p:pic>
          <p:nvPicPr>
            <p:cNvPr id="50" name="图片 49"/>
            <p:cNvPicPr>
              <a:picLocks noChangeAspect="1"/>
            </p:cNvPicPr>
            <p:nvPr/>
          </p:nvPicPr>
          <p:blipFill>
            <a:blip r:embed="rId3" cstate="screen">
              <a:extLst>
                <a:ext uri="{BEBA8EAE-BF5A-486C-A8C5-ECC9F3942E4B}">
                  <a14:imgProps xmlns:a14="http://schemas.microsoft.com/office/drawing/2010/main">
                    <a14:imgLayer r:embed="rId4">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9806007" y="4939027"/>
              <a:ext cx="490439" cy="471172"/>
            </a:xfrm>
            <a:prstGeom prst="rect">
              <a:avLst/>
            </a:prstGeom>
          </p:spPr>
        </p:pic>
      </p:grpSp>
      <p:grpSp>
        <p:nvGrpSpPr>
          <p:cNvPr id="59" name="组合 58"/>
          <p:cNvGrpSpPr/>
          <p:nvPr/>
        </p:nvGrpSpPr>
        <p:grpSpPr>
          <a:xfrm>
            <a:off x="7255516" y="1164771"/>
            <a:ext cx="141845" cy="4713515"/>
            <a:chOff x="7255516" y="1164771"/>
            <a:chExt cx="141845" cy="4713515"/>
          </a:xfrm>
        </p:grpSpPr>
        <p:cxnSp>
          <p:nvCxnSpPr>
            <p:cNvPr id="54" name="直接连接符 53"/>
            <p:cNvCxnSpPr/>
            <p:nvPr/>
          </p:nvCxnSpPr>
          <p:spPr>
            <a:xfrm>
              <a:off x="7326086" y="1164771"/>
              <a:ext cx="0" cy="4713515"/>
            </a:xfrm>
            <a:prstGeom prst="line">
              <a:avLst/>
            </a:prstGeom>
            <a:ln>
              <a:solidFill>
                <a:srgbClr val="8E0000"/>
              </a:solidFill>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7255516" y="1732305"/>
              <a:ext cx="141137" cy="141137"/>
            </a:xfrm>
            <a:prstGeom prst="ellipse">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7" name="椭圆 56"/>
            <p:cNvSpPr/>
            <p:nvPr/>
          </p:nvSpPr>
          <p:spPr>
            <a:xfrm>
              <a:off x="7255516" y="3314133"/>
              <a:ext cx="141137" cy="141137"/>
            </a:xfrm>
            <a:prstGeom prst="ellipse">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7256224" y="5017009"/>
              <a:ext cx="141137" cy="141137"/>
            </a:xfrm>
            <a:prstGeom prst="ellipse">
              <a:avLst/>
            </a:prstGeom>
            <a:solidFill>
              <a:srgbClr val="8E0000"/>
            </a:solid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1" name="文本框 60"/>
          <p:cNvSpPr txBox="1"/>
          <p:nvPr/>
        </p:nvSpPr>
        <p:spPr>
          <a:xfrm>
            <a:off x="1765009" y="1439394"/>
            <a:ext cx="5396748" cy="1061829"/>
          </a:xfrm>
          <a:prstGeom prst="rect">
            <a:avLst/>
          </a:prstGeom>
          <a:noFill/>
        </p:spPr>
        <p:txBody>
          <a:bodyPr vert="horz" wrap="square" rtlCol="0">
            <a:spAutoFit/>
          </a:bodyPr>
          <a:lstStyle/>
          <a:p>
            <a:pPr>
              <a:lnSpc>
                <a:spcPct val="150000"/>
              </a:lnSpc>
            </a:pPr>
            <a:r>
              <a:rPr lang="zh-CN" altLang="en-US" sz="1400" dirty="0">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
        <p:nvSpPr>
          <p:cNvPr id="63" name="文本框 62"/>
          <p:cNvSpPr txBox="1"/>
          <p:nvPr/>
        </p:nvSpPr>
        <p:spPr>
          <a:xfrm>
            <a:off x="1765009" y="3021571"/>
            <a:ext cx="5396748" cy="1061829"/>
          </a:xfrm>
          <a:prstGeom prst="rect">
            <a:avLst/>
          </a:prstGeom>
          <a:noFill/>
        </p:spPr>
        <p:txBody>
          <a:bodyPr vert="horz" wrap="square" rtlCol="0">
            <a:spAutoFit/>
          </a:bodyPr>
          <a:lstStyle/>
          <a:p>
            <a:pPr>
              <a:lnSpc>
                <a:spcPct val="150000"/>
              </a:lnSpc>
            </a:pPr>
            <a:r>
              <a:rPr lang="zh-CN" altLang="en-US" sz="1400" dirty="0">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
        <p:nvSpPr>
          <p:cNvPr id="66" name="文本框 65"/>
          <p:cNvSpPr txBox="1"/>
          <p:nvPr/>
        </p:nvSpPr>
        <p:spPr>
          <a:xfrm>
            <a:off x="1765009" y="4707881"/>
            <a:ext cx="5396748" cy="1061829"/>
          </a:xfrm>
          <a:prstGeom prst="rect">
            <a:avLst/>
          </a:prstGeom>
          <a:noFill/>
        </p:spPr>
        <p:txBody>
          <a:bodyPr vert="horz" wrap="square" rtlCol="0">
            <a:spAutoFit/>
          </a:bodyPr>
          <a:lstStyle/>
          <a:p>
            <a:pPr>
              <a:lnSpc>
                <a:spcPct val="150000"/>
              </a:lnSpc>
            </a:pPr>
            <a:r>
              <a:rPr lang="zh-CN" altLang="en-US" sz="1400" dirty="0">
                <a:cs typeface="+mn-ea"/>
                <a:sym typeface="+mn-lt"/>
              </a:rPr>
              <a:t>此处输入你需要的内容此处输入你需要的内容此处输入你需要的内容此处输入你需要的内容此处输入你需要的内容此处输入你需要的内容此处输入你需要的内容此处</a:t>
            </a:r>
          </a:p>
        </p:txBody>
      </p:sp>
      <p:sp>
        <p:nvSpPr>
          <p:cNvPr id="25" name="文本框 24"/>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fltVal val="0"/>
                                          </p:val>
                                        </p:tav>
                                        <p:tav tm="100000">
                                          <p:val>
                                            <p:strVal val="#ppt_h"/>
                                          </p:val>
                                        </p:tav>
                                      </p:tavLst>
                                    </p:anim>
                                    <p:animEffect transition="in" filter="fade">
                                      <p:cBhvr>
                                        <p:cTn id="19" dur="1000"/>
                                        <p:tgtEl>
                                          <p:spTgt spid="4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1" grpId="0"/>
      <p:bldP spid="63"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449370" y="-787997"/>
            <a:ext cx="5576563" cy="5101669"/>
          </a:xfrm>
          <a:prstGeom prst="rect">
            <a:avLst/>
          </a:prstGeom>
        </p:spPr>
      </p:pic>
      <p:sp>
        <p:nvSpPr>
          <p:cNvPr id="5" name="文本框 4"/>
          <p:cNvSpPr txBox="1"/>
          <p:nvPr/>
        </p:nvSpPr>
        <p:spPr>
          <a:xfrm>
            <a:off x="4525537" y="2545232"/>
            <a:ext cx="4188904" cy="2357845"/>
          </a:xfrm>
          <a:prstGeom prst="rect">
            <a:avLst/>
          </a:prstGeom>
          <a:noFill/>
        </p:spPr>
        <p:txBody>
          <a:bodyPr vert="wordArtVertRtl" wrap="square" rtlCol="0">
            <a:spAutoFit/>
          </a:bodyPr>
          <a:lstStyle/>
          <a:p>
            <a:r>
              <a:rPr lang="zh-CN" altLang="en-US" sz="1400" dirty="0">
                <a:cs typeface="+mn-ea"/>
                <a:sym typeface="+mn-lt"/>
              </a:rPr>
              <a:t>输入需要内容输入需要内容输入需要内容输入需要内容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a:t>
            </a:r>
            <a:endParaRPr lang="en-US" altLang="zh-CN" sz="1400" dirty="0">
              <a:cs typeface="+mn-ea"/>
              <a:sym typeface="+mn-lt"/>
            </a:endParaRPr>
          </a:p>
          <a:p>
            <a:r>
              <a:rPr lang="zh-CN" altLang="en-US" sz="1400" dirty="0">
                <a:cs typeface="+mn-ea"/>
                <a:sym typeface="+mn-lt"/>
              </a:rPr>
              <a:t>输入需要内容输入需要内容输入需要内容输入需要内容</a:t>
            </a:r>
          </a:p>
          <a:p>
            <a:r>
              <a:rPr lang="zh-CN" altLang="en-US" sz="1400" dirty="0">
                <a:cs typeface="+mn-ea"/>
                <a:sym typeface="+mn-lt"/>
              </a:rPr>
              <a:t>输入需要内容输入需要内容输入需要内容</a:t>
            </a:r>
          </a:p>
          <a:p>
            <a:endParaRPr lang="en-US" altLang="zh-CN" sz="1400" dirty="0">
              <a:cs typeface="+mn-ea"/>
              <a:sym typeface="+mn-lt"/>
            </a:endParaRPr>
          </a:p>
        </p:txBody>
      </p:sp>
      <p:sp>
        <p:nvSpPr>
          <p:cNvPr id="6" name="文本框 5"/>
          <p:cNvSpPr txBox="1"/>
          <p:nvPr/>
        </p:nvSpPr>
        <p:spPr>
          <a:xfrm>
            <a:off x="9344577" y="2545232"/>
            <a:ext cx="677108" cy="1725408"/>
          </a:xfrm>
          <a:prstGeom prst="rect">
            <a:avLst/>
          </a:prstGeom>
          <a:noFill/>
          <a:ln>
            <a:solidFill>
              <a:schemeClr val="bg1">
                <a:lumMod val="75000"/>
              </a:schemeClr>
            </a:solidFill>
          </a:ln>
        </p:spPr>
        <p:txBody>
          <a:bodyPr vert="eaVert" wrap="square" rtlCol="0">
            <a:spAutoFit/>
          </a:bodyPr>
          <a:lstStyle/>
          <a:p>
            <a:pPr algn="dist"/>
            <a:r>
              <a:rPr lang="zh-CN" altLang="en-US" sz="3200" dirty="0">
                <a:cs typeface="+mn-ea"/>
                <a:sym typeface="+mn-lt"/>
              </a:rPr>
              <a:t>输入标题</a:t>
            </a:r>
          </a:p>
        </p:txBody>
      </p:sp>
      <p:pic>
        <p:nvPicPr>
          <p:cNvPr id="7" name="图片 6"/>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a:xfrm>
            <a:off x="0" y="6141308"/>
            <a:ext cx="12141240" cy="956295"/>
          </a:xfrm>
          <a:prstGeom prst="rect">
            <a:avLst/>
          </a:prstGeom>
        </p:spPr>
      </p:pic>
      <p:sp>
        <p:nvSpPr>
          <p:cNvPr id="9" name="文本框 8"/>
          <p:cNvSpPr txBox="1"/>
          <p:nvPr/>
        </p:nvSpPr>
        <p:spPr>
          <a:xfrm>
            <a:off x="8123688" y="355398"/>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mc:AlternateContent xmlns:mc="http://schemas.openxmlformats.org/markup-compatibility/2006" xmlns:p14="http://schemas.microsoft.com/office/powerpoint/2010/main">
    <mc:Choice Requires="p14">
      <p:transition p14:dur="100" advClick="0" advTm="0">
        <p:cut/>
      </p:transition>
    </mc:Choice>
    <mc:Fallback xmlns="">
      <p:transition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782644" y="1822076"/>
            <a:ext cx="6626711" cy="3213848"/>
            <a:chOff x="2782644" y="1822076"/>
            <a:chExt cx="6626711" cy="3213848"/>
          </a:xfrm>
        </p:grpSpPr>
        <p:sp>
          <p:nvSpPr>
            <p:cNvPr id="19" name="任意多边形: 形状 18"/>
            <p:cNvSpPr/>
            <p:nvPr/>
          </p:nvSpPr>
          <p:spPr>
            <a:xfrm>
              <a:off x="2782644" y="1822076"/>
              <a:ext cx="6626711" cy="3213848"/>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形状 25"/>
            <p:cNvSpPr/>
            <p:nvPr/>
          </p:nvSpPr>
          <p:spPr>
            <a:xfrm>
              <a:off x="3129691" y="2038686"/>
              <a:ext cx="5932616" cy="2780627"/>
            </a:xfrm>
            <a:custGeom>
              <a:avLst/>
              <a:gdLst>
                <a:gd name="connsiteX0" fmla="*/ 576996 w 6626711"/>
                <a:gd name="connsiteY0" fmla="*/ 0 h 3582297"/>
                <a:gd name="connsiteX1" fmla="*/ 6049720 w 6626711"/>
                <a:gd name="connsiteY1" fmla="*/ 0 h 3582297"/>
                <a:gd name="connsiteX2" fmla="*/ 6050564 w 6626711"/>
                <a:gd name="connsiteY2" fmla="*/ 5533 h 3582297"/>
                <a:gd name="connsiteX3" fmla="*/ 6619273 w 6626711"/>
                <a:gd name="connsiteY3" fmla="*/ 574242 h 3582297"/>
                <a:gd name="connsiteX4" fmla="*/ 6626711 w 6626711"/>
                <a:gd name="connsiteY4" fmla="*/ 575377 h 3582297"/>
                <a:gd name="connsiteX5" fmla="*/ 6626711 w 6626711"/>
                <a:gd name="connsiteY5" fmla="*/ 3006922 h 3582297"/>
                <a:gd name="connsiteX6" fmla="*/ 6619273 w 6626711"/>
                <a:gd name="connsiteY6" fmla="*/ 3008057 h 3582297"/>
                <a:gd name="connsiteX7" fmla="*/ 6050564 w 6626711"/>
                <a:gd name="connsiteY7" fmla="*/ 3576766 h 3582297"/>
                <a:gd name="connsiteX8" fmla="*/ 6049720 w 6626711"/>
                <a:gd name="connsiteY8" fmla="*/ 3582297 h 3582297"/>
                <a:gd name="connsiteX9" fmla="*/ 576995 w 6626711"/>
                <a:gd name="connsiteY9" fmla="*/ 3582297 h 3582297"/>
                <a:gd name="connsiteX10" fmla="*/ 576151 w 6626711"/>
                <a:gd name="connsiteY10" fmla="*/ 3576766 h 3582297"/>
                <a:gd name="connsiteX11" fmla="*/ 7442 w 6626711"/>
                <a:gd name="connsiteY11" fmla="*/ 3008057 h 3582297"/>
                <a:gd name="connsiteX12" fmla="*/ 0 w 6626711"/>
                <a:gd name="connsiteY12" fmla="*/ 3006921 h 3582297"/>
                <a:gd name="connsiteX13" fmla="*/ 0 w 6626711"/>
                <a:gd name="connsiteY13" fmla="*/ 575379 h 3582297"/>
                <a:gd name="connsiteX14" fmla="*/ 7442 w 6626711"/>
                <a:gd name="connsiteY14" fmla="*/ 574243 h 3582297"/>
                <a:gd name="connsiteX15" fmla="*/ 576151 w 6626711"/>
                <a:gd name="connsiteY15" fmla="*/ 5534 h 3582297"/>
                <a:gd name="connsiteX16" fmla="*/ 576996 w 6626711"/>
                <a:gd name="connsiteY16" fmla="*/ 0 h 35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6711" h="3582297">
                  <a:moveTo>
                    <a:pt x="576996" y="0"/>
                  </a:moveTo>
                  <a:lnTo>
                    <a:pt x="6049720" y="0"/>
                  </a:lnTo>
                  <a:lnTo>
                    <a:pt x="6050564" y="5533"/>
                  </a:lnTo>
                  <a:cubicBezTo>
                    <a:pt x="6108978" y="290992"/>
                    <a:pt x="6333814" y="515829"/>
                    <a:pt x="6619273" y="574242"/>
                  </a:cubicBezTo>
                  <a:lnTo>
                    <a:pt x="6626711" y="575377"/>
                  </a:lnTo>
                  <a:lnTo>
                    <a:pt x="6626711" y="3006922"/>
                  </a:lnTo>
                  <a:lnTo>
                    <a:pt x="6619273" y="3008057"/>
                  </a:lnTo>
                  <a:cubicBezTo>
                    <a:pt x="6333814" y="3066471"/>
                    <a:pt x="6108978" y="3291307"/>
                    <a:pt x="6050564" y="3576766"/>
                  </a:cubicBezTo>
                  <a:lnTo>
                    <a:pt x="6049720" y="3582297"/>
                  </a:lnTo>
                  <a:lnTo>
                    <a:pt x="576995" y="3582297"/>
                  </a:lnTo>
                  <a:lnTo>
                    <a:pt x="576151" y="3576766"/>
                  </a:lnTo>
                  <a:cubicBezTo>
                    <a:pt x="517738" y="3291307"/>
                    <a:pt x="292901" y="3066471"/>
                    <a:pt x="7442" y="3008057"/>
                  </a:cubicBezTo>
                  <a:lnTo>
                    <a:pt x="0" y="3006921"/>
                  </a:lnTo>
                  <a:lnTo>
                    <a:pt x="0" y="575379"/>
                  </a:lnTo>
                  <a:lnTo>
                    <a:pt x="7442" y="574243"/>
                  </a:lnTo>
                  <a:cubicBezTo>
                    <a:pt x="292901" y="515830"/>
                    <a:pt x="517738" y="290993"/>
                    <a:pt x="576151" y="5534"/>
                  </a:cubicBezTo>
                  <a:lnTo>
                    <a:pt x="576996" y="0"/>
                  </a:lnTo>
                  <a:close/>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31" name="组合 30"/>
          <p:cNvGrpSpPr/>
          <p:nvPr/>
        </p:nvGrpSpPr>
        <p:grpSpPr>
          <a:xfrm>
            <a:off x="3324114" y="2038686"/>
            <a:ext cx="1518956" cy="2673163"/>
            <a:chOff x="3324114" y="2038686"/>
            <a:chExt cx="1518956" cy="2673163"/>
          </a:xfrm>
        </p:grpSpPr>
        <p:sp>
          <p:nvSpPr>
            <p:cNvPr id="28" name="矩形 27"/>
            <p:cNvSpPr/>
            <p:nvPr/>
          </p:nvSpPr>
          <p:spPr>
            <a:xfrm>
              <a:off x="3324114" y="2038686"/>
              <a:ext cx="1518956" cy="2673163"/>
            </a:xfrm>
            <a:prstGeom prst="rect">
              <a:avLst/>
            </a:prstGeom>
            <a:blipFill dpi="0" rotWithShape="1">
              <a:blip r:embed="rId3" cstate="screen">
                <a:alphaModFix amt="85000"/>
                <a:extLst>
                  <a:ext uri="{BEBA8EAE-BF5A-486C-A8C5-ECC9F3942E4B}">
                    <a14:imgProps xmlns:a14="http://schemas.microsoft.com/office/drawing/2010/main">
                      <a14:imgLayer r:embed="rId4">
                        <a14:imgEffect>
                          <a14:brightnessContrast contrast="-20000"/>
                        </a14:imgEffect>
                        <a14:imgEffect>
                          <a14:colorTemperature colorTemp="53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29"/>
            <p:cNvPicPr>
              <a:picLocks noChangeAspect="1"/>
            </p:cNvPicPr>
            <p:nvPr/>
          </p:nvPicPr>
          <p:blipFill>
            <a:blip r:embed="rId5" cstate="screen">
              <a:extLst>
                <a:ext uri="{BEBA8EAE-BF5A-486C-A8C5-ECC9F3942E4B}">
                  <a14:imgProps xmlns:a14="http://schemas.microsoft.com/office/drawing/2010/main">
                    <a14:imgLayer r:embed="rId6">
                      <a14:imgEffect>
                        <a14:backgroundRemoval t="743" b="97398" l="7500" r="98571">
                          <a14:foregroundMark x1="41429" y1="36431" x2="52143" y2="33457"/>
                          <a14:foregroundMark x1="48929" y1="21190" x2="52857" y2="24164"/>
                          <a14:foregroundMark x1="46786" y1="60223" x2="48929" y2="65799"/>
                          <a14:foregroundMark x1="46071" y1="82900" x2="65000" y2="75836"/>
                        </a14:backgroundRemoval>
                      </a14:imgEffect>
                    </a14:imgLayer>
                  </a14:imgProps>
                </a:ext>
              </a:extLst>
            </a:blip>
            <a:stretch>
              <a:fillRect/>
            </a:stretch>
          </p:blipFill>
          <p:spPr>
            <a:xfrm>
              <a:off x="3789268" y="3149301"/>
              <a:ext cx="773621" cy="743229"/>
            </a:xfrm>
            <a:prstGeom prst="rect">
              <a:avLst/>
            </a:prstGeom>
          </p:spPr>
        </p:pic>
      </p:grpSp>
      <p:sp>
        <p:nvSpPr>
          <p:cNvPr id="33" name="文本框 32"/>
          <p:cNvSpPr txBox="1"/>
          <p:nvPr/>
        </p:nvSpPr>
        <p:spPr>
          <a:xfrm>
            <a:off x="4909936" y="2413336"/>
            <a:ext cx="1761340" cy="1015663"/>
          </a:xfrm>
          <a:prstGeom prst="rect">
            <a:avLst/>
          </a:prstGeom>
          <a:noFill/>
        </p:spPr>
        <p:txBody>
          <a:bodyPr vert="horz" wrap="square" rtlCol="0">
            <a:spAutoFit/>
          </a:bodyPr>
          <a:lstStyle/>
          <a:p>
            <a:r>
              <a:rPr lang="zh-CN" altLang="en-US" sz="6000" dirty="0">
                <a:solidFill>
                  <a:srgbClr val="8E0000"/>
                </a:solidFill>
                <a:cs typeface="+mn-ea"/>
                <a:sym typeface="+mn-lt"/>
              </a:rPr>
              <a:t>［贰］</a:t>
            </a:r>
          </a:p>
        </p:txBody>
      </p:sp>
      <p:sp>
        <p:nvSpPr>
          <p:cNvPr id="34" name="文本框 33"/>
          <p:cNvSpPr txBox="1"/>
          <p:nvPr/>
        </p:nvSpPr>
        <p:spPr>
          <a:xfrm>
            <a:off x="5084608" y="3725243"/>
            <a:ext cx="3173335" cy="584775"/>
          </a:xfrm>
          <a:prstGeom prst="rect">
            <a:avLst/>
          </a:prstGeom>
          <a:noFill/>
        </p:spPr>
        <p:txBody>
          <a:bodyPr vert="horz" wrap="square" rtlCol="0">
            <a:spAutoFit/>
          </a:bodyPr>
          <a:lstStyle/>
          <a:p>
            <a:pPr algn="dist"/>
            <a:r>
              <a:rPr lang="zh-CN" altLang="en-US" sz="3200" dirty="0">
                <a:solidFill>
                  <a:schemeClr val="tx1">
                    <a:lumMod val="75000"/>
                    <a:lumOff val="25000"/>
                  </a:schemeClr>
                </a:solidFill>
                <a:cs typeface="+mn-ea"/>
                <a:sym typeface="+mn-lt"/>
              </a:rPr>
              <a:t>输入需要标题</a:t>
            </a:r>
          </a:p>
        </p:txBody>
      </p:sp>
      <p:pic>
        <p:nvPicPr>
          <p:cNvPr id="37" name="图片 36"/>
          <p:cNvPicPr>
            <a:picLocks noChangeAspect="1"/>
          </p:cNvPicPr>
          <p:nvPr/>
        </p:nvPicPr>
        <p:blipFill>
          <a:blip r:embed="rId7" cstate="screen">
            <a:clrChange>
              <a:clrFrom>
                <a:srgbClr val="FFFFFF"/>
              </a:clrFrom>
              <a:clrTo>
                <a:srgbClr val="FFFFFF">
                  <a:alpha val="0"/>
                </a:srgbClr>
              </a:clrTo>
            </a:clrChange>
          </a:blip>
          <a:stretch>
            <a:fillRect/>
          </a:stretch>
        </p:blipFill>
        <p:spPr>
          <a:xfrm flipH="1">
            <a:off x="6818417" y="1609214"/>
            <a:ext cx="2277323" cy="1608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anim calcmode="lin" valueType="num">
                                      <p:cBhvr>
                                        <p:cTn id="17" dur="1000" fill="hold"/>
                                        <p:tgtEl>
                                          <p:spTgt spid="37"/>
                                        </p:tgtEl>
                                        <p:attrNameLst>
                                          <p:attrName>ppt_x</p:attrName>
                                        </p:attrNameLst>
                                      </p:cBhvr>
                                      <p:tavLst>
                                        <p:tav tm="0">
                                          <p:val>
                                            <p:strVal val="#ppt_x"/>
                                          </p:val>
                                        </p:tav>
                                        <p:tav tm="100000">
                                          <p:val>
                                            <p:strVal val="#ppt_x"/>
                                          </p:val>
                                        </p:tav>
                                      </p:tavLst>
                                    </p:anim>
                                    <p:anim calcmode="lin" valueType="num">
                                      <p:cBhvr>
                                        <p:cTn id="18" dur="1000" fill="hold"/>
                                        <p:tgtEl>
                                          <p:spTgt spid="3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1)">
                                      <p:cBhvr>
                                        <p:cTn id="22" dur="1000"/>
                                        <p:tgtEl>
                                          <p:spTgt spid="33"/>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1805893" y="1862717"/>
            <a:ext cx="8930641" cy="4087907"/>
            <a:chOff x="1810870" y="1323190"/>
            <a:chExt cx="8930641" cy="4087907"/>
          </a:xfrm>
        </p:grpSpPr>
        <p:cxnSp>
          <p:nvCxnSpPr>
            <p:cNvPr id="33" name="直接连接符 32"/>
            <p:cNvCxnSpPr/>
            <p:nvPr/>
          </p:nvCxnSpPr>
          <p:spPr>
            <a:xfrm>
              <a:off x="6779111" y="3830618"/>
              <a:ext cx="0" cy="1580479"/>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905948" y="1323190"/>
              <a:ext cx="0" cy="1355464"/>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ackgroundRemoval t="0" b="100000" l="6283" r="92408"/>
                      </a14:imgEffect>
                    </a14:imgLayer>
                  </a14:imgProps>
                </a:ext>
              </a:extLst>
            </a:blip>
            <a:stretch>
              <a:fillRect/>
            </a:stretch>
          </p:blipFill>
          <p:spPr>
            <a:xfrm>
              <a:off x="4451176" y="2279681"/>
              <a:ext cx="3669754" cy="2737906"/>
            </a:xfrm>
            <a:prstGeom prst="rect">
              <a:avLst/>
            </a:prstGeom>
          </p:spPr>
        </p:pic>
        <p:cxnSp>
          <p:nvCxnSpPr>
            <p:cNvPr id="14" name="直接连接符 13"/>
            <p:cNvCxnSpPr/>
            <p:nvPr/>
          </p:nvCxnSpPr>
          <p:spPr>
            <a:xfrm>
              <a:off x="3195021" y="1335741"/>
              <a:ext cx="2710927" cy="0"/>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195021" y="1323190"/>
              <a:ext cx="0" cy="2105810"/>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810870" y="3429000"/>
              <a:ext cx="1384151" cy="0"/>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765466" y="5411097"/>
              <a:ext cx="2077320" cy="0"/>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8842786" y="3732904"/>
              <a:ext cx="514574" cy="1678193"/>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357360" y="3732904"/>
              <a:ext cx="1384151" cy="0"/>
            </a:xfrm>
            <a:prstGeom prst="line">
              <a:avLst/>
            </a:prstGeom>
            <a:ln w="28575">
              <a:solidFill>
                <a:srgbClr val="8E0000"/>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3588981" y="2010865"/>
            <a:ext cx="1913051" cy="1384995"/>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p>
          <a:p>
            <a:pPr algn="dist"/>
            <a:endParaRPr lang="zh-CN" altLang="en-US" sz="1400" dirty="0">
              <a:cs typeface="+mn-ea"/>
              <a:sym typeface="+mn-lt"/>
            </a:endParaRPr>
          </a:p>
        </p:txBody>
      </p:sp>
      <p:sp>
        <p:nvSpPr>
          <p:cNvPr id="47" name="文本框 46"/>
          <p:cNvSpPr txBox="1"/>
          <p:nvPr/>
        </p:nvSpPr>
        <p:spPr>
          <a:xfrm>
            <a:off x="6873811" y="4742248"/>
            <a:ext cx="1913051" cy="1169551"/>
          </a:xfrm>
          <a:prstGeom prst="rect">
            <a:avLst/>
          </a:prstGeom>
          <a:noFill/>
        </p:spPr>
        <p:txBody>
          <a:bodyPr wrap="square" rtlCol="0">
            <a:spAutoFit/>
          </a:bodyPr>
          <a:lstStyle/>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endParaRPr lang="en-US" altLang="zh-CN" sz="1400" dirty="0">
              <a:cs typeface="+mn-ea"/>
              <a:sym typeface="+mn-lt"/>
            </a:endParaRPr>
          </a:p>
          <a:p>
            <a:pPr algn="dist"/>
            <a:r>
              <a:rPr lang="zh-CN" altLang="en-US" sz="1400" dirty="0">
                <a:cs typeface="+mn-ea"/>
                <a:sym typeface="+mn-lt"/>
              </a:rPr>
              <a:t>输入内容输入内容</a:t>
            </a:r>
          </a:p>
        </p:txBody>
      </p:sp>
      <p:sp>
        <p:nvSpPr>
          <p:cNvPr id="48" name="文本框 47"/>
          <p:cNvSpPr txBox="1"/>
          <p:nvPr/>
        </p:nvSpPr>
        <p:spPr>
          <a:xfrm>
            <a:off x="1985506" y="2508229"/>
            <a:ext cx="1105230" cy="1384995"/>
          </a:xfrm>
          <a:prstGeom prst="rect">
            <a:avLst/>
          </a:prstGeom>
          <a:noFill/>
        </p:spPr>
        <p:txBody>
          <a:bodyPr wrap="square" rtlCol="0">
            <a:spAutoFit/>
          </a:bodyPr>
          <a:lstStyle/>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p>
          <a:p>
            <a:pPr algn="dist"/>
            <a:r>
              <a:rPr lang="zh-CN" altLang="en-US" sz="1400" dirty="0">
                <a:cs typeface="+mn-ea"/>
                <a:sym typeface="+mn-lt"/>
              </a:rPr>
              <a:t>输入内容</a:t>
            </a:r>
          </a:p>
        </p:txBody>
      </p:sp>
      <p:sp>
        <p:nvSpPr>
          <p:cNvPr id="49" name="文本框 48"/>
          <p:cNvSpPr txBox="1"/>
          <p:nvPr/>
        </p:nvSpPr>
        <p:spPr>
          <a:xfrm>
            <a:off x="9559665" y="4370145"/>
            <a:ext cx="1105230" cy="1600438"/>
          </a:xfrm>
          <a:prstGeom prst="rect">
            <a:avLst/>
          </a:prstGeom>
          <a:noFill/>
        </p:spPr>
        <p:txBody>
          <a:bodyPr wrap="square" rtlCol="0">
            <a:spAutoFit/>
          </a:bodyPr>
          <a:lstStyle/>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endParaRPr lang="en-US" altLang="zh-CN" sz="1400" dirty="0">
              <a:cs typeface="+mn-ea"/>
              <a:sym typeface="+mn-lt"/>
            </a:endParaRPr>
          </a:p>
          <a:p>
            <a:pPr algn="dist"/>
            <a:r>
              <a:rPr lang="zh-CN" altLang="en-US" sz="1400" dirty="0">
                <a:cs typeface="+mn-ea"/>
                <a:sym typeface="+mn-lt"/>
              </a:rPr>
              <a:t>输入内容</a:t>
            </a:r>
          </a:p>
          <a:p>
            <a:pPr algn="dist"/>
            <a:r>
              <a:rPr lang="zh-CN" altLang="en-US" sz="1400" dirty="0">
                <a:cs typeface="+mn-ea"/>
                <a:sym typeface="+mn-lt"/>
              </a:rPr>
              <a:t>输入内容</a:t>
            </a:r>
          </a:p>
          <a:p>
            <a:pPr algn="dist"/>
            <a:endParaRPr lang="zh-CN" altLang="en-US" sz="1400" dirty="0">
              <a:cs typeface="+mn-ea"/>
              <a:sym typeface="+mn-lt"/>
            </a:endParaRPr>
          </a:p>
        </p:txBody>
      </p:sp>
      <p:pic>
        <p:nvPicPr>
          <p:cNvPr id="16" name="图片 15"/>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Lst>
          </a:blip>
          <a:srcRect/>
          <a:stretch>
            <a:fillRect/>
          </a:stretch>
        </p:blipFill>
        <p:spPr>
          <a:xfrm>
            <a:off x="0" y="6141308"/>
            <a:ext cx="12141240" cy="956295"/>
          </a:xfrm>
          <a:prstGeom prst="rect">
            <a:avLst/>
          </a:prstGeom>
        </p:spPr>
      </p:pic>
      <p:sp>
        <p:nvSpPr>
          <p:cNvPr id="19" name="文本框 18"/>
          <p:cNvSpPr txBox="1"/>
          <p:nvPr/>
        </p:nvSpPr>
        <p:spPr>
          <a:xfrm>
            <a:off x="567803" y="470359"/>
            <a:ext cx="3795993" cy="523220"/>
          </a:xfrm>
          <a:prstGeom prst="rect">
            <a:avLst/>
          </a:prstGeom>
          <a:noFill/>
        </p:spPr>
        <p:txBody>
          <a:bodyPr wrap="square" rtlCol="0">
            <a:spAutoFit/>
          </a:bodyPr>
          <a:lstStyle/>
          <a:p>
            <a:r>
              <a:rPr lang="zh-CN" altLang="en-US" sz="2800" dirty="0">
                <a:solidFill>
                  <a:schemeClr val="tx1">
                    <a:lumMod val="65000"/>
                    <a:lumOff val="35000"/>
                  </a:schemeClr>
                </a:solidFill>
                <a:cs typeface="+mn-ea"/>
                <a:sym typeface="+mn-lt"/>
              </a:rPr>
              <a:t>请在这里输入章节标题</a:t>
            </a:r>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49" grpId="0"/>
    </p:bldLst>
  </p:timing>
</p:sld>
</file>

<file path=ppt/theme/theme1.xml><?xml version="1.0" encoding="utf-8"?>
<a:theme xmlns:a="http://schemas.openxmlformats.org/drawingml/2006/main" name=" 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5iowb5x">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1312</Words>
  <Application>Microsoft Office PowerPoint</Application>
  <PresentationFormat>宽屏</PresentationFormat>
  <Paragraphs>219</Paragraphs>
  <Slides>25</Slides>
  <Notes>25</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25</vt:i4>
      </vt:variant>
    </vt:vector>
  </HeadingPairs>
  <TitlesOfParts>
    <vt:vector size="33" baseType="lpstr">
      <vt:lpstr>等线</vt:lpstr>
      <vt:lpstr>宋体</vt:lpstr>
      <vt:lpstr>微软雅黑</vt:lpstr>
      <vt:lpstr>义启小魏楷</vt:lpstr>
      <vt:lpstr>Arial</vt:lpstr>
      <vt:lpstr>Calibri</vt:lpstr>
      <vt:lpstr> 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2022-03-11T03:53:09Z</dcterms:created>
  <dcterms:modified xsi:type="dcterms:W3CDTF">2023-01-10T05:54:51Z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6C921C1295FF43E2947F15B9EF0D3601</vt:lpwstr>
  </property>
  <property fmtid="{D5CDD505-2E9C-101B-9397-08002B2CF9AE}" pid="3" name="KSOProductBuildVer">
    <vt:lpwstr>2052-11.1.0.11365</vt:lpwstr>
  </property>
  <property fmtid="{A09F084E-AD41-489F-8076-AA5BE3082BCA}" pid="100">
    <vt:ui4>5</vt:ui4>
  </property>
  <property fmtid="{64440492-4C8B-11D1-8B70-080036B11A03}" pid="11">
    <vt:lpwstr>www.2ppt.com-爱PPT提供资源下载</vt:lpwstr>
  </property>
</Properties>
</file>