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7407-32CE-4EFD-9559-8CC9381B42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147C-4B54-4F04-9E79-20462B324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69F8-56CA-40EF-9A7D-7AD4FBB61B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3017-5D51-4755-9FF8-96C196ED9C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68E1-4D89-4EC6-BC38-643D8DD652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8D32-36C2-41BC-8227-D1F7D84D18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D1FF-E03E-4842-AA08-BA0B519482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3965-0827-491C-9C08-03CC15BE96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9B83-01A5-4483-AA62-35415B9291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63C0-86C4-46C2-AF24-EC64BB7A89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7A69-C7A9-412D-9E24-FE4ADA9330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2878-7E90-481F-9DF2-57AA32AA9C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77DFF8A-2B20-4F5A-A675-4B4CB8595CD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19283" y="908720"/>
            <a:ext cx="777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冀教版六年级数学下册第三单元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227687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kern="10" dirty="0" smtClean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容积计算</a:t>
            </a:r>
            <a:endParaRPr lang="zh-CN" altLang="en-US" sz="9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20" y="5589240"/>
            <a:ext cx="9132380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650" y="90872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一个零件如下图，求它的体积。（单位：毫米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269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773238"/>
            <a:ext cx="2238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339975" y="2564904"/>
            <a:ext cx="4103688" cy="2376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再见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54977" y="714374"/>
            <a:ext cx="8292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722" y="2132856"/>
            <a:ext cx="83134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04800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、结合具体事例，经历探索容积计算问题的过程。</a:t>
            </a:r>
          </a:p>
          <a:p>
            <a:pPr indent="304800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掌握计算容积的方法，能解决有关容积的简单实际问题。</a:t>
            </a:r>
          </a:p>
          <a:p>
            <a:pPr indent="304800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在解决容积问题的过程中，体验数学与日常生活的密切联系。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91951"/>
            <a:ext cx="781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476375" y="1036414"/>
            <a:ext cx="705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一个保温杯，从外面测量的尺寸如图所示。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9750" y="1900014"/>
            <a:ext cx="705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）这个保温杯的体积是多少立方厘米？</a:t>
            </a:r>
          </a:p>
        </p:txBody>
      </p:sp>
      <p:pic>
        <p:nvPicPr>
          <p:cNvPr id="4104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404839"/>
            <a:ext cx="2000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1625" y="2981101"/>
            <a:ext cx="691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7÷2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²×18=692.37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（立方厘米）</a:t>
            </a:r>
            <a:endParaRPr kumimoji="1"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0188" y="3973289"/>
            <a:ext cx="7056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答：这个保温杯的体积是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692.37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立方厘米。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7" grpId="0"/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2492375"/>
            <a:ext cx="12715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60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）已知保温杯壁的厚度是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0.8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厘米。这个保温杯能容纳多少毫升的水？（得数保留整数）</a:t>
            </a:r>
          </a:p>
        </p:txBody>
      </p:sp>
      <p:pic>
        <p:nvPicPr>
          <p:cNvPr id="5125" name="Picture 5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12875"/>
            <a:ext cx="285115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1341438"/>
            <a:ext cx="29273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835150" y="4062413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内直径：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7-0.8×2=5.4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（厘米）</a:t>
            </a:r>
            <a:endParaRPr kumimoji="1"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35150" y="45085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内高度：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18-0.8×2=16.4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（厘米）</a:t>
            </a:r>
            <a:endParaRPr kumimoji="1"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195513" y="5013325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容积： 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5.4÷2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²×16.4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132138" y="5445125"/>
            <a:ext cx="316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≈375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（立方厘米）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75013" y="5862638"/>
            <a:ext cx="230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=375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（毫升）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8" grpId="0"/>
      <p:bldP spid="5129" grpId="0"/>
      <p:bldP spid="5130" grpId="0"/>
      <p:bldP spid="5131" grpId="0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3563938" y="790575"/>
            <a:ext cx="226695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讨论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计算容积与计算体积有什么相同点和不同点？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750" y="3802063"/>
            <a:ext cx="849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算一算：把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个这样的保温杯倒满，大约需要多少千克水？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76250"/>
            <a:ext cx="23034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拿一个水杯，量出它的内直径和高，算一算这个水杯大约可以装多少水。</a:t>
            </a:r>
          </a:p>
        </p:txBody>
      </p:sp>
      <p:pic>
        <p:nvPicPr>
          <p:cNvPr id="7175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213100"/>
            <a:ext cx="2762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04813"/>
            <a:ext cx="2376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7200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一个玻璃杯（如右图），从里面量底面半径是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厘米，高是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厘米。这个杯中的水有多少升？</a:t>
            </a:r>
          </a:p>
        </p:txBody>
      </p:sp>
      <p:pic>
        <p:nvPicPr>
          <p:cNvPr id="8198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373438"/>
            <a:ext cx="26955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560" y="849335"/>
            <a:ext cx="784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一个圆柱形柴油筒，它的内直径是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分米，高是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分米。每升柴油重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0.85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千克，这个油桶能装柴油多少千克？（得数保留两位小数）</a:t>
            </a:r>
          </a:p>
        </p:txBody>
      </p:sp>
      <p:pic>
        <p:nvPicPr>
          <p:cNvPr id="9221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491" y="2754313"/>
            <a:ext cx="26860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一个圆柱形汽油桶，从里面量底面积半径是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分米，高是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米。这个油桶大约能装汽油多少千克？（得数保留整数）</a:t>
            </a:r>
          </a:p>
        </p:txBody>
      </p:sp>
      <p:pic>
        <p:nvPicPr>
          <p:cNvPr id="10245" name="Picture 5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781300"/>
            <a:ext cx="5886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全屏显示(4:3)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汉仪大宋简</vt:lpstr>
      <vt:lpstr>华文楷体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2014-02-23T09:35:00Z</dcterms:created>
  <dcterms:modified xsi:type="dcterms:W3CDTF">2023-01-16T18:46:40Z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E0BBDEBF052D4931928461A5A1FCD3C3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