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88" r:id="rId3"/>
    <p:sldId id="275" r:id="rId4"/>
    <p:sldId id="276" r:id="rId5"/>
    <p:sldId id="269" r:id="rId6"/>
    <p:sldId id="264" r:id="rId7"/>
    <p:sldId id="283" r:id="rId8"/>
    <p:sldId id="261" r:id="rId9"/>
    <p:sldId id="277" r:id="rId10"/>
    <p:sldId id="272" r:id="rId11"/>
    <p:sldId id="266" r:id="rId12"/>
    <p:sldId id="258" r:id="rId13"/>
    <p:sldId id="278" r:id="rId14"/>
    <p:sldId id="273" r:id="rId15"/>
    <p:sldId id="268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FF00FF"/>
    <a:srgbClr val="009900"/>
    <a:srgbClr val="6600CC"/>
    <a:srgbClr val="0000FF"/>
    <a:srgbClr val="FF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C6B3A-DF3F-4B43-82C0-2AA30A2A95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B1C26-0CED-4E02-86FB-A27AA94D3E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B1C26-0CED-4E02-86FB-A27AA94D3E4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 descr="纸袋"/>
          <p:cNvSpPr>
            <a:spLocks noChangeArrowheads="1" noChangeShapeType="1"/>
          </p:cNvSpPr>
          <p:nvPr/>
        </p:nvSpPr>
        <p:spPr bwMode="auto">
          <a:xfrm>
            <a:off x="1266833" y="971592"/>
            <a:ext cx="6680386" cy="188227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1600" b="1" i="1" dirty="0">
                <a:ln w="9525">
                  <a:noFill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/>
              </a:rPr>
              <a:t>Lesson 3 </a:t>
            </a:r>
          </a:p>
          <a:p>
            <a:pPr algn="ctr"/>
            <a:r>
              <a:rPr lang="en-US" altLang="zh-CN" sz="2800" b="1" i="1" dirty="0">
                <a:ln w="9525">
                  <a:noFill/>
                  <a:round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anose="02050604050505020204"/>
              </a:rPr>
              <a:t>We sing here.</a:t>
            </a:r>
            <a:endParaRPr lang="zh-CN" altLang="en-US" sz="2800" b="1" i="1" dirty="0">
              <a:ln w="9525">
                <a:noFill/>
                <a:round/>
              </a:ln>
              <a:solidFill>
                <a:schemeClr val="tx1">
                  <a:lumMod val="95000"/>
                  <a:lumOff val="5000"/>
                </a:schemeClr>
              </a:solidFill>
              <a:latin typeface="Bookman Old Style" panose="02050604050505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9575" y="4171908"/>
            <a:ext cx="915357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SC009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43600" y="400050"/>
            <a:ext cx="251460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257300"/>
            <a:ext cx="5867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-- This </a:t>
            </a:r>
            <a:r>
              <a:rPr lang="en-US" sz="40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is our </a:t>
            </a:r>
            <a:r>
              <a:rPr lang="en-US" altLang="zh-CN" sz="4000" b="1" i="1" dirty="0">
                <a:solidFill>
                  <a:schemeClr val="hlink"/>
                </a:solidFill>
                <a:latin typeface="Arial" panose="020B0604020202020204"/>
              </a:rPr>
              <a:t>…</a:t>
            </a:r>
            <a:r>
              <a:rPr lang="en-US" altLang="zh-CN" sz="40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sz="40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-- </a:t>
            </a:r>
            <a:r>
              <a:rPr lang="en-US" altLang="zh-CN" sz="40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We </a:t>
            </a:r>
            <a:r>
              <a:rPr lang="en-US" altLang="zh-CN" sz="4000" b="1" i="1" dirty="0">
                <a:solidFill>
                  <a:schemeClr val="hlink"/>
                </a:solidFill>
                <a:latin typeface="Arial" panose="020B0604020202020204"/>
              </a:rPr>
              <a:t>…</a:t>
            </a:r>
            <a:r>
              <a:rPr lang="en-US" altLang="zh-CN" sz="40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here/there .</a:t>
            </a:r>
            <a:endParaRPr lang="en-US" sz="4000" b="1" i="1" dirty="0">
              <a:solidFill>
                <a:schemeClr val="hlin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269" name="WordArt 5"/>
          <p:cNvSpPr>
            <a:spLocks noChangeArrowheads="1" noChangeShapeType="1"/>
          </p:cNvSpPr>
          <p:nvPr/>
        </p:nvSpPr>
        <p:spPr bwMode="auto">
          <a:xfrm>
            <a:off x="228600" y="171450"/>
            <a:ext cx="3124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Pair work.</a:t>
            </a:r>
            <a:endParaRPr lang="zh-CN" altLang="en-US" sz="3600" b="1" i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  <p:pic>
        <p:nvPicPr>
          <p:cNvPr id="11270" name="Picture 6" descr="016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828801"/>
            <a:ext cx="3886200" cy="167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u=254474484,4063167971&amp;fm=5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91200" y="3486150"/>
            <a:ext cx="2819400" cy="140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01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37323"/>
            <a:ext cx="4038600" cy="180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/>
          </p:cNvSpPr>
          <p:nvPr/>
        </p:nvSpPr>
        <p:spPr bwMode="auto">
          <a:xfrm>
            <a:off x="457200" y="342900"/>
            <a:ext cx="29718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dirty="0">
                <a:ln w="9525">
                  <a:solidFill>
                    <a:srgbClr val="000000"/>
                  </a:solidFill>
                  <a:round/>
                </a:ln>
                <a:solidFill>
                  <a:srgbClr val="FF99CC"/>
                </a:solidFill>
                <a:latin typeface="Times New Roman" panose="02020603050405020304"/>
                <a:cs typeface="Times New Roman" panose="02020603050405020304"/>
              </a:rPr>
              <a:t>Let's chant.</a:t>
            </a:r>
            <a:endParaRPr lang="zh-CN" altLang="en-US" sz="3600" b="1" i="1" dirty="0">
              <a:ln w="9525">
                <a:solidFill>
                  <a:srgbClr val="000000"/>
                </a:solidFill>
                <a:round/>
              </a:ln>
              <a:solidFill>
                <a:srgbClr val="FF99CC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09600" y="1028700"/>
            <a:ext cx="8077200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1400" dirty="0"/>
              <a:t>	</a:t>
            </a:r>
            <a:r>
              <a:rPr lang="en-US" altLang="zh-CN" sz="1400" dirty="0"/>
              <a:t>  </a:t>
            </a:r>
            <a:r>
              <a:rPr lang="zh-CN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Sing</a:t>
            </a:r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sing</a:t>
            </a:r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, </a:t>
            </a:r>
            <a:r>
              <a:rPr lang="zh-CN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sing</a:t>
            </a:r>
            <a:endParaRPr lang="zh-CN" altLang="en-US" sz="3200" b="1" i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S</a:t>
            </a:r>
            <a:r>
              <a:rPr lang="zh-CN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ing</a:t>
            </a:r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in the music room;</a:t>
            </a:r>
          </a:p>
          <a:p>
            <a:endParaRPr lang="zh-CN" altLang="en-US" sz="2000" b="1" i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Make</a:t>
            </a:r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make</a:t>
            </a:r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make things</a:t>
            </a:r>
            <a:r>
              <a:rPr lang="zh-CN" altLang="en-US" sz="32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   </a:t>
            </a:r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Making things </a:t>
            </a:r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in the art room;</a:t>
            </a:r>
          </a:p>
          <a:p>
            <a:endParaRPr lang="zh-CN" altLang="en-US" sz="2000" b="1" i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Play</a:t>
            </a:r>
            <a:r>
              <a:rPr lang="zh-CN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 play</a:t>
            </a:r>
            <a:r>
              <a:rPr lang="zh-CN" altLang="en-US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3200" b="1" i="1" dirty="0">
                <a:solidFill>
                  <a:srgbClr val="FF3300"/>
                </a:solidFill>
                <a:latin typeface="Times New Roman" panose="02020603050405020304" pitchFamily="18" charset="0"/>
              </a:rPr>
              <a:t>play</a:t>
            </a:r>
            <a:endParaRPr lang="zh-CN" altLang="en-US" sz="3200" b="1" i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Play baseball</a:t>
            </a:r>
            <a:r>
              <a:rPr lang="en-US" altLang="zh-CN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 on the playground</a:t>
            </a:r>
            <a:r>
              <a:rPr lang="zh-CN" altLang="en-US" sz="3200" b="1" i="1" dirty="0">
                <a:solidFill>
                  <a:schemeClr val="hlink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图片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714750"/>
            <a:ext cx="14478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 descr="图片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714750"/>
            <a:ext cx="14478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图片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714750"/>
            <a:ext cx="14478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图片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3714750"/>
            <a:ext cx="14478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429000" y="1828800"/>
            <a:ext cx="5257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962400" y="1828800"/>
            <a:ext cx="457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sp>
        <p:nvSpPr>
          <p:cNvPr id="18442" name="WordArt 10"/>
          <p:cNvSpPr>
            <a:spLocks noChangeArrowheads="1" noChangeShapeType="1"/>
          </p:cNvSpPr>
          <p:nvPr/>
        </p:nvSpPr>
        <p:spPr bwMode="auto">
          <a:xfrm>
            <a:off x="3124200" y="1714500"/>
            <a:ext cx="4876800" cy="742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latin typeface="Times New Roman" panose="02020603050405020304"/>
                <a:cs typeface="Times New Roman" panose="02020603050405020304"/>
              </a:rPr>
              <a:t>Let's copy .</a:t>
            </a:r>
            <a:endParaRPr lang="zh-CN" altLang="en-US" sz="3600" b="1" i="1">
              <a:ln w="9525">
                <a:solidFill>
                  <a:srgbClr val="000000"/>
                </a:solidFill>
                <a:round/>
              </a:ln>
              <a:solidFill>
                <a:srgbClr val="00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WordArt 5"/>
          <p:cNvSpPr>
            <a:spLocks noChangeArrowheads="1" noChangeShapeType="1"/>
          </p:cNvSpPr>
          <p:nvPr/>
        </p:nvSpPr>
        <p:spPr bwMode="auto">
          <a:xfrm>
            <a:off x="4038600" y="171450"/>
            <a:ext cx="41910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12700">
                  <a:solidFill>
                    <a:srgbClr val="00CCFF"/>
                  </a:solidFill>
                  <a:round/>
                </a:ln>
                <a:solidFill>
                  <a:srgbClr val="6600CC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Match and say .</a:t>
            </a:r>
            <a:endParaRPr lang="zh-CN" altLang="en-US" sz="3600" b="1" i="1" kern="10">
              <a:ln w="12700">
                <a:solidFill>
                  <a:srgbClr val="00CCFF"/>
                </a:solidFill>
                <a:round/>
              </a:ln>
              <a:solidFill>
                <a:srgbClr val="6600CC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23558" name="Picture 6" descr="01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787A79"/>
              </a:clrFrom>
              <a:clrTo>
                <a:srgbClr val="787A7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055" y="628650"/>
            <a:ext cx="5076825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28699" y="285810"/>
            <a:ext cx="46926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44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in the </a:t>
            </a:r>
            <a:r>
              <a:rPr lang="zh-CN" altLang="en-US" sz="4400" b="1" i="1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23560" name="Picture 8" descr="0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3254" y="971550"/>
            <a:ext cx="28956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1" name="Picture 9" descr="0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3254" y="2171700"/>
            <a:ext cx="28956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0454" y="3486151"/>
            <a:ext cx="2209800" cy="1298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924054" y="1714500"/>
            <a:ext cx="2209800" cy="21145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3076454" y="2286000"/>
            <a:ext cx="3886200" cy="177165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000254" y="2857500"/>
            <a:ext cx="2057400" cy="228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50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50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4" grpId="0" animBg="1"/>
      <p:bldP spid="23565" grpId="0" animBg="1"/>
      <p:bldP spid="235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WordArt 3"/>
          <p:cNvSpPr>
            <a:spLocks noChangeArrowheads="1" noChangeShapeType="1"/>
          </p:cNvSpPr>
          <p:nvPr/>
        </p:nvSpPr>
        <p:spPr bwMode="auto">
          <a:xfrm>
            <a:off x="914400" y="457200"/>
            <a:ext cx="42672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ookman Old Style" panose="02050604050505020204"/>
              </a:rPr>
              <a:t>Read and choose.</a:t>
            </a:r>
            <a:endParaRPr lang="zh-CN" altLang="en-US" sz="3600" b="1" i="1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ookman Old Style" panose="02050604050505020204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04800" y="1314450"/>
            <a:ext cx="88392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Bookman Old Style" panose="02050604050505020204" pitchFamily="18" charset="0"/>
              </a:rPr>
              <a:t>1</a:t>
            </a:r>
            <a:r>
              <a:rPr lang="zh-CN" altLang="en-US" sz="3200" b="1" dirty="0">
                <a:latin typeface="Bookman Old Style" panose="02050604050505020204" pitchFamily="18" charset="0"/>
              </a:rPr>
              <a:t>、</a:t>
            </a:r>
            <a:r>
              <a:rPr lang="en-US" sz="3200" b="1" dirty="0">
                <a:latin typeface="Bookman Old Style" panose="02050604050505020204" pitchFamily="18" charset="0"/>
              </a:rPr>
              <a:t>We </a:t>
            </a:r>
            <a:r>
              <a:rPr lang="en-US" sz="3200" b="1" u="sng" dirty="0">
                <a:latin typeface="Bookman Old Style" panose="02050604050505020204" pitchFamily="18" charset="0"/>
              </a:rPr>
              <a:t>       </a:t>
            </a:r>
            <a:r>
              <a:rPr lang="en-US" sz="3200" b="1" dirty="0">
                <a:latin typeface="Bookman Old Style" panose="02050604050505020204" pitchFamily="18" charset="0"/>
              </a:rPr>
              <a:t> in  the  art room.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6600CC"/>
                </a:solidFill>
                <a:latin typeface="Bookman Old Style" panose="02050604050505020204" pitchFamily="18" charset="0"/>
              </a:rPr>
              <a:t>A. sing    B. draw    </a:t>
            </a:r>
            <a:r>
              <a:rPr lang="en-US" sz="3200" b="1" dirty="0" err="1">
                <a:solidFill>
                  <a:srgbClr val="6600CC"/>
                </a:solidFill>
                <a:latin typeface="Bookman Old Style" panose="02050604050505020204" pitchFamily="18" charset="0"/>
              </a:rPr>
              <a:t>C.read</a:t>
            </a:r>
            <a:endParaRPr lang="en-US" sz="3200" b="1" dirty="0">
              <a:solidFill>
                <a:srgbClr val="6600CC"/>
              </a:solidFill>
              <a:latin typeface="Bookman Old Style" panose="020506040505050202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latin typeface="Bookman Old Style" panose="02050604050505020204" pitchFamily="18" charset="0"/>
              </a:rPr>
              <a:t>2</a:t>
            </a:r>
            <a:r>
              <a:rPr lang="zh-CN" altLang="en-US" sz="3200" b="1" dirty="0">
                <a:latin typeface="Bookman Old Style" panose="02050604050505020204" pitchFamily="18" charset="0"/>
              </a:rPr>
              <a:t>、</a:t>
            </a:r>
            <a:r>
              <a:rPr lang="en-US" sz="3200" b="1" dirty="0">
                <a:latin typeface="Bookman Old Style" panose="02050604050505020204" pitchFamily="18" charset="0"/>
              </a:rPr>
              <a:t>We read in the</a:t>
            </a:r>
            <a:r>
              <a:rPr lang="en-US" dirty="0"/>
              <a:t> </a:t>
            </a:r>
            <a:r>
              <a:rPr lang="en-US" sz="3200" b="1" u="sng" dirty="0">
                <a:latin typeface="Bookman Old Style" panose="02050604050505020204" pitchFamily="18" charset="0"/>
              </a:rPr>
              <a:t>       </a:t>
            </a:r>
            <a:r>
              <a:rPr lang="en-US" sz="3200" b="1" dirty="0">
                <a:latin typeface="Bookman Old Style" panose="020506040505050202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6600CC"/>
                </a:solidFill>
                <a:latin typeface="Bookman Old Style" panose="02050604050505020204" pitchFamily="18" charset="0"/>
              </a:rPr>
              <a:t>A.classroom</a:t>
            </a:r>
            <a:r>
              <a:rPr lang="en-US" sz="3200" b="1" dirty="0">
                <a:solidFill>
                  <a:srgbClr val="6600CC"/>
                </a:solidFill>
                <a:latin typeface="Bookman Old Style" panose="02050604050505020204" pitchFamily="18" charset="0"/>
              </a:rPr>
              <a:t>   </a:t>
            </a:r>
            <a:r>
              <a:rPr lang="en-US" sz="3200" b="1" dirty="0" err="1">
                <a:solidFill>
                  <a:srgbClr val="6600CC"/>
                </a:solidFill>
                <a:latin typeface="Bookman Old Style" panose="02050604050505020204" pitchFamily="18" charset="0"/>
              </a:rPr>
              <a:t>B.music</a:t>
            </a:r>
            <a:r>
              <a:rPr lang="en-US" sz="3200" b="1" dirty="0">
                <a:solidFill>
                  <a:srgbClr val="6600CC"/>
                </a:solidFill>
                <a:latin typeface="Bookman Old Style" panose="02050604050505020204" pitchFamily="18" charset="0"/>
              </a:rPr>
              <a:t> room    </a:t>
            </a:r>
            <a:r>
              <a:rPr lang="en-US" sz="3200" b="1" dirty="0" err="1">
                <a:solidFill>
                  <a:srgbClr val="6600CC"/>
                </a:solidFill>
                <a:latin typeface="Bookman Old Style" panose="02050604050505020204" pitchFamily="18" charset="0"/>
              </a:rPr>
              <a:t>C.library</a:t>
            </a:r>
            <a:endParaRPr lang="en-US" sz="3200" b="1" dirty="0">
              <a:solidFill>
                <a:srgbClr val="6600CC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209800" y="1828800"/>
            <a:ext cx="685800" cy="5143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6705600" y="2914650"/>
            <a:ext cx="685800" cy="5143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WordArt 3" descr="weave"/>
          <p:cNvSpPr>
            <a:spLocks noChangeArrowheads="1" noChangeShapeType="1"/>
          </p:cNvSpPr>
          <p:nvPr/>
        </p:nvSpPr>
        <p:spPr bwMode="auto">
          <a:xfrm>
            <a:off x="533400" y="514350"/>
            <a:ext cx="28956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1" dir="r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altLang="zh-CN" sz="3600" b="1" i="1" dirty="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/>
                <a:cs typeface="Times New Roman" panose="02020603050405020304"/>
              </a:rPr>
              <a:t>Let's guess.</a:t>
            </a:r>
            <a:endParaRPr lang="zh-CN" altLang="en-US" sz="3600" b="1" i="1" dirty="0">
              <a:ln w="9525"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4800600" y="971550"/>
            <a:ext cx="2895600" cy="3314700"/>
          </a:xfrm>
          <a:prstGeom prst="foldedCorner">
            <a:avLst>
              <a:gd name="adj" fmla="val 12500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953000" y="1085850"/>
            <a:ext cx="27432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art room    </a:t>
            </a:r>
          </a:p>
          <a:p>
            <a:r>
              <a:rPr lang="zh-CN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music room</a:t>
            </a:r>
          </a:p>
          <a:p>
            <a:r>
              <a:rPr lang="zh-CN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classroom</a:t>
            </a:r>
          </a:p>
          <a:p>
            <a:r>
              <a:rPr lang="zh-CN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lab</a:t>
            </a:r>
          </a:p>
          <a:p>
            <a:r>
              <a:rPr lang="zh-CN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playground</a:t>
            </a:r>
          </a:p>
          <a:p>
            <a:r>
              <a:rPr lang="zh-CN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bedroom</a:t>
            </a:r>
          </a:p>
          <a:p>
            <a:r>
              <a:rPr lang="zh-CN" alt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living room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0" y="2057400"/>
            <a:ext cx="57594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4400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zh-CN" altLang="en-US" sz="4400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850" y="1168004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anose="05000000000000000000" pitchFamily="2" charset="2"/>
              <a:buChar char="v"/>
            </a:pPr>
            <a:r>
              <a:rPr lang="zh-CN" altLang="en-US" sz="3200" dirty="0">
                <a:solidFill>
                  <a:srgbClr val="FF0066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rgbClr val="FF0066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Chinese</a:t>
            </a:r>
            <a:r>
              <a:rPr lang="en-US" altLang="zh-CN" sz="2000" dirty="0">
                <a:latin typeface="Franklin Gothic Medium" panose="020B06030201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dirty="0">
                <a:solidFill>
                  <a:srgbClr val="FF0066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语文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anose="05000000000000000000" pitchFamily="2" charset="2"/>
              <a:buChar char="v"/>
            </a:pPr>
            <a:r>
              <a:rPr lang="zh-CN" altLang="en-US" sz="3200" dirty="0">
                <a:solidFill>
                  <a:srgbClr val="339933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3200" dirty="0">
                <a:solidFill>
                  <a:schemeClr val="accent2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English    </a:t>
            </a:r>
            <a:r>
              <a:rPr lang="zh-CN" altLang="en-US" dirty="0">
                <a:solidFill>
                  <a:schemeClr val="accent2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英语</a:t>
            </a:r>
            <a:endParaRPr lang="zh-CN" altLang="zh-CN" dirty="0">
              <a:solidFill>
                <a:srgbClr val="339933"/>
              </a:solidFill>
              <a:latin typeface="Franklin Gothic Medium" panose="020B0603020102020204" pitchFamily="34" charset="0"/>
              <a:ea typeface="黑体" panose="02010609060101010101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anose="05000000000000000000" pitchFamily="2" charset="2"/>
              <a:buChar char="v"/>
            </a:pPr>
            <a:r>
              <a:rPr lang="en-US" altLang="zh-CN" sz="3200" dirty="0">
                <a:solidFill>
                  <a:srgbClr val="339933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 science</a:t>
            </a:r>
            <a:r>
              <a:rPr lang="en-US" altLang="zh-CN" sz="3200" dirty="0">
                <a:latin typeface="Franklin Gothic Medium" panose="020B0603020102020204" pitchFamily="34" charset="0"/>
                <a:ea typeface="黑体" panose="02010609060101010101" pitchFamily="49" charset="-122"/>
              </a:rPr>
              <a:t>    </a:t>
            </a:r>
            <a:r>
              <a:rPr lang="zh-CN" altLang="en-US" dirty="0">
                <a:solidFill>
                  <a:srgbClr val="339933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科</a:t>
            </a:r>
            <a:r>
              <a:rPr lang="zh-CN" altLang="en-US" dirty="0" smtClean="0">
                <a:solidFill>
                  <a:srgbClr val="339933"/>
                </a:solidFill>
                <a:latin typeface="Franklin Gothic Medium" panose="020B0603020102020204" pitchFamily="34" charset="0"/>
                <a:ea typeface="黑体" panose="02010609060101010101" pitchFamily="49" charset="-122"/>
              </a:rPr>
              <a:t>学</a:t>
            </a:r>
            <a:endParaRPr lang="zh-CN" altLang="zh-CN" dirty="0">
              <a:solidFill>
                <a:schemeClr val="accent2"/>
              </a:solidFill>
              <a:latin typeface="Franklin Gothic Medium" panose="020B0603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552826" y="1825228"/>
            <a:ext cx="5591175" cy="3219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kumimoji="1" lang="zh-CN" altLang="zh-CN" dirty="0">
              <a:solidFill>
                <a:srgbClr val="FF0066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endParaRPr kumimoji="1" lang="zh-CN" altLang="zh-CN" dirty="0">
              <a:solidFill>
                <a:srgbClr val="339933"/>
              </a:solidFill>
              <a:latin typeface="Franklin Gothic Medium" panose="020B0603020102020204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3200" dirty="0">
                <a:solidFill>
                  <a:schemeClr val="accent2"/>
                </a:solidFill>
                <a:latin typeface="Franklin Gothic Medium" panose="020B0603020102020204" pitchFamily="34" charset="0"/>
              </a:rPr>
              <a:t> </a:t>
            </a:r>
            <a:r>
              <a:rPr kumimoji="1" lang="en-US" altLang="zh-CN" sz="3200" dirty="0">
                <a:solidFill>
                  <a:schemeClr val="accent2"/>
                </a:solidFill>
                <a:latin typeface="Franklin Gothic Medium" panose="020B0603020102020204" pitchFamily="34" charset="0"/>
              </a:rPr>
              <a:t>maths     </a:t>
            </a:r>
            <a:r>
              <a:rPr kumimoji="1" lang="zh-CN" altLang="en-US" dirty="0">
                <a:solidFill>
                  <a:schemeClr val="accent2"/>
                </a:solidFill>
                <a:latin typeface="Franklin Gothic Medium" panose="020B0603020102020204" pitchFamily="34" charset="0"/>
              </a:rPr>
              <a:t>数学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3200" dirty="0">
                <a:solidFill>
                  <a:srgbClr val="6600CC"/>
                </a:solidFill>
                <a:latin typeface="Franklin Gothic Medium" panose="020B0603020102020204" pitchFamily="34" charset="0"/>
              </a:rPr>
              <a:t> </a:t>
            </a:r>
            <a:r>
              <a:rPr kumimoji="1" lang="en-US" altLang="zh-CN" sz="3200" dirty="0">
                <a:solidFill>
                  <a:srgbClr val="6600CC"/>
                </a:solidFill>
                <a:latin typeface="Franklin Gothic Medium" panose="020B0603020102020204" pitchFamily="34" charset="0"/>
              </a:rPr>
              <a:t>music   </a:t>
            </a:r>
            <a:r>
              <a:rPr kumimoji="1" lang="en-US" altLang="zh-CN" sz="2800" dirty="0">
                <a:latin typeface="Franklin Gothic Medium" panose="020B0603020102020204" pitchFamily="34" charset="0"/>
              </a:rPr>
              <a:t> </a:t>
            </a:r>
            <a:r>
              <a:rPr kumimoji="1" lang="zh-CN" altLang="en-US" dirty="0">
                <a:solidFill>
                  <a:srgbClr val="6600CC"/>
                </a:solidFill>
                <a:latin typeface="Franklin Gothic Medium" panose="020B0603020102020204" pitchFamily="34" charset="0"/>
              </a:rPr>
              <a:t>音乐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3200" dirty="0">
                <a:solidFill>
                  <a:srgbClr val="996633"/>
                </a:solidFill>
                <a:latin typeface="Franklin Gothic Medium" panose="020B0603020102020204" pitchFamily="34" charset="0"/>
              </a:rPr>
              <a:t> </a:t>
            </a:r>
            <a:r>
              <a:rPr kumimoji="1" lang="en-US" altLang="zh-CN" sz="3200" dirty="0">
                <a:solidFill>
                  <a:srgbClr val="996633"/>
                </a:solidFill>
                <a:latin typeface="Franklin Gothic Medium" panose="020B0603020102020204" pitchFamily="34" charset="0"/>
              </a:rPr>
              <a:t>computer studies </a:t>
            </a:r>
            <a:r>
              <a:rPr kumimoji="1" lang="zh-CN" altLang="en-US" dirty="0">
                <a:solidFill>
                  <a:srgbClr val="996633"/>
                </a:solidFill>
                <a:latin typeface="Franklin Gothic Medium" panose="020B0603020102020204" pitchFamily="34" charset="0"/>
              </a:rPr>
              <a:t>电脑课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dirty="0">
                <a:solidFill>
                  <a:srgbClr val="CC3300"/>
                </a:solidFill>
                <a:latin typeface="Franklin Gothic Medium" panose="020B0603020102020204" pitchFamily="34" charset="0"/>
              </a:rPr>
              <a:t> </a:t>
            </a:r>
            <a:r>
              <a:rPr kumimoji="1" lang="en-US" altLang="zh-CN" sz="2800" dirty="0">
                <a:solidFill>
                  <a:srgbClr val="CC3300"/>
                </a:solidFill>
                <a:latin typeface="Franklin Gothic Medium" panose="020B0603020102020204" pitchFamily="34" charset="0"/>
              </a:rPr>
              <a:t>P.E.</a:t>
            </a:r>
            <a:r>
              <a:rPr kumimoji="1" lang="en-US" altLang="zh-CN" dirty="0">
                <a:latin typeface="Franklin Gothic Medium" panose="020B0603020102020204" pitchFamily="34" charset="0"/>
              </a:rPr>
              <a:t>   </a:t>
            </a:r>
            <a:r>
              <a:rPr kumimoji="1" lang="zh-CN" altLang="en-US" dirty="0">
                <a:solidFill>
                  <a:srgbClr val="CC3300"/>
                </a:solidFill>
                <a:latin typeface="Franklin Gothic Medium" panose="020B0603020102020204" pitchFamily="34" charset="0"/>
              </a:rPr>
              <a:t>体育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kumimoji="1" lang="en-US" altLang="zh-CN" dirty="0">
                <a:solidFill>
                  <a:srgbClr val="CC3300"/>
                </a:solidFill>
                <a:latin typeface="Franklin Gothic Medium" panose="020B0603020102020204" pitchFamily="34" charset="0"/>
              </a:rPr>
              <a:t>   </a:t>
            </a:r>
            <a:r>
              <a:rPr kumimoji="1" lang="en-US" altLang="zh-CN" sz="2800" dirty="0">
                <a:solidFill>
                  <a:srgbClr val="CC3300"/>
                </a:solidFill>
                <a:latin typeface="Franklin Gothic Medium" panose="020B0603020102020204" pitchFamily="34" charset="0"/>
              </a:rPr>
              <a:t>art</a:t>
            </a:r>
            <a:r>
              <a:rPr kumimoji="1" lang="en-US" altLang="zh-CN" dirty="0">
                <a:solidFill>
                  <a:srgbClr val="CC3300"/>
                </a:solidFill>
                <a:latin typeface="Franklin Gothic Medium" panose="020B0603020102020204" pitchFamily="34" charset="0"/>
              </a:rPr>
              <a:t> </a:t>
            </a:r>
            <a:r>
              <a:rPr kumimoji="1" lang="zh-CN" altLang="en-US" dirty="0">
                <a:solidFill>
                  <a:srgbClr val="CC3300"/>
                </a:solidFill>
                <a:latin typeface="Franklin Gothic Medium" panose="020B0603020102020204" pitchFamily="34" charset="0"/>
              </a:rPr>
              <a:t>美术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98526" y="341710"/>
            <a:ext cx="23695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latin typeface="Bookman Old Style" panose="02050604050505020204" pitchFamily="18" charset="0"/>
                <a:ea typeface="MS PGothic" panose="020B0600070205080204" pitchFamily="34" charset="-128"/>
              </a:rPr>
              <a:t>subject</a:t>
            </a:r>
            <a:r>
              <a:rPr lang="en-US" altLang="zh-CN" sz="4000" b="1" dirty="0">
                <a:solidFill>
                  <a:srgbClr val="FF00FF"/>
                </a:solidFill>
                <a:latin typeface="Bookman Old Style" panose="02050604050505020204" pitchFamily="18" charset="0"/>
                <a:ea typeface="MS PGothic" panose="020B0600070205080204" pitchFamily="34" charset="-128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autoUpdateAnimBg="0"/>
      <p:bldP spid="3379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33506" y="1276384"/>
            <a:ext cx="728436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A: What subjects do we have today?</a:t>
            </a:r>
          </a:p>
          <a:p>
            <a:endParaRPr lang="en-US" altLang="zh-CN" sz="3200" b="1" dirty="0"/>
          </a:p>
          <a:p>
            <a:r>
              <a:rPr lang="en-US" altLang="zh-CN" sz="3200" b="1" dirty="0"/>
              <a:t>B: We have… and …</a:t>
            </a:r>
          </a:p>
          <a:p>
            <a:endParaRPr lang="en-US" altLang="zh-CN" sz="3200" b="1" dirty="0"/>
          </a:p>
          <a:p>
            <a:r>
              <a:rPr lang="en-US" altLang="zh-CN" sz="3200" b="1" dirty="0"/>
              <a:t>A: What’s your favourite subject?</a:t>
            </a:r>
          </a:p>
          <a:p>
            <a:endParaRPr lang="en-US" altLang="zh-CN" sz="3200" b="1" dirty="0"/>
          </a:p>
          <a:p>
            <a:r>
              <a:rPr lang="en-US" altLang="zh-CN" sz="3200" b="1" dirty="0"/>
              <a:t>B: It’s …</a:t>
            </a:r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3276600" cy="6858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let's talk</a:t>
            </a:r>
            <a:endParaRPr lang="zh-CN" altLang="en-US" sz="44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4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26" name="Group 22"/>
          <p:cNvGrpSpPr/>
          <p:nvPr/>
        </p:nvGrpSpPr>
        <p:grpSpPr bwMode="auto">
          <a:xfrm>
            <a:off x="2819400" y="514350"/>
            <a:ext cx="4495800" cy="2418160"/>
            <a:chOff x="1776" y="432"/>
            <a:chExt cx="2832" cy="2031"/>
          </a:xfrm>
        </p:grpSpPr>
        <p:pic>
          <p:nvPicPr>
            <p:cNvPr id="21513" name="Picture 9" descr="016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76" y="432"/>
              <a:ext cx="2832" cy="1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2256" y="1920"/>
              <a:ext cx="1968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 i="1">
                  <a:solidFill>
                    <a:srgbClr val="6600CC"/>
                  </a:solidFill>
                  <a:latin typeface="Bookman Old Style" panose="02050604050505020204" pitchFamily="18" charset="0"/>
                </a:rPr>
                <a:t>music room</a:t>
              </a:r>
            </a:p>
          </p:txBody>
        </p:sp>
      </p:grpSp>
      <p:grpSp>
        <p:nvGrpSpPr>
          <p:cNvPr id="21527" name="Group 23"/>
          <p:cNvGrpSpPr/>
          <p:nvPr/>
        </p:nvGrpSpPr>
        <p:grpSpPr bwMode="auto">
          <a:xfrm>
            <a:off x="4419600" y="2628900"/>
            <a:ext cx="4343400" cy="2418160"/>
            <a:chOff x="2784" y="2208"/>
            <a:chExt cx="2736" cy="2031"/>
          </a:xfrm>
        </p:grpSpPr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3360" y="3696"/>
              <a:ext cx="1728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 i="1">
                  <a:solidFill>
                    <a:srgbClr val="6600CC"/>
                  </a:solidFill>
                  <a:latin typeface="Bookman Old Style" panose="02050604050505020204" pitchFamily="18" charset="0"/>
                </a:rPr>
                <a:t>art room</a:t>
              </a:r>
            </a:p>
          </p:txBody>
        </p:sp>
        <p:pic>
          <p:nvPicPr>
            <p:cNvPr id="21520" name="Picture 16" descr="017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4" y="2208"/>
              <a:ext cx="2736" cy="1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528" name="Group 24"/>
          <p:cNvGrpSpPr/>
          <p:nvPr/>
        </p:nvGrpSpPr>
        <p:grpSpPr bwMode="auto">
          <a:xfrm>
            <a:off x="1447800" y="2800350"/>
            <a:ext cx="3276600" cy="2246710"/>
            <a:chOff x="912" y="2352"/>
            <a:chExt cx="2064" cy="1887"/>
          </a:xfrm>
        </p:grpSpPr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912" y="3696"/>
              <a:ext cx="2064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 i="1">
                  <a:solidFill>
                    <a:srgbClr val="6600CC"/>
                  </a:solidFill>
                  <a:latin typeface="Bookman Old Style" panose="02050604050505020204" pitchFamily="18" charset="0"/>
                </a:rPr>
                <a:t>playground</a:t>
              </a:r>
            </a:p>
          </p:txBody>
        </p:sp>
        <p:pic>
          <p:nvPicPr>
            <p:cNvPr id="21524" name="Picture 20" descr="u=254474484,4063167971&amp;fm=5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960" y="2352"/>
              <a:ext cx="2016" cy="13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图片 14" descr="tom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285750"/>
            <a:ext cx="17653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8600" y="2286000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8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We _______ here. </a:t>
            </a:r>
            <a:r>
              <a:rPr lang="en-US" altLang="zh-CN" sz="36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(</a:t>
            </a:r>
            <a:r>
              <a:rPr lang="zh-CN" altLang="en-US" sz="36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这边</a:t>
            </a:r>
            <a:r>
              <a:rPr lang="en-US" altLang="zh-CN" sz="3600" b="1" dirty="0">
                <a:latin typeface="MS UI Gothic" panose="020B0600070205080204" pitchFamily="34" charset="-128"/>
                <a:ea typeface="MS UI Gothic" panose="020B0600070205080204" pitchFamily="34" charset="-128"/>
              </a:rPr>
              <a:t>)</a:t>
            </a:r>
          </a:p>
        </p:txBody>
      </p:sp>
      <p:pic>
        <p:nvPicPr>
          <p:cNvPr id="7178" name="Picture 10" descr="01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888457"/>
            <a:ext cx="5029200" cy="2174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6" name="WordArt 18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5181600" cy="6929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Narrow" panose="020B0606020202030204"/>
              </a:rPr>
              <a:t>listen and find the answers: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Narrow" panose="020B0606020202030204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447801" y="2400300"/>
            <a:ext cx="122020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>
                <a:solidFill>
                  <a:srgbClr val="FF00FF"/>
                </a:solidFill>
              </a:rPr>
              <a:t>sing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152401" y="1485901"/>
            <a:ext cx="85502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 dirty="0"/>
              <a:t>What do you do in the music room?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  <p:bldP spid="71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WordArt 16"/>
          <p:cNvSpPr>
            <a:spLocks noChangeArrowheads="1" noChangeShapeType="1"/>
          </p:cNvSpPr>
          <p:nvPr/>
        </p:nvSpPr>
        <p:spPr bwMode="auto">
          <a:xfrm>
            <a:off x="228600" y="171450"/>
            <a:ext cx="38100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Watch and choose</a:t>
            </a:r>
            <a:endParaRPr lang="zh-CN" altLang="en-US" sz="3600" b="1" i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228601" y="683419"/>
            <a:ext cx="832644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 dirty="0"/>
              <a:t>We _______ in the art room.</a:t>
            </a:r>
          </a:p>
          <a:p>
            <a:r>
              <a:rPr lang="en-US" altLang="zh-CN" sz="4800" b="1" dirty="0"/>
              <a:t>A: sing</a:t>
            </a:r>
          </a:p>
          <a:p>
            <a:endParaRPr lang="en-US" altLang="zh-CN" sz="4800" b="1" dirty="0"/>
          </a:p>
          <a:p>
            <a:endParaRPr lang="en-US" altLang="zh-CN" sz="4800" b="1" dirty="0"/>
          </a:p>
          <a:p>
            <a:r>
              <a:rPr lang="en-US" altLang="zh-CN" sz="4800" b="1" dirty="0"/>
              <a:t>                               D</a:t>
            </a:r>
            <a:r>
              <a:rPr lang="en-US" altLang="zh-CN" sz="4800" b="1" dirty="0">
                <a:hlinkClick r:id="rId2" action="ppaction://hlinksldjump"/>
              </a:rPr>
              <a:t>:</a:t>
            </a:r>
            <a:r>
              <a:rPr lang="en-US" altLang="zh-CN" sz="4800" b="1" dirty="0"/>
              <a:t> read</a:t>
            </a:r>
          </a:p>
          <a:p>
            <a:endParaRPr lang="en-US" altLang="zh-CN" sz="4800" b="1" dirty="0"/>
          </a:p>
          <a:p>
            <a:endParaRPr lang="en-US" altLang="zh-CN" sz="4800" b="1" dirty="0"/>
          </a:p>
          <a:p>
            <a:endParaRPr lang="en-US" altLang="zh-CN" sz="4800" b="1" dirty="0"/>
          </a:p>
        </p:txBody>
      </p:sp>
      <p:pic>
        <p:nvPicPr>
          <p:cNvPr id="8211" name="Picture 19" descr="u=2973488171,204962433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1" y="1314450"/>
            <a:ext cx="1400175" cy="150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3" name="Picture 21" descr="u=1554688115,1182802052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62801" y="1371600"/>
            <a:ext cx="185737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5" name="Picture 23" descr="u=2968089865,1366785480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19200" y="3486150"/>
            <a:ext cx="2362200" cy="141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9" name="Picture 27" descr="u=1427977112,460348816&amp;fm=23&amp;g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0" y="3371850"/>
            <a:ext cx="31432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5199064" y="1314450"/>
            <a:ext cx="24432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 dirty="0"/>
              <a:t>B: draw</a:t>
            </a:r>
            <a:endParaRPr lang="zh-CN" altLang="en-US" sz="4800" b="1" dirty="0"/>
          </a:p>
        </p:txBody>
      </p:sp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122238" y="2914650"/>
            <a:ext cx="51844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800" b="1" dirty="0"/>
              <a:t>C: making things</a:t>
            </a:r>
            <a:endParaRPr lang="zh-CN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F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0" grpId="0"/>
      <p:bldP spid="8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1" y="114300"/>
            <a:ext cx="38619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0000FF"/>
                </a:solidFill>
                <a:latin typeface="Comic Sans MS" panose="030F0702030302020204" pitchFamily="66" charset="0"/>
              </a:rPr>
              <a:t>Read and choose:</a:t>
            </a:r>
          </a:p>
        </p:txBody>
      </p:sp>
      <p:pic>
        <p:nvPicPr>
          <p:cNvPr id="28679" name="Picture 7" descr="u=1174535355,3278138968&amp;fm=23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2400300"/>
            <a:ext cx="29718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33401" y="4057650"/>
            <a:ext cx="391966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>
                <a:solidFill>
                  <a:srgbClr val="FF00FF"/>
                </a:solidFill>
              </a:rPr>
              <a:t>play basketball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28601" y="2228851"/>
            <a:ext cx="72648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/>
              <a:t>A: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857251"/>
            <a:ext cx="8763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000" b="1"/>
              <a:t>What do you do on the playground?</a:t>
            </a:r>
          </a:p>
          <a:p>
            <a:r>
              <a:rPr lang="en-US" altLang="zh-CN" sz="4000" b="1"/>
              <a:t>We ______________ there. </a:t>
            </a:r>
            <a:r>
              <a:rPr lang="en-US" altLang="zh-CN" sz="3600" b="1"/>
              <a:t>(</a:t>
            </a:r>
            <a:r>
              <a:rPr lang="zh-CN" altLang="en-US" sz="3600" b="1"/>
              <a:t>那边</a:t>
            </a:r>
            <a:r>
              <a:rPr lang="en-US" altLang="zh-CN" sz="3600" b="1"/>
              <a:t>)</a:t>
            </a:r>
          </a:p>
        </p:txBody>
      </p:sp>
      <p:grpSp>
        <p:nvGrpSpPr>
          <p:cNvPr id="28690" name="Group 18"/>
          <p:cNvGrpSpPr/>
          <p:nvPr/>
        </p:nvGrpSpPr>
        <p:grpSpPr bwMode="auto">
          <a:xfrm>
            <a:off x="4419601" y="2171701"/>
            <a:ext cx="4116388" cy="2594372"/>
            <a:chOff x="2784" y="1824"/>
            <a:chExt cx="2593" cy="2179"/>
          </a:xfrm>
        </p:grpSpPr>
        <p:sp>
          <p:nvSpPr>
            <p:cNvPr id="28683" name="Text Box 11"/>
            <p:cNvSpPr txBox="1">
              <a:spLocks noChangeArrowheads="1"/>
            </p:cNvSpPr>
            <p:nvPr/>
          </p:nvSpPr>
          <p:spPr bwMode="auto">
            <a:xfrm>
              <a:off x="2784" y="1824"/>
              <a:ext cx="458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000" b="1"/>
                <a:t>B:</a:t>
              </a:r>
            </a:p>
          </p:txBody>
        </p:sp>
        <p:pic>
          <p:nvPicPr>
            <p:cNvPr id="28684" name="Picture 12" descr="u=2968089865,1366785480&amp;fm=23&amp;gp=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264" y="1920"/>
              <a:ext cx="1968" cy="13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3072" y="3408"/>
              <a:ext cx="2305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000" b="1">
                  <a:solidFill>
                    <a:srgbClr val="FF00FF"/>
                  </a:solidFill>
                </a:rPr>
                <a:t>making things</a:t>
              </a:r>
              <a:endParaRPr lang="zh-CN" altLang="en-US" sz="4000" b="1">
                <a:solidFill>
                  <a:srgbClr val="FF00FF"/>
                </a:solidFill>
              </a:endParaRPr>
            </a:p>
          </p:txBody>
        </p:sp>
      </p:grp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1143000" y="1359694"/>
            <a:ext cx="357822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>
                <a:solidFill>
                  <a:srgbClr val="FF3300"/>
                </a:solidFill>
              </a:rPr>
              <a:t>play basketball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57594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8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read in the </a:t>
            </a:r>
            <a:r>
              <a:rPr lang="en-US" altLang="zh-CN" sz="4800" b="1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library.</a:t>
            </a:r>
            <a:endParaRPr lang="zh-CN" altLang="en-US" sz="4800" b="1" i="1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3" descr="DSC009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52801" y="1443038"/>
            <a:ext cx="5611813" cy="3156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1" y="2400300"/>
            <a:ext cx="279876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5400" b="1" i="1">
                <a:solidFill>
                  <a:srgbClr val="FF3300"/>
                </a:solidFill>
                <a:latin typeface="Times New Roman" panose="02020603050405020304" pitchFamily="18" charset="0"/>
              </a:rPr>
              <a:t>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WordArt 5"/>
          <p:cNvSpPr>
            <a:spLocks noChangeArrowheads="1" noChangeShapeType="1"/>
          </p:cNvSpPr>
          <p:nvPr/>
        </p:nvSpPr>
        <p:spPr bwMode="auto">
          <a:xfrm>
            <a:off x="1295400" y="914400"/>
            <a:ext cx="5029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Listen and point .</a:t>
            </a:r>
            <a:endParaRPr lang="zh-CN" altLang="en-US" sz="3600" b="1" i="1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2535" name="WordArt 7"/>
          <p:cNvSpPr>
            <a:spLocks noChangeArrowheads="1" noChangeShapeType="1"/>
          </p:cNvSpPr>
          <p:nvPr/>
        </p:nvSpPr>
        <p:spPr bwMode="auto">
          <a:xfrm>
            <a:off x="1524000" y="1943100"/>
            <a:ext cx="5486400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i="1" kern="10">
                <a:ln w="12700">
                  <a:solidFill>
                    <a:srgbClr val="3333CC"/>
                  </a:solidFill>
                  <a:round/>
                </a:ln>
                <a:solidFill>
                  <a:srgbClr val="00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/>
                <a:cs typeface="Times New Roman" panose="02020603050405020304"/>
              </a:rPr>
              <a:t>Listen and repeat .</a:t>
            </a:r>
            <a:endParaRPr lang="zh-CN" altLang="en-US" sz="3600" b="1" i="1" kern="10">
              <a:ln w="12700">
                <a:solidFill>
                  <a:srgbClr val="3333CC"/>
                </a:solidFill>
                <a:round/>
              </a:ln>
              <a:solidFill>
                <a:srgbClr val="00FF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FF00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00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全屏显示(16:9)</PresentationFormat>
  <Paragraphs>80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MS PGothic</vt:lpstr>
      <vt:lpstr>MS UI Gothic</vt:lpstr>
      <vt:lpstr>黑体</vt:lpstr>
      <vt:lpstr>宋体</vt:lpstr>
      <vt:lpstr>微软雅黑</vt:lpstr>
      <vt:lpstr>Arial</vt:lpstr>
      <vt:lpstr>Arial Black</vt:lpstr>
      <vt:lpstr>Arial Narrow</vt:lpstr>
      <vt:lpstr>Bookman Old Style</vt:lpstr>
      <vt:lpstr>Calibri</vt:lpstr>
      <vt:lpstr>Comic Sans MS</vt:lpstr>
      <vt:lpstr>Franklin Gothic Medium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2023-01-16T18:46:55Z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6C97CD92F14D45E78C2282C80CF5DC21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