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522" r:id="rId2"/>
    <p:sldId id="258" r:id="rId3"/>
    <p:sldId id="523" r:id="rId4"/>
    <p:sldId id="598" r:id="rId5"/>
    <p:sldId id="680" r:id="rId6"/>
    <p:sldId id="681" r:id="rId7"/>
    <p:sldId id="611" r:id="rId8"/>
    <p:sldId id="685" r:id="rId9"/>
    <p:sldId id="686" r:id="rId10"/>
    <p:sldId id="687" r:id="rId11"/>
    <p:sldId id="513" r:id="rId12"/>
    <p:sldId id="689" r:id="rId13"/>
    <p:sldId id="690" r:id="rId14"/>
    <p:sldId id="620" r:id="rId15"/>
    <p:sldId id="693" r:id="rId16"/>
    <p:sldId id="694" r:id="rId17"/>
    <p:sldId id="695" r:id="rId18"/>
    <p:sldId id="696" r:id="rId19"/>
    <p:sldId id="697" r:id="rId20"/>
    <p:sldId id="668" r:id="rId21"/>
    <p:sldId id="699" r:id="rId22"/>
    <p:sldId id="700" r:id="rId23"/>
    <p:sldId id="671" r:id="rId24"/>
    <p:sldId id="701" r:id="rId25"/>
    <p:sldId id="702" r:id="rId26"/>
    <p:sldId id="703" r:id="rId27"/>
    <p:sldId id="704" r:id="rId28"/>
    <p:sldId id="705" r:id="rId29"/>
    <p:sldId id="706" r:id="rId30"/>
    <p:sldId id="707" r:id="rId31"/>
    <p:sldId id="708" r:id="rId32"/>
  </p:sldIdLst>
  <p:sldSz cx="9144000" cy="5143500" type="screen16x9"/>
  <p:notesSz cx="6858000" cy="9144000"/>
  <p:defaultTextStyle>
    <a:defPPr>
      <a:defRPr lang="zh-CN"/>
    </a:defPPr>
    <a:lvl1pPr algn="l"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1pPr>
    <a:lvl2pPr marL="342900" algn="l"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2pPr>
    <a:lvl3pPr marL="685800" algn="l"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3pPr>
    <a:lvl4pPr marL="1028700" algn="l"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4pPr>
    <a:lvl5pPr marL="1371600" algn="l"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5pPr>
    <a:lvl6pPr marL="1714500" algn="l" defTabSz="685800" rtl="0" eaLnBrk="1" latinLnBrk="0" hangingPunct="1">
      <a:defRPr sz="1800" b="1" kern="1200">
        <a:solidFill>
          <a:srgbClr val="FF0000"/>
        </a:solidFill>
        <a:latin typeface="Times New Roman" panose="02020603050405020304" pitchFamily="18" charset="0"/>
        <a:ea typeface="宋体" panose="02010600030101010101" pitchFamily="2" charset="-122"/>
        <a:cs typeface="+mn-cs"/>
      </a:defRPr>
    </a:lvl6pPr>
    <a:lvl7pPr marL="2057400" algn="l" defTabSz="685800" rtl="0" eaLnBrk="1" latinLnBrk="0" hangingPunct="1">
      <a:defRPr sz="1800" b="1" kern="1200">
        <a:solidFill>
          <a:srgbClr val="FF0000"/>
        </a:solidFill>
        <a:latin typeface="Times New Roman" panose="02020603050405020304" pitchFamily="18" charset="0"/>
        <a:ea typeface="宋体" panose="02010600030101010101" pitchFamily="2" charset="-122"/>
        <a:cs typeface="+mn-cs"/>
      </a:defRPr>
    </a:lvl7pPr>
    <a:lvl8pPr marL="2400300" algn="l" defTabSz="685800" rtl="0" eaLnBrk="1" latinLnBrk="0" hangingPunct="1">
      <a:defRPr sz="1800" b="1" kern="1200">
        <a:solidFill>
          <a:srgbClr val="FF0000"/>
        </a:solidFill>
        <a:latin typeface="Times New Roman" panose="02020603050405020304" pitchFamily="18" charset="0"/>
        <a:ea typeface="宋体" panose="02010600030101010101" pitchFamily="2" charset="-122"/>
        <a:cs typeface="+mn-cs"/>
      </a:defRPr>
    </a:lvl8pPr>
    <a:lvl9pPr marL="2743200" algn="l" defTabSz="685800" rtl="0" eaLnBrk="1" latinLnBrk="0" hangingPunct="1">
      <a:defRPr sz="1800" b="1" kern="1200">
        <a:solidFill>
          <a:srgbClr val="FF0000"/>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70">
          <p15:clr>
            <a:srgbClr val="A4A3A4"/>
          </p15:clr>
        </p15:guide>
        <p15:guide id="2" pos="2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FFFF00"/>
    <a:srgbClr val="5C8DFA"/>
    <a:srgbClr val="1382E7"/>
    <a:srgbClr val="0099FF"/>
    <a:srgbClr val="6600FF"/>
    <a:srgbClr val="FF00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39" autoAdjust="0"/>
    <p:restoredTop sz="90949" autoAdjust="0"/>
  </p:normalViewPr>
  <p:slideViewPr>
    <p:cSldViewPr>
      <p:cViewPr>
        <p:scale>
          <a:sx n="140" d="100"/>
          <a:sy n="140" d="100"/>
        </p:scale>
        <p:origin x="-804" y="-330"/>
      </p:cViewPr>
      <p:guideLst>
        <p:guide orient="horz" pos="1670"/>
        <p:guide pos="2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60450" name="页眉占位符 360449"/>
          <p:cNvSpPr>
            <a:spLocks noGrp="1"/>
          </p:cNvSpPr>
          <p:nvPr>
            <p:ph type="hdr" sz="quarter"/>
          </p:nvPr>
        </p:nvSpPr>
        <p:spPr>
          <a:xfrm>
            <a:off x="0" y="0"/>
            <a:ext cx="2971800" cy="457200"/>
          </a:xfrm>
          <a:prstGeom prst="rect">
            <a:avLst/>
          </a:prstGeom>
          <a:noFill/>
          <a:ln w="9525">
            <a:noFill/>
          </a:ln>
        </p:spPr>
        <p:txBody>
          <a:bodyPr/>
          <a:lstStyle>
            <a:lvl1pPr>
              <a:defRPr sz="1200" noProof="1" dirty="0"/>
            </a:lvl1pPr>
          </a:lstStyle>
          <a:p>
            <a:endParaRPr lang="zh-CN" altLang="en-US"/>
          </a:p>
        </p:txBody>
      </p:sp>
      <p:sp>
        <p:nvSpPr>
          <p:cNvPr id="360451" name="日期占位符 360450"/>
          <p:cNvSpPr>
            <a:spLocks noGrp="1"/>
          </p:cNvSpPr>
          <p:nvPr>
            <p:ph type="dt" sz="quarter" idx="1"/>
          </p:nvPr>
        </p:nvSpPr>
        <p:spPr>
          <a:xfrm>
            <a:off x="3884613" y="0"/>
            <a:ext cx="2971800" cy="457200"/>
          </a:xfrm>
          <a:prstGeom prst="rect">
            <a:avLst/>
          </a:prstGeom>
          <a:noFill/>
          <a:ln w="9525">
            <a:noFill/>
          </a:ln>
        </p:spPr>
        <p:txBody>
          <a:bodyPr/>
          <a:lstStyle>
            <a:lvl1pPr algn="r">
              <a:defRPr sz="1200" noProof="1" dirty="0"/>
            </a:lvl1pPr>
          </a:lstStyle>
          <a:p>
            <a:endParaRPr lang="zh-CN" altLang="en-US"/>
          </a:p>
        </p:txBody>
      </p:sp>
      <p:sp>
        <p:nvSpPr>
          <p:cNvPr id="360452" name="页脚占位符 360451"/>
          <p:cNvSpPr>
            <a:spLocks noGrp="1"/>
          </p:cNvSpPr>
          <p:nvPr>
            <p:ph type="ftr" sz="quarter" idx="2"/>
          </p:nvPr>
        </p:nvSpPr>
        <p:spPr>
          <a:xfrm>
            <a:off x="0" y="8685213"/>
            <a:ext cx="2971800" cy="457200"/>
          </a:xfrm>
          <a:prstGeom prst="rect">
            <a:avLst/>
          </a:prstGeom>
          <a:noFill/>
          <a:ln w="9525">
            <a:noFill/>
          </a:ln>
        </p:spPr>
        <p:txBody>
          <a:bodyPr anchor="b"/>
          <a:lstStyle>
            <a:lvl1pPr>
              <a:defRPr sz="1200" noProof="1" dirty="0"/>
            </a:lvl1pPr>
          </a:lstStyle>
          <a:p>
            <a:endParaRPr lang="zh-CN" altLang="en-US"/>
          </a:p>
        </p:txBody>
      </p:sp>
      <p:sp>
        <p:nvSpPr>
          <p:cNvPr id="360453" name="灯片编号占位符 360452"/>
          <p:cNvSpPr>
            <a:spLocks noGrp="1"/>
          </p:cNvSpPr>
          <p:nvPr>
            <p:ph type="sldNum" sz="quarter" idx="3"/>
          </p:nvPr>
        </p:nvSpPr>
        <p:spPr>
          <a:xfrm>
            <a:off x="3884613" y="8685213"/>
            <a:ext cx="2971800" cy="457200"/>
          </a:xfrm>
          <a:prstGeom prst="rect">
            <a:avLst/>
          </a:prstGeom>
          <a:noFill/>
          <a:ln w="9525">
            <a:noFill/>
          </a:ln>
        </p:spPr>
        <p:txBody>
          <a:bodyPr vert="horz" wrap="square" lIns="91440" tIns="45720" rIns="91440" bIns="45720" numCol="1" anchor="b" anchorCtr="0" compatLnSpc="1"/>
          <a:lstStyle>
            <a:lvl1pPr algn="r">
              <a:defRPr sz="1200">
                <a:latin typeface="Calibri" panose="020F0502020204030204" pitchFamily="34" charset="0"/>
              </a:defRPr>
            </a:lvl1pPr>
          </a:lstStyle>
          <a:p>
            <a:fld id="{D0497003-503A-4065-A2B7-0CCF4FA1D3AC}" type="slidenum">
              <a:rPr lang="zh-CN" altLang="en-US"/>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1266" name="页眉占位符 1"/>
          <p:cNvSpPr>
            <a:spLocks noGrp="1"/>
          </p:cNvSpPr>
          <p:nvPr>
            <p:ph type="hdr" sz="quarter"/>
          </p:nvPr>
        </p:nvSpPr>
        <p:spPr>
          <a:xfrm>
            <a:off x="0" y="0"/>
            <a:ext cx="2971800" cy="457200"/>
          </a:xfrm>
          <a:prstGeom prst="rect">
            <a:avLst/>
          </a:prstGeom>
          <a:noFill/>
          <a:ln w="9525">
            <a:noFill/>
          </a:ln>
        </p:spPr>
        <p:txBody>
          <a:bodyPr/>
          <a:lstStyle>
            <a:lvl1pPr>
              <a:defRPr sz="1200" noProof="1" dirty="0"/>
            </a:lvl1pPr>
          </a:lstStyle>
          <a:p>
            <a:endParaRPr lang="zh-CN" altLang="en-US"/>
          </a:p>
        </p:txBody>
      </p:sp>
      <p:sp>
        <p:nvSpPr>
          <p:cNvPr id="11267" name="日期占位符 2"/>
          <p:cNvSpPr>
            <a:spLocks noGrp="1"/>
          </p:cNvSpPr>
          <p:nvPr>
            <p:ph type="dt"/>
          </p:nvPr>
        </p:nvSpPr>
        <p:spPr>
          <a:xfrm>
            <a:off x="3884613" y="0"/>
            <a:ext cx="2971800" cy="457200"/>
          </a:xfrm>
          <a:prstGeom prst="rect">
            <a:avLst/>
          </a:prstGeom>
          <a:noFill/>
          <a:ln w="9525">
            <a:noFill/>
          </a:ln>
        </p:spPr>
        <p:txBody>
          <a:bodyPr/>
          <a:lstStyle>
            <a:lvl1pPr algn="r">
              <a:defRPr sz="1200" noProof="1" dirty="0"/>
            </a:lvl1pPr>
          </a:lstStyle>
          <a:p>
            <a:endParaRPr lang="zh-CN" altLang="en-US"/>
          </a:p>
        </p:txBody>
      </p:sp>
      <p:sp>
        <p:nvSpPr>
          <p:cNvPr id="6148" name="幻灯片图像占位符 3"/>
          <p:cNvSpPr>
            <a:spLocks noGrp="1" noRot="1" noChangeAspect="1" noChangeArrowheads="1"/>
          </p:cNvSpPr>
          <p:nvPr>
            <p:ph type="sldImg" idx="4294967295"/>
          </p:nvPr>
        </p:nvSpPr>
        <p:spPr bwMode="auto">
          <a:xfrm>
            <a:off x="381000" y="685800"/>
            <a:ext cx="6096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sp>
      <p:sp>
        <p:nvSpPr>
          <p:cNvPr id="6149" name="备注占位符 4"/>
          <p:cNvSpPr>
            <a:spLocks noGrp="1" noRot="1" noChangeArrowheads="1"/>
          </p:cNvSpPr>
          <p:nvPr>
            <p:ph type="body" sz="quarter" idx="9"/>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1270" name="页脚占位符 5"/>
          <p:cNvSpPr>
            <a:spLocks noGrp="1"/>
          </p:cNvSpPr>
          <p:nvPr>
            <p:ph type="ftr" sz="quarter"/>
          </p:nvPr>
        </p:nvSpPr>
        <p:spPr>
          <a:xfrm>
            <a:off x="0" y="8685213"/>
            <a:ext cx="2971800" cy="457200"/>
          </a:xfrm>
          <a:prstGeom prst="rect">
            <a:avLst/>
          </a:prstGeom>
          <a:noFill/>
          <a:ln w="9525">
            <a:noFill/>
          </a:ln>
        </p:spPr>
        <p:txBody>
          <a:bodyPr anchor="b"/>
          <a:lstStyle>
            <a:lvl1pPr>
              <a:defRPr sz="1200" noProof="1" dirty="0"/>
            </a:lvl1pPr>
          </a:lstStyle>
          <a:p>
            <a:endParaRPr lang="zh-CN" altLang="en-US"/>
          </a:p>
        </p:txBody>
      </p:sp>
      <p:sp>
        <p:nvSpPr>
          <p:cNvPr id="11271" name="灯片编号占位符 6"/>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numCol="1" anchor="b" anchorCtr="0" compatLnSpc="1"/>
          <a:lstStyle>
            <a:lvl1pPr algn="r">
              <a:defRPr sz="1200">
                <a:latin typeface="Calibri" panose="020F0502020204030204" pitchFamily="34" charset="0"/>
              </a:defRPr>
            </a:lvl1pPr>
          </a:lstStyle>
          <a:p>
            <a:fld id="{8131C2CB-EF19-4818-9120-5F08C07005D0}"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1pPr>
    <a:lvl2pPr marL="342900" lvl="1"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2pPr>
    <a:lvl3pPr marL="685800" lvl="2"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3pPr>
    <a:lvl4pPr marL="1028700" lvl="3"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4pPr>
    <a:lvl5pPr marL="1371600" lvl="4"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5pPr>
    <a:lvl6pPr marL="1714500" lvl="5" indent="0" algn="l" defTabSz="685800" eaLnBrk="0" fontAlgn="base" latinLnBrk="0" hangingPunct="0">
      <a:lnSpc>
        <a:spcPct val="100000"/>
      </a:lnSpc>
      <a:spcBef>
        <a:spcPct val="30000"/>
      </a:spcBef>
      <a:spcAft>
        <a:spcPct val="0"/>
      </a:spcAft>
      <a:buNone/>
      <a:defRPr sz="900" b="0" i="0" u="none" kern="1200" baseline="0">
        <a:solidFill>
          <a:schemeClr val="tx1"/>
        </a:solidFill>
        <a:latin typeface="Calibri" panose="020F0502020204030204" pitchFamily="34" charset="0"/>
        <a:ea typeface="宋体" panose="02010600030101010101" pitchFamily="2" charset="-122"/>
      </a:defRPr>
    </a:lvl6pPr>
    <a:lvl7pPr marL="2057400" lvl="6" indent="0" algn="l" defTabSz="685800" eaLnBrk="0" fontAlgn="base" latinLnBrk="0" hangingPunct="0">
      <a:lnSpc>
        <a:spcPct val="100000"/>
      </a:lnSpc>
      <a:spcBef>
        <a:spcPct val="30000"/>
      </a:spcBef>
      <a:spcAft>
        <a:spcPct val="0"/>
      </a:spcAft>
      <a:buNone/>
      <a:defRPr sz="900" b="0" i="0" u="none" kern="1200" baseline="0">
        <a:solidFill>
          <a:schemeClr val="tx1"/>
        </a:solidFill>
        <a:latin typeface="Calibri" panose="020F0502020204030204" pitchFamily="34" charset="0"/>
        <a:ea typeface="宋体" panose="02010600030101010101" pitchFamily="2" charset="-122"/>
      </a:defRPr>
    </a:lvl7pPr>
    <a:lvl8pPr marL="2400300" lvl="7" indent="0" algn="l" defTabSz="685800" eaLnBrk="0" fontAlgn="base" latinLnBrk="0" hangingPunct="0">
      <a:lnSpc>
        <a:spcPct val="100000"/>
      </a:lnSpc>
      <a:spcBef>
        <a:spcPct val="30000"/>
      </a:spcBef>
      <a:spcAft>
        <a:spcPct val="0"/>
      </a:spcAft>
      <a:buNone/>
      <a:defRPr sz="900" b="0" i="0" u="none" kern="1200" baseline="0">
        <a:solidFill>
          <a:schemeClr val="tx1"/>
        </a:solidFill>
        <a:latin typeface="Calibri" panose="020F0502020204030204" pitchFamily="34" charset="0"/>
        <a:ea typeface="宋体" panose="02010600030101010101" pitchFamily="2" charset="-122"/>
      </a:defRPr>
    </a:lvl8pPr>
    <a:lvl9pPr marL="2743200" lvl="8" indent="0" algn="l" defTabSz="685800" eaLnBrk="0" fontAlgn="base" latinLnBrk="0" hangingPunct="0">
      <a:lnSpc>
        <a:spcPct val="100000"/>
      </a:lnSpc>
      <a:spcBef>
        <a:spcPct val="30000"/>
      </a:spcBef>
      <a:spcAft>
        <a:spcPct val="0"/>
      </a:spcAft>
      <a:buNone/>
      <a:defRPr sz="900" b="0" i="0" u="none" kern="1200" baseline="0">
        <a:solidFill>
          <a:schemeClr val="tx1"/>
        </a:solidFill>
        <a:latin typeface="Calibri" panose="020F050202020403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342944" y="206168"/>
            <a:ext cx="6173004" cy="857052"/>
          </a:xfrm>
          <a:prstGeom prst="rect">
            <a:avLst/>
          </a:prstGeom>
        </p:spPr>
        <p:txBody>
          <a:bodyPr lIns="68571" tIns="34285" rIns="68571" bIns="34285"/>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2617" y="1005846"/>
            <a:ext cx="8571470" cy="484696"/>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31615" y="273856"/>
            <a:ext cx="1486689" cy="4359080"/>
          </a:xfrm>
          <a:prstGeom prst="rect">
            <a:avLst/>
          </a:prstGeom>
        </p:spPr>
        <p:txBody>
          <a:bodyPr vert="eaVert" lIns="68571" tIns="34285" rIns="68571" bIns="34285"/>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2998879" y="273856"/>
            <a:ext cx="1846552" cy="4359080"/>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342944" y="206168"/>
            <a:ext cx="6173004" cy="857052"/>
          </a:xfrm>
          <a:prstGeom prst="rect">
            <a:avLst/>
          </a:prstGeom>
        </p:spPr>
        <p:txBody>
          <a:bodyPr lIns="68571" tIns="34285" rIns="68571" bIns="34285"/>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539424" y="1005846"/>
            <a:ext cx="8029429" cy="1777357"/>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467977" y="1282363"/>
            <a:ext cx="5915795" cy="2139651"/>
          </a:xfrm>
          <a:prstGeom prst="rect">
            <a:avLst/>
          </a:prstGeom>
        </p:spPr>
        <p:txBody>
          <a:bodyPr lIns="68571" tIns="34285" rIns="68571" bIns="34285" anchor="b"/>
          <a:lstStyle>
            <a:lvl1pPr>
              <a:defRPr sz="34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67977" y="3442257"/>
            <a:ext cx="5915795" cy="392363"/>
          </a:xfrm>
        </p:spPr>
        <p:txBody>
          <a:bodyPr/>
          <a:lstStyle>
            <a:lvl1pPr marL="0" indent="0">
              <a:buNone/>
              <a:defRPr sz="1400">
                <a:solidFill>
                  <a:schemeClr val="tx1">
                    <a:tint val="75000"/>
                  </a:schemeClr>
                </a:solidFill>
              </a:defRPr>
            </a:lvl1pPr>
            <a:lvl2pPr marL="257175" indent="0">
              <a:buNone/>
              <a:defRPr sz="1100">
                <a:solidFill>
                  <a:schemeClr val="tx1">
                    <a:tint val="75000"/>
                  </a:schemeClr>
                </a:solidFill>
              </a:defRPr>
            </a:lvl2pPr>
            <a:lvl3pPr marL="514350" indent="0">
              <a:buNone/>
              <a:defRPr sz="1000">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zh-CN" altLang="en-US" noProof="1" smtClean="0"/>
              <a:t>单击此处编辑母版文本样式</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342944" y="206168"/>
            <a:ext cx="6173004" cy="857052"/>
          </a:xfrm>
          <a:prstGeom prst="rect">
            <a:avLst/>
          </a:prstGeom>
        </p:spPr>
        <p:txBody>
          <a:bodyPr lIns="68571" tIns="34285" rIns="68571" bIns="34285"/>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531088" y="1114167"/>
            <a:ext cx="2884736" cy="2192856"/>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3533568" y="1114167"/>
            <a:ext cx="2884736" cy="2192856"/>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72442" y="273856"/>
            <a:ext cx="5915795" cy="994218"/>
          </a:xfrm>
          <a:prstGeom prst="rect">
            <a:avLst/>
          </a:prstGeom>
        </p:spPr>
        <p:txBody>
          <a:bodyPr lIns="68571" tIns="34285" rIns="68571" bIns="34285"/>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67648" y="1423607"/>
            <a:ext cx="2741743" cy="438529"/>
          </a:xfrm>
        </p:spPr>
        <p:txBody>
          <a:bodyPr anchor="ctr"/>
          <a:lstStyle>
            <a:lvl1pPr marL="0" indent="0">
              <a:buNone/>
              <a:defRPr sz="1600"/>
            </a:lvl1pPr>
            <a:lvl2pPr marL="257175" indent="0">
              <a:buNone/>
              <a:defRPr sz="1400"/>
            </a:lvl2pPr>
            <a:lvl3pPr marL="514350" indent="0">
              <a:buNone/>
              <a:defRPr sz="1100"/>
            </a:lvl3pPr>
            <a:lvl4pPr marL="771525" indent="0">
              <a:buNone/>
              <a:defRPr sz="1000"/>
            </a:lvl4pPr>
            <a:lvl5pPr marL="1028700" indent="0">
              <a:buNone/>
              <a:defRPr sz="1000"/>
            </a:lvl5pPr>
            <a:lvl6pPr marL="1285875" indent="0">
              <a:buNone/>
              <a:defRPr sz="1000"/>
            </a:lvl6pPr>
            <a:lvl7pPr marL="1543050" indent="0">
              <a:buNone/>
              <a:defRPr sz="1000"/>
            </a:lvl7pPr>
            <a:lvl8pPr marL="1800225" indent="0">
              <a:buNone/>
              <a:defRPr sz="1000"/>
            </a:lvl8pPr>
            <a:lvl9pPr marL="2057400" indent="0">
              <a:buNone/>
              <a:defRPr sz="1000"/>
            </a:lvl9pPr>
          </a:lstStyle>
          <a:p>
            <a:pPr lvl="0"/>
            <a:r>
              <a:rPr lang="zh-CN" altLang="en-US" noProof="1" smtClean="0"/>
              <a:t>单击此处编辑母版文本样式</a:t>
            </a:r>
          </a:p>
        </p:txBody>
      </p:sp>
      <p:sp>
        <p:nvSpPr>
          <p:cNvPr id="4" name="内容占位符 3"/>
          <p:cNvSpPr>
            <a:spLocks noGrp="1"/>
          </p:cNvSpPr>
          <p:nvPr>
            <p:ph sz="half" idx="2"/>
          </p:nvPr>
        </p:nvSpPr>
        <p:spPr>
          <a:xfrm>
            <a:off x="667648" y="1999127"/>
            <a:ext cx="2741743" cy="2192856"/>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3519986" y="1423607"/>
            <a:ext cx="2755245" cy="438529"/>
          </a:xfrm>
        </p:spPr>
        <p:txBody>
          <a:bodyPr anchor="ctr"/>
          <a:lstStyle>
            <a:lvl1pPr marL="0" indent="0">
              <a:buNone/>
              <a:defRPr sz="1600"/>
            </a:lvl1pPr>
            <a:lvl2pPr marL="257175" indent="0">
              <a:buNone/>
              <a:defRPr sz="1400"/>
            </a:lvl2pPr>
            <a:lvl3pPr marL="514350" indent="0">
              <a:buNone/>
              <a:defRPr sz="1100"/>
            </a:lvl3pPr>
            <a:lvl4pPr marL="771525" indent="0">
              <a:buNone/>
              <a:defRPr sz="1000"/>
            </a:lvl4pPr>
            <a:lvl5pPr marL="1028700" indent="0">
              <a:buNone/>
              <a:defRPr sz="1000"/>
            </a:lvl5pPr>
            <a:lvl6pPr marL="1285875" indent="0">
              <a:buNone/>
              <a:defRPr sz="1000"/>
            </a:lvl6pPr>
            <a:lvl7pPr marL="1543050" indent="0">
              <a:buNone/>
              <a:defRPr sz="1000"/>
            </a:lvl7pPr>
            <a:lvl8pPr marL="1800225" indent="0">
              <a:buNone/>
              <a:defRPr sz="1000"/>
            </a:lvl8pPr>
            <a:lvl9pPr marL="2057400" indent="0">
              <a:buNone/>
              <a:defRPr sz="1000"/>
            </a:lvl9pPr>
          </a:lstStyle>
          <a:p>
            <a:pPr lvl="0"/>
            <a:r>
              <a:rPr lang="zh-CN" altLang="en-US" noProof="1" smtClean="0"/>
              <a:t>单击此处编辑母版文本样式</a:t>
            </a:r>
          </a:p>
        </p:txBody>
      </p:sp>
      <p:sp>
        <p:nvSpPr>
          <p:cNvPr id="6" name="内容占位符 5"/>
          <p:cNvSpPr>
            <a:spLocks noGrp="1"/>
          </p:cNvSpPr>
          <p:nvPr>
            <p:ph sz="quarter" idx="4"/>
          </p:nvPr>
        </p:nvSpPr>
        <p:spPr>
          <a:xfrm>
            <a:off x="3519986" y="1999127"/>
            <a:ext cx="2755245" cy="2192856"/>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342944" y="206168"/>
            <a:ext cx="6173004" cy="857052"/>
          </a:xfrm>
          <a:prstGeom prst="rect">
            <a:avLst/>
          </a:prstGeom>
        </p:spPr>
        <p:txBody>
          <a:bodyPr lIns="68571" tIns="34285" rIns="68571" bIns="34285"/>
          <a:lstStyle/>
          <a:p>
            <a:r>
              <a:rPr lang="zh-CN" altLang="en-US" noProof="1" smtClean="0"/>
              <a:t>单击此处编辑母版标题样式</a:t>
            </a:r>
            <a:endParaRPr lang="zh-CN" altLang="en-US" noProof="1"/>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72442" y="342916"/>
            <a:ext cx="2212171" cy="1200206"/>
          </a:xfrm>
          <a:prstGeom prst="rect">
            <a:avLst/>
          </a:prstGeom>
        </p:spPr>
        <p:txBody>
          <a:bodyPr lIns="68571" tIns="34285" rIns="68571" bIns="34285" anchor="b"/>
          <a:lstStyle>
            <a:lvl1pPr>
              <a:defRPr sz="18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2915923" y="740603"/>
            <a:ext cx="3472314" cy="1444958"/>
          </a:xfrm>
        </p:spPr>
        <p:txBody>
          <a:bodyPr/>
          <a:lstStyle>
            <a:lvl1pPr>
              <a:defRPr sz="1800"/>
            </a:lvl1pPr>
            <a:lvl2pPr>
              <a:defRPr sz="1600"/>
            </a:lvl2pPr>
            <a:lvl3pPr>
              <a:defRPr sz="1400"/>
            </a:lvl3pPr>
            <a:lvl4pPr>
              <a:defRPr sz="1100"/>
            </a:lvl4pPr>
            <a:lvl5pPr>
              <a:defRPr sz="1100"/>
            </a:lvl5pPr>
            <a:lvl6pPr>
              <a:defRPr sz="1100"/>
            </a:lvl6pPr>
            <a:lvl7pPr>
              <a:defRPr sz="1100"/>
            </a:lvl7pPr>
            <a:lvl8pPr>
              <a:defRPr sz="1100"/>
            </a:lvl8pPr>
            <a:lvl9pPr>
              <a:defRPr sz="11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72442" y="1543122"/>
            <a:ext cx="2212171" cy="276946"/>
          </a:xfrm>
        </p:spPr>
        <p:txBody>
          <a:bodyPr/>
          <a:lstStyle>
            <a:lvl1pPr marL="0" indent="0">
              <a:buNone/>
              <a:defRPr sz="900"/>
            </a:lvl1pPr>
            <a:lvl2pPr marL="257175" indent="0">
              <a:buNone/>
              <a:defRPr sz="800"/>
            </a:lvl2pPr>
            <a:lvl3pPr marL="514350" indent="0">
              <a:buNone/>
              <a:defRPr sz="700"/>
            </a:lvl3pPr>
            <a:lvl4pPr marL="771525" indent="0">
              <a:buNone/>
              <a:defRPr sz="600"/>
            </a:lvl4pPr>
            <a:lvl5pPr marL="1028700" indent="0">
              <a:buNone/>
              <a:defRPr sz="600"/>
            </a:lvl5pPr>
            <a:lvl6pPr marL="1285875" indent="0">
              <a:buNone/>
              <a:defRPr sz="600"/>
            </a:lvl6pPr>
            <a:lvl7pPr marL="1543050" indent="0">
              <a:buNone/>
              <a:defRPr sz="600"/>
            </a:lvl7pPr>
            <a:lvl8pPr marL="1800225" indent="0">
              <a:buNone/>
              <a:defRPr sz="600"/>
            </a:lvl8pPr>
            <a:lvl9pPr marL="2057400" indent="0">
              <a:buNone/>
              <a:defRPr sz="600"/>
            </a:lvl9pPr>
          </a:lstStyle>
          <a:p>
            <a:pPr lvl="0"/>
            <a:r>
              <a:rPr lang="zh-CN" altLang="en-US" noProof="1" smtClean="0"/>
              <a:t>单击此处编辑母版文本样式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472442" y="342916"/>
            <a:ext cx="2343314" cy="1200206"/>
          </a:xfrm>
          <a:prstGeom prst="rect">
            <a:avLst/>
          </a:prstGeom>
        </p:spPr>
        <p:txBody>
          <a:bodyPr lIns="68571" tIns="34285" rIns="68571" bIns="34285" anchor="b"/>
          <a:lstStyle>
            <a:lvl1pPr>
              <a:defRPr sz="18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2915923" y="342917"/>
            <a:ext cx="3472314" cy="484696"/>
          </a:xfrm>
        </p:spPr>
        <p:txBody>
          <a:bodyPr/>
          <a:lstStyle>
            <a:lvl1pPr marL="0" indent="0">
              <a:buNone/>
              <a:defRPr sz="1800"/>
            </a:lvl1pPr>
            <a:lvl2pPr marL="257175" indent="0">
              <a:buNone/>
              <a:defRPr sz="1600"/>
            </a:lvl2pPr>
            <a:lvl3pPr marL="514350" indent="0">
              <a:buNone/>
              <a:defRPr sz="1400"/>
            </a:lvl3pPr>
            <a:lvl4pPr marL="771525" indent="0">
              <a:buNone/>
              <a:defRPr sz="1100"/>
            </a:lvl4pPr>
            <a:lvl5pPr marL="1028700" indent="0">
              <a:buNone/>
              <a:defRPr sz="1100"/>
            </a:lvl5pPr>
            <a:lvl6pPr marL="1285875" indent="0">
              <a:buNone/>
              <a:defRPr sz="1100"/>
            </a:lvl6pPr>
            <a:lvl7pPr marL="1543050" indent="0">
              <a:buNone/>
              <a:defRPr sz="1100"/>
            </a:lvl7pPr>
            <a:lvl8pPr marL="1800225" indent="0">
              <a:buNone/>
              <a:defRPr sz="1100"/>
            </a:lvl8pPr>
            <a:lvl9pPr marL="2057400" indent="0">
              <a:buNone/>
              <a:defRPr sz="1100"/>
            </a:lvl9pPr>
          </a:lstStyle>
          <a:p>
            <a:endParaRPr lang="zh-CN" altLang="en-US" noProof="1"/>
          </a:p>
        </p:txBody>
      </p:sp>
      <p:sp>
        <p:nvSpPr>
          <p:cNvPr id="4" name="文本占位符 3"/>
          <p:cNvSpPr>
            <a:spLocks noGrp="1"/>
          </p:cNvSpPr>
          <p:nvPr>
            <p:ph type="body" sz="half" idx="2"/>
          </p:nvPr>
        </p:nvSpPr>
        <p:spPr>
          <a:xfrm>
            <a:off x="472442" y="1543122"/>
            <a:ext cx="2343314" cy="323113"/>
          </a:xfrm>
        </p:spPr>
        <p:txBody>
          <a:bodyPr/>
          <a:lstStyle>
            <a:lvl1pPr marL="0" indent="0">
              <a:buNone/>
              <a:defRPr sz="1100"/>
            </a:lvl1pPr>
            <a:lvl2pPr marL="257175" indent="0">
              <a:buNone/>
              <a:defRPr sz="1000"/>
            </a:lvl2pPr>
            <a:lvl3pPr marL="514350" indent="0">
              <a:buNone/>
              <a:defRPr sz="900"/>
            </a:lvl3pPr>
            <a:lvl4pPr marL="771525" indent="0">
              <a:buNone/>
              <a:defRPr sz="800"/>
            </a:lvl4pPr>
            <a:lvl5pPr marL="1028700" indent="0">
              <a:buNone/>
              <a:defRPr sz="800"/>
            </a:lvl5pPr>
            <a:lvl6pPr marL="1285875" indent="0">
              <a:buNone/>
              <a:defRPr sz="800"/>
            </a:lvl6pPr>
            <a:lvl7pPr marL="1543050" indent="0">
              <a:buNone/>
              <a:defRPr sz="800"/>
            </a:lvl7pPr>
            <a:lvl8pPr marL="1800225" indent="0">
              <a:buNone/>
              <a:defRPr sz="800"/>
            </a:lvl8pPr>
            <a:lvl9pPr marL="2057400" indent="0">
              <a:buNone/>
              <a:defRPr sz="800"/>
            </a:lvl9pPr>
          </a:lstStyle>
          <a:p>
            <a:pPr lvl="0"/>
            <a:r>
              <a:rPr lang="zh-CN" altLang="en-US" noProof="1" smtClean="0"/>
              <a:t>单击此处编辑母版文本样式</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2050" name="文本占位符 93185"/>
          <p:cNvSpPr>
            <a:spLocks noGrp="1" noChangeArrowheads="1"/>
          </p:cNvSpPr>
          <p:nvPr>
            <p:ph type="body" idx="4294967295"/>
          </p:nvPr>
        </p:nvSpPr>
        <p:spPr bwMode="auto">
          <a:xfrm>
            <a:off x="539424" y="1005846"/>
            <a:ext cx="8029429" cy="484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27" tIns="34264" rIns="68527" bIns="34264" numCol="1" anchor="t" anchorCtr="0" compatLnSpc="1">
            <a:spAutoFit/>
          </a:bodyPr>
          <a:lstStyle/>
          <a:p>
            <a:pPr lvl="0"/>
            <a:r>
              <a:rPr lang="zh-CN" altLang="en-US" smtClean="0"/>
              <a:t>单击此处编辑母版文本样式</a:t>
            </a:r>
          </a:p>
        </p:txBody>
      </p:sp>
      <p:sp>
        <p:nvSpPr>
          <p:cNvPr id="1026" name="矩形 1032"/>
          <p:cNvSpPr>
            <a:spLocks noChangeArrowheads="1"/>
          </p:cNvSpPr>
          <p:nvPr userDrawn="1"/>
        </p:nvSpPr>
        <p:spPr bwMode="auto">
          <a:xfrm>
            <a:off x="3572" y="-5952"/>
            <a:ext cx="9149954" cy="498757"/>
          </a:xfrm>
          <a:prstGeom prst="rect">
            <a:avLst/>
          </a:prstGeom>
          <a:gradFill rotWithShape="1">
            <a:gsLst>
              <a:gs pos="0">
                <a:srgbClr val="F98BC5"/>
              </a:gs>
              <a:gs pos="100000">
                <a:srgbClr val="B65E8C"/>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lstStyle/>
          <a:p>
            <a:pPr defTabSz="386080"/>
            <a:endParaRPr lang="zh-CN" altLang="en-US" sz="800" b="0" i="1">
              <a:solidFill>
                <a:schemeClr val="tx1"/>
              </a:solidFill>
              <a:latin typeface="Arial" panose="020B0604020202020204" pitchFamily="34" charset="0"/>
            </a:endParaRPr>
          </a:p>
        </p:txBody>
      </p:sp>
      <p:sp>
        <p:nvSpPr>
          <p:cNvPr id="1027" name="文本框 153621"/>
          <p:cNvSpPr txBox="1">
            <a:spLocks noChangeArrowheads="1"/>
          </p:cNvSpPr>
          <p:nvPr userDrawn="1"/>
        </p:nvSpPr>
        <p:spPr bwMode="auto">
          <a:xfrm>
            <a:off x="128605" y="76182"/>
            <a:ext cx="3471124" cy="346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spAutoFit/>
          </a:bodyPr>
          <a:lstStyle>
            <a:lvl1pPr defTabSz="514350">
              <a:defRPr sz="2000" b="1">
                <a:solidFill>
                  <a:srgbClr val="FF0000"/>
                </a:solidFill>
                <a:latin typeface="Calibri" panose="020F0502020204030204" pitchFamily="34" charset="0"/>
                <a:ea typeface="宋体" panose="02010600030101010101" pitchFamily="2" charset="-122"/>
              </a:defRPr>
            </a:lvl1pPr>
            <a:lvl2pPr marL="417830" indent="-161925" defTabSz="514350">
              <a:defRPr sz="2000" b="1">
                <a:solidFill>
                  <a:srgbClr val="FF0000"/>
                </a:solidFill>
                <a:latin typeface="Calibri" panose="020F0502020204030204" pitchFamily="34" charset="0"/>
                <a:ea typeface="宋体" panose="02010600030101010101" pitchFamily="2" charset="-122"/>
              </a:defRPr>
            </a:lvl2pPr>
            <a:lvl3pPr marL="643255" indent="-128905" defTabSz="514350">
              <a:defRPr sz="2000" b="1">
                <a:solidFill>
                  <a:srgbClr val="FF0000"/>
                </a:solidFill>
                <a:latin typeface="Calibri" panose="020F0502020204030204" pitchFamily="34" charset="0"/>
                <a:ea typeface="宋体" panose="02010600030101010101" pitchFamily="2" charset="-122"/>
              </a:defRPr>
            </a:lvl3pPr>
            <a:lvl4pPr marL="900430" indent="-128905" defTabSz="514350">
              <a:defRPr sz="2000" b="1">
                <a:solidFill>
                  <a:srgbClr val="FF0000"/>
                </a:solidFill>
                <a:latin typeface="Calibri" panose="020F0502020204030204" pitchFamily="34" charset="0"/>
                <a:ea typeface="宋体" panose="02010600030101010101" pitchFamily="2" charset="-122"/>
              </a:defRPr>
            </a:lvl4pPr>
            <a:lvl5pPr marL="1157605" indent="-128905" defTabSz="514350">
              <a:defRPr sz="2000" b="1">
                <a:solidFill>
                  <a:srgbClr val="FF0000"/>
                </a:solidFill>
                <a:latin typeface="Calibri" panose="020F0502020204030204" pitchFamily="34" charset="0"/>
                <a:ea typeface="宋体" panose="02010600030101010101" pitchFamily="2" charset="-122"/>
              </a:defRPr>
            </a:lvl5pPr>
            <a:lvl6pPr marL="16148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6pPr>
            <a:lvl7pPr marL="20720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7pPr>
            <a:lvl8pPr marL="25292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8pPr>
            <a:lvl9pPr marL="29864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9pPr>
          </a:lstStyle>
          <a:p>
            <a:r>
              <a:rPr lang="zh-CN" altLang="en-US" sz="2000">
                <a:solidFill>
                  <a:schemeClr val="bg1"/>
                </a:solidFill>
                <a:latin typeface="方正大标宋_GBK" pitchFamily="65" charset="-122"/>
                <a:ea typeface="方正大标宋_GBK" pitchFamily="65" charset="-122"/>
              </a:rPr>
              <a:t>外研版英语</a:t>
            </a:r>
            <a:r>
              <a:rPr lang="en-US" altLang="zh-CN" sz="2000">
                <a:solidFill>
                  <a:schemeClr val="bg1"/>
                </a:solidFill>
                <a:latin typeface="方正大标宋_GBK" pitchFamily="65" charset="-122"/>
                <a:ea typeface="方正大标宋_GBK" pitchFamily="65" charset="-122"/>
              </a:rPr>
              <a:t>·</a:t>
            </a:r>
            <a:r>
              <a:rPr lang="zh-CN" altLang="en-US" sz="2000">
                <a:solidFill>
                  <a:schemeClr val="bg1"/>
                </a:solidFill>
                <a:latin typeface="方正大标宋_GBK" pitchFamily="65" charset="-122"/>
                <a:ea typeface="方正大标宋_GBK" pitchFamily="65" charset="-122"/>
              </a:rPr>
              <a:t>必修第三册</a:t>
            </a:r>
            <a:r>
              <a:rPr lang="en-US" altLang="zh-CN" sz="2000">
                <a:solidFill>
                  <a:schemeClr val="bg1"/>
                </a:solidFill>
                <a:latin typeface="方正大标宋_GBK" pitchFamily="65" charset="-122"/>
                <a:ea typeface="方正大标宋_GBK" pitchFamily="65" charset="-122"/>
              </a:rPr>
              <a:t> </a:t>
            </a:r>
          </a:p>
        </p:txBody>
      </p:sp>
      <p:sp>
        <p:nvSpPr>
          <p:cNvPr id="1029" name="TextBox 13">
            <a:hlinkClick r:id="rId13" action="ppaction://hlinksldjump"/>
          </p:cNvPr>
          <p:cNvSpPr txBox="1">
            <a:spLocks noChangeArrowheads="1"/>
          </p:cNvSpPr>
          <p:nvPr userDrawn="1"/>
        </p:nvSpPr>
        <p:spPr bwMode="auto">
          <a:xfrm>
            <a:off x="6408778" y="141652"/>
            <a:ext cx="1149103" cy="285146"/>
          </a:xfrm>
          <a:prstGeom prst="rect">
            <a:avLst/>
          </a:prstGeom>
          <a:gradFill rotWithShape="1">
            <a:gsLst>
              <a:gs pos="0">
                <a:srgbClr val="5E9EFF"/>
              </a:gs>
              <a:gs pos="39999">
                <a:srgbClr val="85C2FF"/>
              </a:gs>
              <a:gs pos="70000">
                <a:srgbClr val="C4D6EB"/>
              </a:gs>
              <a:gs pos="100000">
                <a:srgbClr val="FFEBFA"/>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spAutoFit/>
          </a:bodyPr>
          <a:lstStyle>
            <a:lvl1pPr defTabSz="514350">
              <a:defRPr sz="2000" b="1">
                <a:solidFill>
                  <a:srgbClr val="FF0000"/>
                </a:solidFill>
                <a:latin typeface="Calibri" panose="020F0502020204030204" pitchFamily="34" charset="0"/>
                <a:ea typeface="宋体" panose="02010600030101010101" pitchFamily="2" charset="-122"/>
              </a:defRPr>
            </a:lvl1pPr>
            <a:lvl2pPr marL="417830" indent="-161925" defTabSz="514350">
              <a:defRPr sz="2000" b="1">
                <a:solidFill>
                  <a:srgbClr val="FF0000"/>
                </a:solidFill>
                <a:latin typeface="Calibri" panose="020F0502020204030204" pitchFamily="34" charset="0"/>
                <a:ea typeface="宋体" panose="02010600030101010101" pitchFamily="2" charset="-122"/>
              </a:defRPr>
            </a:lvl2pPr>
            <a:lvl3pPr marL="643255" indent="-128905" defTabSz="514350">
              <a:defRPr sz="2000" b="1">
                <a:solidFill>
                  <a:srgbClr val="FF0000"/>
                </a:solidFill>
                <a:latin typeface="Calibri" panose="020F0502020204030204" pitchFamily="34" charset="0"/>
                <a:ea typeface="宋体" panose="02010600030101010101" pitchFamily="2" charset="-122"/>
              </a:defRPr>
            </a:lvl3pPr>
            <a:lvl4pPr marL="900430" indent="-128905" defTabSz="514350">
              <a:defRPr sz="2000" b="1">
                <a:solidFill>
                  <a:srgbClr val="FF0000"/>
                </a:solidFill>
                <a:latin typeface="Calibri" panose="020F0502020204030204" pitchFamily="34" charset="0"/>
                <a:ea typeface="宋体" panose="02010600030101010101" pitchFamily="2" charset="-122"/>
              </a:defRPr>
            </a:lvl4pPr>
            <a:lvl5pPr marL="1157605" indent="-128905" defTabSz="514350">
              <a:defRPr sz="2000" b="1">
                <a:solidFill>
                  <a:srgbClr val="FF0000"/>
                </a:solidFill>
                <a:latin typeface="Calibri" panose="020F0502020204030204" pitchFamily="34" charset="0"/>
                <a:ea typeface="宋体" panose="02010600030101010101" pitchFamily="2" charset="-122"/>
              </a:defRPr>
            </a:lvl5pPr>
            <a:lvl6pPr marL="16148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6pPr>
            <a:lvl7pPr marL="20720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7pPr>
            <a:lvl8pPr marL="25292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8pPr>
            <a:lvl9pPr marL="29864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9pPr>
          </a:lstStyle>
          <a:p>
            <a:pPr algn="ctr"/>
            <a:r>
              <a:rPr lang="zh-CN" altLang="en-US" sz="1600">
                <a:solidFill>
                  <a:schemeClr val="tx1"/>
                </a:solidFill>
                <a:latin typeface="黑体" panose="02010609060101010101" pitchFamily="49" charset="-122"/>
                <a:ea typeface="黑体" panose="02010609060101010101" pitchFamily="49" charset="-122"/>
              </a:rPr>
              <a:t>返回导航</a:t>
            </a:r>
          </a:p>
        </p:txBody>
      </p:sp>
      <p:sp>
        <p:nvSpPr>
          <p:cNvPr id="1028" name="TextBox 15">
            <a:hlinkClick r:id="" action="ppaction://hlinkshowjump?jump=nextslide"/>
          </p:cNvPr>
          <p:cNvSpPr txBox="1">
            <a:spLocks noChangeArrowheads="1"/>
          </p:cNvSpPr>
          <p:nvPr userDrawn="1"/>
        </p:nvSpPr>
        <p:spPr bwMode="auto">
          <a:xfrm>
            <a:off x="8435485" y="176172"/>
            <a:ext cx="619206" cy="254368"/>
          </a:xfrm>
          <a:prstGeom prst="rect">
            <a:avLst/>
          </a:prstGeom>
          <a:gradFill rotWithShape="1">
            <a:gsLst>
              <a:gs pos="0">
                <a:srgbClr val="5E9EFF"/>
              </a:gs>
              <a:gs pos="39999">
                <a:srgbClr val="85C2FF"/>
              </a:gs>
              <a:gs pos="70000">
                <a:srgbClr val="C4D6EB"/>
              </a:gs>
              <a:gs pos="100000">
                <a:srgbClr val="FFEBFA"/>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spAutoFit/>
          </a:bodyPr>
          <a:lstStyle>
            <a:lvl1pPr defTabSz="514350">
              <a:defRPr sz="2000" b="1">
                <a:solidFill>
                  <a:srgbClr val="FF0000"/>
                </a:solidFill>
                <a:latin typeface="Calibri" panose="020F0502020204030204" pitchFamily="34" charset="0"/>
                <a:ea typeface="宋体" panose="02010600030101010101" pitchFamily="2" charset="-122"/>
              </a:defRPr>
            </a:lvl1pPr>
            <a:lvl2pPr marL="417830" indent="-161925" defTabSz="514350">
              <a:defRPr sz="2000" b="1">
                <a:solidFill>
                  <a:srgbClr val="FF0000"/>
                </a:solidFill>
                <a:latin typeface="Calibri" panose="020F0502020204030204" pitchFamily="34" charset="0"/>
                <a:ea typeface="宋体" panose="02010600030101010101" pitchFamily="2" charset="-122"/>
              </a:defRPr>
            </a:lvl2pPr>
            <a:lvl3pPr marL="643255" indent="-128905" defTabSz="514350">
              <a:defRPr sz="2000" b="1">
                <a:solidFill>
                  <a:srgbClr val="FF0000"/>
                </a:solidFill>
                <a:latin typeface="Calibri" panose="020F0502020204030204" pitchFamily="34" charset="0"/>
                <a:ea typeface="宋体" panose="02010600030101010101" pitchFamily="2" charset="-122"/>
              </a:defRPr>
            </a:lvl3pPr>
            <a:lvl4pPr marL="900430" indent="-128905" defTabSz="514350">
              <a:defRPr sz="2000" b="1">
                <a:solidFill>
                  <a:srgbClr val="FF0000"/>
                </a:solidFill>
                <a:latin typeface="Calibri" panose="020F0502020204030204" pitchFamily="34" charset="0"/>
                <a:ea typeface="宋体" panose="02010600030101010101" pitchFamily="2" charset="-122"/>
              </a:defRPr>
            </a:lvl4pPr>
            <a:lvl5pPr marL="1157605" indent="-128905" defTabSz="514350">
              <a:defRPr sz="2000" b="1">
                <a:solidFill>
                  <a:srgbClr val="FF0000"/>
                </a:solidFill>
                <a:latin typeface="Calibri" panose="020F0502020204030204" pitchFamily="34" charset="0"/>
                <a:ea typeface="宋体" panose="02010600030101010101" pitchFamily="2" charset="-122"/>
              </a:defRPr>
            </a:lvl5pPr>
            <a:lvl6pPr marL="16148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6pPr>
            <a:lvl7pPr marL="20720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7pPr>
            <a:lvl8pPr marL="25292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8pPr>
            <a:lvl9pPr marL="29864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9pPr>
          </a:lstStyle>
          <a:p>
            <a:endParaRPr lang="zh-CN" altLang="en-US" sz="1400">
              <a:solidFill>
                <a:schemeClr val="tx1"/>
              </a:solidFill>
              <a:latin typeface="黑体" panose="02010609060101010101" pitchFamily="49" charset="-122"/>
              <a:ea typeface="黑体" panose="02010609060101010101" pitchFamily="49" charset="-122"/>
            </a:endParaRPr>
          </a:p>
        </p:txBody>
      </p:sp>
      <p:sp>
        <p:nvSpPr>
          <p:cNvPr id="1030" name="矩形 153609">
            <a:hlinkClick r:id="" action="ppaction://hlinkshowjump?jump=nextslide"/>
          </p:cNvPr>
          <p:cNvSpPr>
            <a:spLocks noChangeArrowheads="1"/>
          </p:cNvSpPr>
          <p:nvPr userDrawn="1"/>
        </p:nvSpPr>
        <p:spPr bwMode="auto">
          <a:xfrm>
            <a:off x="8526629" y="176172"/>
            <a:ext cx="436920" cy="254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8547" tIns="19274" rIns="38547" bIns="19274">
            <a:spAutoFit/>
          </a:bodyPr>
          <a:lstStyle/>
          <a:p>
            <a:pPr algn="ctr" defTabSz="386080"/>
            <a:r>
              <a:rPr lang="zh-CN" altLang="en-US" sz="1400">
                <a:solidFill>
                  <a:srgbClr val="000000"/>
                </a:solidFill>
                <a:ea typeface="方正楷体_GBK" pitchFamily="65" charset="-122"/>
              </a:rPr>
              <a:t>下页</a:t>
            </a:r>
          </a:p>
        </p:txBody>
      </p:sp>
      <p:sp>
        <p:nvSpPr>
          <p:cNvPr id="2" name="TextBox 15">
            <a:hlinkClick r:id="" action="ppaction://hlinkshowjump?jump=nextslide"/>
          </p:cNvPr>
          <p:cNvSpPr txBox="1">
            <a:spLocks noChangeArrowheads="1"/>
          </p:cNvSpPr>
          <p:nvPr userDrawn="1"/>
        </p:nvSpPr>
        <p:spPr bwMode="auto">
          <a:xfrm>
            <a:off x="7678149" y="176172"/>
            <a:ext cx="619206" cy="254368"/>
          </a:xfrm>
          <a:prstGeom prst="rect">
            <a:avLst/>
          </a:prstGeom>
          <a:gradFill rotWithShape="1">
            <a:gsLst>
              <a:gs pos="0">
                <a:srgbClr val="5E9EFF"/>
              </a:gs>
              <a:gs pos="39999">
                <a:srgbClr val="85C2FF"/>
              </a:gs>
              <a:gs pos="70000">
                <a:srgbClr val="C4D6EB"/>
              </a:gs>
              <a:gs pos="100000">
                <a:srgbClr val="FFEBFA"/>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spAutoFit/>
          </a:bodyPr>
          <a:lstStyle>
            <a:lvl1pPr defTabSz="514350">
              <a:defRPr sz="2000" b="1">
                <a:solidFill>
                  <a:srgbClr val="FF0000"/>
                </a:solidFill>
                <a:latin typeface="Calibri" panose="020F0502020204030204" pitchFamily="34" charset="0"/>
                <a:ea typeface="宋体" panose="02010600030101010101" pitchFamily="2" charset="-122"/>
              </a:defRPr>
            </a:lvl1pPr>
            <a:lvl2pPr marL="417830" indent="-161925" defTabSz="514350">
              <a:defRPr sz="2000" b="1">
                <a:solidFill>
                  <a:srgbClr val="FF0000"/>
                </a:solidFill>
                <a:latin typeface="Calibri" panose="020F0502020204030204" pitchFamily="34" charset="0"/>
                <a:ea typeface="宋体" panose="02010600030101010101" pitchFamily="2" charset="-122"/>
              </a:defRPr>
            </a:lvl2pPr>
            <a:lvl3pPr marL="643255" indent="-128905" defTabSz="514350">
              <a:defRPr sz="2000" b="1">
                <a:solidFill>
                  <a:srgbClr val="FF0000"/>
                </a:solidFill>
                <a:latin typeface="Calibri" panose="020F0502020204030204" pitchFamily="34" charset="0"/>
                <a:ea typeface="宋体" panose="02010600030101010101" pitchFamily="2" charset="-122"/>
              </a:defRPr>
            </a:lvl3pPr>
            <a:lvl4pPr marL="900430" indent="-128905" defTabSz="514350">
              <a:defRPr sz="2000" b="1">
                <a:solidFill>
                  <a:srgbClr val="FF0000"/>
                </a:solidFill>
                <a:latin typeface="Calibri" panose="020F0502020204030204" pitchFamily="34" charset="0"/>
                <a:ea typeface="宋体" panose="02010600030101010101" pitchFamily="2" charset="-122"/>
              </a:defRPr>
            </a:lvl4pPr>
            <a:lvl5pPr marL="1157605" indent="-128905" defTabSz="514350">
              <a:defRPr sz="2000" b="1">
                <a:solidFill>
                  <a:srgbClr val="FF0000"/>
                </a:solidFill>
                <a:latin typeface="Calibri" panose="020F0502020204030204" pitchFamily="34" charset="0"/>
                <a:ea typeface="宋体" panose="02010600030101010101" pitchFamily="2" charset="-122"/>
              </a:defRPr>
            </a:lvl5pPr>
            <a:lvl6pPr marL="16148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6pPr>
            <a:lvl7pPr marL="20720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7pPr>
            <a:lvl8pPr marL="25292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8pPr>
            <a:lvl9pPr marL="29864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9pPr>
          </a:lstStyle>
          <a:p>
            <a:endParaRPr lang="zh-CN" altLang="en-US" sz="1400">
              <a:solidFill>
                <a:schemeClr val="tx1"/>
              </a:solidFill>
              <a:latin typeface="黑体" panose="02010609060101010101" pitchFamily="49" charset="-122"/>
              <a:ea typeface="黑体" panose="02010609060101010101" pitchFamily="49" charset="-122"/>
            </a:endParaRPr>
          </a:p>
        </p:txBody>
      </p:sp>
      <p:sp>
        <p:nvSpPr>
          <p:cNvPr id="3" name="矩形 153609">
            <a:hlinkClick r:id="" action="ppaction://hlinkshowjump?jump=previousslide"/>
          </p:cNvPr>
          <p:cNvSpPr>
            <a:spLocks noChangeArrowheads="1"/>
          </p:cNvSpPr>
          <p:nvPr userDrawn="1"/>
        </p:nvSpPr>
        <p:spPr bwMode="auto">
          <a:xfrm>
            <a:off x="7771674" y="176172"/>
            <a:ext cx="436920" cy="254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8547" tIns="19274" rIns="38547" bIns="19274">
            <a:spAutoFit/>
          </a:bodyPr>
          <a:lstStyle/>
          <a:p>
            <a:pPr algn="ctr" defTabSz="386080"/>
            <a:r>
              <a:rPr lang="zh-CN" altLang="en-US" sz="1400">
                <a:solidFill>
                  <a:srgbClr val="000000"/>
                </a:solidFill>
                <a:ea typeface="方正楷体_GBK" pitchFamily="65" charset="-122"/>
              </a:rPr>
              <a:t>上页</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rtl="0" eaLnBrk="0" fontAlgn="base" hangingPunct="0">
        <a:spcBef>
          <a:spcPct val="0"/>
        </a:spcBef>
        <a:spcAft>
          <a:spcPct val="0"/>
        </a:spcAft>
        <a:buFont typeface="Arial" panose="020B0604020202020204" pitchFamily="34" charset="0"/>
        <a:defRPr sz="3300" kern="1200">
          <a:solidFill>
            <a:schemeClr val="tx1"/>
          </a:solidFill>
          <a:latin typeface="+mj-lt"/>
          <a:ea typeface="+mj-ea"/>
          <a:cs typeface="+mj-cs"/>
        </a:defRPr>
      </a:lvl1pPr>
      <a:lvl2pPr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5pPr>
      <a:lvl6pPr marL="342900"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6pPr>
      <a:lvl7pPr marL="685800"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7pPr>
      <a:lvl8pPr marL="1028700"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8pPr>
      <a:lvl9pPr marL="1371600"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9pPr>
    </p:titleStyle>
    <p:bodyStyle>
      <a:lvl1pPr algn="l" rtl="0" fontAlgn="base" hangingPunct="0">
        <a:lnSpc>
          <a:spcPct val="150000"/>
        </a:lnSpc>
        <a:spcBef>
          <a:spcPct val="0"/>
        </a:spcBef>
        <a:spcAft>
          <a:spcPct val="0"/>
        </a:spcAft>
        <a:buFont typeface="Arial" panose="020B0604020202020204" pitchFamily="34" charset="0"/>
        <a:defRPr sz="1800" b="1" kern="1200">
          <a:solidFill>
            <a:schemeClr val="tx1"/>
          </a:solidFill>
          <a:latin typeface="Times New Roman" panose="02020603050405020304" pitchFamily="18" charset="0"/>
          <a:ea typeface="+mn-ea"/>
          <a:cs typeface="+mn-cs"/>
        </a:defRPr>
      </a:lvl1pPr>
      <a:lvl2pPr marL="620395" lvl="1" indent="-215265" algn="l"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mn-ea"/>
          <a:cs typeface="+mn-cs"/>
        </a:defRPr>
      </a:lvl2pPr>
      <a:lvl3pPr marL="927735" lvl="2" indent="-17272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31265" lvl="3"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lvl="4"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lvl="5" indent="-171450" algn="l" defTabSz="685800" rtl="0" eaLnBrk="0" fontAlgn="base" latinLnBrk="0" hangingPunct="0">
        <a:lnSpc>
          <a:spcPct val="100000"/>
        </a:lnSpc>
        <a:spcBef>
          <a:spcPct val="20000"/>
        </a:spcBef>
        <a:spcAft>
          <a:spcPct val="0"/>
        </a:spcAft>
        <a:buFont typeface="Arial" panose="020B0604020202020204" pitchFamily="34" charset="0"/>
        <a:buChar char="»"/>
        <a:defRPr sz="1500" b="0" i="0" u="none" kern="1200" baseline="0">
          <a:solidFill>
            <a:schemeClr val="tx1"/>
          </a:solidFill>
          <a:latin typeface="+mn-lt"/>
          <a:ea typeface="+mn-ea"/>
          <a:cs typeface="+mn-cs"/>
        </a:defRPr>
      </a:lvl6pPr>
      <a:lvl7pPr marL="2228850" lvl="6" indent="-171450" algn="l" defTabSz="685800" rtl="0" eaLnBrk="0" fontAlgn="base" latinLnBrk="0" hangingPunct="0">
        <a:lnSpc>
          <a:spcPct val="100000"/>
        </a:lnSpc>
        <a:spcBef>
          <a:spcPct val="20000"/>
        </a:spcBef>
        <a:spcAft>
          <a:spcPct val="0"/>
        </a:spcAft>
        <a:buFont typeface="Arial" panose="020B0604020202020204" pitchFamily="34" charset="0"/>
        <a:buChar char="»"/>
        <a:defRPr sz="1500" b="0" i="0" u="none" kern="1200" baseline="0">
          <a:solidFill>
            <a:schemeClr val="tx1"/>
          </a:solidFill>
          <a:latin typeface="+mn-lt"/>
          <a:ea typeface="+mn-ea"/>
          <a:cs typeface="+mn-cs"/>
        </a:defRPr>
      </a:lvl7pPr>
      <a:lvl8pPr marL="2571750" lvl="7" indent="-171450" algn="l" defTabSz="685800" rtl="0" eaLnBrk="0" fontAlgn="base" latinLnBrk="0" hangingPunct="0">
        <a:lnSpc>
          <a:spcPct val="100000"/>
        </a:lnSpc>
        <a:spcBef>
          <a:spcPct val="20000"/>
        </a:spcBef>
        <a:spcAft>
          <a:spcPct val="0"/>
        </a:spcAft>
        <a:buFont typeface="Arial" panose="020B0604020202020204" pitchFamily="34" charset="0"/>
        <a:buChar char="»"/>
        <a:defRPr sz="1500" b="0" i="0" u="none" kern="1200" baseline="0">
          <a:solidFill>
            <a:schemeClr val="tx1"/>
          </a:solidFill>
          <a:latin typeface="+mn-lt"/>
          <a:ea typeface="+mn-ea"/>
          <a:cs typeface="+mn-cs"/>
        </a:defRPr>
      </a:lvl8pPr>
      <a:lvl9pPr marL="2914650" lvl="8" indent="-171450" algn="l" defTabSz="685800" rtl="0" eaLnBrk="0" fontAlgn="base" latinLnBrk="0" hangingPunct="0">
        <a:lnSpc>
          <a:spcPct val="100000"/>
        </a:lnSpc>
        <a:spcBef>
          <a:spcPct val="20000"/>
        </a:spcBef>
        <a:spcAft>
          <a:spcPct val="0"/>
        </a:spcAft>
        <a:buFont typeface="Arial" panose="020B0604020202020204" pitchFamily="34" charset="0"/>
        <a:buChar char="»"/>
        <a:defRPr sz="1500" b="0" i="0" u="none" kern="1200" baseline="0">
          <a:solidFill>
            <a:schemeClr val="tx1"/>
          </a:solidFill>
          <a:latin typeface="+mn-lt"/>
          <a:ea typeface="+mn-ea"/>
          <a:cs typeface="+mn-cs"/>
        </a:defRPr>
      </a:lvl9pPr>
    </p:bodyStyle>
    <p:otherStyle>
      <a:lvl1pPr marL="0" lvl="0" indent="0" algn="l" defTabSz="685800" rtl="0" eaLnBrk="1" fontAlgn="base" latinLnBrk="0" hangingPunct="1">
        <a:lnSpc>
          <a:spcPct val="100000"/>
        </a:lnSpc>
        <a:spcBef>
          <a:spcPct val="0"/>
        </a:spcBef>
        <a:spcAft>
          <a:spcPct val="0"/>
        </a:spcAft>
        <a:buFont typeface="Arial" panose="020B0604020202020204" pitchFamily="34" charset="0"/>
        <a:buNone/>
        <a:defRPr sz="1500" b="0" i="0" u="none" kern="1200" baseline="0">
          <a:solidFill>
            <a:srgbClr val="FF0000"/>
          </a:solidFill>
          <a:latin typeface="+mn-lt"/>
          <a:ea typeface="+mn-ea"/>
          <a:cs typeface="+mn-cs"/>
        </a:defRPr>
      </a:lvl1pPr>
      <a:lvl2pPr marL="342900" lvl="1"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2pPr>
      <a:lvl3pPr marL="685800" lvl="2"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3pPr>
      <a:lvl4pPr marL="1028700" lvl="3"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4pPr>
      <a:lvl5pPr marL="1371600" lvl="4"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5pPr>
      <a:lvl6pPr marL="1714500" lvl="5"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6pPr>
      <a:lvl7pPr marL="2057400" lvl="6"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7pPr>
      <a:lvl8pPr marL="2400300" lvl="7"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8pPr>
      <a:lvl9pPr marL="2743200" lvl="8"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1.xml"/><Relationship Id="rId7" Type="http://schemas.openxmlformats.org/officeDocument/2006/relationships/slide" Target="slide23.xml"/><Relationship Id="rId2" Type="http://schemas.openxmlformats.org/officeDocument/2006/relationships/slide" Target="slide10.xml"/><Relationship Id="rId1" Type="http://schemas.openxmlformats.org/officeDocument/2006/relationships/slideLayout" Target="../slideLayouts/slideLayout7.xml"/><Relationship Id="rId6" Type="http://schemas.openxmlformats.org/officeDocument/2006/relationships/slide" Target="slide1.xml"/><Relationship Id="rId5" Type="http://schemas.openxmlformats.org/officeDocument/2006/relationships/slide" Target="slide3.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0.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body" idx="1"/>
          </p:nvPr>
        </p:nvSpPr>
        <p:spPr>
          <a:xfrm>
            <a:off x="575035" y="3165679"/>
            <a:ext cx="7848431" cy="613577"/>
          </a:xfrm>
        </p:spPr>
        <p:txBody>
          <a:bodyPr/>
          <a:lstStyle/>
          <a:p>
            <a:pPr algn="ctr"/>
            <a:r>
              <a:rPr lang="en-US" altLang="en-US" sz="2700" b="0" dirty="0">
                <a:solidFill>
                  <a:srgbClr val="FF00FF"/>
                </a:solidFill>
                <a:cs typeface="Times New Roman" panose="02020603050405020304" pitchFamily="18" charset="0"/>
              </a:rPr>
              <a:t>Section Ⅲ　Using language &amp; Writing</a:t>
            </a:r>
            <a:endParaRPr lang="zh-CN" altLang="en-US" sz="2700" b="0" dirty="0">
              <a:solidFill>
                <a:srgbClr val="FF00FF"/>
              </a:solidFill>
              <a:cs typeface="Times New Roman" panose="02020603050405020304" pitchFamily="18" charset="0"/>
            </a:endParaRPr>
          </a:p>
        </p:txBody>
      </p:sp>
      <p:pic>
        <p:nvPicPr>
          <p:cNvPr id="4" name="Picture 6" descr="第五单元.TIF"/>
          <p:cNvPicPr>
            <a:picLocks noChangeAspect="1" noChangeArrowheads="1"/>
          </p:cNvPicPr>
          <p:nvPr/>
        </p:nvPicPr>
        <p:blipFill>
          <a:blip r:embed="rId2" r:link="rId3" cstate="email"/>
          <a:srcRect/>
          <a:stretch>
            <a:fillRect/>
          </a:stretch>
        </p:blipFill>
        <p:spPr bwMode="auto">
          <a:xfrm>
            <a:off x="480205" y="771695"/>
            <a:ext cx="8102067" cy="2289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p:nvPr/>
        </p:nvSpPr>
        <p:spPr>
          <a:xfrm>
            <a:off x="1200928" y="4371950"/>
            <a:ext cx="2779928" cy="430887"/>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000"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634" name="Rectangle 2"/>
          <p:cNvSpPr>
            <a:spLocks noGrp="1" noChangeArrowheads="1"/>
          </p:cNvSpPr>
          <p:nvPr>
            <p:ph type="body" idx="1"/>
          </p:nvPr>
        </p:nvSpPr>
        <p:spPr>
          <a:xfrm>
            <a:off x="539424" y="1508174"/>
            <a:ext cx="8029429" cy="1731191"/>
          </a:xfrm>
        </p:spPr>
        <p:txBody>
          <a:bodyPr/>
          <a:lstStyle/>
          <a:p>
            <a:pPr algn="just"/>
            <a:r>
              <a:rPr lang="en-US" altLang="zh-CN" smtClean="0">
                <a:solidFill>
                  <a:srgbClr val="000000"/>
                </a:solidFill>
                <a:cs typeface="Times New Roman" panose="02020603050405020304" pitchFamily="18" charset="0"/>
              </a:rPr>
              <a:t>4</a:t>
            </a:r>
            <a:r>
              <a:rPr lang="zh-CN" altLang="en-US" smtClean="0">
                <a:solidFill>
                  <a:srgbClr val="000000"/>
                </a:solidFill>
                <a:cs typeface="Times New Roman" panose="02020603050405020304" pitchFamily="18" charset="0"/>
              </a:rPr>
              <a:t>．当他要开门的时候，他发现他的钥匙不见了。</a:t>
            </a:r>
          </a:p>
          <a:p>
            <a:pPr algn="just"/>
            <a:r>
              <a:rPr lang="en-US" altLang="zh-CN" smtClean="0">
                <a:solidFill>
                  <a:srgbClr val="000000"/>
                </a:solidFill>
                <a:cs typeface="Times New Roman" panose="02020603050405020304" pitchFamily="18" charset="0"/>
              </a:rPr>
              <a:t>When he was ___________________</a:t>
            </a:r>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he found his keys were nowhere.</a:t>
            </a:r>
          </a:p>
          <a:p>
            <a:pPr algn="just"/>
            <a:r>
              <a:rPr lang="en-US" altLang="zh-CN" smtClean="0">
                <a:solidFill>
                  <a:srgbClr val="000000"/>
                </a:solidFill>
                <a:cs typeface="Times New Roman" panose="02020603050405020304" pitchFamily="18" charset="0"/>
              </a:rPr>
              <a:t>5</a:t>
            </a:r>
            <a:r>
              <a:rPr lang="zh-CN" altLang="en-US" smtClean="0">
                <a:solidFill>
                  <a:srgbClr val="000000"/>
                </a:solidFill>
                <a:cs typeface="Times New Roman" panose="02020603050405020304" pitchFamily="18" charset="0"/>
              </a:rPr>
              <a:t>．我问他是否来帮我修理电脑。</a:t>
            </a:r>
          </a:p>
          <a:p>
            <a:pPr algn="just"/>
            <a:r>
              <a:rPr lang="en-US" altLang="zh-CN" smtClean="0">
                <a:solidFill>
                  <a:srgbClr val="000000"/>
                </a:solidFill>
                <a:cs typeface="Times New Roman" panose="02020603050405020304" pitchFamily="18" charset="0"/>
              </a:rPr>
              <a:t>I asked if he ________________ and fix my computer.</a:t>
            </a:r>
            <a:endParaRPr lang="zh-CN" altLang="en-US" smtClean="0">
              <a:solidFill>
                <a:srgbClr val="000000"/>
              </a:solidFill>
              <a:cs typeface="Times New Roman" panose="02020603050405020304" pitchFamily="18" charset="0"/>
            </a:endParaRPr>
          </a:p>
        </p:txBody>
      </p:sp>
      <p:sp>
        <p:nvSpPr>
          <p:cNvPr id="709635" name="Rectangle 3"/>
          <p:cNvSpPr>
            <a:spLocks noChangeArrowheads="1"/>
          </p:cNvSpPr>
          <p:nvPr/>
        </p:nvSpPr>
        <p:spPr bwMode="auto">
          <a:xfrm>
            <a:off x="2177937" y="1976673"/>
            <a:ext cx="1980243"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to open the door</a:t>
            </a:r>
            <a:r>
              <a:rPr lang="zh-CN" altLang="en-US"/>
              <a:t>　</a:t>
            </a:r>
            <a:endParaRPr lang="en-US" altLang="zh-CN"/>
          </a:p>
        </p:txBody>
      </p:sp>
      <p:sp>
        <p:nvSpPr>
          <p:cNvPr id="709636" name="Rectangle 4"/>
          <p:cNvSpPr>
            <a:spLocks noChangeArrowheads="1"/>
          </p:cNvSpPr>
          <p:nvPr/>
        </p:nvSpPr>
        <p:spPr bwMode="auto">
          <a:xfrm>
            <a:off x="2087438" y="2787798"/>
            <a:ext cx="1311791"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would come</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09635"/>
                                        </p:tgtEl>
                                        <p:attrNameLst>
                                          <p:attrName>style.visibility</p:attrName>
                                        </p:attrNameLst>
                                      </p:cBhvr>
                                      <p:to>
                                        <p:strVal val="visible"/>
                                      </p:to>
                                    </p:set>
                                    <p:animEffect transition="in" filter="slide(fromBottom)">
                                      <p:cBhvr>
                                        <p:cTn id="7" dur="500"/>
                                        <p:tgtEl>
                                          <p:spTgt spid="70963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09636"/>
                                        </p:tgtEl>
                                        <p:attrNameLst>
                                          <p:attrName>style.visibility</p:attrName>
                                        </p:attrNameLst>
                                      </p:cBhvr>
                                      <p:to>
                                        <p:strVal val="visible"/>
                                      </p:to>
                                    </p:set>
                                    <p:animEffect transition="in" filter="slide(fromBottom)">
                                      <p:cBhvr>
                                        <p:cTn id="12" dur="500"/>
                                        <p:tgtEl>
                                          <p:spTgt spid="709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9635" grpId="0"/>
      <p:bldP spid="7096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5038" name="Picture 14" descr="写作能力提升.TIF"/>
          <p:cNvPicPr>
            <a:picLocks noChangeAspect="1" noChangeArrowheads="1"/>
          </p:cNvPicPr>
          <p:nvPr/>
        </p:nvPicPr>
        <p:blipFill>
          <a:blip r:embed="rId2" r:link="rId3" cstate="email"/>
          <a:srcRect/>
          <a:stretch>
            <a:fillRect/>
          </a:stretch>
        </p:blipFill>
        <p:spPr bwMode="auto">
          <a:xfrm>
            <a:off x="251255" y="790392"/>
            <a:ext cx="8689121" cy="48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5039" name="Picture 15" descr="写作指导.TIF"/>
          <p:cNvPicPr>
            <a:picLocks noChangeAspect="1" noChangeArrowheads="1"/>
          </p:cNvPicPr>
          <p:nvPr/>
        </p:nvPicPr>
        <p:blipFill>
          <a:blip r:embed="rId4" r:link="rId3" cstate="email"/>
          <a:srcRect/>
          <a:stretch>
            <a:fillRect/>
          </a:stretch>
        </p:blipFill>
        <p:spPr bwMode="auto">
          <a:xfrm>
            <a:off x="521562" y="1896227"/>
            <a:ext cx="5368036" cy="351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5041" name="Rectangle 17"/>
          <p:cNvSpPr>
            <a:spLocks noGrp="1" noChangeArrowheads="1"/>
          </p:cNvSpPr>
          <p:nvPr>
            <p:ph type="body" idx="1"/>
          </p:nvPr>
        </p:nvSpPr>
        <p:spPr>
          <a:xfrm>
            <a:off x="539424" y="1437942"/>
            <a:ext cx="8029429" cy="2977686"/>
          </a:xfrm>
        </p:spPr>
        <p:txBody>
          <a:bodyPr/>
          <a:lstStyle/>
          <a:p>
            <a:pPr algn="ctr"/>
            <a:r>
              <a:rPr lang="zh-CN" altLang="en-US" dirty="0" smtClean="0">
                <a:solidFill>
                  <a:srgbClr val="000000"/>
                </a:solidFill>
                <a:ea typeface="华文新魏" panose="02010800040101010101" pitchFamily="2" charset="-122"/>
                <a:cs typeface="Times New Roman" panose="02020603050405020304" pitchFamily="18" charset="0"/>
              </a:rPr>
              <a:t>游记类记叙文</a:t>
            </a:r>
          </a:p>
          <a:p>
            <a:pPr algn="ctr"/>
            <a:endParaRPr lang="zh-CN" altLang="en-US" dirty="0" smtClean="0">
              <a:solidFill>
                <a:srgbClr val="000000"/>
              </a:solidFill>
              <a:latin typeface="IPAPANNEW" charset="0"/>
              <a:ea typeface="黑体" panose="02010609060101010101" pitchFamily="49" charset="-122"/>
              <a:cs typeface="Times New Roman" panose="02020603050405020304" pitchFamily="18" charset="0"/>
            </a:endParaRPr>
          </a:p>
          <a:p>
            <a:pPr algn="just"/>
            <a:r>
              <a:rPr lang="en-US" altLang="zh-CN" dirty="0" smtClean="0">
                <a:solidFill>
                  <a:srgbClr val="000000"/>
                </a:solidFill>
                <a:latin typeface="IPAPANNEW" charset="0"/>
                <a:ea typeface="黑体" panose="02010609060101010101" pitchFamily="49" charset="-122"/>
                <a:cs typeface="Times New Roman" panose="02020603050405020304" pitchFamily="18" charset="0"/>
              </a:rPr>
              <a:t>[</a:t>
            </a:r>
            <a:r>
              <a:rPr lang="zh-CN" altLang="en-US" dirty="0" smtClean="0">
                <a:solidFill>
                  <a:srgbClr val="000000"/>
                </a:solidFill>
                <a:latin typeface="IPAPANNEW" charset="0"/>
                <a:ea typeface="黑体" panose="02010609060101010101" pitchFamily="49" charset="-122"/>
                <a:cs typeface="Times New Roman" panose="02020603050405020304" pitchFamily="18" charset="0"/>
              </a:rPr>
              <a:t>文体分析</a:t>
            </a:r>
            <a:r>
              <a:rPr lang="en-US" altLang="zh-CN" dirty="0" smtClean="0">
                <a:solidFill>
                  <a:srgbClr val="000000"/>
                </a:solidFill>
                <a:latin typeface="IPAPANNEW" charset="0"/>
                <a:ea typeface="黑体" panose="02010609060101010101" pitchFamily="49" charset="-122"/>
                <a:cs typeface="Times New Roman" panose="02020603050405020304" pitchFamily="18" charset="0"/>
              </a:rPr>
              <a:t>]</a:t>
            </a:r>
            <a:endParaRPr lang="en-US" altLang="zh-CN" dirty="0" smtClean="0">
              <a:solidFill>
                <a:srgbClr val="000000"/>
              </a:solidFill>
              <a:cs typeface="Times New Roman" panose="02020603050405020304" pitchFamily="18" charset="0"/>
            </a:endParaRPr>
          </a:p>
          <a:p>
            <a:pPr algn="just"/>
            <a:r>
              <a:rPr lang="zh-CN" altLang="en-US" dirty="0" smtClean="0">
                <a:solidFill>
                  <a:srgbClr val="000000"/>
                </a:solidFill>
                <a:ea typeface="仿宋_GB2312" pitchFamily="49" charset="-122"/>
              </a:rPr>
              <a:t>游</a:t>
            </a:r>
            <a:r>
              <a:rPr lang="zh-CN" altLang="en-US" dirty="0" smtClean="0">
                <a:solidFill>
                  <a:srgbClr val="000000"/>
                </a:solidFill>
                <a:cs typeface="Times New Roman" panose="02020603050405020304" pitchFamily="18" charset="0"/>
              </a:rPr>
              <a:t>记类记叙文的写作就是记述旅途中的所见所闻，并通过对当地的风土人情、山川地貌、人文景致、名胜古迹等方面的描写来表达作者的思想感情。游记类记叙文一般分为三部分：开头部分：引出话题，简要介绍游览的情况；主体部分：详细记述游览过程；结尾部分：要抒发自己的体验与感受。</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1682" name="Rectangle 2"/>
          <p:cNvSpPr>
            <a:spLocks noGrp="1" noChangeArrowheads="1"/>
          </p:cNvSpPr>
          <p:nvPr>
            <p:ph type="body" idx="1"/>
          </p:nvPr>
        </p:nvSpPr>
        <p:spPr>
          <a:xfrm>
            <a:off x="539424" y="1005846"/>
            <a:ext cx="8029429" cy="3393184"/>
          </a:xfrm>
        </p:spPr>
        <p:txBody>
          <a:bodyPr/>
          <a:lstStyle/>
          <a:p>
            <a:pPr algn="just"/>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常用句式</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endParaRPr lang="en-US" altLang="zh-CN" smtClean="0">
              <a:solidFill>
                <a:srgbClr val="000000"/>
              </a:solidFill>
              <a:ea typeface="黑体" panose="02010609060101010101" pitchFamily="49" charset="-122"/>
              <a:cs typeface="Times New Roman" panose="02020603050405020304" pitchFamily="18" charset="0"/>
            </a:endParaRPr>
          </a:p>
          <a:p>
            <a:pPr algn="just"/>
            <a:r>
              <a:rPr lang="en-US" altLang="zh-CN" smtClean="0">
                <a:solidFill>
                  <a:srgbClr val="000000"/>
                </a:solidFill>
                <a:ea typeface="黑体" panose="02010609060101010101" pitchFamily="49" charset="-122"/>
                <a:cs typeface="Times New Roman" panose="02020603050405020304" pitchFamily="18" charset="0"/>
              </a:rPr>
              <a:t>1</a:t>
            </a:r>
            <a:r>
              <a:rPr lang="zh-CN" altLang="en-US" smtClean="0">
                <a:solidFill>
                  <a:srgbClr val="000000"/>
                </a:solidFill>
                <a:ea typeface="黑体" panose="02010609060101010101" pitchFamily="49" charset="-122"/>
                <a:cs typeface="Times New Roman" panose="02020603050405020304" pitchFamily="18" charset="0"/>
              </a:rPr>
              <a:t>．</a:t>
            </a:r>
            <a:r>
              <a:rPr lang="zh-CN" altLang="en-US" smtClean="0">
                <a:solidFill>
                  <a:srgbClr val="000000"/>
                </a:solidFill>
                <a:ea typeface="仿宋_GB2312" pitchFamily="49" charset="-122"/>
                <a:cs typeface="Times New Roman" panose="02020603050405020304" pitchFamily="18" charset="0"/>
              </a:rPr>
              <a:t>段</a:t>
            </a:r>
            <a:r>
              <a:rPr lang="zh-CN" altLang="en-US" smtClean="0">
                <a:solidFill>
                  <a:srgbClr val="000000"/>
                </a:solidFill>
                <a:cs typeface="Times New Roman" panose="02020603050405020304" pitchFamily="18" charset="0"/>
              </a:rPr>
              <a:t>首常用语：</a:t>
            </a:r>
          </a:p>
          <a:p>
            <a:pPr algn="just"/>
            <a:r>
              <a:rPr lang="en-US" altLang="zh-CN" smtClean="0">
                <a:solidFill>
                  <a:srgbClr val="000000"/>
                </a:solidFill>
                <a:cs typeface="Times New Roman" panose="02020603050405020304" pitchFamily="18" charset="0"/>
              </a:rPr>
              <a:t>(1)I went to...by train/bus.</a:t>
            </a:r>
          </a:p>
          <a:p>
            <a:pPr algn="just"/>
            <a:r>
              <a:rPr lang="en-US" altLang="zh-CN" smtClean="0">
                <a:solidFill>
                  <a:srgbClr val="000000"/>
                </a:solidFill>
                <a:cs typeface="Times New Roman" panose="02020603050405020304" pitchFamily="18" charset="0"/>
              </a:rPr>
              <a:t>(2)That was my first visit to...</a:t>
            </a:r>
          </a:p>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．段中常用语：</a:t>
            </a:r>
          </a:p>
          <a:p>
            <a:pPr algn="just"/>
            <a:r>
              <a:rPr lang="en-US" altLang="zh-CN" smtClean="0">
                <a:solidFill>
                  <a:srgbClr val="000000"/>
                </a:solidFill>
                <a:cs typeface="Times New Roman" panose="02020603050405020304" pitchFamily="18" charset="0"/>
              </a:rPr>
              <a:t>(1)On the way to..., we...</a:t>
            </a:r>
          </a:p>
          <a:p>
            <a:pPr algn="just"/>
            <a:r>
              <a:rPr lang="en-US" altLang="zh-CN" smtClean="0">
                <a:solidFill>
                  <a:srgbClr val="000000"/>
                </a:solidFill>
                <a:cs typeface="Times New Roman" panose="02020603050405020304" pitchFamily="18" charset="0"/>
              </a:rPr>
              <a:t>(2)After...hours' riding...</a:t>
            </a:r>
          </a:p>
          <a:p>
            <a:pPr algn="just"/>
            <a:r>
              <a:rPr lang="en-US" altLang="zh-CN" smtClean="0">
                <a:solidFill>
                  <a:srgbClr val="000000"/>
                </a:solidFill>
                <a:cs typeface="Times New Roman" panose="02020603050405020304" pitchFamily="18" charset="0"/>
              </a:rPr>
              <a:t>(3)We did not stop enjoying ourselves until...</a:t>
            </a:r>
            <a:endParaRPr lang="zh-CN" altLang="en-US" smtClean="0">
              <a:solidFill>
                <a:srgbClr val="000000"/>
              </a:solidFill>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body" idx="1"/>
          </p:nvPr>
        </p:nvSpPr>
        <p:spPr>
          <a:xfrm>
            <a:off x="539424" y="1005846"/>
            <a:ext cx="8029429" cy="2977686"/>
          </a:xfrm>
        </p:spPr>
        <p:txBody>
          <a:bodyPr/>
          <a:lstStyle/>
          <a:p>
            <a:pPr algn="just"/>
            <a:r>
              <a:rPr lang="en-US" altLang="zh-CN" smtClean="0">
                <a:solidFill>
                  <a:srgbClr val="000000"/>
                </a:solidFill>
                <a:cs typeface="Times New Roman" panose="02020603050405020304" pitchFamily="18" charset="0"/>
              </a:rPr>
              <a:t>3</a:t>
            </a:r>
            <a:r>
              <a:rPr lang="zh-CN" altLang="en-US" smtClean="0">
                <a:solidFill>
                  <a:srgbClr val="000000"/>
                </a:solidFill>
                <a:cs typeface="Times New Roman" panose="02020603050405020304" pitchFamily="18" charset="0"/>
              </a:rPr>
              <a:t>．段尾常用语：</a:t>
            </a:r>
          </a:p>
          <a:p>
            <a:pPr algn="just"/>
            <a:r>
              <a:rPr lang="en-US" altLang="zh-CN" smtClean="0">
                <a:solidFill>
                  <a:srgbClr val="000000"/>
                </a:solidFill>
                <a:cs typeface="Times New Roman" panose="02020603050405020304" pitchFamily="18" charset="0"/>
              </a:rPr>
              <a:t>(1)We had a good time/enjoyed ourselves.</a:t>
            </a:r>
          </a:p>
          <a:p>
            <a:pPr algn="just"/>
            <a:r>
              <a:rPr lang="en-US" altLang="zh-CN" smtClean="0">
                <a:solidFill>
                  <a:srgbClr val="000000"/>
                </a:solidFill>
                <a:cs typeface="Times New Roman" panose="02020603050405020304" pitchFamily="18" charset="0"/>
              </a:rPr>
              <a:t>(2)This is unusual/unforgettable...</a:t>
            </a:r>
          </a:p>
          <a:p>
            <a:pPr algn="just"/>
            <a:r>
              <a:rPr lang="en-US" altLang="zh-CN" smtClean="0">
                <a:solidFill>
                  <a:srgbClr val="000000"/>
                </a:solidFill>
                <a:cs typeface="Times New Roman" panose="02020603050405020304" pitchFamily="18" charset="0"/>
              </a:rPr>
              <a:t>(3)I'll never forget...</a:t>
            </a:r>
          </a:p>
          <a:p>
            <a:pPr algn="just"/>
            <a:r>
              <a:rPr lang="en-US" altLang="zh-CN" smtClean="0">
                <a:solidFill>
                  <a:srgbClr val="000000"/>
                </a:solidFill>
                <a:cs typeface="Times New Roman" panose="02020603050405020304" pitchFamily="18" charset="0"/>
              </a:rPr>
              <a:t>(4)I will remember...forever.</a:t>
            </a:r>
          </a:p>
          <a:p>
            <a:pPr algn="just"/>
            <a:r>
              <a:rPr lang="en-US" altLang="zh-CN" smtClean="0">
                <a:solidFill>
                  <a:srgbClr val="000000"/>
                </a:solidFill>
                <a:cs typeface="Times New Roman" panose="02020603050405020304" pitchFamily="18" charset="0"/>
              </a:rPr>
              <a:t>(5)This was a real life</a:t>
            </a:r>
            <a:r>
              <a:rPr lang="en-US" altLang="zh-CN" smtClean="0">
                <a:solidFill>
                  <a:srgbClr val="000000"/>
                </a:solidFill>
                <a:latin typeface="Courier New" panose="02070309020205020404"/>
                <a:cs typeface="Times New Roman" panose="02020603050405020304" pitchFamily="18" charset="0"/>
              </a:rPr>
              <a:t>­</a:t>
            </a:r>
            <a:r>
              <a:rPr lang="en-US" altLang="zh-CN" smtClean="0">
                <a:solidFill>
                  <a:srgbClr val="000000"/>
                </a:solidFill>
                <a:cs typeface="Times New Roman" panose="02020603050405020304" pitchFamily="18" charset="0"/>
              </a:rPr>
              <a:t>changing experience that I would never forget.</a:t>
            </a:r>
          </a:p>
          <a:p>
            <a:pPr algn="just"/>
            <a:r>
              <a:rPr lang="en-US" altLang="zh-CN" smtClean="0">
                <a:solidFill>
                  <a:srgbClr val="000000"/>
                </a:solidFill>
                <a:cs typeface="Times New Roman" panose="02020603050405020304" pitchFamily="18" charset="0"/>
              </a:rPr>
              <a:t>(6)We were very tired, but we really had a wonderful day.</a:t>
            </a:r>
            <a:endParaRPr lang="zh-CN" altLang="en-US" smtClean="0">
              <a:solidFill>
                <a:srgbClr val="000000"/>
              </a:solidFill>
              <a:cs typeface="Times New Roman" panose="02020603050405020304" pitchFamily="18"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9827" name="Picture 3" descr="典题示例.TIF"/>
          <p:cNvPicPr>
            <a:picLocks noChangeAspect="1" noChangeArrowheads="1"/>
          </p:cNvPicPr>
          <p:nvPr/>
        </p:nvPicPr>
        <p:blipFill>
          <a:blip r:embed="rId2" r:link="rId3" cstate="email"/>
          <a:srcRect/>
          <a:stretch>
            <a:fillRect/>
          </a:stretch>
        </p:blipFill>
        <p:spPr bwMode="auto">
          <a:xfrm>
            <a:off x="521562" y="842768"/>
            <a:ext cx="5368036" cy="351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9856" name="Rectangle 32"/>
          <p:cNvSpPr>
            <a:spLocks noGrp="1" noChangeArrowheads="1"/>
          </p:cNvSpPr>
          <p:nvPr>
            <p:ph type="body" idx="1"/>
          </p:nvPr>
        </p:nvSpPr>
        <p:spPr>
          <a:xfrm>
            <a:off x="323892" y="1216537"/>
            <a:ext cx="8461683" cy="1731191"/>
          </a:xfrm>
        </p:spPr>
        <p:txBody>
          <a:bodyPr/>
          <a:lstStyle/>
          <a:p>
            <a:pPr algn="just"/>
            <a:r>
              <a:rPr lang="en-US" altLang="zh-CN" smtClean="0">
                <a:solidFill>
                  <a:srgbClr val="000000"/>
                </a:solidFill>
                <a:ea typeface="黑体" panose="02010609060101010101" pitchFamily="49" charset="-122"/>
                <a:cs typeface="Times New Roman" panose="02020603050405020304" pitchFamily="18" charset="0"/>
              </a:rPr>
              <a:t>[</a:t>
            </a:r>
            <a:r>
              <a:rPr lang="zh-CN" altLang="en-US" smtClean="0">
                <a:solidFill>
                  <a:srgbClr val="000000"/>
                </a:solidFill>
                <a:ea typeface="黑体" panose="02010609060101010101" pitchFamily="49" charset="-122"/>
                <a:cs typeface="Times New Roman" panose="02020603050405020304" pitchFamily="18" charset="0"/>
              </a:rPr>
              <a:t>写作要求</a:t>
            </a:r>
            <a:r>
              <a:rPr lang="en-US" altLang="zh-CN" smtClean="0">
                <a:solidFill>
                  <a:srgbClr val="000000"/>
                </a:solidFill>
                <a:ea typeface="黑体" panose="02010609060101010101" pitchFamily="49" charset="-122"/>
                <a:cs typeface="Times New Roman" panose="02020603050405020304" pitchFamily="18" charset="0"/>
              </a:rPr>
              <a:t>]</a:t>
            </a:r>
          </a:p>
          <a:p>
            <a:pPr algn="just"/>
            <a:r>
              <a:rPr lang="zh-CN" altLang="en-US" smtClean="0">
                <a:solidFill>
                  <a:srgbClr val="000000"/>
                </a:solidFill>
                <a:ea typeface="仿宋_GB2312" pitchFamily="49" charset="-122"/>
                <a:cs typeface="Times New Roman" panose="02020603050405020304" pitchFamily="18" charset="0"/>
              </a:rPr>
              <a:t>十</a:t>
            </a:r>
            <a:r>
              <a:rPr lang="zh-CN" altLang="en-US" smtClean="0">
                <a:solidFill>
                  <a:srgbClr val="000000"/>
                </a:solidFill>
                <a:cs typeface="Times New Roman" panose="02020603050405020304" pitchFamily="18" charset="0"/>
              </a:rPr>
              <a:t>一假期期间，你和你的同学们进行了一次快乐的旅行。请根据提示信息，以 “</a:t>
            </a:r>
            <a:r>
              <a:rPr lang="en-US" altLang="zh-CN" smtClean="0">
                <a:solidFill>
                  <a:srgbClr val="000000"/>
                </a:solidFill>
                <a:cs typeface="Times New Roman" panose="02020603050405020304" pitchFamily="18" charset="0"/>
              </a:rPr>
              <a:t>An Unforgettable Trip” </a:t>
            </a:r>
            <a:r>
              <a:rPr lang="zh-CN" altLang="en-US" smtClean="0">
                <a:solidFill>
                  <a:srgbClr val="000000"/>
                </a:solidFill>
                <a:cs typeface="Times New Roman" panose="02020603050405020304" pitchFamily="18" charset="0"/>
              </a:rPr>
              <a:t>为题，写一篇英语短文，向你的朋友介绍这次难忘之旅。</a:t>
            </a:r>
          </a:p>
        </p:txBody>
      </p:sp>
      <p:graphicFrame>
        <p:nvGraphicFramePr>
          <p:cNvPr id="589935" name="Group 111"/>
          <p:cNvGraphicFramePr>
            <a:graphicFrameLocks noGrp="1"/>
          </p:cNvGraphicFramePr>
          <p:nvPr/>
        </p:nvGraphicFramePr>
        <p:xfrm>
          <a:off x="413201" y="2679477"/>
          <a:ext cx="8264013" cy="1920000"/>
        </p:xfrm>
        <a:graphic>
          <a:graphicData uri="http://schemas.openxmlformats.org/drawingml/2006/table">
            <a:tbl>
              <a:tblPr/>
              <a:tblGrid>
                <a:gridCol w="1199115">
                  <a:extLst>
                    <a:ext uri="{9D8B030D-6E8A-4147-A177-3AD203B41FA5}">
                      <a16:colId xmlns:a16="http://schemas.microsoft.com/office/drawing/2014/main" val="20000"/>
                    </a:ext>
                  </a:extLst>
                </a:gridCol>
                <a:gridCol w="7064898">
                  <a:extLst>
                    <a:ext uri="{9D8B030D-6E8A-4147-A177-3AD203B41FA5}">
                      <a16:colId xmlns:a16="http://schemas.microsoft.com/office/drawing/2014/main" val="20001"/>
                    </a:ext>
                  </a:extLst>
                </a:gridCol>
              </a:tblGrid>
              <a:tr h="479905">
                <a:tc>
                  <a:txBody>
                    <a:bodyPr/>
                    <a:lstStyle/>
                    <a:p>
                      <a:pPr marL="0" marR="0" lvl="0" indent="0" algn="ctr" defTabSz="914400" rtl="0" eaLnBrk="1" fontAlgn="base" latinLnBrk="0" hangingPunct="1">
                        <a:lnSpc>
                          <a:spcPct val="15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时间</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 typeface="Arial" panose="020B0604020202020204" pitchFamily="34" charset="0"/>
                        <a:buNone/>
                        <a:tabLst>
                          <a:tab pos="2628900" algn="l"/>
                        </a:tabLst>
                      </a:pP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10</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月</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日周二</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9905">
                <a:tc>
                  <a:txBody>
                    <a:bodyPr/>
                    <a:lstStyle/>
                    <a:p>
                      <a:pPr marL="0" marR="0" lvl="0" indent="0" algn="ctr" defTabSz="914400" rtl="0" eaLnBrk="1" fontAlgn="base" latinLnBrk="0" hangingPunct="1">
                        <a:lnSpc>
                          <a:spcPct val="15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同行人员</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同学和老师</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9905">
                <a:tc>
                  <a:txBody>
                    <a:bodyPr/>
                    <a:lstStyle/>
                    <a:p>
                      <a:pPr marL="0" marR="0" lvl="0" indent="0" algn="ctr" defTabSz="914400" rtl="0" eaLnBrk="1" fontAlgn="base" latinLnBrk="0" hangingPunct="1">
                        <a:lnSpc>
                          <a:spcPct val="15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目的地</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长城和香山</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(the Fragrant Hills)</a:t>
                      </a:r>
                      <a:endParaRPr kumimoji="0" lang="en-US" altLang="zh-CN"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9905">
                <a:tc>
                  <a:txBody>
                    <a:bodyPr/>
                    <a:lstStyle/>
                    <a:p>
                      <a:pPr marL="0" marR="0" lvl="0" indent="0" algn="ctr" defTabSz="914400" rtl="0" eaLnBrk="1" fontAlgn="base" latinLnBrk="0" hangingPunct="1">
                        <a:lnSpc>
                          <a:spcPct val="15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方式</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乘公共汽车</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5857" name="Group 81"/>
          <p:cNvGraphicFramePr>
            <a:graphicFrameLocks noGrp="1"/>
          </p:cNvGraphicFramePr>
          <p:nvPr/>
        </p:nvGraphicFramePr>
        <p:xfrm>
          <a:off x="575148" y="1222489"/>
          <a:ext cx="7885345" cy="2605920"/>
        </p:xfrm>
        <a:graphic>
          <a:graphicData uri="http://schemas.openxmlformats.org/drawingml/2006/table">
            <a:tbl>
              <a:tblPr/>
              <a:tblGrid>
                <a:gridCol w="1144339">
                  <a:extLst>
                    <a:ext uri="{9D8B030D-6E8A-4147-A177-3AD203B41FA5}">
                      <a16:colId xmlns:a16="http://schemas.microsoft.com/office/drawing/2014/main" val="20000"/>
                    </a:ext>
                  </a:extLst>
                </a:gridCol>
                <a:gridCol w="6741006">
                  <a:extLst>
                    <a:ext uri="{9D8B030D-6E8A-4147-A177-3AD203B41FA5}">
                      <a16:colId xmlns:a16="http://schemas.microsoft.com/office/drawing/2014/main" val="20001"/>
                    </a:ext>
                  </a:extLst>
                </a:gridCol>
              </a:tblGrid>
              <a:tr h="1714060">
                <a:tc>
                  <a:txBody>
                    <a:bodyPr/>
                    <a:lstStyle/>
                    <a:p>
                      <a:pPr marL="0" marR="0" lvl="0" indent="0" algn="ctr" defTabSz="914400" rtl="0" eaLnBrk="1" fontAlgn="base" latinLnBrk="0" hangingPunct="1">
                        <a:lnSpc>
                          <a:spcPct val="15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过程</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tabLst>
                          <a:tab pos="2628900" algn="l"/>
                        </a:tabLst>
                      </a:pP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早</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8</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点乘车从学校出发；</a:t>
                      </a:r>
                    </a:p>
                    <a:p>
                      <a:pPr marL="0" marR="0" lvl="0" indent="0" algn="l" defTabSz="914400" rtl="0" eaLnBrk="0" fontAlgn="base" latinLnBrk="0" hangingPunct="0">
                        <a:lnSpc>
                          <a:spcPct val="150000"/>
                        </a:lnSpc>
                        <a:spcBef>
                          <a:spcPct val="0"/>
                        </a:spcBef>
                        <a:spcAft>
                          <a:spcPct val="0"/>
                        </a:spcAft>
                        <a:buClrTx/>
                        <a:buSzTx/>
                        <a:buFontTx/>
                        <a:buNone/>
                        <a:tabLst>
                          <a:tab pos="2628900" algn="l"/>
                        </a:tabLst>
                      </a:pP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首先参观了长城，拍了很多照片，然后在长城吃午饭；</a:t>
                      </a:r>
                    </a:p>
                    <a:p>
                      <a:pPr marL="0" marR="0" lvl="0" indent="0" algn="l" defTabSz="914400" rtl="0" eaLnBrk="0" fontAlgn="base" latinLnBrk="0" hangingPunct="0">
                        <a:lnSpc>
                          <a:spcPct val="150000"/>
                        </a:lnSpc>
                        <a:spcBef>
                          <a:spcPct val="0"/>
                        </a:spcBef>
                        <a:spcAft>
                          <a:spcPct val="0"/>
                        </a:spcAft>
                        <a:buClrTx/>
                        <a:buSzTx/>
                        <a:buFontTx/>
                        <a:buNone/>
                        <a:tabLst>
                          <a:tab pos="2628900" algn="l"/>
                        </a:tabLst>
                      </a:pP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离开长城，然后来到香山。在山顶上玩了</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个小时，于</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5</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点乘车回到学校</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91290">
                <a:tc>
                  <a:txBody>
                    <a:bodyPr/>
                    <a:lstStyle/>
                    <a:p>
                      <a:pPr marL="0" marR="0" lvl="0" indent="0" algn="ctr" defTabSz="914400" rtl="0" eaLnBrk="1" fontAlgn="base" latinLnBrk="0" hangingPunct="1">
                        <a:lnSpc>
                          <a:spcPct val="15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感受</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tabLst>
                          <a:tab pos="2628900" algn="l"/>
                        </a:tabLst>
                      </a:pP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领略了长城的气势和古代中国人的伟大；</a:t>
                      </a:r>
                    </a:p>
                    <a:p>
                      <a:pPr marL="0" marR="0" lvl="0" indent="0" algn="l" defTabSz="914400" rtl="0" eaLnBrk="0" fontAlgn="base" latinLnBrk="0" hangingPunct="0">
                        <a:lnSpc>
                          <a:spcPct val="150000"/>
                        </a:lnSpc>
                        <a:spcBef>
                          <a:spcPct val="0"/>
                        </a:spcBef>
                        <a:spcAft>
                          <a:spcPct val="0"/>
                        </a:spcAft>
                        <a:buClrTx/>
                        <a:buSzTx/>
                        <a:buFontTx/>
                        <a:buNone/>
                        <a:tabLst>
                          <a:tab pos="2628900" algn="l"/>
                        </a:tabLst>
                      </a:pP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欣赏了香山枫叶</a:t>
                      </a: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(maple leaves), </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美景让人流连忘返</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02" name="Rectangle 2"/>
          <p:cNvSpPr>
            <a:spLocks noGrp="1" noChangeArrowheads="1"/>
          </p:cNvSpPr>
          <p:nvPr>
            <p:ph type="body" idx="1"/>
          </p:nvPr>
        </p:nvSpPr>
        <p:spPr>
          <a:xfrm>
            <a:off x="539424" y="843959"/>
            <a:ext cx="8029429" cy="1731191"/>
          </a:xfrm>
        </p:spPr>
        <p:txBody>
          <a:bodyPr/>
          <a:lstStyle/>
          <a:p>
            <a:pPr algn="just"/>
            <a:r>
              <a:rPr lang="zh-CN" altLang="en-US" smtClean="0">
                <a:solidFill>
                  <a:srgbClr val="000000"/>
                </a:solidFill>
                <a:cs typeface="Times New Roman" panose="02020603050405020304" pitchFamily="18" charset="0"/>
              </a:rPr>
              <a:t>注意：</a:t>
            </a:r>
          </a:p>
          <a:p>
            <a:pPr algn="just"/>
            <a:r>
              <a:rPr lang="en-US" altLang="zh-CN" smtClean="0">
                <a:solidFill>
                  <a:srgbClr val="000000"/>
                </a:solidFill>
                <a:cs typeface="Times New Roman" panose="02020603050405020304" pitchFamily="18" charset="0"/>
              </a:rPr>
              <a:t>1</a:t>
            </a:r>
            <a:r>
              <a:rPr lang="zh-CN" altLang="en-US" smtClean="0">
                <a:solidFill>
                  <a:srgbClr val="000000"/>
                </a:solidFill>
                <a:cs typeface="Times New Roman" panose="02020603050405020304" pitchFamily="18" charset="0"/>
              </a:rPr>
              <a:t>．词数</a:t>
            </a:r>
            <a:r>
              <a:rPr lang="en-US" altLang="zh-CN" smtClean="0">
                <a:solidFill>
                  <a:srgbClr val="000000"/>
                </a:solidFill>
                <a:cs typeface="Times New Roman" panose="02020603050405020304" pitchFamily="18" charset="0"/>
              </a:rPr>
              <a:t>80</a:t>
            </a:r>
            <a:r>
              <a:rPr lang="zh-CN" altLang="en-US" smtClean="0">
                <a:solidFill>
                  <a:srgbClr val="000000"/>
                </a:solidFill>
                <a:cs typeface="Times New Roman" panose="02020603050405020304" pitchFamily="18" charset="0"/>
              </a:rPr>
              <a:t>左右；</a:t>
            </a:r>
          </a:p>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．可适当增加细节，以使行文连贯。</a:t>
            </a:r>
            <a:endParaRPr lang="zh-CN" altLang="en-US" smtClean="0">
              <a:solidFill>
                <a:srgbClr val="000000"/>
              </a:solidFill>
              <a:latin typeface="IPAPANNEW" charset="0"/>
              <a:ea typeface="黑体" panose="02010609060101010101" pitchFamily="49" charset="-122"/>
              <a:cs typeface="Times New Roman" panose="02020603050405020304" pitchFamily="18" charset="0"/>
            </a:endParaRPr>
          </a:p>
          <a:p>
            <a:pPr algn="just"/>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审题谋篇</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endParaRPr lang="zh-CN" altLang="en-US" smtClean="0">
              <a:solidFill>
                <a:srgbClr val="000000"/>
              </a:solidFill>
              <a:latin typeface="IPAPANNEW" charset="0"/>
              <a:ea typeface="黑体" panose="02010609060101010101" pitchFamily="49" charset="-122"/>
              <a:cs typeface="Times New Roman" panose="02020603050405020304" pitchFamily="18" charset="0"/>
            </a:endParaRPr>
          </a:p>
        </p:txBody>
      </p:sp>
      <p:graphicFrame>
        <p:nvGraphicFramePr>
          <p:cNvPr id="716852" name="Group 52"/>
          <p:cNvGraphicFramePr>
            <a:graphicFrameLocks noGrp="1"/>
          </p:cNvGraphicFramePr>
          <p:nvPr/>
        </p:nvGraphicFramePr>
        <p:xfrm>
          <a:off x="2357745" y="2627101"/>
          <a:ext cx="3456835" cy="1889085"/>
        </p:xfrm>
        <a:graphic>
          <a:graphicData uri="http://schemas.openxmlformats.org/drawingml/2006/table">
            <a:tbl>
              <a:tblPr/>
              <a:tblGrid>
                <a:gridCol w="1246747">
                  <a:extLst>
                    <a:ext uri="{9D8B030D-6E8A-4147-A177-3AD203B41FA5}">
                      <a16:colId xmlns:a16="http://schemas.microsoft.com/office/drawing/2014/main" val="20000"/>
                    </a:ext>
                  </a:extLst>
                </a:gridCol>
                <a:gridCol w="2210088">
                  <a:extLst>
                    <a:ext uri="{9D8B030D-6E8A-4147-A177-3AD203B41FA5}">
                      <a16:colId xmlns:a16="http://schemas.microsoft.com/office/drawing/2014/main" val="20001"/>
                    </a:ext>
                  </a:extLst>
                </a:gridCol>
              </a:tblGrid>
              <a:tr h="472569">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体裁</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记叙文</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2569">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话题</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游记</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1378">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时态</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一般过去时</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2569">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人称</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第一人称</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26" name="Rectangle 2"/>
          <p:cNvSpPr>
            <a:spLocks noGrp="1" noChangeArrowheads="1"/>
          </p:cNvSpPr>
          <p:nvPr>
            <p:ph type="body" idx="1"/>
          </p:nvPr>
        </p:nvSpPr>
        <p:spPr>
          <a:xfrm>
            <a:off x="539424" y="1085599"/>
            <a:ext cx="8029429" cy="2977686"/>
          </a:xfrm>
        </p:spPr>
        <p:txBody>
          <a:bodyPr/>
          <a:lstStyle/>
          <a:p>
            <a:pPr algn="just"/>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词句推敲</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endParaRPr lang="en-US" altLang="zh-CN" smtClean="0">
              <a:solidFill>
                <a:srgbClr val="000000"/>
              </a:solidFill>
              <a:ea typeface="黑体" panose="02010609060101010101" pitchFamily="49" charset="-122"/>
              <a:cs typeface="Times New Roman" panose="02020603050405020304" pitchFamily="18" charset="0"/>
            </a:endParaRPr>
          </a:p>
          <a:p>
            <a:pPr algn="just"/>
            <a:r>
              <a:rPr lang="en-US" altLang="zh-CN" smtClean="0">
                <a:solidFill>
                  <a:srgbClr val="000000"/>
                </a:solidFill>
                <a:ea typeface="黑体" panose="02010609060101010101" pitchFamily="49" charset="-122"/>
                <a:cs typeface="Times New Roman" panose="02020603050405020304" pitchFamily="18" charset="0"/>
              </a:rPr>
              <a:t>1</a:t>
            </a:r>
            <a:r>
              <a:rPr lang="zh-CN" altLang="en-US" smtClean="0">
                <a:solidFill>
                  <a:srgbClr val="000000"/>
                </a:solidFill>
                <a:ea typeface="黑体" panose="02010609060101010101" pitchFamily="49" charset="-122"/>
                <a:cs typeface="Times New Roman" panose="02020603050405020304" pitchFamily="18" charset="0"/>
              </a:rPr>
              <a:t>．</a:t>
            </a:r>
            <a:r>
              <a:rPr lang="zh-CN" altLang="en-US" smtClean="0">
                <a:solidFill>
                  <a:srgbClr val="000000"/>
                </a:solidFill>
                <a:ea typeface="仿宋_GB2312" pitchFamily="49" charset="-122"/>
                <a:cs typeface="Times New Roman" panose="02020603050405020304" pitchFamily="18" charset="0"/>
              </a:rPr>
              <a:t>词</a:t>
            </a:r>
            <a:r>
              <a:rPr lang="zh-CN" altLang="en-US" smtClean="0">
                <a:solidFill>
                  <a:srgbClr val="000000"/>
                </a:solidFill>
                <a:cs typeface="Times New Roman" panose="02020603050405020304" pitchFamily="18" charset="0"/>
              </a:rPr>
              <a:t>汇</a:t>
            </a:r>
          </a:p>
          <a:p>
            <a:pPr algn="just"/>
            <a:r>
              <a:rPr lang="zh-CN" altLang="en-US" smtClean="0">
                <a:solidFill>
                  <a:srgbClr val="000000"/>
                </a:solidFill>
                <a:cs typeface="Times New Roman" panose="02020603050405020304" pitchFamily="18" charset="0"/>
              </a:rPr>
              <a:t>①出发　</a:t>
            </a:r>
            <a:r>
              <a:rPr lang="en-US" altLang="zh-CN" smtClean="0">
                <a:solidFill>
                  <a:srgbClr val="000000"/>
                </a:solidFill>
                <a:cs typeface="Times New Roman" panose="02020603050405020304" pitchFamily="18" charset="0"/>
              </a:rPr>
              <a:t>___________</a:t>
            </a:r>
          </a:p>
          <a:p>
            <a:pPr algn="just"/>
            <a:r>
              <a:rPr lang="en-US" altLang="zh-CN" smtClean="0">
                <a:solidFill>
                  <a:srgbClr val="000000"/>
                </a:solidFill>
                <a:cs typeface="Times New Roman" panose="02020603050405020304" pitchFamily="18" charset="0"/>
              </a:rPr>
              <a:t>②</a:t>
            </a:r>
            <a:r>
              <a:rPr lang="zh-CN" altLang="en-US" smtClean="0">
                <a:solidFill>
                  <a:srgbClr val="000000"/>
                </a:solidFill>
                <a:cs typeface="Times New Roman" panose="02020603050405020304" pitchFamily="18" charset="0"/>
              </a:rPr>
              <a:t>拍照  </a:t>
            </a:r>
            <a:r>
              <a:rPr lang="en-US" altLang="zh-CN" smtClean="0">
                <a:solidFill>
                  <a:srgbClr val="000000"/>
                </a:solidFill>
                <a:cs typeface="Times New Roman" panose="02020603050405020304" pitchFamily="18" charset="0"/>
              </a:rPr>
              <a:t>________________</a:t>
            </a:r>
          </a:p>
          <a:p>
            <a:pPr algn="just"/>
            <a:r>
              <a:rPr lang="en-US" altLang="zh-CN" smtClean="0">
                <a:solidFill>
                  <a:srgbClr val="000000"/>
                </a:solidFill>
                <a:cs typeface="Times New Roman" panose="02020603050405020304" pitchFamily="18" charset="0"/>
              </a:rPr>
              <a:t>③</a:t>
            </a:r>
            <a:r>
              <a:rPr lang="zh-CN" altLang="en-US" smtClean="0">
                <a:solidFill>
                  <a:srgbClr val="000000"/>
                </a:solidFill>
                <a:cs typeface="Times New Roman" panose="02020603050405020304" pitchFamily="18" charset="0"/>
              </a:rPr>
              <a:t>动身去  </a:t>
            </a:r>
            <a:r>
              <a:rPr lang="en-US" altLang="zh-CN" smtClean="0">
                <a:solidFill>
                  <a:srgbClr val="000000"/>
                </a:solidFill>
                <a:cs typeface="Times New Roman" panose="02020603050405020304" pitchFamily="18" charset="0"/>
              </a:rPr>
              <a:t>_____________</a:t>
            </a:r>
          </a:p>
          <a:p>
            <a:pPr algn="just"/>
            <a:r>
              <a:rPr lang="en-US" altLang="zh-CN" smtClean="0">
                <a:solidFill>
                  <a:srgbClr val="000000"/>
                </a:solidFill>
                <a:cs typeface="Times New Roman" panose="02020603050405020304" pitchFamily="18" charset="0"/>
              </a:rPr>
              <a:t>④</a:t>
            </a:r>
            <a:r>
              <a:rPr lang="zh-CN" altLang="en-US" smtClean="0">
                <a:solidFill>
                  <a:srgbClr val="000000"/>
                </a:solidFill>
                <a:cs typeface="Times New Roman" panose="02020603050405020304" pitchFamily="18" charset="0"/>
              </a:rPr>
              <a:t>对</a:t>
            </a:r>
            <a:r>
              <a:rPr lang="en-US" altLang="zh-CN"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感到惊讶  </a:t>
            </a:r>
            <a:r>
              <a:rPr lang="en-US" altLang="zh-CN" smtClean="0">
                <a:solidFill>
                  <a:srgbClr val="000000"/>
                </a:solidFill>
                <a:cs typeface="Times New Roman" panose="02020603050405020304" pitchFamily="18" charset="0"/>
              </a:rPr>
              <a:t>____________________</a:t>
            </a:r>
          </a:p>
          <a:p>
            <a:pPr algn="just"/>
            <a:r>
              <a:rPr lang="en-US" altLang="zh-CN" smtClean="0">
                <a:solidFill>
                  <a:srgbClr val="000000"/>
                </a:solidFill>
                <a:cs typeface="Times New Roman" panose="02020603050405020304" pitchFamily="18" charset="0"/>
              </a:rPr>
              <a:t>⑤</a:t>
            </a:r>
            <a:r>
              <a:rPr lang="zh-CN" altLang="en-US" smtClean="0">
                <a:solidFill>
                  <a:srgbClr val="000000"/>
                </a:solidFill>
                <a:cs typeface="Times New Roman" panose="02020603050405020304" pitchFamily="18" charset="0"/>
              </a:rPr>
              <a:t>乘公共汽车  </a:t>
            </a:r>
            <a:r>
              <a:rPr lang="en-US" altLang="zh-CN" smtClean="0">
                <a:solidFill>
                  <a:srgbClr val="000000"/>
                </a:solidFill>
                <a:cs typeface="Times New Roman" panose="02020603050405020304" pitchFamily="18" charset="0"/>
              </a:rPr>
              <a:t>____________________</a:t>
            </a:r>
            <a:endParaRPr lang="zh-CN" altLang="en-US" smtClean="0">
              <a:solidFill>
                <a:srgbClr val="000000"/>
              </a:solidFill>
              <a:cs typeface="Times New Roman" panose="02020603050405020304" pitchFamily="18" charset="0"/>
            </a:endParaRPr>
          </a:p>
        </p:txBody>
      </p:sp>
      <p:sp>
        <p:nvSpPr>
          <p:cNvPr id="717827" name="Rectangle 3"/>
          <p:cNvSpPr>
            <a:spLocks noChangeArrowheads="1"/>
          </p:cNvSpPr>
          <p:nvPr/>
        </p:nvSpPr>
        <p:spPr bwMode="auto">
          <a:xfrm>
            <a:off x="1708770" y="1921917"/>
            <a:ext cx="967145"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set off</a:t>
            </a:r>
            <a:r>
              <a:rPr lang="zh-CN" altLang="en-US"/>
              <a:t>　</a:t>
            </a:r>
            <a:endParaRPr lang="en-US" altLang="zh-CN"/>
          </a:p>
        </p:txBody>
      </p:sp>
      <p:sp>
        <p:nvSpPr>
          <p:cNvPr id="717828" name="Rectangle 4"/>
          <p:cNvSpPr>
            <a:spLocks noChangeArrowheads="1"/>
          </p:cNvSpPr>
          <p:nvPr/>
        </p:nvSpPr>
        <p:spPr bwMode="auto">
          <a:xfrm>
            <a:off x="1601600" y="2355702"/>
            <a:ext cx="1505754"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take photos</a:t>
            </a:r>
            <a:r>
              <a:rPr lang="zh-CN" altLang="en-US"/>
              <a:t>　</a:t>
            </a:r>
            <a:endParaRPr lang="en-US" altLang="zh-CN"/>
          </a:p>
        </p:txBody>
      </p:sp>
      <p:sp>
        <p:nvSpPr>
          <p:cNvPr id="717829" name="Rectangle 5"/>
          <p:cNvSpPr>
            <a:spLocks noChangeArrowheads="1"/>
          </p:cNvSpPr>
          <p:nvPr/>
        </p:nvSpPr>
        <p:spPr bwMode="auto">
          <a:xfrm>
            <a:off x="1817130" y="2787798"/>
            <a:ext cx="1223626"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leave for</a:t>
            </a:r>
            <a:r>
              <a:rPr lang="zh-CN" altLang="en-US"/>
              <a:t>　</a:t>
            </a:r>
            <a:endParaRPr lang="en-US" altLang="zh-CN"/>
          </a:p>
        </p:txBody>
      </p:sp>
      <p:sp>
        <p:nvSpPr>
          <p:cNvPr id="717830" name="Rectangle 6"/>
          <p:cNvSpPr>
            <a:spLocks noChangeArrowheads="1"/>
          </p:cNvSpPr>
          <p:nvPr/>
        </p:nvSpPr>
        <p:spPr bwMode="auto">
          <a:xfrm>
            <a:off x="2922175" y="3111573"/>
            <a:ext cx="1666055"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be amazed at</a:t>
            </a:r>
            <a:r>
              <a:rPr lang="zh-CN" altLang="en-US"/>
              <a:t>　</a:t>
            </a:r>
          </a:p>
        </p:txBody>
      </p:sp>
      <p:sp>
        <p:nvSpPr>
          <p:cNvPr id="717831" name="Rectangle 7"/>
          <p:cNvSpPr>
            <a:spLocks noChangeArrowheads="1"/>
          </p:cNvSpPr>
          <p:nvPr/>
        </p:nvSpPr>
        <p:spPr bwMode="auto">
          <a:xfrm>
            <a:off x="2357745" y="3597236"/>
            <a:ext cx="1850400"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by bus/take a bus</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7827"/>
                                        </p:tgtEl>
                                        <p:attrNameLst>
                                          <p:attrName>style.visibility</p:attrName>
                                        </p:attrNameLst>
                                      </p:cBhvr>
                                      <p:to>
                                        <p:strVal val="visible"/>
                                      </p:to>
                                    </p:set>
                                    <p:animEffect transition="in" filter="slide(fromBottom)">
                                      <p:cBhvr>
                                        <p:cTn id="7" dur="500"/>
                                        <p:tgtEl>
                                          <p:spTgt spid="71782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17828"/>
                                        </p:tgtEl>
                                        <p:attrNameLst>
                                          <p:attrName>style.visibility</p:attrName>
                                        </p:attrNameLst>
                                      </p:cBhvr>
                                      <p:to>
                                        <p:strVal val="visible"/>
                                      </p:to>
                                    </p:set>
                                    <p:animEffect transition="in" filter="slide(fromBottom)">
                                      <p:cBhvr>
                                        <p:cTn id="12" dur="500"/>
                                        <p:tgtEl>
                                          <p:spTgt spid="71782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17829"/>
                                        </p:tgtEl>
                                        <p:attrNameLst>
                                          <p:attrName>style.visibility</p:attrName>
                                        </p:attrNameLst>
                                      </p:cBhvr>
                                      <p:to>
                                        <p:strVal val="visible"/>
                                      </p:to>
                                    </p:set>
                                    <p:animEffect transition="in" filter="slide(fromBottom)">
                                      <p:cBhvr>
                                        <p:cTn id="17" dur="500"/>
                                        <p:tgtEl>
                                          <p:spTgt spid="717829"/>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17830"/>
                                        </p:tgtEl>
                                        <p:attrNameLst>
                                          <p:attrName>style.visibility</p:attrName>
                                        </p:attrNameLst>
                                      </p:cBhvr>
                                      <p:to>
                                        <p:strVal val="visible"/>
                                      </p:to>
                                    </p:set>
                                    <p:animEffect transition="in" filter="slide(fromBottom)">
                                      <p:cBhvr>
                                        <p:cTn id="22" dur="500"/>
                                        <p:tgtEl>
                                          <p:spTgt spid="717830"/>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17831"/>
                                        </p:tgtEl>
                                        <p:attrNameLst>
                                          <p:attrName>style.visibility</p:attrName>
                                        </p:attrNameLst>
                                      </p:cBhvr>
                                      <p:to>
                                        <p:strVal val="visible"/>
                                      </p:to>
                                    </p:set>
                                    <p:animEffect transition="in" filter="slide(fromBottom)">
                                      <p:cBhvr>
                                        <p:cTn id="27" dur="500"/>
                                        <p:tgtEl>
                                          <p:spTgt spid="7178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27" grpId="0"/>
      <p:bldP spid="717828" grpId="0"/>
      <p:bldP spid="717829" grpId="0"/>
      <p:bldP spid="717830" grpId="0"/>
      <p:bldP spid="71783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50" name="Rectangle 2"/>
          <p:cNvSpPr>
            <a:spLocks noGrp="1" noChangeArrowheads="1"/>
          </p:cNvSpPr>
          <p:nvPr>
            <p:ph type="body" idx="1"/>
          </p:nvPr>
        </p:nvSpPr>
        <p:spPr>
          <a:xfrm>
            <a:off x="539424" y="1280816"/>
            <a:ext cx="8029429" cy="2562187"/>
          </a:xfrm>
        </p:spPr>
        <p:txBody>
          <a:bodyPr/>
          <a:lstStyle/>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．句式</a:t>
            </a:r>
          </a:p>
          <a:p>
            <a:pPr algn="just"/>
            <a:r>
              <a:rPr lang="zh-CN" altLang="en-US" smtClean="0">
                <a:solidFill>
                  <a:srgbClr val="000000"/>
                </a:solidFill>
                <a:cs typeface="Times New Roman" panose="02020603050405020304" pitchFamily="18" charset="0"/>
              </a:rPr>
              <a:t>①我们八点钟在校门口集合，乘公共汽车出发。</a:t>
            </a:r>
          </a:p>
          <a:p>
            <a:pPr algn="just"/>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We met at the school gate at eight. We set off by bus.</a:t>
            </a:r>
          </a:p>
          <a:p>
            <a:pPr algn="just"/>
            <a:r>
              <a:rPr lang="en-US" altLang="zh-CN" smtClean="0">
                <a:solidFill>
                  <a:srgbClr val="000000"/>
                </a:solidFill>
                <a:cs typeface="Times New Roman" panose="02020603050405020304" pitchFamily="18" charset="0"/>
              </a:rPr>
              <a:t>→________________________________________________________</a:t>
            </a:r>
          </a:p>
          <a:p>
            <a:pPr algn="just"/>
            <a:r>
              <a:rPr lang="en-US" altLang="zh-CN"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用并列句改写句子</a:t>
            </a:r>
            <a:r>
              <a:rPr lang="en-US" altLang="zh-CN" smtClean="0">
                <a:solidFill>
                  <a:srgbClr val="000000"/>
                </a:solidFill>
                <a:cs typeface="Times New Roman" panose="02020603050405020304" pitchFamily="18" charset="0"/>
              </a:rPr>
              <a:t>)</a:t>
            </a:r>
          </a:p>
          <a:p>
            <a:pPr algn="just"/>
            <a:endParaRPr lang="zh-CN" altLang="en-US" smtClean="0">
              <a:solidFill>
                <a:srgbClr val="000000"/>
              </a:solidFill>
              <a:cs typeface="Times New Roman" panose="02020603050405020304" pitchFamily="18" charset="0"/>
            </a:endParaRPr>
          </a:p>
        </p:txBody>
      </p:sp>
      <p:sp>
        <p:nvSpPr>
          <p:cNvPr id="718851" name="Rectangle 3"/>
          <p:cNvSpPr>
            <a:spLocks noChangeArrowheads="1"/>
          </p:cNvSpPr>
          <p:nvPr/>
        </p:nvSpPr>
        <p:spPr bwMode="auto">
          <a:xfrm>
            <a:off x="934763" y="2515902"/>
            <a:ext cx="6165748"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We met at the school gate at eight and then we set off by bus.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8851"/>
                                        </p:tgtEl>
                                        <p:attrNameLst>
                                          <p:attrName>style.visibility</p:attrName>
                                        </p:attrNameLst>
                                      </p:cBhvr>
                                      <p:to>
                                        <p:strVal val="visible"/>
                                      </p:to>
                                    </p:set>
                                    <p:animEffect transition="in" filter="slide(fromBottom)">
                                      <p:cBhvr>
                                        <p:cTn id="7" dur="500"/>
                                        <p:tgtEl>
                                          <p:spTgt spid="718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85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body" idx="1"/>
          </p:nvPr>
        </p:nvSpPr>
        <p:spPr>
          <a:xfrm>
            <a:off x="539424" y="1421277"/>
            <a:ext cx="8029429" cy="2562187"/>
          </a:xfrm>
        </p:spPr>
        <p:txBody>
          <a:bodyPr/>
          <a:lstStyle/>
          <a:p>
            <a:pPr algn="just"/>
            <a:r>
              <a:rPr lang="en-US" altLang="zh-CN" smtClean="0">
                <a:solidFill>
                  <a:srgbClr val="000000"/>
                </a:solidFill>
                <a:cs typeface="Times New Roman" panose="02020603050405020304" pitchFamily="18" charset="0"/>
              </a:rPr>
              <a:t>②</a:t>
            </a:r>
            <a:r>
              <a:rPr lang="zh-CN" altLang="en-US" smtClean="0">
                <a:solidFill>
                  <a:srgbClr val="000000"/>
                </a:solidFill>
                <a:cs typeface="Times New Roman" panose="02020603050405020304" pitchFamily="18" charset="0"/>
              </a:rPr>
              <a:t>当我们到达那儿，我们都对美丽的枫叶感到惊讶。美景让人流连忘返。</a:t>
            </a:r>
          </a:p>
          <a:p>
            <a:pPr algn="just"/>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When we got there, we were amazed at the beautiful maple leaves. The beautiful scenery made us not want to leave.</a:t>
            </a:r>
          </a:p>
          <a:p>
            <a:pPr algn="just"/>
            <a:r>
              <a:rPr lang="en-US" altLang="zh-CN" smtClean="0">
                <a:solidFill>
                  <a:srgbClr val="000000"/>
                </a:solidFill>
                <a:cs typeface="Times New Roman" panose="02020603050405020304" pitchFamily="18" charset="0"/>
              </a:rPr>
              <a:t>→_________________________________________________________________________________________________</a:t>
            </a:r>
          </a:p>
          <a:p>
            <a:pPr algn="just"/>
            <a:r>
              <a:rPr lang="en-US" altLang="zh-CN" smtClean="0">
                <a:solidFill>
                  <a:srgbClr val="000000"/>
                </a:solidFill>
                <a:cs typeface="Times New Roman" panose="02020603050405020304" pitchFamily="18" charset="0"/>
              </a:rPr>
              <a:t>(</a:t>
            </a:r>
            <a:r>
              <a:rPr lang="zh-CN" altLang="en-US" smtClean="0">
                <a:solidFill>
                  <a:srgbClr val="000000"/>
                </a:solidFill>
                <a:cs typeface="Times New Roman" panose="02020603050405020304" pitchFamily="18" charset="0"/>
              </a:rPr>
              <a:t>用定语从句改写句子</a:t>
            </a:r>
            <a:r>
              <a:rPr lang="en-US" altLang="zh-CN" smtClean="0">
                <a:solidFill>
                  <a:srgbClr val="000000"/>
                </a:solidFill>
                <a:cs typeface="Times New Roman" panose="02020603050405020304" pitchFamily="18" charset="0"/>
              </a:rPr>
              <a:t>)</a:t>
            </a:r>
            <a:endParaRPr lang="zh-CN" altLang="en-US" smtClean="0">
              <a:solidFill>
                <a:srgbClr val="000000"/>
              </a:solidFill>
              <a:cs typeface="Times New Roman" panose="02020603050405020304" pitchFamily="18" charset="0"/>
            </a:endParaRPr>
          </a:p>
        </p:txBody>
      </p:sp>
      <p:sp>
        <p:nvSpPr>
          <p:cNvPr id="719875" name="Rectangle 3"/>
          <p:cNvSpPr>
            <a:spLocks noChangeArrowheads="1"/>
          </p:cNvSpPr>
          <p:nvPr/>
        </p:nvSpPr>
        <p:spPr bwMode="auto">
          <a:xfrm>
            <a:off x="952625" y="2677790"/>
            <a:ext cx="7285862"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When we got there, we were amazed at the beautiful maple leaves, which</a:t>
            </a:r>
          </a:p>
        </p:txBody>
      </p:sp>
      <p:sp>
        <p:nvSpPr>
          <p:cNvPr id="719876" name="Rectangle 4"/>
          <p:cNvSpPr>
            <a:spLocks noChangeArrowheads="1"/>
          </p:cNvSpPr>
          <p:nvPr/>
        </p:nvSpPr>
        <p:spPr bwMode="auto">
          <a:xfrm>
            <a:off x="575148" y="3165139"/>
            <a:ext cx="2799377"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made us not want to leave.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9875"/>
                                        </p:tgtEl>
                                        <p:attrNameLst>
                                          <p:attrName>style.visibility</p:attrName>
                                        </p:attrNameLst>
                                      </p:cBhvr>
                                      <p:to>
                                        <p:strVal val="visible"/>
                                      </p:to>
                                    </p:set>
                                    <p:animEffect transition="in" filter="slide(fromBottom)">
                                      <p:cBhvr>
                                        <p:cTn id="7" dur="500"/>
                                        <p:tgtEl>
                                          <p:spTgt spid="719875"/>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719876"/>
                                        </p:tgtEl>
                                        <p:attrNameLst>
                                          <p:attrName>style.visibility</p:attrName>
                                        </p:attrNameLst>
                                      </p:cBhvr>
                                      <p:to>
                                        <p:strVal val="visible"/>
                                      </p:to>
                                    </p:set>
                                    <p:animEffect transition="in" filter="slide(fromBottom)">
                                      <p:cBhvr>
                                        <p:cTn id="10" dur="500"/>
                                        <p:tgtEl>
                                          <p:spTgt spid="719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875" grpId="0"/>
      <p:bldP spid="71987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 name="矩形 164890">
            <a:hlinkClick r:id="rId2" action="ppaction://hlinksldjump"/>
          </p:cNvPr>
          <p:cNvSpPr>
            <a:spLocks noChangeArrowheads="1"/>
          </p:cNvSpPr>
          <p:nvPr/>
        </p:nvSpPr>
        <p:spPr bwMode="auto">
          <a:xfrm>
            <a:off x="2261292" y="954660"/>
            <a:ext cx="4159394" cy="864194"/>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lstStyle/>
          <a:p>
            <a:endParaRPr lang="zh-CN" altLang="en-US" sz="1400">
              <a:solidFill>
                <a:schemeClr val="tx1"/>
              </a:solidFill>
              <a:latin typeface="Arial" panose="020B0604020202020204" pitchFamily="34" charset="0"/>
            </a:endParaRPr>
          </a:p>
        </p:txBody>
      </p:sp>
      <p:sp>
        <p:nvSpPr>
          <p:cNvPr id="164878" name="圆角矩形 164877">
            <a:hlinkClick r:id="rId3" action="ppaction://hlinksldjump"/>
          </p:cNvPr>
          <p:cNvSpPr>
            <a:spLocks noChangeArrowheads="1"/>
          </p:cNvSpPr>
          <p:nvPr/>
        </p:nvSpPr>
        <p:spPr bwMode="auto">
          <a:xfrm>
            <a:off x="2220805" y="982039"/>
            <a:ext cx="4146296" cy="772536"/>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ln>
          <a:effectLst>
            <a:outerShdw dist="135001" dir="2928847" algn="ctr" rotWithShape="0">
              <a:srgbClr val="000000">
                <a:alpha val="50000"/>
              </a:srgbClr>
            </a:outerShdw>
          </a:effectLst>
        </p:spPr>
        <p:txBody>
          <a:bodyPr lIns="68571" tIns="34285" rIns="68571" bIns="34285"/>
          <a:lstStyle/>
          <a:p>
            <a:endParaRPr lang="zh-CN" altLang="en-US" sz="1400" b="0">
              <a:solidFill>
                <a:schemeClr val="tx1"/>
              </a:solidFill>
              <a:latin typeface="Arial" panose="020B0604020202020204" pitchFamily="34" charset="0"/>
            </a:endParaRPr>
          </a:p>
        </p:txBody>
      </p:sp>
      <p:grpSp>
        <p:nvGrpSpPr>
          <p:cNvPr id="164879" name="组合 164878"/>
          <p:cNvGrpSpPr/>
          <p:nvPr/>
        </p:nvGrpSpPr>
        <p:grpSpPr bwMode="auto">
          <a:xfrm>
            <a:off x="2180319" y="958231"/>
            <a:ext cx="928808" cy="809438"/>
            <a:chOff x="1066" y="1298"/>
            <a:chExt cx="862" cy="862"/>
          </a:xfrm>
        </p:grpSpPr>
        <p:sp>
          <p:nvSpPr>
            <p:cNvPr id="7222" name="圆角矩形 164879"/>
            <p:cNvSpPr>
              <a:spLocks noChangeArrowheads="1"/>
            </p:cNvSpPr>
            <p:nvPr/>
          </p:nvSpPr>
          <p:spPr bwMode="auto">
            <a:xfrm>
              <a:off x="1177" y="1394"/>
              <a:ext cx="675" cy="673"/>
            </a:xfrm>
            <a:prstGeom prst="roundRect">
              <a:avLst>
                <a:gd name="adj" fmla="val 11921"/>
              </a:avLst>
            </a:prstGeom>
            <a:gradFill rotWithShape="1">
              <a:gsLst>
                <a:gs pos="0">
                  <a:srgbClr val="0066CC"/>
                </a:gs>
                <a:gs pos="100000">
                  <a:srgbClr val="00478E"/>
                </a:gs>
              </a:gsLst>
              <a:lin ang="5400000" scaled="1"/>
            </a:gradFill>
            <a:ln w="38100">
              <a:solidFill>
                <a:srgbClr val="FFFFFF"/>
              </a:solidFill>
              <a:round/>
            </a:ln>
          </p:spPr>
          <p:txBody>
            <a:bodyPr/>
            <a:lstStyle/>
            <a:p>
              <a:endParaRPr lang="zh-CN" altLang="en-US" sz="1400" b="0">
                <a:solidFill>
                  <a:schemeClr val="tx1"/>
                </a:solidFill>
                <a:latin typeface="Arial" panose="020B0604020202020204" pitchFamily="34" charset="0"/>
              </a:endParaRPr>
            </a:p>
          </p:txBody>
        </p:sp>
        <p:sp>
          <p:nvSpPr>
            <p:cNvPr id="7223" name="任意多边形 164880"/>
            <p:cNvSpPr>
              <a:spLocks noChangeArrowheads="1"/>
            </p:cNvSpPr>
            <p:nvPr/>
          </p:nvSpPr>
          <p:spPr bwMode="auto">
            <a:xfrm>
              <a:off x="1219" y="1437"/>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4ACE3"/>
                </a:gs>
                <a:gs pos="50000">
                  <a:srgbClr val="0066CC">
                    <a:alpha val="0"/>
                  </a:srgbClr>
                </a:gs>
                <a:gs pos="100000">
                  <a:srgbClr val="74ACE3"/>
                </a:gs>
              </a:gsLst>
              <a:lin ang="2700000" scaled="1"/>
            </a:gradFill>
            <a:ln>
              <a:noFill/>
            </a:ln>
            <a:extLst>
              <a:ext uri="{91240B29-F687-4F45-9708-019B960494DF}">
                <a14:hiddenLine xmlns:a14="http://schemas.microsoft.com/office/drawing/2010/main" w="0">
                  <a:solidFill>
                    <a:srgbClr val="000000"/>
                  </a:solidFill>
                  <a:round/>
                </a14:hiddenLine>
              </a:ext>
            </a:extLst>
          </p:spPr>
          <p:txBody>
            <a:bodyPr/>
            <a:lstStyle/>
            <a:p>
              <a:endParaRPr lang="zh-CN" altLang="en-US" sz="1400" b="0" i="1">
                <a:solidFill>
                  <a:schemeClr val="tx1"/>
                </a:solidFill>
                <a:latin typeface="Arial" panose="020B0604020202020204" pitchFamily="34" charset="0"/>
              </a:endParaRPr>
            </a:p>
          </p:txBody>
        </p:sp>
        <p:pic>
          <p:nvPicPr>
            <p:cNvPr id="7224" name="图片 164881"/>
            <p:cNvPicPr>
              <a:picLocks noChangeAspect="1" noChangeArrowheads="1"/>
            </p:cNvPicPr>
            <p:nvPr/>
          </p:nvPicPr>
          <p:blipFill>
            <a:blip r:embed="rId4" cstate="email"/>
            <a:srcRect/>
            <a:stretch>
              <a:fillRect/>
            </a:stretch>
          </p:blipFill>
          <p:spPr bwMode="auto">
            <a:xfrm flipH="1">
              <a:off x="1066" y="1298"/>
              <a:ext cx="862"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4883" name="文本框 164882">
            <a:hlinkClick r:id="rId5" action="ppaction://hlinksldjump"/>
          </p:cNvPr>
          <p:cNvSpPr txBox="1">
            <a:spLocks noChangeArrowheads="1"/>
          </p:cNvSpPr>
          <p:nvPr/>
        </p:nvSpPr>
        <p:spPr bwMode="auto">
          <a:xfrm>
            <a:off x="3151996" y="1186779"/>
            <a:ext cx="3097218" cy="389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spAutoFit/>
          </a:bodyPr>
          <a:lstStyle/>
          <a:p>
            <a:pPr algn="ctr"/>
            <a:r>
              <a:rPr lang="zh-CN" altLang="en-US" sz="2100" dirty="0">
                <a:solidFill>
                  <a:srgbClr val="000000"/>
                </a:solidFill>
                <a:latin typeface="Arial" panose="020B0604020202020204" pitchFamily="34" charset="0"/>
                <a:ea typeface="黑体" panose="02010609060101010101" pitchFamily="49" charset="-122"/>
              </a:rPr>
              <a:t>语法 专项突破</a:t>
            </a:r>
          </a:p>
        </p:txBody>
      </p:sp>
      <p:sp>
        <p:nvSpPr>
          <p:cNvPr id="7226" name="矩形 164890">
            <a:hlinkClick r:id="rId2" action="ppaction://hlinksldjump"/>
          </p:cNvPr>
          <p:cNvSpPr>
            <a:spLocks noChangeArrowheads="1"/>
          </p:cNvSpPr>
          <p:nvPr/>
        </p:nvSpPr>
        <p:spPr bwMode="auto">
          <a:xfrm>
            <a:off x="2282726" y="1872420"/>
            <a:ext cx="4159394" cy="864194"/>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lstStyle/>
          <a:p>
            <a:endParaRPr lang="zh-CN" altLang="en-US" sz="1400">
              <a:solidFill>
                <a:schemeClr val="tx1"/>
              </a:solidFill>
              <a:latin typeface="Arial" panose="020B0604020202020204" pitchFamily="34" charset="0"/>
            </a:endParaRPr>
          </a:p>
        </p:txBody>
      </p:sp>
      <p:sp>
        <p:nvSpPr>
          <p:cNvPr id="2" name="圆角矩形 164877">
            <a:hlinkClick r:id="rId6" action="ppaction://hlinksldjump"/>
          </p:cNvPr>
          <p:cNvSpPr>
            <a:spLocks noChangeArrowheads="1"/>
          </p:cNvSpPr>
          <p:nvPr/>
        </p:nvSpPr>
        <p:spPr bwMode="auto">
          <a:xfrm>
            <a:off x="2242239" y="1899798"/>
            <a:ext cx="4146296" cy="772537"/>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ln>
          <a:effectLst>
            <a:outerShdw dist="135001" dir="2928847" algn="ctr" rotWithShape="0">
              <a:srgbClr val="000000">
                <a:alpha val="50000"/>
              </a:srgbClr>
            </a:outerShdw>
          </a:effectLst>
        </p:spPr>
        <p:txBody>
          <a:bodyPr lIns="68571" tIns="34285" rIns="68571" bIns="34285"/>
          <a:lstStyle/>
          <a:p>
            <a:endParaRPr lang="zh-CN" altLang="en-US" sz="1400" b="0">
              <a:solidFill>
                <a:schemeClr val="tx1"/>
              </a:solidFill>
              <a:latin typeface="Arial" panose="020B0604020202020204" pitchFamily="34" charset="0"/>
            </a:endParaRPr>
          </a:p>
        </p:txBody>
      </p:sp>
      <p:grpSp>
        <p:nvGrpSpPr>
          <p:cNvPr id="3" name="组合 164878"/>
          <p:cNvGrpSpPr/>
          <p:nvPr/>
        </p:nvGrpSpPr>
        <p:grpSpPr bwMode="auto">
          <a:xfrm>
            <a:off x="2229140" y="1875990"/>
            <a:ext cx="928808" cy="809438"/>
            <a:chOff x="1066" y="1298"/>
            <a:chExt cx="862" cy="862"/>
          </a:xfrm>
        </p:grpSpPr>
        <p:sp>
          <p:nvSpPr>
            <p:cNvPr id="7229" name="圆角矩形 164879"/>
            <p:cNvSpPr>
              <a:spLocks noChangeArrowheads="1"/>
            </p:cNvSpPr>
            <p:nvPr/>
          </p:nvSpPr>
          <p:spPr bwMode="auto">
            <a:xfrm>
              <a:off x="1177" y="1394"/>
              <a:ext cx="675" cy="673"/>
            </a:xfrm>
            <a:prstGeom prst="roundRect">
              <a:avLst>
                <a:gd name="adj" fmla="val 11921"/>
              </a:avLst>
            </a:prstGeom>
            <a:gradFill rotWithShape="1">
              <a:gsLst>
                <a:gs pos="0">
                  <a:srgbClr val="0066CC"/>
                </a:gs>
                <a:gs pos="100000">
                  <a:srgbClr val="00478E"/>
                </a:gs>
              </a:gsLst>
              <a:lin ang="5400000" scaled="1"/>
            </a:gradFill>
            <a:ln w="38100">
              <a:solidFill>
                <a:srgbClr val="FFFFFF"/>
              </a:solidFill>
              <a:round/>
            </a:ln>
          </p:spPr>
          <p:txBody>
            <a:bodyPr/>
            <a:lstStyle/>
            <a:p>
              <a:endParaRPr lang="zh-CN" altLang="en-US" sz="1400" b="0">
                <a:solidFill>
                  <a:schemeClr val="tx1"/>
                </a:solidFill>
                <a:latin typeface="Arial" panose="020B0604020202020204" pitchFamily="34" charset="0"/>
              </a:endParaRPr>
            </a:p>
          </p:txBody>
        </p:sp>
        <p:sp>
          <p:nvSpPr>
            <p:cNvPr id="7230" name="任意多边形 164880"/>
            <p:cNvSpPr>
              <a:spLocks noChangeArrowheads="1"/>
            </p:cNvSpPr>
            <p:nvPr/>
          </p:nvSpPr>
          <p:spPr bwMode="auto">
            <a:xfrm>
              <a:off x="1219" y="1437"/>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4ACE3"/>
                </a:gs>
                <a:gs pos="50000">
                  <a:srgbClr val="0066CC">
                    <a:alpha val="0"/>
                  </a:srgbClr>
                </a:gs>
                <a:gs pos="100000">
                  <a:srgbClr val="74ACE3"/>
                </a:gs>
              </a:gsLst>
              <a:lin ang="2700000" scaled="1"/>
            </a:gradFill>
            <a:ln>
              <a:noFill/>
            </a:ln>
            <a:extLst>
              <a:ext uri="{91240B29-F687-4F45-9708-019B960494DF}">
                <a14:hiddenLine xmlns:a14="http://schemas.microsoft.com/office/drawing/2010/main" w="0">
                  <a:solidFill>
                    <a:srgbClr val="000000"/>
                  </a:solidFill>
                  <a:round/>
                </a14:hiddenLine>
              </a:ext>
            </a:extLst>
          </p:spPr>
          <p:txBody>
            <a:bodyPr/>
            <a:lstStyle/>
            <a:p>
              <a:endParaRPr lang="zh-CN" altLang="en-US" sz="1400" b="0" i="1">
                <a:solidFill>
                  <a:schemeClr val="tx1"/>
                </a:solidFill>
                <a:latin typeface="Arial" panose="020B0604020202020204" pitchFamily="34" charset="0"/>
              </a:endParaRPr>
            </a:p>
          </p:txBody>
        </p:sp>
        <p:pic>
          <p:nvPicPr>
            <p:cNvPr id="7231" name="图片 164881"/>
            <p:cNvPicPr>
              <a:picLocks noChangeAspect="1" noChangeArrowheads="1"/>
            </p:cNvPicPr>
            <p:nvPr/>
          </p:nvPicPr>
          <p:blipFill>
            <a:blip r:embed="rId4" cstate="email"/>
            <a:srcRect/>
            <a:stretch>
              <a:fillRect/>
            </a:stretch>
          </p:blipFill>
          <p:spPr bwMode="auto">
            <a:xfrm flipH="1">
              <a:off x="1066" y="1298"/>
              <a:ext cx="862"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文本框 164882">
            <a:hlinkClick r:id="rId3" action="ppaction://hlinksldjump"/>
          </p:cNvPr>
          <p:cNvSpPr txBox="1">
            <a:spLocks noChangeArrowheads="1"/>
          </p:cNvSpPr>
          <p:nvPr/>
        </p:nvSpPr>
        <p:spPr bwMode="auto">
          <a:xfrm>
            <a:off x="3173430" y="2104538"/>
            <a:ext cx="3097218" cy="389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spAutoFit/>
          </a:bodyPr>
          <a:lstStyle/>
          <a:p>
            <a:pPr algn="ctr"/>
            <a:r>
              <a:rPr lang="zh-CN" altLang="en-US" sz="2100" dirty="0">
                <a:solidFill>
                  <a:srgbClr val="000000"/>
                </a:solidFill>
                <a:latin typeface="Arial" panose="020B0604020202020204" pitchFamily="34" charset="0"/>
                <a:ea typeface="黑体" panose="02010609060101010101" pitchFamily="49" charset="-122"/>
              </a:rPr>
              <a:t>写作 能力提升</a:t>
            </a:r>
          </a:p>
        </p:txBody>
      </p:sp>
      <p:sp>
        <p:nvSpPr>
          <p:cNvPr id="7261" name="矩形 164890">
            <a:hlinkClick r:id="rId2" action="ppaction://hlinksldjump"/>
          </p:cNvPr>
          <p:cNvSpPr>
            <a:spLocks noChangeArrowheads="1"/>
          </p:cNvSpPr>
          <p:nvPr/>
        </p:nvSpPr>
        <p:spPr bwMode="auto">
          <a:xfrm>
            <a:off x="2339884" y="2842554"/>
            <a:ext cx="4159394" cy="864194"/>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lstStyle/>
          <a:p>
            <a:endParaRPr lang="zh-CN" altLang="en-US" sz="1400">
              <a:solidFill>
                <a:schemeClr val="tx1"/>
              </a:solidFill>
              <a:latin typeface="Arial" panose="020B0604020202020204" pitchFamily="34" charset="0"/>
            </a:endParaRPr>
          </a:p>
        </p:txBody>
      </p:sp>
      <p:sp>
        <p:nvSpPr>
          <p:cNvPr id="5" name="圆角矩形 164877">
            <a:hlinkClick r:id="" action="ppaction://noaction"/>
          </p:cNvPr>
          <p:cNvSpPr>
            <a:spLocks noChangeArrowheads="1"/>
          </p:cNvSpPr>
          <p:nvPr/>
        </p:nvSpPr>
        <p:spPr bwMode="auto">
          <a:xfrm>
            <a:off x="2299397" y="2815177"/>
            <a:ext cx="4146296" cy="772536"/>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ln>
          <a:effectLst>
            <a:outerShdw dist="135001" dir="2928847" algn="ctr" rotWithShape="0">
              <a:srgbClr val="000000">
                <a:alpha val="50000"/>
              </a:srgbClr>
            </a:outerShdw>
          </a:effectLst>
        </p:spPr>
        <p:txBody>
          <a:bodyPr lIns="68571" tIns="34285" rIns="68571" bIns="34285"/>
          <a:lstStyle/>
          <a:p>
            <a:endParaRPr lang="zh-CN" altLang="en-US" sz="1400" b="0">
              <a:solidFill>
                <a:schemeClr val="tx1"/>
              </a:solidFill>
              <a:latin typeface="Arial" panose="020B0604020202020204" pitchFamily="34" charset="0"/>
            </a:endParaRPr>
          </a:p>
        </p:txBody>
      </p:sp>
      <p:grpSp>
        <p:nvGrpSpPr>
          <p:cNvPr id="6" name="组合 164878"/>
          <p:cNvGrpSpPr/>
          <p:nvPr/>
        </p:nvGrpSpPr>
        <p:grpSpPr bwMode="auto">
          <a:xfrm>
            <a:off x="2286298" y="2791369"/>
            <a:ext cx="928808" cy="809438"/>
            <a:chOff x="1066" y="1298"/>
            <a:chExt cx="862" cy="862"/>
          </a:xfrm>
        </p:grpSpPr>
        <p:sp>
          <p:nvSpPr>
            <p:cNvPr id="7264" name="圆角矩形 164879"/>
            <p:cNvSpPr>
              <a:spLocks noChangeArrowheads="1"/>
            </p:cNvSpPr>
            <p:nvPr/>
          </p:nvSpPr>
          <p:spPr bwMode="auto">
            <a:xfrm>
              <a:off x="1177" y="1394"/>
              <a:ext cx="675" cy="673"/>
            </a:xfrm>
            <a:prstGeom prst="roundRect">
              <a:avLst>
                <a:gd name="adj" fmla="val 11921"/>
              </a:avLst>
            </a:prstGeom>
            <a:gradFill rotWithShape="1">
              <a:gsLst>
                <a:gs pos="0">
                  <a:srgbClr val="0066CC"/>
                </a:gs>
                <a:gs pos="100000">
                  <a:srgbClr val="00478E"/>
                </a:gs>
              </a:gsLst>
              <a:lin ang="5400000" scaled="1"/>
            </a:gradFill>
            <a:ln w="38100">
              <a:solidFill>
                <a:srgbClr val="FFFFFF"/>
              </a:solidFill>
              <a:round/>
            </a:ln>
          </p:spPr>
          <p:txBody>
            <a:bodyPr/>
            <a:lstStyle/>
            <a:p>
              <a:endParaRPr lang="zh-CN" altLang="en-US" sz="1400" b="0">
                <a:solidFill>
                  <a:schemeClr val="tx1"/>
                </a:solidFill>
                <a:latin typeface="Arial" panose="020B0604020202020204" pitchFamily="34" charset="0"/>
              </a:endParaRPr>
            </a:p>
          </p:txBody>
        </p:sp>
        <p:sp>
          <p:nvSpPr>
            <p:cNvPr id="7265" name="任意多边形 164880"/>
            <p:cNvSpPr>
              <a:spLocks noChangeArrowheads="1"/>
            </p:cNvSpPr>
            <p:nvPr/>
          </p:nvSpPr>
          <p:spPr bwMode="auto">
            <a:xfrm>
              <a:off x="1219" y="1437"/>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4ACE3"/>
                </a:gs>
                <a:gs pos="50000">
                  <a:srgbClr val="0066CC">
                    <a:alpha val="0"/>
                  </a:srgbClr>
                </a:gs>
                <a:gs pos="100000">
                  <a:srgbClr val="74ACE3"/>
                </a:gs>
              </a:gsLst>
              <a:lin ang="2700000" scaled="1"/>
            </a:gradFill>
            <a:ln>
              <a:noFill/>
            </a:ln>
            <a:extLst>
              <a:ext uri="{91240B29-F687-4F45-9708-019B960494DF}">
                <a14:hiddenLine xmlns:a14="http://schemas.microsoft.com/office/drawing/2010/main" w="0">
                  <a:solidFill>
                    <a:srgbClr val="000000"/>
                  </a:solidFill>
                  <a:round/>
                </a14:hiddenLine>
              </a:ext>
            </a:extLst>
          </p:spPr>
          <p:txBody>
            <a:bodyPr/>
            <a:lstStyle/>
            <a:p>
              <a:endParaRPr lang="zh-CN" altLang="en-US" sz="1400" b="0" i="1">
                <a:solidFill>
                  <a:schemeClr val="tx1"/>
                </a:solidFill>
                <a:latin typeface="Arial" panose="020B0604020202020204" pitchFamily="34" charset="0"/>
              </a:endParaRPr>
            </a:p>
          </p:txBody>
        </p:sp>
        <p:pic>
          <p:nvPicPr>
            <p:cNvPr id="7266" name="图片 164881"/>
            <p:cNvPicPr>
              <a:picLocks noChangeAspect="1" noChangeArrowheads="1"/>
            </p:cNvPicPr>
            <p:nvPr/>
          </p:nvPicPr>
          <p:blipFill>
            <a:blip r:embed="rId4" cstate="email"/>
            <a:srcRect/>
            <a:stretch>
              <a:fillRect/>
            </a:stretch>
          </p:blipFill>
          <p:spPr bwMode="auto">
            <a:xfrm flipH="1">
              <a:off x="1066" y="1298"/>
              <a:ext cx="862"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164882">
            <a:hlinkClick r:id="rId3" action="ppaction://hlinksldjump"/>
          </p:cNvPr>
          <p:cNvSpPr txBox="1">
            <a:spLocks noChangeArrowheads="1"/>
          </p:cNvSpPr>
          <p:nvPr/>
        </p:nvSpPr>
        <p:spPr bwMode="auto">
          <a:xfrm>
            <a:off x="3219869" y="3058008"/>
            <a:ext cx="3097219" cy="389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spAutoFit/>
          </a:bodyPr>
          <a:lstStyle/>
          <a:p>
            <a:pPr algn="ctr"/>
            <a:r>
              <a:rPr lang="zh-CN" altLang="en-US" sz="2100" dirty="0">
                <a:solidFill>
                  <a:srgbClr val="000000"/>
                </a:solidFill>
                <a:latin typeface="Arial" panose="020B0604020202020204" pitchFamily="34" charset="0"/>
                <a:ea typeface="黑体" panose="02010609060101010101" pitchFamily="49" charset="-122"/>
              </a:rPr>
              <a:t>课后 限时训练</a:t>
            </a:r>
          </a:p>
        </p:txBody>
      </p:sp>
      <p:sp>
        <p:nvSpPr>
          <p:cNvPr id="7269" name="矩形 164890">
            <a:hlinkClick r:id="rId7" action="ppaction://hlinksldjump"/>
          </p:cNvPr>
          <p:cNvSpPr>
            <a:spLocks noChangeArrowheads="1"/>
          </p:cNvSpPr>
          <p:nvPr/>
        </p:nvSpPr>
        <p:spPr bwMode="auto">
          <a:xfrm>
            <a:off x="2339884" y="3759124"/>
            <a:ext cx="4159394" cy="864194"/>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lstStyle/>
          <a:p>
            <a:endParaRPr lang="zh-CN" altLang="en-US" sz="1400">
              <a:solidFill>
                <a:schemeClr val="tx1"/>
              </a:solidFill>
              <a:latin typeface="Arial" panose="020B0604020202020204" pitchFamily="34" charset="0"/>
            </a:endParaRPr>
          </a:p>
        </p:txBody>
      </p:sp>
      <p:sp>
        <p:nvSpPr>
          <p:cNvPr id="8" name="圆角矩形 164877">
            <a:hlinkClick r:id="rId7" action="ppaction://hlinksldjump"/>
          </p:cNvPr>
          <p:cNvSpPr>
            <a:spLocks noChangeArrowheads="1"/>
          </p:cNvSpPr>
          <p:nvPr/>
        </p:nvSpPr>
        <p:spPr bwMode="auto">
          <a:xfrm>
            <a:off x="2299397" y="3731746"/>
            <a:ext cx="4146296" cy="772536"/>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ln>
          <a:effectLst>
            <a:outerShdw dist="135001" dir="2928847" algn="ctr" rotWithShape="0">
              <a:srgbClr val="000000">
                <a:alpha val="50000"/>
              </a:srgbClr>
            </a:outerShdw>
          </a:effectLst>
        </p:spPr>
        <p:txBody>
          <a:bodyPr lIns="68571" tIns="34285" rIns="68571" bIns="34285"/>
          <a:lstStyle/>
          <a:p>
            <a:endParaRPr lang="zh-CN" altLang="en-US" sz="1400" b="0">
              <a:solidFill>
                <a:schemeClr val="tx1"/>
              </a:solidFill>
              <a:latin typeface="Arial" panose="020B0604020202020204" pitchFamily="34" charset="0"/>
            </a:endParaRPr>
          </a:p>
        </p:txBody>
      </p:sp>
      <p:grpSp>
        <p:nvGrpSpPr>
          <p:cNvPr id="9" name="组合 164878"/>
          <p:cNvGrpSpPr/>
          <p:nvPr/>
        </p:nvGrpSpPr>
        <p:grpSpPr bwMode="auto">
          <a:xfrm>
            <a:off x="2286298" y="3707938"/>
            <a:ext cx="928808" cy="809438"/>
            <a:chOff x="1066" y="1298"/>
            <a:chExt cx="862" cy="862"/>
          </a:xfrm>
        </p:grpSpPr>
        <p:sp>
          <p:nvSpPr>
            <p:cNvPr id="7272" name="圆角矩形 164879"/>
            <p:cNvSpPr>
              <a:spLocks noChangeArrowheads="1"/>
            </p:cNvSpPr>
            <p:nvPr/>
          </p:nvSpPr>
          <p:spPr bwMode="auto">
            <a:xfrm>
              <a:off x="1177" y="1394"/>
              <a:ext cx="675" cy="673"/>
            </a:xfrm>
            <a:prstGeom prst="roundRect">
              <a:avLst>
                <a:gd name="adj" fmla="val 11921"/>
              </a:avLst>
            </a:prstGeom>
            <a:gradFill rotWithShape="1">
              <a:gsLst>
                <a:gs pos="0">
                  <a:srgbClr val="0066CC"/>
                </a:gs>
                <a:gs pos="100000">
                  <a:srgbClr val="00478E"/>
                </a:gs>
              </a:gsLst>
              <a:lin ang="5400000" scaled="1"/>
            </a:gradFill>
            <a:ln w="38100">
              <a:solidFill>
                <a:srgbClr val="FFFFFF"/>
              </a:solidFill>
              <a:round/>
            </a:ln>
          </p:spPr>
          <p:txBody>
            <a:bodyPr/>
            <a:lstStyle/>
            <a:p>
              <a:endParaRPr lang="zh-CN" altLang="en-US" sz="1400" b="0">
                <a:solidFill>
                  <a:schemeClr val="tx1"/>
                </a:solidFill>
                <a:latin typeface="Arial" panose="020B0604020202020204" pitchFamily="34" charset="0"/>
              </a:endParaRPr>
            </a:p>
          </p:txBody>
        </p:sp>
        <p:sp>
          <p:nvSpPr>
            <p:cNvPr id="7273" name="任意多边形 164880"/>
            <p:cNvSpPr>
              <a:spLocks noChangeArrowheads="1"/>
            </p:cNvSpPr>
            <p:nvPr/>
          </p:nvSpPr>
          <p:spPr bwMode="auto">
            <a:xfrm>
              <a:off x="1219" y="1437"/>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4ACE3"/>
                </a:gs>
                <a:gs pos="50000">
                  <a:srgbClr val="0066CC">
                    <a:alpha val="0"/>
                  </a:srgbClr>
                </a:gs>
                <a:gs pos="100000">
                  <a:srgbClr val="74ACE3"/>
                </a:gs>
              </a:gsLst>
              <a:lin ang="2700000" scaled="1"/>
            </a:gradFill>
            <a:ln>
              <a:noFill/>
            </a:ln>
            <a:extLst>
              <a:ext uri="{91240B29-F687-4F45-9708-019B960494DF}">
                <a14:hiddenLine xmlns:a14="http://schemas.microsoft.com/office/drawing/2010/main" w="0">
                  <a:solidFill>
                    <a:srgbClr val="000000"/>
                  </a:solidFill>
                  <a:round/>
                </a14:hiddenLine>
              </a:ext>
            </a:extLst>
          </p:spPr>
          <p:txBody>
            <a:bodyPr/>
            <a:lstStyle/>
            <a:p>
              <a:endParaRPr lang="zh-CN" altLang="en-US" sz="1400" b="0" i="1">
                <a:solidFill>
                  <a:schemeClr val="tx1"/>
                </a:solidFill>
                <a:latin typeface="Arial" panose="020B0604020202020204" pitchFamily="34" charset="0"/>
              </a:endParaRPr>
            </a:p>
          </p:txBody>
        </p:sp>
        <p:pic>
          <p:nvPicPr>
            <p:cNvPr id="7274" name="图片 164881"/>
            <p:cNvPicPr>
              <a:picLocks noChangeAspect="1" noChangeArrowheads="1"/>
            </p:cNvPicPr>
            <p:nvPr/>
          </p:nvPicPr>
          <p:blipFill>
            <a:blip r:embed="rId4" cstate="email"/>
            <a:srcRect/>
            <a:stretch>
              <a:fillRect/>
            </a:stretch>
          </p:blipFill>
          <p:spPr bwMode="auto">
            <a:xfrm flipH="1">
              <a:off x="1066" y="1298"/>
              <a:ext cx="862"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文本框 164882">
            <a:hlinkClick r:id="rId7" action="ppaction://hlinksldjump"/>
          </p:cNvPr>
          <p:cNvSpPr txBox="1">
            <a:spLocks noChangeArrowheads="1"/>
          </p:cNvSpPr>
          <p:nvPr/>
        </p:nvSpPr>
        <p:spPr bwMode="auto">
          <a:xfrm>
            <a:off x="3219869" y="3910298"/>
            <a:ext cx="3097219" cy="389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spAutoFit/>
          </a:bodyPr>
          <a:lstStyle/>
          <a:p>
            <a:pPr algn="ctr"/>
            <a:r>
              <a:rPr lang="zh-CN" altLang="en-US" sz="2100" dirty="0">
                <a:solidFill>
                  <a:srgbClr val="000000"/>
                </a:solidFill>
                <a:latin typeface="Arial" panose="020B0604020202020204" pitchFamily="34" charset="0"/>
                <a:ea typeface="黑体" panose="02010609060101010101" pitchFamily="49" charset="-122"/>
              </a:rPr>
              <a:t>名著赏析</a:t>
            </a:r>
            <a:r>
              <a:rPr lang="en-US" altLang="zh-CN" sz="2100" dirty="0">
                <a:solidFill>
                  <a:srgbClr val="000000"/>
                </a:solidFill>
                <a:latin typeface="Arial" panose="020B0604020202020204" pitchFamily="34" charset="0"/>
                <a:ea typeface="黑体" panose="02010609060101010101" pitchFamily="49" charset="-122"/>
              </a:rPr>
              <a:t>•</a:t>
            </a:r>
            <a:r>
              <a:rPr lang="zh-CN" altLang="en-US" sz="2100" dirty="0">
                <a:solidFill>
                  <a:srgbClr val="000000"/>
                </a:solidFill>
                <a:latin typeface="Arial" panose="020B0604020202020204" pitchFamily="34" charset="0"/>
                <a:ea typeface="黑体" panose="02010609060101010101" pitchFamily="49" charset="-122"/>
              </a:rPr>
              <a:t>素养提能</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64879"/>
                                        </p:tgtEl>
                                        <p:attrNameLst>
                                          <p:attrName>style.visibility</p:attrName>
                                        </p:attrNameLst>
                                      </p:cBhvr>
                                      <p:to>
                                        <p:strVal val="visible"/>
                                      </p:to>
                                    </p:set>
                                  </p:childTnLst>
                                </p:cTn>
                              </p:par>
                            </p:childTnLst>
                          </p:cTn>
                        </p:par>
                        <p:par>
                          <p:cTn id="7" fill="hold">
                            <p:stCondLst>
                              <p:cond delay="0"/>
                            </p:stCondLst>
                            <p:childTnLst>
                              <p:par>
                                <p:cTn id="8" presetID="26" presetClass="emph" presetSubtype="0" fill="hold" nodeType="afterEffect">
                                  <p:stCondLst>
                                    <p:cond delay="0"/>
                                  </p:stCondLst>
                                  <p:childTnLst>
                                    <p:animEffect transition="out" filter="fade">
                                      <p:cBhvr>
                                        <p:cTn id="9" dur="500" tmFilter="0, 0; .2, .5; .8, .5; 1, 0"/>
                                        <p:tgtEl>
                                          <p:spTgt spid="164879"/>
                                        </p:tgtEl>
                                      </p:cBhvr>
                                    </p:animEffect>
                                    <p:animScale>
                                      <p:cBhvr>
                                        <p:cTn id="10" dur="250" autoRev="1" fill="hold"/>
                                        <p:tgtEl>
                                          <p:spTgt spid="164879"/>
                                        </p:tgtEl>
                                      </p:cBhvr>
                                      <p:by x="105000" y="105000"/>
                                    </p:animScale>
                                  </p:childTnLst>
                                </p:cTn>
                              </p:par>
                            </p:childTnLst>
                          </p:cTn>
                        </p:par>
                        <p:par>
                          <p:cTn id="11" fill="hold">
                            <p:stCondLst>
                              <p:cond delay="500"/>
                            </p:stCondLst>
                            <p:childTnLst>
                              <p:par>
                                <p:cTn id="12" presetID="12" presetClass="entr" presetSubtype="8" fill="hold" nodeType="afterEffect">
                                  <p:stCondLst>
                                    <p:cond delay="0"/>
                                  </p:stCondLst>
                                  <p:childTnLst>
                                    <p:set>
                                      <p:cBhvr>
                                        <p:cTn id="13" dur="1" fill="hold">
                                          <p:stCondLst>
                                            <p:cond delay="0"/>
                                          </p:stCondLst>
                                        </p:cTn>
                                        <p:tgtEl>
                                          <p:spTgt spid="164878"/>
                                        </p:tgtEl>
                                        <p:attrNameLst>
                                          <p:attrName>style.visibility</p:attrName>
                                        </p:attrNameLst>
                                      </p:cBhvr>
                                      <p:to>
                                        <p:strVal val="visible"/>
                                      </p:to>
                                    </p:set>
                                    <p:animEffect transition="in" filter="slide(fromLeft)">
                                      <p:cBhvr>
                                        <p:cTn id="14" dur="500"/>
                                        <p:tgtEl>
                                          <p:spTgt spid="164878"/>
                                        </p:tgtEl>
                                      </p:cBhvr>
                                    </p:animEffect>
                                  </p:childTnLst>
                                </p:cTn>
                              </p:par>
                            </p:childTnLst>
                          </p:cTn>
                        </p:par>
                        <p:par>
                          <p:cTn id="15" fill="hold">
                            <p:stCondLst>
                              <p:cond delay="1000"/>
                            </p:stCondLst>
                            <p:childTnLst>
                              <p:par>
                                <p:cTn id="16" presetID="27" presetClass="entr" presetSubtype="0" fill="hold" grpId="0" nodeType="afterEffect">
                                  <p:stCondLst>
                                    <p:cond delay="0"/>
                                  </p:stCondLst>
                                  <p:iterate type="lt">
                                    <p:tmPct val="50000"/>
                                  </p:iterate>
                                  <p:childTnLst>
                                    <p:set>
                                      <p:cBhvr>
                                        <p:cTn id="17" dur="1" fill="hold">
                                          <p:stCondLst>
                                            <p:cond delay="0"/>
                                          </p:stCondLst>
                                        </p:cTn>
                                        <p:tgtEl>
                                          <p:spTgt spid="164883"/>
                                        </p:tgtEl>
                                        <p:attrNameLst>
                                          <p:attrName>style.visibility</p:attrName>
                                        </p:attrNameLst>
                                      </p:cBhvr>
                                      <p:to>
                                        <p:strVal val="visible"/>
                                      </p:to>
                                    </p:set>
                                    <p:anim calcmode="discrete" valueType="clr">
                                      <p:cBhvr override="childStyle">
                                        <p:cTn id="18" dur="500"/>
                                        <p:tgtEl>
                                          <p:spTgt spid="164883"/>
                                        </p:tgtEl>
                                        <p:attrNameLst>
                                          <p:attrName>style.color</p:attrName>
                                        </p:attrNameLst>
                                      </p:cBhvr>
                                      <p:tavLst>
                                        <p:tav tm="0">
                                          <p:val>
                                            <p:clrVal>
                                              <a:schemeClr val="accent2"/>
                                            </p:clrVal>
                                          </p:val>
                                        </p:tav>
                                        <p:tav tm="50000">
                                          <p:val>
                                            <p:clrVal>
                                              <a:schemeClr val="hlink"/>
                                            </p:clrVal>
                                          </p:val>
                                        </p:tav>
                                      </p:tavLst>
                                    </p:anim>
                                    <p:anim calcmode="discrete" valueType="clr">
                                      <p:cBhvr>
                                        <p:cTn id="19" dur="500"/>
                                        <p:tgtEl>
                                          <p:spTgt spid="164883"/>
                                        </p:tgtEl>
                                        <p:attrNameLst>
                                          <p:attrName>fillcolor</p:attrName>
                                        </p:attrNameLst>
                                      </p:cBhvr>
                                      <p:tavLst>
                                        <p:tav tm="0">
                                          <p:val>
                                            <p:clrVal>
                                              <a:schemeClr val="accent2"/>
                                            </p:clrVal>
                                          </p:val>
                                        </p:tav>
                                        <p:tav tm="50000">
                                          <p:val>
                                            <p:clrVal>
                                              <a:schemeClr val="hlink"/>
                                            </p:clrVal>
                                          </p:val>
                                        </p:tav>
                                      </p:tavLst>
                                    </p:anim>
                                    <p:set>
                                      <p:cBhvr>
                                        <p:cTn id="20" dur="500"/>
                                        <p:tgtEl>
                                          <p:spTgt spid="164883"/>
                                        </p:tgtEl>
                                        <p:attrNameLst>
                                          <p:attrName>fill.type</p:attrName>
                                        </p:attrNameLst>
                                      </p:cBhvr>
                                      <p:to>
                                        <p:strVal val="solid"/>
                                      </p:to>
                                    </p:set>
                                  </p:childTnLst>
                                </p:cTn>
                              </p:par>
                            </p:childTnLst>
                          </p:cTn>
                        </p:par>
                        <p:par>
                          <p:cTn id="21" fill="hold">
                            <p:stCondLst>
                              <p:cond delay="3000"/>
                            </p:stCondLst>
                            <p:childTnLst>
                              <p:par>
                                <p:cTn id="22" presetID="1"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par>
                          <p:cTn id="24" fill="hold">
                            <p:stCondLst>
                              <p:cond delay="3000"/>
                            </p:stCondLst>
                            <p:childTnLst>
                              <p:par>
                                <p:cTn id="25" presetID="26" presetClass="emph" presetSubtype="0" fill="hold" nodeType="afterEffect">
                                  <p:stCondLst>
                                    <p:cond delay="0"/>
                                  </p:stCondLst>
                                  <p:childTnLst>
                                    <p:animEffect transition="out" filter="fade">
                                      <p:cBhvr>
                                        <p:cTn id="26" dur="500" tmFilter="0, 0; .2, .5; .8, .5; 1, 0"/>
                                        <p:tgtEl>
                                          <p:spTgt spid="3"/>
                                        </p:tgtEl>
                                      </p:cBhvr>
                                    </p:animEffect>
                                    <p:animScale>
                                      <p:cBhvr>
                                        <p:cTn id="27" dur="250" autoRev="1" fill="hold"/>
                                        <p:tgtEl>
                                          <p:spTgt spid="3"/>
                                        </p:tgtEl>
                                      </p:cBhvr>
                                      <p:by x="105000" y="105000"/>
                                    </p:animScale>
                                  </p:childTnLst>
                                </p:cTn>
                              </p:par>
                            </p:childTnLst>
                          </p:cTn>
                        </p:par>
                        <p:par>
                          <p:cTn id="28" fill="hold">
                            <p:stCondLst>
                              <p:cond delay="3500"/>
                            </p:stCondLst>
                            <p:childTnLst>
                              <p:par>
                                <p:cTn id="29" presetID="12" presetClass="entr" presetSubtype="8"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slide(fromLeft)">
                                      <p:cBhvr>
                                        <p:cTn id="31" dur="500"/>
                                        <p:tgtEl>
                                          <p:spTgt spid="2"/>
                                        </p:tgtEl>
                                      </p:cBhvr>
                                    </p:animEffect>
                                  </p:childTnLst>
                                </p:cTn>
                              </p:par>
                            </p:childTnLst>
                          </p:cTn>
                        </p:par>
                        <p:par>
                          <p:cTn id="32" fill="hold">
                            <p:stCondLst>
                              <p:cond delay="4000"/>
                            </p:stCondLst>
                            <p:childTnLst>
                              <p:par>
                                <p:cTn id="33" presetID="27" presetClass="entr" presetSubtype="0" fill="hold" grpId="0" nodeType="afterEffect">
                                  <p:stCondLst>
                                    <p:cond delay="0"/>
                                  </p:stCondLst>
                                  <p:iterate type="lt">
                                    <p:tmPct val="50000"/>
                                  </p:iterate>
                                  <p:childTnLst>
                                    <p:set>
                                      <p:cBhvr>
                                        <p:cTn id="34" dur="1" fill="hold">
                                          <p:stCondLst>
                                            <p:cond delay="0"/>
                                          </p:stCondLst>
                                        </p:cTn>
                                        <p:tgtEl>
                                          <p:spTgt spid="4"/>
                                        </p:tgtEl>
                                        <p:attrNameLst>
                                          <p:attrName>style.visibility</p:attrName>
                                        </p:attrNameLst>
                                      </p:cBhvr>
                                      <p:to>
                                        <p:strVal val="visible"/>
                                      </p:to>
                                    </p:set>
                                    <p:anim calcmode="discrete" valueType="clr">
                                      <p:cBhvr override="childStyle">
                                        <p:cTn id="35" dur="50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36" dur="500"/>
                                        <p:tgtEl>
                                          <p:spTgt spid="4"/>
                                        </p:tgtEl>
                                        <p:attrNameLst>
                                          <p:attrName>fillcolor</p:attrName>
                                        </p:attrNameLst>
                                      </p:cBhvr>
                                      <p:tavLst>
                                        <p:tav tm="0">
                                          <p:val>
                                            <p:clrVal>
                                              <a:schemeClr val="accent2"/>
                                            </p:clrVal>
                                          </p:val>
                                        </p:tav>
                                        <p:tav tm="50000">
                                          <p:val>
                                            <p:clrVal>
                                              <a:schemeClr val="hlink"/>
                                            </p:clrVal>
                                          </p:val>
                                        </p:tav>
                                      </p:tavLst>
                                    </p:anim>
                                    <p:set>
                                      <p:cBhvr>
                                        <p:cTn id="37" dur="500"/>
                                        <p:tgtEl>
                                          <p:spTgt spid="4"/>
                                        </p:tgtEl>
                                        <p:attrNameLst>
                                          <p:attrName>fill.type</p:attrName>
                                        </p:attrNameLst>
                                      </p:cBhvr>
                                      <p:to>
                                        <p:strVal val="solid"/>
                                      </p:to>
                                    </p:set>
                                  </p:childTnLst>
                                </p:cTn>
                              </p:par>
                            </p:childTnLst>
                          </p:cTn>
                        </p:par>
                        <p:par>
                          <p:cTn id="38" fill="hold">
                            <p:stCondLst>
                              <p:cond delay="6001"/>
                            </p:stCondLst>
                            <p:childTnLst>
                              <p:par>
                                <p:cTn id="39" presetID="1" presetClass="entr" presetSubtype="0" fill="hold" nodeType="after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par>
                          <p:cTn id="41" fill="hold">
                            <p:stCondLst>
                              <p:cond delay="6001"/>
                            </p:stCondLst>
                            <p:childTnLst>
                              <p:par>
                                <p:cTn id="42" presetID="26" presetClass="emph" presetSubtype="0" fill="hold" nodeType="afterEffect">
                                  <p:stCondLst>
                                    <p:cond delay="0"/>
                                  </p:stCondLst>
                                  <p:childTnLst>
                                    <p:animEffect transition="out" filter="fade">
                                      <p:cBhvr>
                                        <p:cTn id="43" dur="500" tmFilter="0, 0; .2, .5; .8, .5; 1, 0"/>
                                        <p:tgtEl>
                                          <p:spTgt spid="6"/>
                                        </p:tgtEl>
                                      </p:cBhvr>
                                    </p:animEffect>
                                    <p:animScale>
                                      <p:cBhvr>
                                        <p:cTn id="44" dur="250" autoRev="1" fill="hold"/>
                                        <p:tgtEl>
                                          <p:spTgt spid="6"/>
                                        </p:tgtEl>
                                      </p:cBhvr>
                                      <p:by x="105000" y="105000"/>
                                    </p:animScale>
                                  </p:childTnLst>
                                </p:cTn>
                              </p:par>
                            </p:childTnLst>
                          </p:cTn>
                        </p:par>
                        <p:par>
                          <p:cTn id="45" fill="hold">
                            <p:stCondLst>
                              <p:cond delay="6501"/>
                            </p:stCondLst>
                            <p:childTnLst>
                              <p:par>
                                <p:cTn id="46" presetID="12" presetClass="entr" presetSubtype="8" fill="hold"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slide(fromLeft)">
                                      <p:cBhvr>
                                        <p:cTn id="48" dur="500"/>
                                        <p:tgtEl>
                                          <p:spTgt spid="5"/>
                                        </p:tgtEl>
                                      </p:cBhvr>
                                    </p:animEffect>
                                  </p:childTnLst>
                                </p:cTn>
                              </p:par>
                            </p:childTnLst>
                          </p:cTn>
                        </p:par>
                        <p:par>
                          <p:cTn id="49" fill="hold">
                            <p:stCondLst>
                              <p:cond delay="7001"/>
                            </p:stCondLst>
                            <p:childTnLst>
                              <p:par>
                                <p:cTn id="50" presetID="27" presetClass="entr" presetSubtype="0" fill="hold" grpId="0" nodeType="afterEffect">
                                  <p:stCondLst>
                                    <p:cond delay="0"/>
                                  </p:stCondLst>
                                  <p:iterate type="lt">
                                    <p:tmPct val="50000"/>
                                  </p:iterate>
                                  <p:childTnLst>
                                    <p:set>
                                      <p:cBhvr>
                                        <p:cTn id="51" dur="1" fill="hold">
                                          <p:stCondLst>
                                            <p:cond delay="0"/>
                                          </p:stCondLst>
                                        </p:cTn>
                                        <p:tgtEl>
                                          <p:spTgt spid="7"/>
                                        </p:tgtEl>
                                        <p:attrNameLst>
                                          <p:attrName>style.visibility</p:attrName>
                                        </p:attrNameLst>
                                      </p:cBhvr>
                                      <p:to>
                                        <p:strVal val="visible"/>
                                      </p:to>
                                    </p:set>
                                    <p:anim calcmode="discrete" valueType="clr">
                                      <p:cBhvr override="childStyle">
                                        <p:cTn id="52" dur="50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53" dur="500"/>
                                        <p:tgtEl>
                                          <p:spTgt spid="7"/>
                                        </p:tgtEl>
                                        <p:attrNameLst>
                                          <p:attrName>fillcolor</p:attrName>
                                        </p:attrNameLst>
                                      </p:cBhvr>
                                      <p:tavLst>
                                        <p:tav tm="0">
                                          <p:val>
                                            <p:clrVal>
                                              <a:schemeClr val="accent2"/>
                                            </p:clrVal>
                                          </p:val>
                                        </p:tav>
                                        <p:tav tm="50000">
                                          <p:val>
                                            <p:clrVal>
                                              <a:schemeClr val="hlink"/>
                                            </p:clrVal>
                                          </p:val>
                                        </p:tav>
                                      </p:tavLst>
                                    </p:anim>
                                    <p:set>
                                      <p:cBhvr>
                                        <p:cTn id="54" dur="500"/>
                                        <p:tgtEl>
                                          <p:spTgt spid="7"/>
                                        </p:tgtEl>
                                        <p:attrNameLst>
                                          <p:attrName>fill.type</p:attrName>
                                        </p:attrNameLst>
                                      </p:cBhvr>
                                      <p:to>
                                        <p:strVal val="solid"/>
                                      </p:to>
                                    </p:set>
                                  </p:childTnLst>
                                </p:cTn>
                              </p:par>
                            </p:childTnLst>
                          </p:cTn>
                        </p:par>
                        <p:par>
                          <p:cTn id="55" fill="hold">
                            <p:stCondLst>
                              <p:cond delay="9003"/>
                            </p:stCondLst>
                            <p:childTnLst>
                              <p:par>
                                <p:cTn id="56" presetID="1" presetClass="entr" presetSubtype="0" fill="hold" nodeType="afterEffect">
                                  <p:stCondLst>
                                    <p:cond delay="0"/>
                                  </p:stCondLst>
                                  <p:childTnLst>
                                    <p:set>
                                      <p:cBhvr>
                                        <p:cTn id="57" dur="1" fill="hold">
                                          <p:stCondLst>
                                            <p:cond delay="0"/>
                                          </p:stCondLst>
                                        </p:cTn>
                                        <p:tgtEl>
                                          <p:spTgt spid="9"/>
                                        </p:tgtEl>
                                        <p:attrNameLst>
                                          <p:attrName>style.visibility</p:attrName>
                                        </p:attrNameLst>
                                      </p:cBhvr>
                                      <p:to>
                                        <p:strVal val="visible"/>
                                      </p:to>
                                    </p:set>
                                  </p:childTnLst>
                                </p:cTn>
                              </p:par>
                            </p:childTnLst>
                          </p:cTn>
                        </p:par>
                        <p:par>
                          <p:cTn id="58" fill="hold">
                            <p:stCondLst>
                              <p:cond delay="9003"/>
                            </p:stCondLst>
                            <p:childTnLst>
                              <p:par>
                                <p:cTn id="59" presetID="26" presetClass="emph" presetSubtype="0" fill="hold" nodeType="afterEffect">
                                  <p:stCondLst>
                                    <p:cond delay="0"/>
                                  </p:stCondLst>
                                  <p:childTnLst>
                                    <p:animEffect transition="out" filter="fade">
                                      <p:cBhvr>
                                        <p:cTn id="60" dur="500" tmFilter="0, 0; .2, .5; .8, .5; 1, 0"/>
                                        <p:tgtEl>
                                          <p:spTgt spid="9"/>
                                        </p:tgtEl>
                                      </p:cBhvr>
                                    </p:animEffect>
                                    <p:animScale>
                                      <p:cBhvr>
                                        <p:cTn id="61" dur="250" autoRev="1" fill="hold"/>
                                        <p:tgtEl>
                                          <p:spTgt spid="9"/>
                                        </p:tgtEl>
                                      </p:cBhvr>
                                      <p:by x="105000" y="105000"/>
                                    </p:animScale>
                                  </p:childTnLst>
                                </p:cTn>
                              </p:par>
                            </p:childTnLst>
                          </p:cTn>
                        </p:par>
                        <p:par>
                          <p:cTn id="62" fill="hold">
                            <p:stCondLst>
                              <p:cond delay="9503"/>
                            </p:stCondLst>
                            <p:childTnLst>
                              <p:par>
                                <p:cTn id="63" presetID="12" presetClass="entr" presetSubtype="8" fill="hold" nodeType="after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slide(fromLeft)">
                                      <p:cBhvr>
                                        <p:cTn id="65" dur="500"/>
                                        <p:tgtEl>
                                          <p:spTgt spid="8"/>
                                        </p:tgtEl>
                                      </p:cBhvr>
                                    </p:animEffect>
                                  </p:childTnLst>
                                </p:cTn>
                              </p:par>
                            </p:childTnLst>
                          </p:cTn>
                        </p:par>
                        <p:par>
                          <p:cTn id="66" fill="hold">
                            <p:stCondLst>
                              <p:cond delay="10003"/>
                            </p:stCondLst>
                            <p:childTnLst>
                              <p:par>
                                <p:cTn id="67" presetID="27" presetClass="entr" presetSubtype="0" fill="hold" grpId="0" nodeType="afterEffect">
                                  <p:stCondLst>
                                    <p:cond delay="0"/>
                                  </p:stCondLst>
                                  <p:iterate type="lt">
                                    <p:tmPct val="50000"/>
                                  </p:iterate>
                                  <p:childTnLst>
                                    <p:set>
                                      <p:cBhvr>
                                        <p:cTn id="68" dur="1" fill="hold">
                                          <p:stCondLst>
                                            <p:cond delay="0"/>
                                          </p:stCondLst>
                                        </p:cTn>
                                        <p:tgtEl>
                                          <p:spTgt spid="10"/>
                                        </p:tgtEl>
                                        <p:attrNameLst>
                                          <p:attrName>style.visibility</p:attrName>
                                        </p:attrNameLst>
                                      </p:cBhvr>
                                      <p:to>
                                        <p:strVal val="visible"/>
                                      </p:to>
                                    </p:set>
                                    <p:anim calcmode="discrete" valueType="clr">
                                      <p:cBhvr override="childStyle">
                                        <p:cTn id="69" dur="50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70" dur="500"/>
                                        <p:tgtEl>
                                          <p:spTgt spid="10"/>
                                        </p:tgtEl>
                                        <p:attrNameLst>
                                          <p:attrName>fillcolor</p:attrName>
                                        </p:attrNameLst>
                                      </p:cBhvr>
                                      <p:tavLst>
                                        <p:tav tm="0">
                                          <p:val>
                                            <p:clrVal>
                                              <a:schemeClr val="accent2"/>
                                            </p:clrVal>
                                          </p:val>
                                        </p:tav>
                                        <p:tav tm="50000">
                                          <p:val>
                                            <p:clrVal>
                                              <a:schemeClr val="hlink"/>
                                            </p:clrVal>
                                          </p:val>
                                        </p:tav>
                                      </p:tavLst>
                                    </p:anim>
                                    <p:set>
                                      <p:cBhvr>
                                        <p:cTn id="71" dur="50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83" grpId="0"/>
      <p:bldP spid="4" grpId="0"/>
      <p:bldP spid="7"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818" name="Rectangle 2"/>
          <p:cNvSpPr>
            <a:spLocks noGrp="1" noChangeArrowheads="1"/>
          </p:cNvSpPr>
          <p:nvPr>
            <p:ph type="body" idx="1"/>
          </p:nvPr>
        </p:nvSpPr>
        <p:spPr>
          <a:xfrm>
            <a:off x="539424" y="1005846"/>
            <a:ext cx="8029429" cy="2562187"/>
          </a:xfrm>
        </p:spPr>
        <p:txBody>
          <a:bodyPr/>
          <a:lstStyle/>
          <a:p>
            <a:pPr algn="just"/>
            <a:r>
              <a:rPr lang="en-US" altLang="zh-CN" smtClean="0">
                <a:solidFill>
                  <a:srgbClr val="000000"/>
                </a:solidFill>
                <a:latin typeface="IPAPANNEW" charset="0"/>
                <a:ea typeface="IPAPANNEW" charset="0"/>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妙笔成篇</a:t>
            </a:r>
            <a:r>
              <a:rPr lang="en-US" altLang="zh-CN" smtClean="0">
                <a:solidFill>
                  <a:srgbClr val="000000"/>
                </a:solidFill>
                <a:latin typeface="IPAPANNEW" charset="0"/>
                <a:ea typeface="IPAPANNEW" charset="0"/>
                <a:cs typeface="Times New Roman" panose="02020603050405020304" pitchFamily="18" charset="0"/>
              </a:rPr>
              <a:t>]</a:t>
            </a:r>
            <a:endParaRPr lang="en-US" altLang="zh-CN" u="sng" smtClean="0">
              <a:solidFill>
                <a:srgbClr val="000000"/>
              </a:solidFill>
              <a:cs typeface="Times New Roman" panose="02020603050405020304" pitchFamily="18" charset="0"/>
            </a:endParaRPr>
          </a:p>
          <a:p>
            <a:pPr algn="just"/>
            <a:r>
              <a:rPr lang="en-US" altLang="zh-CN" u="sng" smtClean="0">
                <a:solidFill>
                  <a:srgbClr val="000000"/>
                </a:solidFill>
                <a:cs typeface="Times New Roman" panose="02020603050405020304" pitchFamily="18" charset="0"/>
              </a:rPr>
              <a:t>                                                                        </a:t>
            </a:r>
          </a:p>
          <a:p>
            <a:pPr algn="just"/>
            <a:r>
              <a:rPr lang="en-US" altLang="zh-CN" u="sng" smtClean="0">
                <a:solidFill>
                  <a:srgbClr val="000000"/>
                </a:solidFill>
                <a:cs typeface="Times New Roman" panose="02020603050405020304" pitchFamily="18" charset="0"/>
              </a:rPr>
              <a:t>                                                                        </a:t>
            </a:r>
          </a:p>
          <a:p>
            <a:pPr algn="just"/>
            <a:r>
              <a:rPr lang="en-US" altLang="zh-CN" u="sng" smtClean="0">
                <a:solidFill>
                  <a:srgbClr val="000000"/>
                </a:solidFill>
                <a:cs typeface="Times New Roman" panose="02020603050405020304" pitchFamily="18" charset="0"/>
              </a:rPr>
              <a:t>                                                                        </a:t>
            </a:r>
          </a:p>
          <a:p>
            <a:pPr algn="just"/>
            <a:r>
              <a:rPr lang="en-US" altLang="zh-CN" u="sng" smtClean="0">
                <a:solidFill>
                  <a:srgbClr val="000000"/>
                </a:solidFill>
                <a:cs typeface="Times New Roman" panose="02020603050405020304" pitchFamily="18" charset="0"/>
              </a:rPr>
              <a:t>                                                                        </a:t>
            </a:r>
          </a:p>
          <a:p>
            <a:pPr algn="just"/>
            <a:r>
              <a:rPr lang="en-US" altLang="zh-CN" smtClean="0"/>
              <a:t> </a:t>
            </a:r>
            <a:endParaRPr lang="zh-CN" altLang="en-US" smtClean="0"/>
          </a:p>
        </p:txBody>
      </p:sp>
      <p:sp>
        <p:nvSpPr>
          <p:cNvPr id="674819" name="Line 3"/>
          <p:cNvSpPr>
            <a:spLocks noChangeShapeType="1"/>
          </p:cNvSpPr>
          <p:nvPr/>
        </p:nvSpPr>
        <p:spPr bwMode="auto">
          <a:xfrm>
            <a:off x="683508" y="1978361"/>
            <a:ext cx="7776985"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27" tIns="34264" rIns="68527" bIns="34264">
            <a:spAutoFit/>
          </a:bodyPr>
          <a:lstStyle/>
          <a:p>
            <a:endParaRPr lang="zh-CN" altLang="en-US"/>
          </a:p>
        </p:txBody>
      </p:sp>
      <p:sp>
        <p:nvSpPr>
          <p:cNvPr id="674820" name="Line 4"/>
          <p:cNvSpPr>
            <a:spLocks noChangeShapeType="1"/>
          </p:cNvSpPr>
          <p:nvPr/>
        </p:nvSpPr>
        <p:spPr bwMode="auto">
          <a:xfrm>
            <a:off x="683508" y="2625911"/>
            <a:ext cx="7776985"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27" tIns="34264" rIns="68527" bIns="34264">
            <a:spAutoFit/>
          </a:bodyPr>
          <a:lstStyle/>
          <a:p>
            <a:endParaRPr lang="zh-CN" altLang="en-US"/>
          </a:p>
        </p:txBody>
      </p:sp>
      <p:sp>
        <p:nvSpPr>
          <p:cNvPr id="674821" name="Line 5"/>
          <p:cNvSpPr>
            <a:spLocks noChangeShapeType="1"/>
          </p:cNvSpPr>
          <p:nvPr/>
        </p:nvSpPr>
        <p:spPr bwMode="auto">
          <a:xfrm>
            <a:off x="737093" y="3381783"/>
            <a:ext cx="7776984"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27" tIns="34264" rIns="68527" bIns="34264">
            <a:spAutoFit/>
          </a:bodyPr>
          <a:lstStyle/>
          <a:p>
            <a:endParaRPr lang="zh-CN" altLang="en-US"/>
          </a:p>
        </p:txBody>
      </p:sp>
      <p:sp>
        <p:nvSpPr>
          <p:cNvPr id="674822" name="Line 6"/>
          <p:cNvSpPr>
            <a:spLocks noChangeShapeType="1"/>
          </p:cNvSpPr>
          <p:nvPr/>
        </p:nvSpPr>
        <p:spPr bwMode="auto">
          <a:xfrm>
            <a:off x="737093" y="4191221"/>
            <a:ext cx="7776984"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27" tIns="34264" rIns="68527" bIns="34264">
            <a:spAutoFit/>
          </a:bodyPr>
          <a:lstStyle/>
          <a:p>
            <a:endParaRPr lang="zh-CN" alt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2"/>
          <p:cNvSpPr>
            <a:spLocks noGrp="1" noChangeArrowheads="1"/>
          </p:cNvSpPr>
          <p:nvPr>
            <p:ph type="body" idx="1"/>
          </p:nvPr>
        </p:nvSpPr>
        <p:spPr>
          <a:xfrm>
            <a:off x="539424" y="1561739"/>
            <a:ext cx="8029429" cy="1731191"/>
          </a:xfrm>
        </p:spPr>
        <p:txBody>
          <a:bodyPr/>
          <a:lstStyle/>
          <a:p>
            <a:pPr algn="just"/>
            <a:r>
              <a:rPr lang="en-US" altLang="zh-CN" smtClean="0">
                <a:solidFill>
                  <a:srgbClr val="FF0000"/>
                </a:solidFill>
                <a:latin typeface="IPAPANNEW" charset="0"/>
                <a:ea typeface="黑体" panose="02010609060101010101" pitchFamily="49" charset="-122"/>
                <a:cs typeface="Times New Roman" panose="02020603050405020304" pitchFamily="18" charset="0"/>
              </a:rPr>
              <a:t>[</a:t>
            </a:r>
            <a:r>
              <a:rPr lang="zh-CN" altLang="en-US" smtClean="0">
                <a:solidFill>
                  <a:srgbClr val="FF0000"/>
                </a:solidFill>
                <a:latin typeface="IPAPANNEW" charset="0"/>
                <a:ea typeface="黑体" panose="02010609060101010101" pitchFamily="49" charset="-122"/>
                <a:cs typeface="Times New Roman" panose="02020603050405020304" pitchFamily="18" charset="0"/>
              </a:rPr>
              <a:t>参考范文</a:t>
            </a:r>
            <a:r>
              <a:rPr lang="en-US" altLang="zh-CN" smtClean="0">
                <a:solidFill>
                  <a:srgbClr val="FF0000"/>
                </a:solidFill>
                <a:latin typeface="IPAPANNEW" charset="0"/>
                <a:ea typeface="黑体" panose="02010609060101010101" pitchFamily="49" charset="-122"/>
                <a:cs typeface="Times New Roman" panose="02020603050405020304" pitchFamily="18" charset="0"/>
              </a:rPr>
              <a:t>]</a:t>
            </a:r>
            <a:endParaRPr lang="en-US" altLang="zh-CN" smtClean="0">
              <a:solidFill>
                <a:srgbClr val="FF0000"/>
              </a:solidFill>
              <a:ea typeface="黑体" panose="02010609060101010101" pitchFamily="49" charset="-122"/>
              <a:cs typeface="Times New Roman" panose="02020603050405020304" pitchFamily="18" charset="0"/>
            </a:endParaRPr>
          </a:p>
          <a:p>
            <a:pPr algn="ctr"/>
            <a:r>
              <a:rPr lang="en-US" altLang="zh-CN" smtClean="0">
                <a:solidFill>
                  <a:srgbClr val="FF00FF"/>
                </a:solidFill>
                <a:ea typeface="黑体" panose="02010609060101010101" pitchFamily="49" charset="-122"/>
                <a:cs typeface="Times New Roman" panose="02020603050405020304" pitchFamily="18" charset="0"/>
              </a:rPr>
              <a:t>An Unforgettable Trip</a:t>
            </a:r>
            <a:endParaRPr lang="en-US" altLang="zh-CN" smtClean="0">
              <a:solidFill>
                <a:srgbClr val="000000"/>
              </a:solidFill>
              <a:ea typeface="黑体" panose="02010609060101010101" pitchFamily="49" charset="-122"/>
              <a:cs typeface="Times New Roman" panose="02020603050405020304" pitchFamily="18" charset="0"/>
            </a:endParaRPr>
          </a:p>
          <a:p>
            <a:pPr algn="just"/>
            <a:r>
              <a:rPr lang="en-US" altLang="zh-CN" smtClean="0">
                <a:solidFill>
                  <a:srgbClr val="000000"/>
                </a:solidFill>
                <a:ea typeface="黑体" panose="02010609060101010101" pitchFamily="49" charset="-122"/>
                <a:cs typeface="Times New Roman" panose="02020603050405020304" pitchFamily="18" charset="0"/>
              </a:rPr>
              <a:t>        Tuesday, October 1st, I had a school trip with my classmates and teachers. We met at the school gate at eight and then we set off by bus.         </a:t>
            </a:r>
            <a:endParaRPr lang="zh-CN" altLang="en-US" smtClean="0">
              <a:solidFill>
                <a:srgbClr val="000000"/>
              </a:solidFill>
              <a:ea typeface="黑体" panose="02010609060101010101" pitchFamily="49" charset="-122"/>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2946" name="Rectangle 2"/>
          <p:cNvSpPr>
            <a:spLocks noGrp="1" noChangeArrowheads="1"/>
          </p:cNvSpPr>
          <p:nvPr>
            <p:ph type="body" idx="1"/>
          </p:nvPr>
        </p:nvSpPr>
        <p:spPr>
          <a:xfrm>
            <a:off x="539424" y="1167733"/>
            <a:ext cx="8029429" cy="2977686"/>
          </a:xfrm>
        </p:spPr>
        <p:txBody>
          <a:bodyPr/>
          <a:lstStyle/>
          <a:p>
            <a:pPr algn="just"/>
            <a:r>
              <a:rPr lang="en-US" altLang="zh-CN" smtClean="0">
                <a:solidFill>
                  <a:srgbClr val="000000"/>
                </a:solidFill>
                <a:cs typeface="Times New Roman" panose="02020603050405020304" pitchFamily="18" charset="0"/>
              </a:rPr>
              <a:t>        First, we visited the Great Wall. When we got there, it was nine. We started to climb the great wonder of ancient China immediately. That was the first time that we had visited it, so we  took many photos. Then we had lunch there, after which we left for the Fragrant Hills. When we got there, we were amazed at the beautiful maple leaves, which made us not want to leave. We stayed at the top of the mountain for an hour and at five we returned by bus.</a:t>
            </a:r>
          </a:p>
          <a:p>
            <a:pPr algn="just"/>
            <a:r>
              <a:rPr lang="en-US" altLang="zh-CN" smtClean="0">
                <a:solidFill>
                  <a:srgbClr val="000000"/>
                </a:solidFill>
                <a:cs typeface="Times New Roman" panose="02020603050405020304" pitchFamily="18" charset="0"/>
              </a:rPr>
              <a:t>        What an unforgettable trip!</a:t>
            </a:r>
            <a:endParaRPr lang="zh-CN" altLang="en-US" smtClean="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Rectangle 2"/>
          <p:cNvSpPr>
            <a:spLocks noGrp="1" noChangeArrowheads="1"/>
          </p:cNvSpPr>
          <p:nvPr>
            <p:ph type="body" idx="1"/>
          </p:nvPr>
        </p:nvSpPr>
        <p:spPr>
          <a:xfrm>
            <a:off x="539424" y="1653396"/>
            <a:ext cx="8029429" cy="1731191"/>
          </a:xfrm>
        </p:spPr>
        <p:txBody>
          <a:bodyPr/>
          <a:lstStyle/>
          <a:p>
            <a:pPr algn="ctr"/>
            <a:r>
              <a:rPr lang="zh-CN" altLang="en-US" smtClean="0">
                <a:solidFill>
                  <a:srgbClr val="000000"/>
                </a:solidFill>
                <a:cs typeface="Times New Roman" panose="02020603050405020304" pitchFamily="18" charset="0"/>
              </a:rPr>
              <a:t>名著赏析</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cs typeface="Times New Roman" panose="02020603050405020304" pitchFamily="18" charset="0"/>
              </a:rPr>
              <a:t>素养提能</a:t>
            </a:r>
            <a:endParaRPr lang="zh-CN" altLang="en-US" smtClean="0">
              <a:solidFill>
                <a:srgbClr val="000000"/>
              </a:solidFill>
              <a:ea typeface="黑体" panose="02010609060101010101" pitchFamily="49" charset="-122"/>
              <a:cs typeface="Times New Roman" panose="02020603050405020304" pitchFamily="18" charset="0"/>
            </a:endParaRPr>
          </a:p>
          <a:p>
            <a:r>
              <a:rPr lang="en-US" altLang="zh-CN"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导读</a:t>
            </a:r>
            <a:r>
              <a:rPr lang="en-US" altLang="zh-CN" smtClean="0">
                <a:solidFill>
                  <a:srgbClr val="000000"/>
                </a:solidFill>
                <a:cs typeface="Times New Roman" panose="02020603050405020304" pitchFamily="18" charset="0"/>
              </a:rPr>
              <a:t>】</a:t>
            </a:r>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a:t>
            </a:r>
            <a:r>
              <a:rPr lang="zh-CN" altLang="en-US" smtClean="0">
                <a:solidFill>
                  <a:srgbClr val="000000"/>
                </a:solidFill>
                <a:cs typeface="Times New Roman" panose="02020603050405020304" pitchFamily="18" charset="0"/>
              </a:rPr>
              <a:t>双城记</a:t>
            </a:r>
            <a:r>
              <a:rPr lang="en-US" altLang="zh-CN" smtClean="0">
                <a:solidFill>
                  <a:srgbClr val="000000"/>
                </a:solidFill>
                <a:cs typeface="Times New Roman" panose="02020603050405020304" pitchFamily="18" charset="0"/>
              </a:rPr>
              <a:t>》</a:t>
            </a:r>
            <a:r>
              <a:rPr lang="zh-CN" altLang="en-US" smtClean="0">
                <a:solidFill>
                  <a:srgbClr val="000000"/>
                </a:solidFill>
                <a:cs typeface="Times New Roman" panose="02020603050405020304" pitchFamily="18" charset="0"/>
              </a:rPr>
              <a:t>是英国作家查尔斯</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cs typeface="Times New Roman" panose="02020603050405020304" pitchFamily="18" charset="0"/>
              </a:rPr>
              <a:t>狄更斯所著的一部以法国大革命为背景的长篇历史小说。故事中将巴黎、伦敦两个大城市联结起来，围绕着曼马内特医生一家和以德法日夫妇为首的圣安东尼区展开了故事。</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3970" name="Rectangle 2"/>
          <p:cNvSpPr>
            <a:spLocks noGrp="1" noChangeArrowheads="1"/>
          </p:cNvSpPr>
          <p:nvPr>
            <p:ph type="body" idx="1"/>
          </p:nvPr>
        </p:nvSpPr>
        <p:spPr>
          <a:xfrm>
            <a:off x="539424" y="1005846"/>
            <a:ext cx="8029429" cy="2977686"/>
          </a:xfrm>
        </p:spPr>
        <p:txBody>
          <a:bodyPr/>
          <a:lstStyle/>
          <a:p>
            <a:pPr algn="ctr"/>
            <a:r>
              <a:rPr lang="en-US" altLang="zh-CN" smtClean="0">
                <a:solidFill>
                  <a:srgbClr val="FF00FF"/>
                </a:solidFill>
                <a:cs typeface="Times New Roman" panose="02020603050405020304" pitchFamily="18" charset="0"/>
              </a:rPr>
              <a:t>A Tale of Two Cities (excerpt)</a:t>
            </a:r>
            <a:endParaRPr lang="en-US" altLang="zh-CN"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        In Monsieur Defarge's wine</a:t>
            </a:r>
            <a:r>
              <a:rPr lang="en-US" altLang="zh-CN" smtClean="0">
                <a:solidFill>
                  <a:srgbClr val="000000"/>
                </a:solidFill>
                <a:latin typeface="Courier New" panose="02070309020205020404"/>
                <a:cs typeface="Times New Roman" panose="02020603050405020304" pitchFamily="18" charset="0"/>
              </a:rPr>
              <a:t>­</a:t>
            </a:r>
            <a:r>
              <a:rPr lang="en-US" altLang="zh-CN" smtClean="0">
                <a:solidFill>
                  <a:srgbClr val="000000"/>
                </a:solidFill>
                <a:cs typeface="Times New Roman" panose="02020603050405020304" pitchFamily="18" charset="0"/>
              </a:rPr>
              <a:t>shop in Saint Antoine customers came  and went all the time. They came to drink the thin, rough wine, but more often they came to listen and to talk, and to wait for news.</a:t>
            </a:r>
          </a:p>
          <a:p>
            <a:pPr algn="just"/>
            <a:r>
              <a:rPr lang="en-US" altLang="zh-CN" smtClean="0">
                <a:solidFill>
                  <a:srgbClr val="000000"/>
                </a:solidFill>
                <a:cs typeface="Times New Roman" panose="02020603050405020304" pitchFamily="18" charset="0"/>
              </a:rPr>
              <a:t>        One day there were more  customers than usual. Defarge had been away for three days, and when he returned that morning, he brought a stranger with him, a man who repaired roads.</a:t>
            </a:r>
            <a:endParaRPr lang="zh-CN" altLang="en-US" smtClean="0">
              <a:solidFill>
                <a:srgbClr val="000000"/>
              </a:solidFill>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994" name="Rectangle 2"/>
          <p:cNvSpPr>
            <a:spLocks noGrp="1" noChangeArrowheads="1"/>
          </p:cNvSpPr>
          <p:nvPr>
            <p:ph type="body" idx="1"/>
          </p:nvPr>
        </p:nvSpPr>
        <p:spPr>
          <a:xfrm>
            <a:off x="539424" y="843958"/>
            <a:ext cx="8029429" cy="3808682"/>
          </a:xfrm>
        </p:spPr>
        <p:txBody>
          <a:bodyPr/>
          <a:lstStyle/>
          <a:p>
            <a:pPr algn="just"/>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Madam</a:t>
            </a:r>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Defarge said to his wife</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this man, who is called Jacques, has walked a long way with me.”One customer got up and went out.“This mender of roads</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continued Defarge</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who is called Jacques, and is a good man. Give him something to drink.” A second man got up and went out. The man who repaired roads sat down and drank. A third man got up and went out.</a:t>
            </a:r>
          </a:p>
          <a:p>
            <a:pPr algn="just"/>
            <a:r>
              <a:rPr lang="en-US" altLang="zh-CN" smtClean="0">
                <a:solidFill>
                  <a:srgbClr val="000000"/>
                </a:solidFill>
                <a:cs typeface="Times New Roman" panose="02020603050405020304" pitchFamily="18" charset="0"/>
              </a:rPr>
              <a:t>“Have you finished, my friend</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said Defarge.“Then come and see the room I  promised you.”</a:t>
            </a:r>
          </a:p>
          <a:p>
            <a:pPr algn="just"/>
            <a:r>
              <a:rPr lang="en-US" altLang="zh-CN" smtClean="0">
                <a:solidFill>
                  <a:srgbClr val="000000"/>
                </a:solidFill>
                <a:cs typeface="Times New Roman" panose="02020603050405020304" pitchFamily="18" charset="0"/>
              </a:rPr>
              <a:t>        They went upstairs, to the room where Dr. Manette had sat making shoes. The three men who had left the wine­shop were waiting. Defarge spoke to them.</a:t>
            </a:r>
            <a:endParaRPr lang="zh-CN" altLang="en-US" smtClean="0">
              <a:solidFill>
                <a:srgbClr val="000000"/>
              </a:solidFill>
              <a:cs typeface="Times New Roman" panose="02020603050405020304" pitchFamily="18" charset="0"/>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8" name="Rectangle 2"/>
          <p:cNvSpPr>
            <a:spLocks noGrp="1" noChangeArrowheads="1"/>
          </p:cNvSpPr>
          <p:nvPr>
            <p:ph type="body" idx="1"/>
          </p:nvPr>
        </p:nvSpPr>
        <p:spPr>
          <a:xfrm>
            <a:off x="539424" y="843958"/>
            <a:ext cx="8029429" cy="3808682"/>
          </a:xfrm>
        </p:spPr>
        <p:txBody>
          <a:bodyPr/>
          <a:lstStyle/>
          <a:p>
            <a:pPr algn="just"/>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No names. You are Jacques One, Jacques Two and Jacques Three. I am Jacques Four. This is Jacques Five. He brings us news of our poor friend Gaspard</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whose child was killed by the Marquis's coach a year ago.”</a:t>
            </a:r>
          </a:p>
          <a:p>
            <a:r>
              <a:rPr lang="en-US" altLang="zh-CN" smtClean="0">
                <a:solidFill>
                  <a:srgbClr val="000000"/>
                </a:solidFill>
                <a:cs typeface="Times New Roman" panose="02020603050405020304" pitchFamily="18" charset="0"/>
              </a:rPr>
              <a:t>        “I first saw Gaspard</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said Jacques Five</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holding on under the Marquits's coach as it drove into our village. He ran away, but that night the Marquits was  murdered. Gaspard disappeared and was only caught a few weeks ago. The soldiers brought him into the village and  hanged him. And they have left his body hanging in the village square, where the women go to fetch water, and our children play.”</a:t>
            </a:r>
            <a:endParaRPr lang="zh-CN" altLang="en-US" smtClean="0">
              <a:solidFill>
                <a:srgbClr val="000000"/>
              </a:solidFill>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42" name="Rectangle 2"/>
          <p:cNvSpPr>
            <a:spLocks noGrp="1" noChangeArrowheads="1"/>
          </p:cNvSpPr>
          <p:nvPr>
            <p:ph type="body" idx="1"/>
          </p:nvPr>
        </p:nvSpPr>
        <p:spPr>
          <a:xfrm>
            <a:off x="539424" y="609459"/>
            <a:ext cx="8029429" cy="4224181"/>
          </a:xfrm>
        </p:spPr>
        <p:txBody>
          <a:bodyPr/>
          <a:lstStyle/>
          <a:p>
            <a:pPr algn="ctr"/>
            <a:r>
              <a:rPr lang="en-US" altLang="zh-CN" smtClean="0">
                <a:solidFill>
                  <a:srgbClr val="000000"/>
                </a:solidFill>
                <a:ea typeface="黑体" panose="02010609060101010101" pitchFamily="49" charset="-122"/>
                <a:cs typeface="Times New Roman" panose="02020603050405020304" pitchFamily="18" charset="0"/>
              </a:rPr>
              <a:t>《</a:t>
            </a:r>
            <a:r>
              <a:rPr lang="zh-CN" altLang="en-US" smtClean="0">
                <a:solidFill>
                  <a:srgbClr val="000000"/>
                </a:solidFill>
                <a:ea typeface="黑体" panose="02010609060101010101" pitchFamily="49" charset="-122"/>
                <a:cs typeface="Times New Roman" panose="02020603050405020304" pitchFamily="18" charset="0"/>
              </a:rPr>
              <a:t>双城记</a:t>
            </a:r>
            <a:r>
              <a:rPr lang="en-US" altLang="zh-CN" smtClean="0">
                <a:solidFill>
                  <a:srgbClr val="000000"/>
                </a:solidFill>
                <a:ea typeface="黑体" panose="02010609060101010101" pitchFamily="49" charset="-122"/>
                <a:cs typeface="Times New Roman" panose="02020603050405020304" pitchFamily="18" charset="0"/>
              </a:rPr>
              <a:t>》</a:t>
            </a:r>
            <a:r>
              <a:rPr lang="en-US" altLang="zh-CN" smtClean="0">
                <a:solidFill>
                  <a:srgbClr val="000000"/>
                </a:solidFill>
                <a:ea typeface="黑体" panose="02010609060101010101" pitchFamily="49" charset="-122"/>
                <a:cs typeface="Courier New" panose="02070309020205020404" pitchFamily="49" charset="0"/>
              </a:rPr>
              <a:t>(</a:t>
            </a:r>
            <a:r>
              <a:rPr lang="zh-CN" altLang="en-US" smtClean="0">
                <a:solidFill>
                  <a:srgbClr val="000000"/>
                </a:solidFill>
                <a:ea typeface="黑体" panose="02010609060101010101" pitchFamily="49" charset="-122"/>
                <a:cs typeface="Times New Roman" panose="02020603050405020304" pitchFamily="18" charset="0"/>
              </a:rPr>
              <a:t>节选</a:t>
            </a:r>
            <a:r>
              <a:rPr lang="en-US" altLang="zh-CN" smtClean="0">
                <a:solidFill>
                  <a:srgbClr val="000000"/>
                </a:solidFill>
                <a:ea typeface="黑体" panose="02010609060101010101" pitchFamily="49" charset="-122"/>
                <a:cs typeface="Courier New" panose="02070309020205020404" pitchFamily="49" charset="0"/>
              </a:rPr>
              <a:t>)</a:t>
            </a:r>
            <a:endParaRPr lang="en-US" altLang="zh-CN" smtClean="0">
              <a:solidFill>
                <a:srgbClr val="000000"/>
              </a:solidFill>
              <a:ea typeface="楷体_GB2312" pitchFamily="49" charset="-122"/>
              <a:cs typeface="Times New Roman" panose="02020603050405020304" pitchFamily="18" charset="0"/>
            </a:endParaRPr>
          </a:p>
          <a:p>
            <a:pPr algn="just"/>
            <a:r>
              <a:rPr lang="zh-CN" altLang="en-US" smtClean="0">
                <a:solidFill>
                  <a:srgbClr val="000000"/>
                </a:solidFill>
                <a:ea typeface="楷体_GB2312" pitchFamily="49" charset="-122"/>
                <a:cs typeface="Times New Roman" panose="02020603050405020304" pitchFamily="18" charset="0"/>
              </a:rPr>
              <a:t>        在圣</a:t>
            </a:r>
            <a:r>
              <a:rPr lang="en-US" altLang="zh-CN" smtClean="0">
                <a:solidFill>
                  <a:srgbClr val="000000"/>
                </a:solidFill>
                <a:latin typeface="Courier New" panose="02070309020205020404"/>
                <a:ea typeface="楷体_GB2312" pitchFamily="49" charset="-122"/>
                <a:cs typeface="Courier New" panose="02070309020205020404" pitchFamily="49" charset="0"/>
              </a:rPr>
              <a:t>·</a:t>
            </a:r>
            <a:r>
              <a:rPr lang="zh-CN" altLang="en-US" smtClean="0">
                <a:solidFill>
                  <a:srgbClr val="000000"/>
                </a:solidFill>
                <a:ea typeface="楷体_GB2312" pitchFamily="49" charset="-122"/>
                <a:cs typeface="Times New Roman" panose="02020603050405020304" pitchFamily="18" charset="0"/>
              </a:rPr>
              <a:t>安东尼德法日先生的酒店里，顾客们来来往往络绎不绝。他们来这儿喝点清淡的粗制葡萄酒，但他们更多的是来这儿聆听和交谈的，还有等候消息的。</a:t>
            </a:r>
          </a:p>
          <a:p>
            <a:pPr algn="just"/>
            <a:r>
              <a:rPr lang="zh-CN" altLang="en-US" smtClean="0">
                <a:solidFill>
                  <a:srgbClr val="000000"/>
                </a:solidFill>
                <a:ea typeface="楷体_GB2312" pitchFamily="49" charset="-122"/>
                <a:cs typeface="Times New Roman" panose="02020603050405020304" pitchFamily="18" charset="0"/>
              </a:rPr>
              <a:t>        一天，店里的顾客比平常要多。德法日已经出去</a:t>
            </a:r>
            <a:r>
              <a:rPr lang="en-US" altLang="zh-CN" smtClean="0">
                <a:solidFill>
                  <a:srgbClr val="000000"/>
                </a:solidFill>
                <a:ea typeface="楷体_GB2312" pitchFamily="49" charset="-122"/>
                <a:cs typeface="Courier New" panose="02070309020205020404" pitchFamily="49" charset="0"/>
              </a:rPr>
              <a:t>3</a:t>
            </a:r>
            <a:r>
              <a:rPr lang="zh-CN" altLang="en-US" smtClean="0">
                <a:solidFill>
                  <a:srgbClr val="000000"/>
                </a:solidFill>
                <a:ea typeface="楷体_GB2312" pitchFamily="49" charset="-122"/>
                <a:cs typeface="Times New Roman" panose="02020603050405020304" pitchFamily="18" charset="0"/>
              </a:rPr>
              <a:t>天了。当他那天早上回来时，他带回来了一个陌生人</a:t>
            </a:r>
            <a:r>
              <a:rPr lang="en-US" altLang="zh-CN" smtClean="0">
                <a:solidFill>
                  <a:srgbClr val="000000"/>
                </a:solidFill>
                <a:latin typeface="Courier New" panose="02070309020205020404"/>
                <a:ea typeface="楷体_GB2312" pitchFamily="49" charset="-122"/>
                <a:cs typeface="Courier New" panose="02070309020205020404" pitchFamily="49" charset="0"/>
              </a:rPr>
              <a:t>——</a:t>
            </a:r>
            <a:r>
              <a:rPr lang="zh-CN" altLang="en-US" smtClean="0">
                <a:solidFill>
                  <a:srgbClr val="000000"/>
                </a:solidFill>
                <a:ea typeface="楷体_GB2312" pitchFamily="49" charset="-122"/>
                <a:cs typeface="Times New Roman" panose="02020603050405020304" pitchFamily="18" charset="0"/>
              </a:rPr>
              <a:t>一个修路工。</a:t>
            </a:r>
          </a:p>
          <a:p>
            <a:pPr algn="just"/>
            <a:r>
              <a:rPr lang="zh-CN" altLang="en-US" smtClean="0">
                <a:solidFill>
                  <a:srgbClr val="000000"/>
                </a:solidFill>
                <a:ea typeface="楷体_GB2312" pitchFamily="49" charset="-122"/>
                <a:cs typeface="Times New Roman" panose="02020603050405020304" pitchFamily="18" charset="0"/>
              </a:rPr>
              <a:t>        </a:t>
            </a:r>
            <a:r>
              <a:rPr lang="zh-CN" altLang="en-US" smtClean="0">
                <a:solidFill>
                  <a:srgbClr val="000000"/>
                </a:solidFill>
                <a:latin typeface="宋体" panose="02010600030101010101" pitchFamily="2" charset="-122"/>
                <a:ea typeface="楷体_GB2312" pitchFamily="49" charset="-122"/>
                <a:cs typeface="Times New Roman" panose="02020603050405020304" pitchFamily="18" charset="0"/>
              </a:rPr>
              <a:t>“</a:t>
            </a:r>
            <a:r>
              <a:rPr lang="zh-CN" altLang="en-US" smtClean="0">
                <a:solidFill>
                  <a:srgbClr val="000000"/>
                </a:solidFill>
                <a:ea typeface="楷体_GB2312" pitchFamily="49" charset="-122"/>
              </a:rPr>
              <a:t>夫人，</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德法日对他的妻子说。</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这个人叫雅克，他已经和我一起走了很长一段路。</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有一个顾客这时起身走了出去。</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这个修路工，</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德法日接着说，</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叫雅克，是个好人。给他来点喝的吧。</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第二个人起身走了出去。那个修路的人坐了下来喝酒。第三个人起身走了出去。</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2"/>
          <p:cNvSpPr>
            <a:spLocks noGrp="1" noChangeArrowheads="1"/>
          </p:cNvSpPr>
          <p:nvPr>
            <p:ph type="body" idx="1"/>
          </p:nvPr>
        </p:nvSpPr>
        <p:spPr>
          <a:xfrm>
            <a:off x="539424" y="1193921"/>
            <a:ext cx="8029429" cy="2977686"/>
          </a:xfrm>
        </p:spPr>
        <p:txBody>
          <a:bodyPr/>
          <a:lstStyle/>
          <a:p>
            <a:pPr algn="just"/>
            <a:r>
              <a:rPr lang="zh-CN" altLang="en-US" smtClean="0">
                <a:solidFill>
                  <a:srgbClr val="000000"/>
                </a:solidFill>
                <a:cs typeface="Times New Roman" panose="02020603050405020304" pitchFamily="18" charset="0"/>
              </a:rPr>
              <a:t>        </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cs typeface="Times New Roman" panose="02020603050405020304" pitchFamily="18" charset="0"/>
              </a:rPr>
              <a:t>喝完了吗，我的朋友？</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德法日说。</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那就过来看看我答应给你的房间吧。</a:t>
            </a:r>
            <a:r>
              <a:rPr lang="zh-CN" altLang="en-US" smtClean="0">
                <a:solidFill>
                  <a:srgbClr val="000000"/>
                </a:solidFill>
                <a:latin typeface="宋体" panose="02010600030101010101" pitchFamily="2" charset="-122"/>
                <a:cs typeface="Times New Roman" panose="02020603050405020304" pitchFamily="18" charset="0"/>
              </a:rPr>
              <a:t>”</a:t>
            </a:r>
            <a:endParaRPr lang="zh-CN" altLang="en-US" smtClean="0">
              <a:solidFill>
                <a:srgbClr val="000000"/>
              </a:solidFill>
              <a:ea typeface="楷体_GB2312" pitchFamily="49" charset="-122"/>
            </a:endParaRPr>
          </a:p>
          <a:p>
            <a:pPr algn="just"/>
            <a:r>
              <a:rPr lang="zh-CN" altLang="en-US" smtClean="0">
                <a:solidFill>
                  <a:srgbClr val="000000"/>
                </a:solidFill>
                <a:ea typeface="楷体_GB2312" pitchFamily="49" charset="-122"/>
              </a:rPr>
              <a:t>        他们上了楼，来到马内特医生曾坐着做鞋子的房间。那三个刚才离开酒店的男人正在等着他们。德法日对他们说：</a:t>
            </a:r>
            <a:endParaRPr lang="zh-CN" altLang="en-US" smtClean="0">
              <a:solidFill>
                <a:srgbClr val="000000"/>
              </a:solidFill>
              <a:cs typeface="Times New Roman" panose="02020603050405020304" pitchFamily="18" charset="0"/>
            </a:endParaRPr>
          </a:p>
          <a:p>
            <a:pPr algn="just"/>
            <a:r>
              <a:rPr lang="zh-CN" altLang="en-US" smtClean="0">
                <a:solidFill>
                  <a:srgbClr val="000000"/>
                </a:solidFill>
                <a:cs typeface="Times New Roman" panose="02020603050405020304" pitchFamily="18" charset="0"/>
              </a:rPr>
              <a:t>        </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没有名字。你们是雅克一，雅克二和雅克三。我是雅克四，这是雅克五。他给我们带来了我们可怜的朋友加斯帕德的消息，一年前他的孩子被侯爵的马车压死了。</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        </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90" name="Rectangle 2"/>
          <p:cNvSpPr>
            <a:spLocks noGrp="1" noChangeArrowheads="1"/>
          </p:cNvSpPr>
          <p:nvPr>
            <p:ph type="body" idx="1"/>
          </p:nvPr>
        </p:nvSpPr>
        <p:spPr>
          <a:xfrm>
            <a:off x="539424" y="1670061"/>
            <a:ext cx="8029429" cy="1731191"/>
          </a:xfrm>
        </p:spPr>
        <p:txBody>
          <a:bodyPr/>
          <a:lstStyle/>
          <a:p>
            <a:pPr algn="just"/>
            <a:r>
              <a:rPr lang="zh-CN" altLang="en-US" smtClean="0">
                <a:solidFill>
                  <a:srgbClr val="000000"/>
                </a:solidFill>
                <a:cs typeface="Times New Roman" panose="02020603050405020304" pitchFamily="18" charset="0"/>
              </a:rPr>
              <a:t>        </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cs typeface="Times New Roman" panose="02020603050405020304" pitchFamily="18" charset="0"/>
              </a:rPr>
              <a:t>我第一次看到加斯帕德，</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雅克五说，</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是在侯爵的马车进村时，他趴在车底下。他跑掉了，但是那天晚上侯爵就被暗杀了。加斯帕德失踪了，几星期前才被抓到。士兵们把他带到村子里绞死了他，而且他们把他的尸体吊在了村里的场地上。那是妇女们打水以及我们的孩子们玩耍的地方。</a:t>
            </a:r>
            <a:r>
              <a:rPr lang="zh-CN" altLang="en-US" smtClean="0">
                <a:solidFill>
                  <a:srgbClr val="000000"/>
                </a:solidFill>
                <a:latin typeface="宋体" panose="02010600030101010101" pitchFamily="2" charset="-122"/>
                <a:cs typeface="Times New Roman" panose="02020603050405020304" pitchFamily="18" charset="0"/>
              </a:rPr>
              <a:t>”</a:t>
            </a:r>
            <a:endParaRPr lang="zh-CN" altLang="en-US" smtClean="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4364" name="Picture 12" descr="语法专项突破.TIF"/>
          <p:cNvPicPr>
            <a:picLocks noChangeAspect="1" noChangeArrowheads="1"/>
          </p:cNvPicPr>
          <p:nvPr/>
        </p:nvPicPr>
        <p:blipFill>
          <a:blip r:embed="rId2" r:link="rId3" cstate="email"/>
          <a:srcRect/>
          <a:stretch>
            <a:fillRect/>
          </a:stretch>
        </p:blipFill>
        <p:spPr bwMode="auto">
          <a:xfrm>
            <a:off x="258400" y="557083"/>
            <a:ext cx="8689121" cy="48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4365" name="Picture 13" descr="知识精要.TIF"/>
          <p:cNvPicPr>
            <a:picLocks noChangeAspect="1" noChangeArrowheads="1"/>
          </p:cNvPicPr>
          <p:nvPr/>
        </p:nvPicPr>
        <p:blipFill>
          <a:blip r:embed="rId4" r:link="rId3" cstate="email"/>
          <a:srcRect/>
          <a:stretch>
            <a:fillRect/>
          </a:stretch>
        </p:blipFill>
        <p:spPr bwMode="auto">
          <a:xfrm>
            <a:off x="575147" y="1474843"/>
            <a:ext cx="5368036" cy="351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4367" name="Rectangle 15"/>
          <p:cNvSpPr>
            <a:spLocks noGrp="1" noChangeArrowheads="1"/>
          </p:cNvSpPr>
          <p:nvPr>
            <p:ph type="body" idx="1"/>
          </p:nvPr>
        </p:nvSpPr>
        <p:spPr>
          <a:xfrm>
            <a:off x="539424" y="1182017"/>
            <a:ext cx="8029429" cy="3808682"/>
          </a:xfrm>
        </p:spPr>
        <p:txBody>
          <a:bodyPr/>
          <a:lstStyle/>
          <a:p>
            <a:pPr algn="ctr"/>
            <a:r>
              <a:rPr lang="zh-CN" altLang="en-US" dirty="0" smtClean="0">
                <a:solidFill>
                  <a:srgbClr val="000000"/>
                </a:solidFill>
                <a:ea typeface="华文新魏" panose="02010800040101010101" pitchFamily="2" charset="-122"/>
                <a:cs typeface="Times New Roman" panose="02020603050405020304" pitchFamily="18" charset="0"/>
              </a:rPr>
              <a:t>过去将来时</a:t>
            </a:r>
          </a:p>
          <a:p>
            <a:pPr algn="ctr"/>
            <a:endParaRPr lang="zh-CN" altLang="en-US" dirty="0" smtClean="0">
              <a:solidFill>
                <a:srgbClr val="000000"/>
              </a:solidFill>
              <a:ea typeface="黑体" panose="02010609060101010101" pitchFamily="49" charset="-122"/>
              <a:cs typeface="Times New Roman" panose="02020603050405020304" pitchFamily="18" charset="0"/>
            </a:endParaRPr>
          </a:p>
          <a:p>
            <a:pPr algn="just"/>
            <a:r>
              <a:rPr lang="zh-CN" altLang="en-US" dirty="0" smtClean="0">
                <a:solidFill>
                  <a:srgbClr val="000000"/>
                </a:solidFill>
                <a:ea typeface="黑体" panose="02010609060101010101" pitchFamily="49" charset="-122"/>
                <a:cs typeface="Times New Roman" panose="02020603050405020304" pitchFamily="18" charset="0"/>
              </a:rPr>
              <a:t>一、过去将来时的基本形式</a:t>
            </a:r>
            <a:endParaRPr lang="zh-CN" altLang="en-US" dirty="0" smtClean="0">
              <a:solidFill>
                <a:srgbClr val="000000"/>
              </a:solidFill>
              <a:cs typeface="Times New Roman" panose="02020603050405020304" pitchFamily="18" charset="0"/>
            </a:endParaRPr>
          </a:p>
          <a:p>
            <a:pPr algn="just"/>
            <a:r>
              <a:rPr lang="zh-CN" altLang="en-US" dirty="0" smtClean="0">
                <a:solidFill>
                  <a:srgbClr val="000000"/>
                </a:solidFill>
                <a:ea typeface="仿宋_GB2312" pitchFamily="49" charset="-122"/>
              </a:rPr>
              <a:t>过</a:t>
            </a:r>
            <a:r>
              <a:rPr lang="zh-CN" altLang="en-US" dirty="0" smtClean="0">
                <a:solidFill>
                  <a:srgbClr val="000000"/>
                </a:solidFill>
                <a:cs typeface="Times New Roman" panose="02020603050405020304" pitchFamily="18" charset="0"/>
              </a:rPr>
              <a:t>去将来时表示从过去某一时间来看将要发生的动作或存在的状态，常用于宾语从句或间接引语中，由</a:t>
            </a:r>
            <a:r>
              <a:rPr lang="zh-CN" altLang="en-US" dirty="0" smtClean="0">
                <a:solidFill>
                  <a:srgbClr val="000000"/>
                </a:solidFill>
                <a:latin typeface="宋体" panose="02010600030101010101" pitchFamily="2" charset="-122"/>
                <a:cs typeface="Times New Roman" panose="02020603050405020304" pitchFamily="18" charset="0"/>
              </a:rPr>
              <a:t>“</a:t>
            </a:r>
            <a:r>
              <a:rPr lang="en-US" altLang="zh-CN" dirty="0" smtClean="0">
                <a:solidFill>
                  <a:srgbClr val="000000"/>
                </a:solidFill>
                <a:cs typeface="Times New Roman" panose="02020603050405020304" pitchFamily="18" charset="0"/>
              </a:rPr>
              <a:t>would/should</a:t>
            </a:r>
            <a:r>
              <a:rPr lang="zh-CN" altLang="en-US" dirty="0" smtClean="0">
                <a:solidFill>
                  <a:srgbClr val="000000"/>
                </a:solidFill>
                <a:cs typeface="Times New Roman" panose="02020603050405020304" pitchFamily="18" charset="0"/>
              </a:rPr>
              <a:t>＋动词原形</a:t>
            </a:r>
            <a:r>
              <a:rPr lang="zh-CN" altLang="en-US" dirty="0" smtClean="0">
                <a:solidFill>
                  <a:srgbClr val="000000"/>
                </a:solidFill>
                <a:latin typeface="宋体" panose="02010600030101010101" pitchFamily="2" charset="-122"/>
                <a:cs typeface="Times New Roman" panose="02020603050405020304" pitchFamily="18" charset="0"/>
              </a:rPr>
              <a:t>”</a:t>
            </a:r>
            <a:r>
              <a:rPr lang="zh-CN" altLang="en-US" dirty="0" smtClean="0">
                <a:solidFill>
                  <a:srgbClr val="000000"/>
                </a:solidFill>
                <a:cs typeface="Times New Roman" panose="02020603050405020304" pitchFamily="18" charset="0"/>
              </a:rPr>
              <a:t>构成。</a:t>
            </a:r>
          </a:p>
          <a:p>
            <a:pPr algn="just"/>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He said he </a:t>
            </a:r>
            <a:r>
              <a:rPr lang="en-US" altLang="zh-CN" dirty="0" smtClean="0">
                <a:solidFill>
                  <a:srgbClr val="FF00FF"/>
                </a:solidFill>
                <a:cs typeface="Times New Roman" panose="02020603050405020304" pitchFamily="18" charset="0"/>
              </a:rPr>
              <a:t>would go </a:t>
            </a:r>
            <a:r>
              <a:rPr lang="en-US" altLang="zh-CN" dirty="0" smtClean="0">
                <a:solidFill>
                  <a:srgbClr val="000000"/>
                </a:solidFill>
                <a:cs typeface="Times New Roman" panose="02020603050405020304" pitchFamily="18" charset="0"/>
              </a:rPr>
              <a:t>to the north for the holiday.</a:t>
            </a:r>
          </a:p>
          <a:p>
            <a:pPr algn="just"/>
            <a:r>
              <a:rPr lang="zh-CN" altLang="en-US" dirty="0" smtClean="0">
                <a:solidFill>
                  <a:srgbClr val="000000"/>
                </a:solidFill>
                <a:cs typeface="Times New Roman" panose="02020603050405020304" pitchFamily="18" charset="0"/>
              </a:rPr>
              <a:t>他曾说他会去北方度假。</a:t>
            </a:r>
          </a:p>
          <a:p>
            <a:pPr algn="just"/>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I told her I </a:t>
            </a:r>
            <a:r>
              <a:rPr lang="en-US" altLang="zh-CN" dirty="0" smtClean="0">
                <a:solidFill>
                  <a:srgbClr val="FF00FF"/>
                </a:solidFill>
                <a:cs typeface="Times New Roman" panose="02020603050405020304" pitchFamily="18" charset="0"/>
              </a:rPr>
              <a:t>should/would return</a:t>
            </a:r>
            <a:r>
              <a:rPr lang="en-US" altLang="zh-CN" dirty="0" smtClean="0">
                <a:solidFill>
                  <a:srgbClr val="000000"/>
                </a:solidFill>
                <a:cs typeface="Times New Roman" panose="02020603050405020304" pitchFamily="18" charset="0"/>
              </a:rPr>
              <a:t> the book in a few days.</a:t>
            </a:r>
          </a:p>
          <a:p>
            <a:pPr algn="just"/>
            <a:r>
              <a:rPr lang="zh-CN" altLang="en-US" dirty="0" smtClean="0">
                <a:solidFill>
                  <a:srgbClr val="000000"/>
                </a:solidFill>
                <a:cs typeface="Times New Roman" panose="02020603050405020304" pitchFamily="18" charset="0"/>
              </a:rPr>
              <a:t>我告诉过她，我将在几天后还书。</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30116" name="Object 4"/>
          <p:cNvGraphicFramePr>
            <a:graphicFrameLocks noChangeAspect="1"/>
          </p:cNvGraphicFramePr>
          <p:nvPr/>
        </p:nvGraphicFramePr>
        <p:xfrm>
          <a:off x="577528" y="1332002"/>
          <a:ext cx="8005614" cy="3182994"/>
        </p:xfrm>
        <a:graphic>
          <a:graphicData uri="http://schemas.openxmlformats.org/presentationml/2006/ole">
            <mc:AlternateContent xmlns:mc="http://schemas.openxmlformats.org/markup-compatibility/2006">
              <mc:Choice xmlns:v="urn:schemas-microsoft-com:vml" Requires="v">
                <p:oleObj spid="_x0000_s730123" name="Document" r:id="rId3" imgW="10812780" imgH="4305935" progId="Word.Document.8">
                  <p:embed/>
                </p:oleObj>
              </mc:Choice>
              <mc:Fallback>
                <p:oleObj name="Document" r:id="rId3" imgW="10812780" imgH="4305935" progId="Word.Document.8">
                  <p:embed/>
                  <p:pic>
                    <p:nvPicPr>
                      <p:cNvPr id="0" name="Object 4"/>
                      <p:cNvPicPr>
                        <a:picLocks noChangeAspect="1" noChangeArrowheads="1"/>
                      </p:cNvPicPr>
                      <p:nvPr/>
                    </p:nvPicPr>
                    <p:blipFill>
                      <a:blip r:embed="rId4"/>
                      <a:srcRect/>
                      <a:stretch>
                        <a:fillRect/>
                      </a:stretch>
                    </p:blipFill>
                    <p:spPr bwMode="auto">
                      <a:xfrm>
                        <a:off x="577528" y="1332002"/>
                        <a:ext cx="8005614" cy="3182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9" name="Rectangle 3"/>
          <p:cNvSpPr>
            <a:spLocks noGrp="1" noChangeArrowheads="1"/>
          </p:cNvSpPr>
          <p:nvPr>
            <p:ph type="body" idx="1"/>
          </p:nvPr>
        </p:nvSpPr>
        <p:spPr>
          <a:xfrm>
            <a:off x="539424" y="1442704"/>
            <a:ext cx="8029429" cy="2562187"/>
          </a:xfrm>
        </p:spPr>
        <p:txBody>
          <a:bodyPr/>
          <a:lstStyle/>
          <a:p>
            <a:pPr algn="just"/>
            <a:r>
              <a:rPr lang="en-US" altLang="zh-CN" smtClean="0">
                <a:solidFill>
                  <a:srgbClr val="000000"/>
                </a:solidFill>
                <a:cs typeface="Times New Roman" panose="02020603050405020304" pitchFamily="18" charset="0"/>
              </a:rPr>
              <a:t>6</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Defarge had been away for three days, and when he returned that morning, he brought a stranger with him, a man who repaired roads.</a:t>
            </a:r>
          </a:p>
          <a:p>
            <a:pPr algn="just"/>
            <a:r>
              <a:rPr lang="zh-CN" altLang="en-US" smtClean="0">
                <a:solidFill>
                  <a:srgbClr val="000000"/>
                </a:solidFill>
                <a:cs typeface="Times New Roman" panose="02020603050405020304" pitchFamily="18" charset="0"/>
              </a:rPr>
              <a:t>分析：本句为并列句。第二个分句为主从复合句，其中“</a:t>
            </a:r>
            <a:r>
              <a:rPr lang="en-US" altLang="zh-CN" smtClean="0">
                <a:solidFill>
                  <a:srgbClr val="000000"/>
                </a:solidFill>
                <a:cs typeface="Times New Roman" panose="02020603050405020304" pitchFamily="18" charset="0"/>
              </a:rPr>
              <a:t>when he returned that morning”</a:t>
            </a:r>
            <a:r>
              <a:rPr lang="zh-CN" altLang="en-US" smtClean="0">
                <a:solidFill>
                  <a:srgbClr val="000000"/>
                </a:solidFill>
                <a:cs typeface="Times New Roman" panose="02020603050405020304" pitchFamily="18" charset="0"/>
              </a:rPr>
              <a:t>为</a:t>
            </a:r>
            <a:r>
              <a:rPr lang="en-US" altLang="zh-CN" smtClean="0">
                <a:solidFill>
                  <a:srgbClr val="000000"/>
                </a:solidFill>
                <a:cs typeface="Times New Roman" panose="02020603050405020304" pitchFamily="18" charset="0"/>
              </a:rPr>
              <a:t>when</a:t>
            </a:r>
            <a:r>
              <a:rPr lang="zh-CN" altLang="en-US" smtClean="0">
                <a:solidFill>
                  <a:srgbClr val="000000"/>
                </a:solidFill>
                <a:cs typeface="Times New Roman" panose="02020603050405020304" pitchFamily="18" charset="0"/>
              </a:rPr>
              <a:t>引导的时间状语从句，“</a:t>
            </a:r>
            <a:r>
              <a:rPr lang="en-US" altLang="zh-CN" smtClean="0">
                <a:solidFill>
                  <a:srgbClr val="000000"/>
                </a:solidFill>
                <a:cs typeface="Times New Roman" panose="02020603050405020304" pitchFamily="18" charset="0"/>
              </a:rPr>
              <a:t>he brought a stranger with him, a  man who repaired roads”</a:t>
            </a:r>
            <a:r>
              <a:rPr lang="zh-CN" altLang="en-US" smtClean="0">
                <a:solidFill>
                  <a:srgbClr val="000000"/>
                </a:solidFill>
                <a:cs typeface="Times New Roman" panose="02020603050405020304" pitchFamily="18" charset="0"/>
              </a:rPr>
              <a:t>为主句；“</a:t>
            </a:r>
            <a:r>
              <a:rPr lang="en-US" altLang="zh-CN" smtClean="0">
                <a:solidFill>
                  <a:srgbClr val="000000"/>
                </a:solidFill>
                <a:cs typeface="Times New Roman" panose="02020603050405020304" pitchFamily="18" charset="0"/>
              </a:rPr>
              <a:t>a man who repaired roads”</a:t>
            </a:r>
            <a:r>
              <a:rPr lang="zh-CN" altLang="en-US" smtClean="0">
                <a:solidFill>
                  <a:srgbClr val="000000"/>
                </a:solidFill>
                <a:cs typeface="Times New Roman" panose="02020603050405020304" pitchFamily="18" charset="0"/>
              </a:rPr>
              <a:t>是</a:t>
            </a:r>
            <a:r>
              <a:rPr lang="en-US" altLang="zh-CN" smtClean="0">
                <a:solidFill>
                  <a:srgbClr val="000000"/>
                </a:solidFill>
                <a:cs typeface="Times New Roman" panose="02020603050405020304" pitchFamily="18" charset="0"/>
              </a:rPr>
              <a:t>stranger</a:t>
            </a:r>
            <a:r>
              <a:rPr lang="zh-CN" altLang="en-US" smtClean="0">
                <a:solidFill>
                  <a:srgbClr val="000000"/>
                </a:solidFill>
                <a:cs typeface="Times New Roman" panose="02020603050405020304" pitchFamily="18" charset="0"/>
              </a:rPr>
              <a:t>的同位语。</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301" name="Rectangle 5"/>
          <p:cNvSpPr>
            <a:spLocks noGrp="1" noChangeArrowheads="1"/>
          </p:cNvSpPr>
          <p:nvPr>
            <p:ph type="body" idx="1"/>
          </p:nvPr>
        </p:nvSpPr>
        <p:spPr>
          <a:xfrm>
            <a:off x="539424" y="628504"/>
            <a:ext cx="8029429" cy="4224181"/>
          </a:xfrm>
        </p:spPr>
        <p:txBody>
          <a:bodyPr/>
          <a:lstStyle/>
          <a:p>
            <a:pPr algn="just"/>
            <a:r>
              <a:rPr lang="en-US" altLang="zh-CN" dirty="0" smtClean="0">
                <a:solidFill>
                  <a:srgbClr val="000000"/>
                </a:solidFill>
                <a:latin typeface="IPAPANNEW" charset="0"/>
                <a:ea typeface="黑体" panose="02010609060101010101" pitchFamily="49" charset="-122"/>
                <a:cs typeface="Times New Roman" panose="02020603050405020304" pitchFamily="18" charset="0"/>
              </a:rPr>
              <a:t>[</a:t>
            </a:r>
            <a:r>
              <a:rPr lang="zh-CN" altLang="en-US" dirty="0" smtClean="0">
                <a:solidFill>
                  <a:srgbClr val="000000"/>
                </a:solidFill>
                <a:latin typeface="IPAPANNEW" charset="0"/>
                <a:ea typeface="黑体" panose="02010609060101010101" pitchFamily="49" charset="-122"/>
                <a:cs typeface="Times New Roman" panose="02020603050405020304" pitchFamily="18" charset="0"/>
              </a:rPr>
              <a:t>温馨提示</a:t>
            </a:r>
            <a:r>
              <a:rPr lang="en-US" altLang="zh-CN" dirty="0" smtClean="0">
                <a:solidFill>
                  <a:srgbClr val="000000"/>
                </a:solidFill>
                <a:latin typeface="IPAPANNEW" charset="0"/>
                <a:ea typeface="黑体" panose="02010609060101010101" pitchFamily="49" charset="-122"/>
                <a:cs typeface="Times New Roman" panose="02020603050405020304" pitchFamily="18" charset="0"/>
              </a:rPr>
              <a:t>]</a:t>
            </a:r>
            <a:endParaRPr lang="en-US" altLang="zh-CN" dirty="0" smtClean="0">
              <a:solidFill>
                <a:srgbClr val="000000"/>
              </a:solidFill>
              <a:ea typeface="仿宋_GB2312" pitchFamily="49" charset="-122"/>
              <a:cs typeface="Times New Roman" panose="02020603050405020304" pitchFamily="18" charset="0"/>
            </a:endParaRPr>
          </a:p>
          <a:p>
            <a:pPr algn="just"/>
            <a:r>
              <a:rPr lang="zh-CN" altLang="en-US" dirty="0" smtClean="0">
                <a:solidFill>
                  <a:srgbClr val="000000"/>
                </a:solidFill>
                <a:ea typeface="仿宋_GB2312" pitchFamily="49" charset="-122"/>
                <a:cs typeface="Times New Roman" panose="02020603050405020304" pitchFamily="18" charset="0"/>
              </a:rPr>
              <a:t>常与过去将来时连用的时间状语：</a:t>
            </a:r>
            <a:endParaRPr lang="zh-CN" altLang="en-US" dirty="0" smtClean="0">
              <a:solidFill>
                <a:srgbClr val="000000"/>
              </a:solidFill>
              <a:ea typeface="仿宋_GB2312" pitchFamily="49" charset="-122"/>
              <a:cs typeface="Courier New" panose="02070309020205020404" pitchFamily="49" charset="0"/>
            </a:endParaRPr>
          </a:p>
          <a:p>
            <a:pPr algn="just"/>
            <a:r>
              <a:rPr lang="zh-CN" altLang="en-US" dirty="0" smtClean="0">
                <a:solidFill>
                  <a:srgbClr val="000000"/>
                </a:solidFill>
                <a:ea typeface="仿宋_GB2312" pitchFamily="49" charset="-122"/>
                <a:cs typeface="Courier New" panose="02070309020205020404" pitchFamily="49" charset="0"/>
              </a:rPr>
              <a:t> </a:t>
            </a:r>
            <a:r>
              <a:rPr lang="en-US" altLang="zh-CN" dirty="0" smtClean="0">
                <a:solidFill>
                  <a:srgbClr val="000000"/>
                </a:solidFill>
                <a:ea typeface="仿宋_GB2312" pitchFamily="49" charset="-122"/>
                <a:cs typeface="Courier New" panose="02070309020205020404" pitchFamily="49" charset="0"/>
              </a:rPr>
              <a:t>three days later </a:t>
            </a:r>
            <a:r>
              <a:rPr lang="zh-CN" altLang="en-US" dirty="0" smtClean="0">
                <a:solidFill>
                  <a:srgbClr val="000000"/>
                </a:solidFill>
                <a:ea typeface="仿宋_GB2312" pitchFamily="49" charset="-122"/>
                <a:cs typeface="Times New Roman" panose="02020603050405020304" pitchFamily="18" charset="0"/>
              </a:rPr>
              <a:t>三天之后；</a:t>
            </a:r>
            <a:r>
              <a:rPr lang="en-US" altLang="zh-CN" dirty="0" smtClean="0">
                <a:solidFill>
                  <a:srgbClr val="000000"/>
                </a:solidFill>
                <a:ea typeface="仿宋_GB2312" pitchFamily="49" charset="-122"/>
                <a:cs typeface="Courier New" panose="02070309020205020404" pitchFamily="49" charset="0"/>
              </a:rPr>
              <a:t>the next week </a:t>
            </a:r>
            <a:r>
              <a:rPr lang="zh-CN" altLang="en-US" dirty="0" smtClean="0">
                <a:solidFill>
                  <a:srgbClr val="000000"/>
                </a:solidFill>
                <a:ea typeface="仿宋_GB2312" pitchFamily="49" charset="-122"/>
                <a:cs typeface="Times New Roman" panose="02020603050405020304" pitchFamily="18" charset="0"/>
              </a:rPr>
              <a:t>第二周；</a:t>
            </a:r>
            <a:r>
              <a:rPr lang="en-US" altLang="zh-CN" dirty="0" smtClean="0">
                <a:solidFill>
                  <a:srgbClr val="000000"/>
                </a:solidFill>
                <a:ea typeface="仿宋_GB2312" pitchFamily="49" charset="-122"/>
                <a:cs typeface="Courier New" panose="02070309020205020404" pitchFamily="49" charset="0"/>
              </a:rPr>
              <a:t>the following day </a:t>
            </a:r>
            <a:r>
              <a:rPr lang="zh-CN" altLang="en-US" dirty="0" smtClean="0">
                <a:solidFill>
                  <a:srgbClr val="000000"/>
                </a:solidFill>
                <a:ea typeface="仿宋_GB2312" pitchFamily="49" charset="-122"/>
                <a:cs typeface="Times New Roman" panose="02020603050405020304" pitchFamily="18" charset="0"/>
              </a:rPr>
              <a:t>第二天</a:t>
            </a:r>
            <a:endParaRPr lang="zh-CN" altLang="en-US" dirty="0" smtClean="0">
              <a:solidFill>
                <a:srgbClr val="000000"/>
              </a:solidFill>
              <a:ea typeface="黑体" panose="02010609060101010101" pitchFamily="49" charset="-122"/>
              <a:cs typeface="Times New Roman" panose="02020603050405020304" pitchFamily="18" charset="0"/>
            </a:endParaRPr>
          </a:p>
          <a:p>
            <a:pPr algn="just"/>
            <a:r>
              <a:rPr lang="zh-CN" altLang="en-US" dirty="0" smtClean="0">
                <a:solidFill>
                  <a:srgbClr val="000000"/>
                </a:solidFill>
                <a:ea typeface="黑体" panose="02010609060101010101" pitchFamily="49" charset="-122"/>
                <a:cs typeface="Times New Roman" panose="02020603050405020304" pitchFamily="18" charset="0"/>
              </a:rPr>
              <a:t>二、过去将来时的其他表达法</a:t>
            </a:r>
            <a:endParaRPr lang="zh-CN" altLang="en-US" dirty="0" smtClean="0">
              <a:solidFill>
                <a:srgbClr val="000000"/>
              </a:solidFill>
              <a:cs typeface="Times New Roman" panose="02020603050405020304" pitchFamily="18" charset="0"/>
            </a:endParaRPr>
          </a:p>
          <a:p>
            <a:pPr algn="just"/>
            <a:r>
              <a:rPr lang="en-US" altLang="zh-CN" dirty="0" smtClean="0">
                <a:solidFill>
                  <a:srgbClr val="000000"/>
                </a:solidFill>
                <a:cs typeface="Times New Roman" panose="02020603050405020304" pitchFamily="18" charset="0"/>
              </a:rPr>
              <a:t>1</a:t>
            </a:r>
            <a:r>
              <a:rPr lang="zh-CN" altLang="en-US" dirty="0" smtClean="0">
                <a:solidFill>
                  <a:srgbClr val="000000"/>
                </a:solidFill>
                <a:cs typeface="Times New Roman" panose="02020603050405020304" pitchFamily="18" charset="0"/>
              </a:rPr>
              <a:t>．</a:t>
            </a:r>
            <a:r>
              <a:rPr lang="zh-CN" altLang="en-US" dirty="0" smtClean="0">
                <a:solidFill>
                  <a:srgbClr val="000000"/>
                </a:solidFill>
                <a:latin typeface="宋体" panose="02010600030101010101" pitchFamily="2" charset="-122"/>
                <a:cs typeface="Times New Roman" panose="02020603050405020304" pitchFamily="18" charset="0"/>
              </a:rPr>
              <a:t>“</a:t>
            </a:r>
            <a:r>
              <a:rPr lang="en-US" altLang="zh-CN" dirty="0" smtClean="0">
                <a:solidFill>
                  <a:srgbClr val="000000"/>
                </a:solidFill>
                <a:cs typeface="Times New Roman" panose="02020603050405020304" pitchFamily="18" charset="0"/>
              </a:rPr>
              <a:t>was/were going to</a:t>
            </a:r>
            <a:r>
              <a:rPr lang="zh-CN" altLang="en-US" dirty="0" smtClean="0">
                <a:solidFill>
                  <a:srgbClr val="000000"/>
                </a:solidFill>
                <a:cs typeface="Times New Roman" panose="02020603050405020304" pitchFamily="18" charset="0"/>
              </a:rPr>
              <a:t>＋</a:t>
            </a:r>
            <a:r>
              <a:rPr lang="zh-CN" altLang="en-US" dirty="0" smtClean="0">
                <a:solidFill>
                  <a:srgbClr val="000000"/>
                </a:solidFill>
                <a:ea typeface="仿宋_GB2312" pitchFamily="49" charset="-122"/>
              </a:rPr>
              <a:t>动</a:t>
            </a:r>
            <a:r>
              <a:rPr lang="zh-CN" altLang="en-US" dirty="0" smtClean="0">
                <a:solidFill>
                  <a:srgbClr val="000000"/>
                </a:solidFill>
                <a:cs typeface="Times New Roman" panose="02020603050405020304" pitchFamily="18" charset="0"/>
              </a:rPr>
              <a:t>词原形</a:t>
            </a:r>
            <a:r>
              <a:rPr lang="zh-CN" altLang="en-US" dirty="0" smtClean="0">
                <a:solidFill>
                  <a:srgbClr val="000000"/>
                </a:solidFill>
                <a:latin typeface="宋体" panose="02010600030101010101" pitchFamily="2" charset="-122"/>
                <a:cs typeface="Times New Roman" panose="02020603050405020304" pitchFamily="18" charset="0"/>
              </a:rPr>
              <a:t>”</a:t>
            </a:r>
            <a:r>
              <a:rPr lang="zh-CN" altLang="en-US" dirty="0" smtClean="0">
                <a:solidFill>
                  <a:srgbClr val="000000"/>
                </a:solidFill>
                <a:cs typeface="Times New Roman" panose="02020603050405020304" pitchFamily="18" charset="0"/>
              </a:rPr>
              <a:t>表示过去曾经打算或计划要做的事情或过去的客观迹象表明要发生的动作。</a:t>
            </a:r>
          </a:p>
          <a:p>
            <a:pPr algn="just"/>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I thought it </a:t>
            </a:r>
            <a:r>
              <a:rPr lang="en-US" altLang="zh-CN" dirty="0" smtClean="0">
                <a:solidFill>
                  <a:srgbClr val="FF00FF"/>
                </a:solidFill>
                <a:cs typeface="Times New Roman" panose="02020603050405020304" pitchFamily="18" charset="0"/>
              </a:rPr>
              <a:t>was going to rain</a:t>
            </a:r>
            <a:r>
              <a:rPr lang="en-US" altLang="zh-CN" dirty="0" smtClean="0">
                <a:solidFill>
                  <a:srgbClr val="000000"/>
                </a:solidFill>
                <a:cs typeface="Times New Roman" panose="02020603050405020304" pitchFamily="18" charset="0"/>
              </a:rPr>
              <a:t>.</a:t>
            </a:r>
          </a:p>
          <a:p>
            <a:pPr algn="just"/>
            <a:r>
              <a:rPr lang="zh-CN" altLang="en-US" dirty="0" smtClean="0">
                <a:solidFill>
                  <a:srgbClr val="000000"/>
                </a:solidFill>
                <a:cs typeface="Times New Roman" panose="02020603050405020304" pitchFamily="18" charset="0"/>
              </a:rPr>
              <a:t>我想天要下雨了。</a:t>
            </a:r>
          </a:p>
          <a:p>
            <a:pPr algn="just"/>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He told me he </a:t>
            </a:r>
            <a:r>
              <a:rPr lang="en-US" altLang="zh-CN" dirty="0" smtClean="0">
                <a:solidFill>
                  <a:srgbClr val="FF00FF"/>
                </a:solidFill>
                <a:cs typeface="Times New Roman" panose="02020603050405020304" pitchFamily="18" charset="0"/>
              </a:rPr>
              <a:t>was going to learn</a:t>
            </a:r>
            <a:r>
              <a:rPr lang="en-US" altLang="zh-CN" dirty="0" smtClean="0">
                <a:solidFill>
                  <a:srgbClr val="000000"/>
                </a:solidFill>
                <a:cs typeface="Times New Roman" panose="02020603050405020304" pitchFamily="18" charset="0"/>
              </a:rPr>
              <a:t>  another foreign language.</a:t>
            </a:r>
          </a:p>
          <a:p>
            <a:pPr algn="just"/>
            <a:r>
              <a:rPr lang="zh-CN" altLang="en-US" dirty="0" smtClean="0">
                <a:solidFill>
                  <a:srgbClr val="000000"/>
                </a:solidFill>
                <a:cs typeface="Times New Roman" panose="02020603050405020304" pitchFamily="18" charset="0"/>
              </a:rPr>
              <a:t>他告诉我说，他打算学另一门外语。</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467" name="Rectangle 3"/>
          <p:cNvSpPr>
            <a:spLocks noGrp="1" noChangeArrowheads="1"/>
          </p:cNvSpPr>
          <p:nvPr>
            <p:ph type="body" idx="1"/>
          </p:nvPr>
        </p:nvSpPr>
        <p:spPr>
          <a:xfrm>
            <a:off x="539424" y="1005846"/>
            <a:ext cx="8029429" cy="2562187"/>
          </a:xfrm>
        </p:spPr>
        <p:txBody>
          <a:bodyPr/>
          <a:lstStyle/>
          <a:p>
            <a:pPr algn="just"/>
            <a:r>
              <a:rPr lang="en-US" altLang="zh-CN" dirty="0" smtClean="0">
                <a:solidFill>
                  <a:srgbClr val="000000"/>
                </a:solidFill>
                <a:cs typeface="Times New Roman" panose="02020603050405020304" pitchFamily="18" charset="0"/>
              </a:rPr>
              <a:t>2</a:t>
            </a:r>
            <a:r>
              <a:rPr lang="zh-CN" altLang="en-US" dirty="0" smtClean="0">
                <a:solidFill>
                  <a:srgbClr val="000000"/>
                </a:solidFill>
                <a:cs typeface="Times New Roman" panose="02020603050405020304" pitchFamily="18" charset="0"/>
              </a:rPr>
              <a:t>．</a:t>
            </a:r>
            <a:r>
              <a:rPr lang="zh-CN" altLang="en-US" dirty="0" smtClean="0">
                <a:solidFill>
                  <a:srgbClr val="000000"/>
                </a:solidFill>
                <a:latin typeface="宋体" panose="02010600030101010101" pitchFamily="2" charset="-122"/>
                <a:cs typeface="Times New Roman" panose="02020603050405020304" pitchFamily="18" charset="0"/>
              </a:rPr>
              <a:t>“</a:t>
            </a:r>
            <a:r>
              <a:rPr lang="en-US" altLang="zh-CN" dirty="0" smtClean="0">
                <a:solidFill>
                  <a:srgbClr val="000000"/>
                </a:solidFill>
                <a:cs typeface="Times New Roman" panose="02020603050405020304" pitchFamily="18" charset="0"/>
              </a:rPr>
              <a:t>was/were to </a:t>
            </a:r>
            <a:r>
              <a:rPr lang="zh-CN" altLang="en-US" dirty="0" smtClean="0">
                <a:solidFill>
                  <a:srgbClr val="000000"/>
                </a:solidFill>
                <a:cs typeface="Times New Roman" panose="02020603050405020304" pitchFamily="18" charset="0"/>
              </a:rPr>
              <a:t>＋动词原形</a:t>
            </a:r>
            <a:r>
              <a:rPr lang="zh-CN" altLang="en-US" dirty="0" smtClean="0">
                <a:solidFill>
                  <a:srgbClr val="000000"/>
                </a:solidFill>
                <a:latin typeface="宋体" panose="02010600030101010101" pitchFamily="2" charset="-122"/>
                <a:cs typeface="Times New Roman" panose="02020603050405020304" pitchFamily="18" charset="0"/>
              </a:rPr>
              <a:t>”</a:t>
            </a:r>
            <a:r>
              <a:rPr lang="zh-CN" altLang="en-US" dirty="0" smtClean="0">
                <a:solidFill>
                  <a:srgbClr val="000000"/>
                </a:solidFill>
                <a:cs typeface="Times New Roman" panose="02020603050405020304" pitchFamily="18" charset="0"/>
              </a:rPr>
              <a:t>表示按过去的计划或安排将在某个过去将来时间发生的动作。</a:t>
            </a:r>
          </a:p>
          <a:p>
            <a:pPr algn="just"/>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He said he </a:t>
            </a:r>
            <a:r>
              <a:rPr lang="en-US" altLang="zh-CN" dirty="0" smtClean="0">
                <a:solidFill>
                  <a:srgbClr val="FF00FF"/>
                </a:solidFill>
                <a:cs typeface="Times New Roman" panose="02020603050405020304" pitchFamily="18" charset="0"/>
              </a:rPr>
              <a:t>was to finish</a:t>
            </a:r>
            <a:r>
              <a:rPr lang="en-US" altLang="zh-CN" dirty="0" smtClean="0">
                <a:solidFill>
                  <a:srgbClr val="000000"/>
                </a:solidFill>
                <a:cs typeface="Times New Roman" panose="02020603050405020304" pitchFamily="18" charset="0"/>
              </a:rPr>
              <a:t> the work in a week.</a:t>
            </a:r>
          </a:p>
          <a:p>
            <a:pPr algn="just"/>
            <a:r>
              <a:rPr lang="zh-CN" altLang="en-US" dirty="0" smtClean="0">
                <a:solidFill>
                  <a:srgbClr val="000000"/>
                </a:solidFill>
                <a:cs typeface="Times New Roman" panose="02020603050405020304" pitchFamily="18" charset="0"/>
              </a:rPr>
              <a:t>他说他将在一星期后完成这项工作。</a:t>
            </a:r>
          </a:p>
          <a:p>
            <a:pPr algn="just"/>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We </a:t>
            </a:r>
            <a:r>
              <a:rPr lang="en-US" altLang="zh-CN" dirty="0" smtClean="0">
                <a:solidFill>
                  <a:srgbClr val="FF00FF"/>
                </a:solidFill>
                <a:cs typeface="Times New Roman" panose="02020603050405020304" pitchFamily="18" charset="0"/>
              </a:rPr>
              <a:t>were to do </a:t>
            </a:r>
            <a:r>
              <a:rPr lang="en-US" altLang="zh-CN" dirty="0" smtClean="0">
                <a:solidFill>
                  <a:srgbClr val="000000"/>
                </a:solidFill>
                <a:cs typeface="Times New Roman" panose="02020603050405020304" pitchFamily="18" charset="0"/>
              </a:rPr>
              <a:t>whatever they told us to do.</a:t>
            </a:r>
          </a:p>
          <a:p>
            <a:pPr algn="just"/>
            <a:r>
              <a:rPr lang="zh-CN" altLang="en-US" dirty="0" smtClean="0">
                <a:solidFill>
                  <a:srgbClr val="000000"/>
                </a:solidFill>
                <a:cs typeface="Times New Roman" panose="02020603050405020304" pitchFamily="18" charset="0"/>
              </a:rPr>
              <a:t>我们将做任何他们让我们做的事。</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3490" name="Rectangle 2"/>
          <p:cNvSpPr>
            <a:spLocks noGrp="1" noChangeArrowheads="1"/>
          </p:cNvSpPr>
          <p:nvPr>
            <p:ph type="body" idx="1"/>
          </p:nvPr>
        </p:nvSpPr>
        <p:spPr>
          <a:xfrm>
            <a:off x="539424" y="1005846"/>
            <a:ext cx="8029429" cy="2977686"/>
          </a:xfrm>
        </p:spPr>
        <p:txBody>
          <a:bodyPr/>
          <a:lstStyle/>
          <a:p>
            <a:pPr algn="just"/>
            <a:r>
              <a:rPr lang="en-US" altLang="zh-CN" dirty="0" smtClean="0">
                <a:solidFill>
                  <a:srgbClr val="000000"/>
                </a:solidFill>
                <a:cs typeface="Times New Roman" panose="02020603050405020304" pitchFamily="18" charset="0"/>
              </a:rPr>
              <a:t>3</a:t>
            </a:r>
            <a:r>
              <a:rPr lang="zh-CN" altLang="en-US" dirty="0" smtClean="0">
                <a:solidFill>
                  <a:srgbClr val="000000"/>
                </a:solidFill>
                <a:cs typeface="Times New Roman" panose="02020603050405020304" pitchFamily="18" charset="0"/>
              </a:rPr>
              <a:t>．</a:t>
            </a:r>
            <a:r>
              <a:rPr lang="zh-CN" altLang="en-US" dirty="0" smtClean="0">
                <a:solidFill>
                  <a:srgbClr val="000000"/>
                </a:solidFill>
                <a:latin typeface="宋体" panose="02010600030101010101" pitchFamily="2" charset="-122"/>
                <a:cs typeface="Times New Roman" panose="02020603050405020304" pitchFamily="18" charset="0"/>
              </a:rPr>
              <a:t>“</a:t>
            </a:r>
            <a:r>
              <a:rPr lang="en-US" altLang="zh-CN" dirty="0" smtClean="0">
                <a:solidFill>
                  <a:srgbClr val="000000"/>
                </a:solidFill>
                <a:cs typeface="Times New Roman" panose="02020603050405020304" pitchFamily="18" charset="0"/>
              </a:rPr>
              <a:t>was/were about to</a:t>
            </a:r>
            <a:r>
              <a:rPr lang="zh-CN" altLang="en-US" dirty="0" smtClean="0">
                <a:solidFill>
                  <a:srgbClr val="000000"/>
                </a:solidFill>
                <a:cs typeface="Times New Roman" panose="02020603050405020304" pitchFamily="18" charset="0"/>
              </a:rPr>
              <a:t>＋动词原形</a:t>
            </a:r>
            <a:r>
              <a:rPr lang="zh-CN" altLang="en-US" dirty="0" smtClean="0">
                <a:solidFill>
                  <a:srgbClr val="000000"/>
                </a:solidFill>
                <a:latin typeface="宋体" panose="02010600030101010101" pitchFamily="2" charset="-122"/>
                <a:cs typeface="Times New Roman" panose="02020603050405020304" pitchFamily="18" charset="0"/>
              </a:rPr>
              <a:t>”</a:t>
            </a:r>
            <a:r>
              <a:rPr lang="zh-CN" altLang="en-US" dirty="0" smtClean="0">
                <a:solidFill>
                  <a:srgbClr val="000000"/>
                </a:solidFill>
                <a:cs typeface="Times New Roman" panose="02020603050405020304" pitchFamily="18" charset="0"/>
              </a:rPr>
              <a:t>表示过去</a:t>
            </a:r>
            <a:r>
              <a:rPr lang="zh-CN" altLang="en-US" dirty="0" smtClean="0">
                <a:solidFill>
                  <a:srgbClr val="000000"/>
                </a:solidFill>
                <a:latin typeface="宋体" panose="02010600030101010101" pitchFamily="2" charset="-122"/>
                <a:cs typeface="Times New Roman" panose="02020603050405020304" pitchFamily="18" charset="0"/>
              </a:rPr>
              <a:t>“</a:t>
            </a:r>
            <a:r>
              <a:rPr lang="zh-CN" altLang="en-US" dirty="0" smtClean="0">
                <a:solidFill>
                  <a:srgbClr val="000000"/>
                </a:solidFill>
                <a:cs typeface="Times New Roman" panose="02020603050405020304" pitchFamily="18" charset="0"/>
              </a:rPr>
              <a:t>即将</a:t>
            </a:r>
            <a:r>
              <a:rPr lang="zh-CN" altLang="en-US" dirty="0" smtClean="0">
                <a:solidFill>
                  <a:srgbClr val="000000"/>
                </a:solidFill>
                <a:latin typeface="宋体" panose="02010600030101010101" pitchFamily="2" charset="-122"/>
                <a:cs typeface="Times New Roman" panose="02020603050405020304" pitchFamily="18" charset="0"/>
              </a:rPr>
              <a:t>”</a:t>
            </a:r>
            <a:r>
              <a:rPr lang="zh-CN" altLang="en-US" dirty="0" smtClean="0">
                <a:solidFill>
                  <a:srgbClr val="000000"/>
                </a:solidFill>
                <a:cs typeface="Times New Roman" panose="02020603050405020304" pitchFamily="18" charset="0"/>
              </a:rPr>
              <a:t>要发生的动作。</a:t>
            </a:r>
          </a:p>
          <a:p>
            <a:pPr algn="just"/>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We </a:t>
            </a:r>
            <a:r>
              <a:rPr lang="en-US" altLang="zh-CN" dirty="0" smtClean="0">
                <a:solidFill>
                  <a:srgbClr val="FF00FF"/>
                </a:solidFill>
                <a:cs typeface="Times New Roman" panose="02020603050405020304" pitchFamily="18" charset="0"/>
              </a:rPr>
              <a:t>were about to</a:t>
            </a:r>
            <a:r>
              <a:rPr lang="en-US" altLang="zh-CN" dirty="0" smtClean="0">
                <a:solidFill>
                  <a:srgbClr val="000000"/>
                </a:solidFill>
                <a:cs typeface="Times New Roman" panose="02020603050405020304" pitchFamily="18" charset="0"/>
              </a:rPr>
              <a:t> go into the cinema when Mary appeared.</a:t>
            </a:r>
          </a:p>
          <a:p>
            <a:pPr algn="just"/>
            <a:r>
              <a:rPr lang="zh-CN" altLang="en-US" dirty="0" smtClean="0">
                <a:solidFill>
                  <a:srgbClr val="000000"/>
                </a:solidFill>
                <a:cs typeface="Times New Roman" panose="02020603050405020304" pitchFamily="18" charset="0"/>
              </a:rPr>
              <a:t>我们正要走进电影院时，玛丽出现了。</a:t>
            </a:r>
          </a:p>
          <a:p>
            <a:pPr algn="just"/>
            <a:r>
              <a:rPr lang="en-US" altLang="zh-CN" dirty="0" smtClean="0">
                <a:solidFill>
                  <a:srgbClr val="000000"/>
                </a:solidFill>
                <a:cs typeface="Times New Roman" panose="02020603050405020304" pitchFamily="18" charset="0"/>
              </a:rPr>
              <a:t>4</a:t>
            </a:r>
            <a:r>
              <a:rPr lang="zh-CN" altLang="en-US" dirty="0" smtClean="0">
                <a:solidFill>
                  <a:srgbClr val="000000"/>
                </a:solidFill>
                <a:cs typeface="Times New Roman" panose="02020603050405020304" pitchFamily="18" charset="0"/>
              </a:rPr>
              <a:t>．</a:t>
            </a:r>
            <a:r>
              <a:rPr lang="zh-CN" altLang="en-US" dirty="0" smtClean="0">
                <a:solidFill>
                  <a:srgbClr val="000000"/>
                </a:solidFill>
                <a:latin typeface="Courier New" panose="02070309020205020404"/>
                <a:cs typeface="Times New Roman" panose="02020603050405020304" pitchFamily="18" charset="0"/>
              </a:rPr>
              <a:t>“</a:t>
            </a:r>
            <a:r>
              <a:rPr lang="en-US" altLang="zh-CN" dirty="0" smtClean="0">
                <a:solidFill>
                  <a:srgbClr val="000000"/>
                </a:solidFill>
                <a:cs typeface="Times New Roman" panose="02020603050405020304" pitchFamily="18" charset="0"/>
              </a:rPr>
              <a:t>was/were doing</a:t>
            </a:r>
            <a:r>
              <a:rPr lang="en-US" altLang="zh-CN" dirty="0" smtClean="0">
                <a:solidFill>
                  <a:srgbClr val="000000"/>
                </a:solidFill>
                <a:latin typeface="Courier New" panose="02070309020205020404"/>
                <a:cs typeface="Times New Roman" panose="02020603050405020304" pitchFamily="18" charset="0"/>
              </a:rPr>
              <a:t>”</a:t>
            </a:r>
            <a:r>
              <a:rPr lang="en-US" altLang="zh-CN" dirty="0" smtClean="0">
                <a:solidFill>
                  <a:srgbClr val="000000"/>
                </a:solidFill>
                <a:cs typeface="Times New Roman" panose="02020603050405020304" pitchFamily="18" charset="0"/>
              </a:rPr>
              <a:t> </a:t>
            </a:r>
            <a:r>
              <a:rPr lang="zh-CN" altLang="en-US" dirty="0" smtClean="0">
                <a:solidFill>
                  <a:srgbClr val="000000"/>
                </a:solidFill>
                <a:cs typeface="Times New Roman" panose="02020603050405020304" pitchFamily="18" charset="0"/>
              </a:rPr>
              <a:t>表示过去将来时，用于几个表位移的动词，如</a:t>
            </a:r>
            <a:r>
              <a:rPr lang="en-US" altLang="zh-CN" dirty="0" smtClean="0">
                <a:solidFill>
                  <a:srgbClr val="000000"/>
                </a:solidFill>
                <a:cs typeface="Times New Roman" panose="02020603050405020304" pitchFamily="18" charset="0"/>
              </a:rPr>
              <a:t>leave, come, go, arrive</a:t>
            </a:r>
            <a:r>
              <a:rPr lang="zh-CN" altLang="en-US" dirty="0" smtClean="0">
                <a:solidFill>
                  <a:srgbClr val="000000"/>
                </a:solidFill>
                <a:cs typeface="Times New Roman" panose="02020603050405020304" pitchFamily="18" charset="0"/>
              </a:rPr>
              <a:t>等，表示过去预计要发生的动作。</a:t>
            </a:r>
          </a:p>
          <a:p>
            <a:pPr algn="just"/>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David </a:t>
            </a:r>
            <a:r>
              <a:rPr lang="en-US" altLang="zh-CN" dirty="0" smtClean="0">
                <a:solidFill>
                  <a:srgbClr val="FF33CC"/>
                </a:solidFill>
                <a:cs typeface="Times New Roman" panose="02020603050405020304" pitchFamily="18" charset="0"/>
              </a:rPr>
              <a:t>was leaving</a:t>
            </a:r>
            <a:r>
              <a:rPr lang="en-US" altLang="zh-CN" dirty="0" smtClean="0">
                <a:solidFill>
                  <a:srgbClr val="000000"/>
                </a:solidFill>
                <a:cs typeface="Times New Roman" panose="02020603050405020304" pitchFamily="18" charset="0"/>
              </a:rPr>
              <a:t> for Hawaii for a few hours later.</a:t>
            </a:r>
          </a:p>
          <a:p>
            <a:pPr algn="just"/>
            <a:r>
              <a:rPr lang="zh-CN" altLang="en-US" dirty="0" smtClean="0">
                <a:solidFill>
                  <a:srgbClr val="000000"/>
                </a:solidFill>
                <a:cs typeface="Times New Roman" panose="02020603050405020304" pitchFamily="18" charset="0"/>
              </a:rPr>
              <a:t>戴维几个小时后就要去夏威夷。</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0611" name="Picture 3" descr="语法专练.TIF"/>
          <p:cNvPicPr>
            <a:picLocks noChangeAspect="1" noChangeArrowheads="1"/>
          </p:cNvPicPr>
          <p:nvPr/>
        </p:nvPicPr>
        <p:blipFill>
          <a:blip r:embed="rId2" r:link="rId3" cstate="email"/>
          <a:srcRect/>
          <a:stretch>
            <a:fillRect/>
          </a:stretch>
        </p:blipFill>
        <p:spPr bwMode="auto">
          <a:xfrm>
            <a:off x="575147" y="836816"/>
            <a:ext cx="5368036" cy="351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0621" name="Rectangle 13"/>
          <p:cNvSpPr>
            <a:spLocks noGrp="1" noChangeArrowheads="1"/>
          </p:cNvSpPr>
          <p:nvPr>
            <p:ph type="body" idx="1"/>
          </p:nvPr>
        </p:nvSpPr>
        <p:spPr>
          <a:xfrm>
            <a:off x="539424" y="1215347"/>
            <a:ext cx="8029429" cy="3393184"/>
          </a:xfrm>
        </p:spPr>
        <p:txBody>
          <a:bodyPr/>
          <a:lstStyle/>
          <a:p>
            <a:pPr algn="just"/>
            <a:r>
              <a:rPr lang="en-US" altLang="zh-CN" smtClean="0">
                <a:solidFill>
                  <a:srgbClr val="000000"/>
                </a:solidFill>
                <a:ea typeface="黑体" panose="02010609060101010101" pitchFamily="49" charset="-122"/>
                <a:cs typeface="Times New Roman" panose="02020603050405020304" pitchFamily="18" charset="0"/>
              </a:rPr>
              <a:t>Ⅰ</a:t>
            </a:r>
            <a:r>
              <a:rPr lang="en-US" altLang="zh-CN" smtClean="0">
                <a:solidFill>
                  <a:srgbClr val="000000"/>
                </a:solidFill>
                <a:ea typeface="黑体" panose="02010609060101010101" pitchFamily="49" charset="-122"/>
                <a:cs typeface="Courier New" panose="02070309020205020404" pitchFamily="49" charset="0"/>
              </a:rPr>
              <a:t>.</a:t>
            </a:r>
            <a:r>
              <a:rPr lang="zh-CN" altLang="en-US" smtClean="0">
                <a:solidFill>
                  <a:srgbClr val="000000"/>
                </a:solidFill>
                <a:ea typeface="黑体" panose="02010609060101010101" pitchFamily="49" charset="-122"/>
                <a:cs typeface="Times New Roman" panose="02020603050405020304" pitchFamily="18" charset="0"/>
              </a:rPr>
              <a:t>单句语法填空</a:t>
            </a:r>
            <a:endParaRPr lang="zh-CN" altLang="en-US"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1</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I think you ____________ (face) some difficulties in your study because Chinese is not easy to learn.</a:t>
            </a:r>
          </a:p>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He said that he ____________ (help) me if I ran into trouble.</a:t>
            </a:r>
          </a:p>
          <a:p>
            <a:pPr algn="just"/>
            <a:r>
              <a:rPr lang="en-US" altLang="zh-CN" smtClean="0">
                <a:solidFill>
                  <a:srgbClr val="000000"/>
                </a:solidFill>
                <a:cs typeface="Times New Roman" panose="02020603050405020304" pitchFamily="18" charset="0"/>
              </a:rPr>
              <a:t>3</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Mary told us that she _________________(go) to Paris to attend a meeting the next Monday.</a:t>
            </a:r>
          </a:p>
          <a:p>
            <a:pPr algn="just"/>
            <a:r>
              <a:rPr lang="en-US" altLang="zh-CN" smtClean="0">
                <a:solidFill>
                  <a:srgbClr val="000000"/>
                </a:solidFill>
                <a:cs typeface="Times New Roman" panose="02020603050405020304" pitchFamily="18" charset="0"/>
              </a:rPr>
              <a:t>4</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I was about ____________ (do)  my homework when the phone rang.</a:t>
            </a:r>
          </a:p>
          <a:p>
            <a:pPr algn="just"/>
            <a:r>
              <a:rPr lang="en-US" altLang="zh-CN" smtClean="0">
                <a:solidFill>
                  <a:srgbClr val="000000"/>
                </a:solidFill>
                <a:cs typeface="Times New Roman" panose="02020603050405020304" pitchFamily="18" charset="0"/>
              </a:rPr>
              <a:t>5</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He hurried into the carriage. The train __________ (leave)  in a few minutes.</a:t>
            </a:r>
            <a:endParaRPr lang="zh-CN" altLang="en-US" smtClean="0">
              <a:solidFill>
                <a:srgbClr val="000000"/>
              </a:solidFill>
              <a:cs typeface="Times New Roman" panose="02020603050405020304" pitchFamily="18" charset="0"/>
            </a:endParaRPr>
          </a:p>
        </p:txBody>
      </p:sp>
      <p:sp>
        <p:nvSpPr>
          <p:cNvPr id="580622" name="Rectangle 14"/>
          <p:cNvSpPr>
            <a:spLocks noChangeArrowheads="1"/>
          </p:cNvSpPr>
          <p:nvPr/>
        </p:nvSpPr>
        <p:spPr bwMode="auto">
          <a:xfrm>
            <a:off x="2411330" y="1651708"/>
            <a:ext cx="1185154"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will face</a:t>
            </a:r>
            <a:r>
              <a:rPr lang="zh-CN" altLang="en-US"/>
              <a:t>　</a:t>
            </a:r>
            <a:endParaRPr lang="en-US" altLang="zh-CN"/>
          </a:p>
        </p:txBody>
      </p:sp>
      <p:sp>
        <p:nvSpPr>
          <p:cNvPr id="580623" name="Rectangle 15"/>
          <p:cNvSpPr>
            <a:spLocks noChangeArrowheads="1"/>
          </p:cNvSpPr>
          <p:nvPr/>
        </p:nvSpPr>
        <p:spPr bwMode="auto">
          <a:xfrm>
            <a:off x="2536362" y="2464023"/>
            <a:ext cx="1454458"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would help</a:t>
            </a:r>
            <a:r>
              <a:rPr lang="zh-CN" altLang="en-US"/>
              <a:t>　</a:t>
            </a:r>
          </a:p>
        </p:txBody>
      </p:sp>
      <p:sp>
        <p:nvSpPr>
          <p:cNvPr id="580624" name="Rectangle 16"/>
          <p:cNvSpPr>
            <a:spLocks noChangeArrowheads="1"/>
          </p:cNvSpPr>
          <p:nvPr/>
        </p:nvSpPr>
        <p:spPr bwMode="auto">
          <a:xfrm>
            <a:off x="3167475" y="2896120"/>
            <a:ext cx="2061996"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would go/was going</a:t>
            </a:r>
            <a:endParaRPr lang="zh-CN" altLang="en-US"/>
          </a:p>
        </p:txBody>
      </p:sp>
      <p:sp>
        <p:nvSpPr>
          <p:cNvPr id="580625" name="Rectangle 17"/>
          <p:cNvSpPr>
            <a:spLocks noChangeArrowheads="1"/>
          </p:cNvSpPr>
          <p:nvPr/>
        </p:nvSpPr>
        <p:spPr bwMode="auto">
          <a:xfrm>
            <a:off x="2464914" y="3739581"/>
            <a:ext cx="864553"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to do</a:t>
            </a:r>
            <a:r>
              <a:rPr lang="zh-CN" altLang="en-US"/>
              <a:t>　</a:t>
            </a:r>
            <a:endParaRPr lang="en-US" altLang="zh-CN"/>
          </a:p>
        </p:txBody>
      </p:sp>
      <p:sp>
        <p:nvSpPr>
          <p:cNvPr id="580626" name="Rectangle 18"/>
          <p:cNvSpPr>
            <a:spLocks noChangeArrowheads="1"/>
          </p:cNvSpPr>
          <p:nvPr/>
        </p:nvSpPr>
        <p:spPr bwMode="auto">
          <a:xfrm>
            <a:off x="4734541" y="4137654"/>
            <a:ext cx="1273318"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was leaving</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80622"/>
                                        </p:tgtEl>
                                        <p:attrNameLst>
                                          <p:attrName>style.visibility</p:attrName>
                                        </p:attrNameLst>
                                      </p:cBhvr>
                                      <p:to>
                                        <p:strVal val="visible"/>
                                      </p:to>
                                    </p:set>
                                    <p:animEffect transition="in" filter="slide(fromBottom)">
                                      <p:cBhvr>
                                        <p:cTn id="7" dur="500"/>
                                        <p:tgtEl>
                                          <p:spTgt spid="58062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80623"/>
                                        </p:tgtEl>
                                        <p:attrNameLst>
                                          <p:attrName>style.visibility</p:attrName>
                                        </p:attrNameLst>
                                      </p:cBhvr>
                                      <p:to>
                                        <p:strVal val="visible"/>
                                      </p:to>
                                    </p:set>
                                    <p:animEffect transition="in" filter="slide(fromBottom)">
                                      <p:cBhvr>
                                        <p:cTn id="12" dur="500"/>
                                        <p:tgtEl>
                                          <p:spTgt spid="58062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80624"/>
                                        </p:tgtEl>
                                        <p:attrNameLst>
                                          <p:attrName>style.visibility</p:attrName>
                                        </p:attrNameLst>
                                      </p:cBhvr>
                                      <p:to>
                                        <p:strVal val="visible"/>
                                      </p:to>
                                    </p:set>
                                    <p:animEffect transition="in" filter="slide(fromBottom)">
                                      <p:cBhvr>
                                        <p:cTn id="17" dur="500"/>
                                        <p:tgtEl>
                                          <p:spTgt spid="580624"/>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580625"/>
                                        </p:tgtEl>
                                        <p:attrNameLst>
                                          <p:attrName>style.visibility</p:attrName>
                                        </p:attrNameLst>
                                      </p:cBhvr>
                                      <p:to>
                                        <p:strVal val="visible"/>
                                      </p:to>
                                    </p:set>
                                    <p:animEffect transition="in" filter="slide(fromBottom)">
                                      <p:cBhvr>
                                        <p:cTn id="22" dur="500"/>
                                        <p:tgtEl>
                                          <p:spTgt spid="580625"/>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580626"/>
                                        </p:tgtEl>
                                        <p:attrNameLst>
                                          <p:attrName>style.visibility</p:attrName>
                                        </p:attrNameLst>
                                      </p:cBhvr>
                                      <p:to>
                                        <p:strVal val="visible"/>
                                      </p:to>
                                    </p:set>
                                    <p:animEffect transition="in" filter="slide(fromBottom)">
                                      <p:cBhvr>
                                        <p:cTn id="27" dur="500"/>
                                        <p:tgtEl>
                                          <p:spTgt spid="580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0622" grpId="0"/>
      <p:bldP spid="580623" grpId="0"/>
      <p:bldP spid="580624" grpId="0"/>
      <p:bldP spid="580625" grpId="0"/>
      <p:bldP spid="5806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7586" name="Rectangle 2"/>
          <p:cNvSpPr>
            <a:spLocks noGrp="1" noChangeArrowheads="1"/>
          </p:cNvSpPr>
          <p:nvPr>
            <p:ph type="body" idx="1"/>
          </p:nvPr>
        </p:nvSpPr>
        <p:spPr>
          <a:xfrm>
            <a:off x="539424" y="843958"/>
            <a:ext cx="8029429" cy="3808682"/>
          </a:xfrm>
        </p:spPr>
        <p:txBody>
          <a:bodyPr/>
          <a:lstStyle/>
          <a:p>
            <a:pPr algn="just"/>
            <a:r>
              <a:rPr lang="en-US" altLang="zh-CN" smtClean="0">
                <a:solidFill>
                  <a:srgbClr val="000000"/>
                </a:solidFill>
                <a:cs typeface="Times New Roman" panose="02020603050405020304" pitchFamily="18" charset="0"/>
              </a:rPr>
              <a:t>6</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I feel so excited! At this time tomorrow morning I ____________ (fly) to Shanghai. </a:t>
            </a:r>
          </a:p>
          <a:p>
            <a:pPr algn="just"/>
            <a:r>
              <a:rPr lang="en-US" altLang="zh-CN" smtClean="0">
                <a:solidFill>
                  <a:srgbClr val="000000"/>
                </a:solidFill>
                <a:cs typeface="Times New Roman" panose="02020603050405020304" pitchFamily="18" charset="0"/>
              </a:rPr>
              <a:t>7</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The discovery of gold in Australia led thousands to believe that a fortune was ____________ (make). </a:t>
            </a:r>
          </a:p>
          <a:p>
            <a:pPr algn="just"/>
            <a:r>
              <a:rPr lang="en-US" altLang="zh-CN" smtClean="0">
                <a:solidFill>
                  <a:srgbClr val="000000"/>
                </a:solidFill>
                <a:cs typeface="Times New Roman" panose="02020603050405020304" pitchFamily="18" charset="0"/>
              </a:rPr>
              <a:t>8</a:t>
            </a:r>
            <a:r>
              <a:rPr lang="zh-CN" altLang="en-US" smtClean="0">
                <a:solidFill>
                  <a:srgbClr val="000000"/>
                </a:solidFill>
                <a:cs typeface="Times New Roman" panose="02020603050405020304" pitchFamily="18" charset="0"/>
              </a:rPr>
              <a:t>．</a:t>
            </a:r>
            <a:r>
              <a:rPr lang="en-US" altLang="zh-CN" smtClean="0">
                <a:solidFill>
                  <a:srgbClr val="000000"/>
                </a:solidFill>
                <a:latin typeface="Courier New" panose="02070309020205020404"/>
                <a:cs typeface="Times New Roman" panose="02020603050405020304" pitchFamily="18" charset="0"/>
              </a:rPr>
              <a:t>—</a:t>
            </a:r>
            <a:r>
              <a:rPr lang="en-US" altLang="zh-CN" smtClean="0">
                <a:solidFill>
                  <a:srgbClr val="000000"/>
                </a:solidFill>
                <a:cs typeface="Times New Roman" panose="02020603050405020304" pitchFamily="18" charset="0"/>
              </a:rPr>
              <a:t>Could I use your car tomorrow morning?</a:t>
            </a:r>
          </a:p>
          <a:p>
            <a:pPr algn="just"/>
            <a:r>
              <a:rPr lang="en-US" altLang="zh-CN" smtClean="0">
                <a:solidFill>
                  <a:srgbClr val="000000"/>
                </a:solidFill>
                <a:cs typeface="Times New Roman" panose="02020603050405020304" pitchFamily="18" charset="0"/>
              </a:rPr>
              <a:t> </a:t>
            </a:r>
            <a:r>
              <a:rPr lang="en-US" altLang="zh-CN" smtClean="0">
                <a:solidFill>
                  <a:srgbClr val="000000"/>
                </a:solidFill>
                <a:latin typeface="Courier New" panose="02070309020205020404"/>
                <a:cs typeface="Times New Roman" panose="02020603050405020304" pitchFamily="18" charset="0"/>
              </a:rPr>
              <a:t>—</a:t>
            </a:r>
            <a:r>
              <a:rPr lang="en-US" altLang="zh-CN" smtClean="0">
                <a:solidFill>
                  <a:srgbClr val="000000"/>
                </a:solidFill>
                <a:cs typeface="Times New Roman" panose="02020603050405020304" pitchFamily="18" charset="0"/>
              </a:rPr>
              <a:t>Sure. I ________________ (write)  a report at home.</a:t>
            </a:r>
          </a:p>
          <a:p>
            <a:pPr algn="just"/>
            <a:r>
              <a:rPr lang="en-US" altLang="zh-CN" smtClean="0">
                <a:solidFill>
                  <a:srgbClr val="000000"/>
                </a:solidFill>
                <a:cs typeface="Times New Roman" panose="02020603050405020304" pitchFamily="18" charset="0"/>
              </a:rPr>
              <a:t>9</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It was reported that another bridge ____________________(build) across the Yangtze River the next year.</a:t>
            </a:r>
          </a:p>
          <a:p>
            <a:pPr algn="just"/>
            <a:r>
              <a:rPr lang="en-US" altLang="zh-CN" smtClean="0">
                <a:solidFill>
                  <a:srgbClr val="000000"/>
                </a:solidFill>
                <a:cs typeface="Times New Roman" panose="02020603050405020304" pitchFamily="18" charset="0"/>
              </a:rPr>
              <a:t>10</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Nobody knew what ________________ (happen) after a hundred years.</a:t>
            </a:r>
            <a:endParaRPr lang="zh-CN" altLang="en-US" smtClean="0">
              <a:solidFill>
                <a:srgbClr val="000000"/>
              </a:solidFill>
              <a:cs typeface="Times New Roman" panose="02020603050405020304" pitchFamily="18" charset="0"/>
            </a:endParaRPr>
          </a:p>
        </p:txBody>
      </p:sp>
      <p:sp>
        <p:nvSpPr>
          <p:cNvPr id="707587" name="Rectangle 3"/>
          <p:cNvSpPr>
            <a:spLocks noChangeArrowheads="1"/>
          </p:cNvSpPr>
          <p:nvPr/>
        </p:nvSpPr>
        <p:spPr bwMode="auto">
          <a:xfrm>
            <a:off x="6350430" y="895836"/>
            <a:ext cx="1640407"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will be flying</a:t>
            </a:r>
            <a:r>
              <a:rPr lang="zh-CN" altLang="en-US"/>
              <a:t>　</a:t>
            </a:r>
            <a:endParaRPr lang="en-US" altLang="zh-CN"/>
          </a:p>
        </p:txBody>
      </p:sp>
      <p:sp>
        <p:nvSpPr>
          <p:cNvPr id="707588" name="Rectangle 4"/>
          <p:cNvSpPr>
            <a:spLocks noChangeArrowheads="1"/>
          </p:cNvSpPr>
          <p:nvPr/>
        </p:nvSpPr>
        <p:spPr bwMode="auto">
          <a:xfrm>
            <a:off x="774007" y="2121202"/>
            <a:ext cx="1215610"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to be made</a:t>
            </a:r>
            <a:endParaRPr lang="zh-CN" altLang="en-US"/>
          </a:p>
        </p:txBody>
      </p:sp>
      <p:sp>
        <p:nvSpPr>
          <p:cNvPr id="707589" name="Rectangle 5"/>
          <p:cNvSpPr>
            <a:spLocks noChangeArrowheads="1"/>
          </p:cNvSpPr>
          <p:nvPr/>
        </p:nvSpPr>
        <p:spPr bwMode="auto">
          <a:xfrm>
            <a:off x="1661138" y="2928953"/>
            <a:ext cx="1794295"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will be writing</a:t>
            </a:r>
            <a:r>
              <a:rPr lang="zh-CN" altLang="en-US"/>
              <a:t>　</a:t>
            </a:r>
            <a:endParaRPr lang="en-US" altLang="zh-CN"/>
          </a:p>
        </p:txBody>
      </p:sp>
      <p:sp>
        <p:nvSpPr>
          <p:cNvPr id="707590" name="Rectangle 6"/>
          <p:cNvSpPr>
            <a:spLocks noChangeArrowheads="1"/>
          </p:cNvSpPr>
          <p:nvPr/>
        </p:nvSpPr>
        <p:spPr bwMode="auto">
          <a:xfrm>
            <a:off x="4804798" y="3381783"/>
            <a:ext cx="1781471"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would be built</a:t>
            </a:r>
            <a:r>
              <a:rPr lang="zh-CN" altLang="en-US"/>
              <a:t>　</a:t>
            </a:r>
          </a:p>
        </p:txBody>
      </p:sp>
      <p:sp>
        <p:nvSpPr>
          <p:cNvPr id="707591" name="Rectangle 7"/>
          <p:cNvSpPr>
            <a:spLocks noChangeArrowheads="1"/>
          </p:cNvSpPr>
          <p:nvPr/>
        </p:nvSpPr>
        <p:spPr bwMode="auto">
          <a:xfrm>
            <a:off x="3059114" y="4137654"/>
            <a:ext cx="1529799"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would happen</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07587"/>
                                        </p:tgtEl>
                                        <p:attrNameLst>
                                          <p:attrName>style.visibility</p:attrName>
                                        </p:attrNameLst>
                                      </p:cBhvr>
                                      <p:to>
                                        <p:strVal val="visible"/>
                                      </p:to>
                                    </p:set>
                                    <p:animEffect transition="in" filter="slide(fromBottom)">
                                      <p:cBhvr>
                                        <p:cTn id="7" dur="500"/>
                                        <p:tgtEl>
                                          <p:spTgt spid="70758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07588"/>
                                        </p:tgtEl>
                                        <p:attrNameLst>
                                          <p:attrName>style.visibility</p:attrName>
                                        </p:attrNameLst>
                                      </p:cBhvr>
                                      <p:to>
                                        <p:strVal val="visible"/>
                                      </p:to>
                                    </p:set>
                                    <p:animEffect transition="in" filter="slide(fromBottom)">
                                      <p:cBhvr>
                                        <p:cTn id="12" dur="500"/>
                                        <p:tgtEl>
                                          <p:spTgt spid="70758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07589"/>
                                        </p:tgtEl>
                                        <p:attrNameLst>
                                          <p:attrName>style.visibility</p:attrName>
                                        </p:attrNameLst>
                                      </p:cBhvr>
                                      <p:to>
                                        <p:strVal val="visible"/>
                                      </p:to>
                                    </p:set>
                                    <p:animEffect transition="in" filter="slide(fromBottom)">
                                      <p:cBhvr>
                                        <p:cTn id="17" dur="500"/>
                                        <p:tgtEl>
                                          <p:spTgt spid="707589"/>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07590"/>
                                        </p:tgtEl>
                                        <p:attrNameLst>
                                          <p:attrName>style.visibility</p:attrName>
                                        </p:attrNameLst>
                                      </p:cBhvr>
                                      <p:to>
                                        <p:strVal val="visible"/>
                                      </p:to>
                                    </p:set>
                                    <p:animEffect transition="in" filter="slide(fromBottom)">
                                      <p:cBhvr>
                                        <p:cTn id="22" dur="500"/>
                                        <p:tgtEl>
                                          <p:spTgt spid="707590"/>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07591"/>
                                        </p:tgtEl>
                                        <p:attrNameLst>
                                          <p:attrName>style.visibility</p:attrName>
                                        </p:attrNameLst>
                                      </p:cBhvr>
                                      <p:to>
                                        <p:strVal val="visible"/>
                                      </p:to>
                                    </p:set>
                                    <p:animEffect transition="in" filter="slide(fromBottom)">
                                      <p:cBhvr>
                                        <p:cTn id="27" dur="500"/>
                                        <p:tgtEl>
                                          <p:spTgt spid="7075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7587" grpId="0"/>
      <p:bldP spid="707588" grpId="0"/>
      <p:bldP spid="707589" grpId="0"/>
      <p:bldP spid="707590" grpId="0"/>
      <p:bldP spid="70759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0" name="Rectangle 2"/>
          <p:cNvSpPr>
            <a:spLocks noGrp="1" noChangeArrowheads="1"/>
          </p:cNvSpPr>
          <p:nvPr>
            <p:ph type="body" idx="1"/>
          </p:nvPr>
        </p:nvSpPr>
        <p:spPr>
          <a:xfrm>
            <a:off x="539424" y="1005846"/>
            <a:ext cx="8029429" cy="3393184"/>
          </a:xfrm>
        </p:spPr>
        <p:txBody>
          <a:bodyPr/>
          <a:lstStyle/>
          <a:p>
            <a:pPr algn="just"/>
            <a:r>
              <a:rPr lang="en-US" altLang="zh-CN" smtClean="0">
                <a:solidFill>
                  <a:srgbClr val="000000"/>
                </a:solidFill>
                <a:ea typeface="黑体" panose="02010609060101010101" pitchFamily="49" charset="-122"/>
                <a:cs typeface="Times New Roman" panose="02020603050405020304" pitchFamily="18" charset="0"/>
              </a:rPr>
              <a:t>Ⅱ</a:t>
            </a:r>
            <a:r>
              <a:rPr lang="en-US" altLang="zh-CN" smtClean="0">
                <a:solidFill>
                  <a:srgbClr val="000000"/>
                </a:solidFill>
                <a:ea typeface="黑体" panose="02010609060101010101" pitchFamily="49" charset="-122"/>
                <a:cs typeface="Courier New" panose="02070309020205020404" pitchFamily="49" charset="0"/>
              </a:rPr>
              <a:t>.</a:t>
            </a:r>
            <a:r>
              <a:rPr lang="zh-CN" altLang="en-US" smtClean="0">
                <a:solidFill>
                  <a:srgbClr val="000000"/>
                </a:solidFill>
                <a:ea typeface="黑体" panose="02010609060101010101" pitchFamily="49" charset="-122"/>
                <a:cs typeface="Times New Roman" panose="02020603050405020304" pitchFamily="18" charset="0"/>
              </a:rPr>
              <a:t>语法与写作</a:t>
            </a:r>
            <a:endParaRPr lang="zh-CN" altLang="en-US"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1</a:t>
            </a:r>
            <a:r>
              <a:rPr lang="zh-CN" altLang="en-US" smtClean="0">
                <a:solidFill>
                  <a:srgbClr val="000000"/>
                </a:solidFill>
                <a:cs typeface="Times New Roman" panose="02020603050405020304" pitchFamily="18" charset="0"/>
              </a:rPr>
              <a:t>．</a:t>
            </a:r>
            <a:r>
              <a:rPr lang="zh-CN" altLang="en-US" smtClean="0">
                <a:solidFill>
                  <a:srgbClr val="000000"/>
                </a:solidFill>
                <a:ea typeface="仿宋_GB2312" pitchFamily="49" charset="-122"/>
              </a:rPr>
              <a:t>他</a:t>
            </a:r>
            <a:r>
              <a:rPr lang="zh-CN" altLang="en-US" smtClean="0">
                <a:solidFill>
                  <a:srgbClr val="000000"/>
                </a:solidFill>
                <a:cs typeface="Times New Roman" panose="02020603050405020304" pitchFamily="18" charset="0"/>
              </a:rPr>
              <a:t>答应过来，可现在还没到。</a:t>
            </a:r>
          </a:p>
          <a:p>
            <a:pPr algn="just"/>
            <a:r>
              <a:rPr lang="en-US" altLang="zh-CN" smtClean="0">
                <a:solidFill>
                  <a:srgbClr val="000000"/>
                </a:solidFill>
                <a:cs typeface="Times New Roman" panose="02020603050405020304" pitchFamily="18" charset="0"/>
              </a:rPr>
              <a:t>He promised that he ____________</a:t>
            </a:r>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but he hasn't arrived until now.</a:t>
            </a:r>
          </a:p>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．我刚要打开电脑电源，这时停电了。</a:t>
            </a:r>
          </a:p>
          <a:p>
            <a:pPr algn="just"/>
            <a:r>
              <a:rPr lang="en-US" altLang="zh-CN" smtClean="0">
                <a:solidFill>
                  <a:srgbClr val="000000"/>
                </a:solidFill>
                <a:cs typeface="Times New Roman" panose="02020603050405020304" pitchFamily="18" charset="0"/>
              </a:rPr>
              <a:t>I ____________________ the power of the computer _______ the electricity was cut off.</a:t>
            </a:r>
          </a:p>
          <a:p>
            <a:pPr algn="just"/>
            <a:r>
              <a:rPr lang="en-US" altLang="zh-CN" smtClean="0">
                <a:solidFill>
                  <a:srgbClr val="000000"/>
                </a:solidFill>
                <a:cs typeface="Times New Roman" panose="02020603050405020304" pitchFamily="18" charset="0"/>
              </a:rPr>
              <a:t>3</a:t>
            </a:r>
            <a:r>
              <a:rPr lang="zh-CN" altLang="en-US" smtClean="0">
                <a:solidFill>
                  <a:srgbClr val="000000"/>
                </a:solidFill>
                <a:cs typeface="Times New Roman" panose="02020603050405020304" pitchFamily="18" charset="0"/>
              </a:rPr>
              <a:t>．他说他退休后要住在乡下。</a:t>
            </a:r>
          </a:p>
          <a:p>
            <a:pPr algn="just"/>
            <a:r>
              <a:rPr lang="en-US" altLang="zh-CN" smtClean="0">
                <a:solidFill>
                  <a:srgbClr val="000000"/>
                </a:solidFill>
                <a:cs typeface="Times New Roman" panose="02020603050405020304" pitchFamily="18" charset="0"/>
              </a:rPr>
              <a:t>He said that he ___________________in the countryside when he retired.</a:t>
            </a:r>
            <a:endParaRPr lang="zh-CN" altLang="en-US" smtClean="0">
              <a:solidFill>
                <a:srgbClr val="000000"/>
              </a:solidFill>
              <a:cs typeface="Times New Roman" panose="02020603050405020304" pitchFamily="18" charset="0"/>
            </a:endParaRPr>
          </a:p>
        </p:txBody>
      </p:sp>
      <p:sp>
        <p:nvSpPr>
          <p:cNvPr id="708611" name="Rectangle 3"/>
          <p:cNvSpPr>
            <a:spLocks noChangeArrowheads="1"/>
          </p:cNvSpPr>
          <p:nvPr/>
        </p:nvSpPr>
        <p:spPr bwMode="auto">
          <a:xfrm>
            <a:off x="2717360" y="1868352"/>
            <a:ext cx="1544226"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would come</a:t>
            </a:r>
            <a:r>
              <a:rPr lang="zh-CN" altLang="en-US"/>
              <a:t>　</a:t>
            </a:r>
            <a:endParaRPr lang="en-US" altLang="zh-CN"/>
          </a:p>
        </p:txBody>
      </p:sp>
      <p:sp>
        <p:nvSpPr>
          <p:cNvPr id="708612" name="Rectangle 4"/>
          <p:cNvSpPr>
            <a:spLocks noChangeArrowheads="1"/>
          </p:cNvSpPr>
          <p:nvPr/>
        </p:nvSpPr>
        <p:spPr bwMode="auto">
          <a:xfrm>
            <a:off x="899039" y="2679477"/>
            <a:ext cx="2409848"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was about to turn on</a:t>
            </a:r>
            <a:r>
              <a:rPr lang="zh-CN" altLang="en-US"/>
              <a:t>　</a:t>
            </a:r>
          </a:p>
        </p:txBody>
      </p:sp>
      <p:sp>
        <p:nvSpPr>
          <p:cNvPr id="708613" name="Rectangle 5"/>
          <p:cNvSpPr>
            <a:spLocks noChangeArrowheads="1"/>
          </p:cNvSpPr>
          <p:nvPr/>
        </p:nvSpPr>
        <p:spPr bwMode="auto">
          <a:xfrm>
            <a:off x="5921750" y="2679477"/>
            <a:ext cx="664177"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when</a:t>
            </a:r>
            <a:endParaRPr lang="zh-CN" altLang="en-US"/>
          </a:p>
        </p:txBody>
      </p:sp>
      <p:sp>
        <p:nvSpPr>
          <p:cNvPr id="708614" name="Rectangle 6"/>
          <p:cNvSpPr>
            <a:spLocks noChangeArrowheads="1"/>
          </p:cNvSpPr>
          <p:nvPr/>
        </p:nvSpPr>
        <p:spPr bwMode="auto">
          <a:xfrm>
            <a:off x="2357744" y="3919324"/>
            <a:ext cx="1818339"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was going to live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08611"/>
                                        </p:tgtEl>
                                        <p:attrNameLst>
                                          <p:attrName>style.visibility</p:attrName>
                                        </p:attrNameLst>
                                      </p:cBhvr>
                                      <p:to>
                                        <p:strVal val="visible"/>
                                      </p:to>
                                    </p:set>
                                    <p:animEffect transition="in" filter="slide(fromBottom)">
                                      <p:cBhvr>
                                        <p:cTn id="7" dur="500"/>
                                        <p:tgtEl>
                                          <p:spTgt spid="70861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08612"/>
                                        </p:tgtEl>
                                        <p:attrNameLst>
                                          <p:attrName>style.visibility</p:attrName>
                                        </p:attrNameLst>
                                      </p:cBhvr>
                                      <p:to>
                                        <p:strVal val="visible"/>
                                      </p:to>
                                    </p:set>
                                    <p:animEffect transition="in" filter="slide(fromBottom)">
                                      <p:cBhvr>
                                        <p:cTn id="12" dur="500"/>
                                        <p:tgtEl>
                                          <p:spTgt spid="70861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08613"/>
                                        </p:tgtEl>
                                        <p:attrNameLst>
                                          <p:attrName>style.visibility</p:attrName>
                                        </p:attrNameLst>
                                      </p:cBhvr>
                                      <p:to>
                                        <p:strVal val="visible"/>
                                      </p:to>
                                    </p:set>
                                    <p:animEffect transition="in" filter="slide(fromBottom)">
                                      <p:cBhvr>
                                        <p:cTn id="17" dur="500"/>
                                        <p:tgtEl>
                                          <p:spTgt spid="708613"/>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08614"/>
                                        </p:tgtEl>
                                        <p:attrNameLst>
                                          <p:attrName>style.visibility</p:attrName>
                                        </p:attrNameLst>
                                      </p:cBhvr>
                                      <p:to>
                                        <p:strVal val="visible"/>
                                      </p:to>
                                    </p:set>
                                    <p:animEffect transition="in" filter="slide(fromBottom)">
                                      <p:cBhvr>
                                        <p:cTn id="22" dur="500"/>
                                        <p:tgtEl>
                                          <p:spTgt spid="7086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8611" grpId="0"/>
      <p:bldP spid="708612" grpId="0"/>
      <p:bldP spid="708613" grpId="0"/>
      <p:bldP spid="708614" grpId="0"/>
    </p:bldLst>
  </p:timing>
</p:sld>
</file>

<file path=ppt/theme/theme1.xml><?xml version="1.0" encoding="utf-8"?>
<a:theme xmlns:a="http://schemas.openxmlformats.org/drawingml/2006/main" name="WWW.2PPT.COM&#10;">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2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2316</Words>
  <Application>Microsoft Office PowerPoint</Application>
  <PresentationFormat>全屏显示(16:9)</PresentationFormat>
  <Paragraphs>176</Paragraphs>
  <Slides>31</Slides>
  <Notes>0</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1</vt:i4>
      </vt:variant>
      <vt:variant>
        <vt:lpstr>幻灯片标题</vt:lpstr>
      </vt:variant>
      <vt:variant>
        <vt:i4>31</vt:i4>
      </vt:variant>
    </vt:vector>
  </HeadingPairs>
  <TitlesOfParts>
    <vt:vector size="46" baseType="lpstr">
      <vt:lpstr>IPAPANNEW</vt:lpstr>
      <vt:lpstr>方正大标宋_GBK</vt:lpstr>
      <vt:lpstr>方正楷体_GBK</vt:lpstr>
      <vt:lpstr>仿宋_GB2312</vt:lpstr>
      <vt:lpstr>黑体</vt:lpstr>
      <vt:lpstr>华文新魏</vt:lpstr>
      <vt:lpstr>楷体_GB2312</vt:lpstr>
      <vt:lpstr>宋体</vt:lpstr>
      <vt:lpstr>微软雅黑</vt:lpstr>
      <vt:lpstr>Arial</vt:lpstr>
      <vt:lpstr>Calibri</vt:lpstr>
      <vt:lpstr>Courier New</vt:lpstr>
      <vt:lpstr>Times New Roman</vt:lpstr>
      <vt:lpstr>WWW.2PPT.COM
</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2016-01-26T01:00:00Z</dcterms:created>
  <dcterms:modified xsi:type="dcterms:W3CDTF">2023-01-16T18:48:08Z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E76F2BFECE5B45839B85939A824F520F</vt:lpwstr>
  </property>
  <property fmtid="{A09F084E-AD41-489F-8076-AA5BE3082BCA}" pid="100">
    <vt:ui4>5</vt:ui4>
  </property>
  <property fmtid="{64440492-4C8B-11D1-8B70-080036B11A03}" pid="11">
    <vt:lpwstr>www.2ppt.com-爱PPT提供资源下载</vt:lpwstr>
  </property>
</Properties>
</file>