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24"/>
  </p:notesMasterIdLst>
  <p:sldIdLst>
    <p:sldId id="257" r:id="rId2"/>
    <p:sldId id="259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1" r:id="rId15"/>
    <p:sldId id="272" r:id="rId16"/>
    <p:sldId id="273" r:id="rId17"/>
    <p:sldId id="274" r:id="rId18"/>
    <p:sldId id="275" r:id="rId19"/>
    <p:sldId id="276" r:id="rId20"/>
    <p:sldId id="277" r:id="rId21"/>
    <p:sldId id="278" r:id="rId22"/>
    <p:sldId id="258" r:id="rId23"/>
  </p:sldIdLst>
  <p:sldSz cx="12192000" cy="6858000"/>
  <p:notesSz cx="6858000" cy="9144000"/>
  <p:embeddedFontLst>
    <p:embeddedFont>
      <p:font typeface="微软雅黑" panose="020B0503020204020204" pitchFamily="34" charset="-122"/>
      <p:regular r:id="rId25"/>
      <p:bold r:id="rId26"/>
    </p:embeddedFont>
    <p:embeddedFont>
      <p:font typeface="Calibri" panose="020F0502020204030204" pitchFamily="34" charset="0"/>
      <p:regular r:id="rId27"/>
      <p:bold r:id="rId28"/>
      <p:italic r:id="rId29"/>
      <p:boldItalic r:id="rId30"/>
    </p:embeddedFont>
    <p:embeddedFont>
      <p:font typeface="FandolFang R" panose="02010600030101010101" charset="-122"/>
      <p:regular r:id="rId31"/>
    </p:embeddedFont>
  </p:embeddedFont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92256"/>
    <a:srgbClr val="EFEFE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03" d="100"/>
          <a:sy n="103" d="100"/>
        </p:scale>
        <p:origin x="774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2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1.fntdata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5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4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7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3.fntdata"/><Relationship Id="rId30" Type="http://schemas.openxmlformats.org/officeDocument/2006/relationships/font" Target="fonts/font6.fntdata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FandolFang R" panose="02010600030101010101" pitchFamily="50" charset="-122"/>
                <a:ea typeface="FandolFang R" panose="02010600030101010101" pitchFamily="50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FandolFang R" panose="02010600030101010101" pitchFamily="50" charset="-122"/>
                <a:ea typeface="FandolFang R" panose="02010600030101010101" pitchFamily="50" charset="-122"/>
              </a:defRPr>
            </a:lvl1pPr>
          </a:lstStyle>
          <a:p>
            <a:fld id="{34C9E96B-7563-4DAC-9977-C7DB75FD7C16}" type="datetimeFigureOut">
              <a:rPr lang="zh-CN" altLang="en-US" smtClean="0"/>
              <a:t>2023-01-10</a:t>
            </a:fld>
            <a:endParaRPr lang="zh-CN" altLang="en-US" dirty="0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 dirty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二级</a:t>
            </a:r>
          </a:p>
          <a:p>
            <a:pPr lvl="2"/>
            <a:r>
              <a:rPr lang="zh-CN" altLang="en-US" dirty="0"/>
              <a:t>三级</a:t>
            </a:r>
          </a:p>
          <a:p>
            <a:pPr lvl="3"/>
            <a:r>
              <a:rPr lang="zh-CN" altLang="en-US" dirty="0"/>
              <a:t>四级</a:t>
            </a:r>
          </a:p>
          <a:p>
            <a:pPr lvl="4"/>
            <a:r>
              <a:rPr lang="zh-CN" altLang="en-US" dirty="0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FandolFang R" panose="02010600030101010101" pitchFamily="50" charset="-122"/>
                <a:ea typeface="FandolFang R" panose="02010600030101010101" pitchFamily="50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FandolFang R" panose="02010600030101010101" pitchFamily="50" charset="-122"/>
                <a:ea typeface="FandolFang R" panose="02010600030101010101" pitchFamily="50" charset="-122"/>
              </a:defRPr>
            </a:lvl1pPr>
          </a:lstStyle>
          <a:p>
            <a:fld id="{6592E2CF-6EA9-428E-9652-CA3F57ECFF16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FandolFang R" panose="02010600030101010101" pitchFamily="50" charset="-122"/>
        <a:ea typeface="FandolFang R" panose="02010600030101010101" pitchFamily="50" charset="-122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FandolFang R" panose="02010600030101010101" pitchFamily="50" charset="-122"/>
        <a:ea typeface="FandolFang R" panose="02010600030101010101" pitchFamily="50" charset="-122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FandolFang R" panose="02010600030101010101" pitchFamily="50" charset="-122"/>
        <a:ea typeface="FandolFang R" panose="02010600030101010101" pitchFamily="50" charset="-122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FandolFang R" panose="02010600030101010101" pitchFamily="50" charset="-122"/>
        <a:ea typeface="FandolFang R" panose="02010600030101010101" pitchFamily="50" charset="-122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FandolFang R" panose="02010600030101010101" pitchFamily="50" charset="-122"/>
        <a:ea typeface="FandolFang R" panose="02010600030101010101" pitchFamily="50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592E2CF-6EA9-428E-9652-CA3F57ECFF16}" type="slidenum">
              <a:rPr lang="zh-CN" altLang="en-US" smtClean="0"/>
              <a:t>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592E2CF-6EA9-428E-9652-CA3F57ECFF16}" type="slidenum">
              <a:rPr lang="zh-CN" altLang="en-US" smtClean="0"/>
              <a:t>10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592E2CF-6EA9-428E-9652-CA3F57ECFF16}" type="slidenum">
              <a:rPr lang="zh-CN" altLang="en-US" smtClean="0"/>
              <a:t>11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592E2CF-6EA9-428E-9652-CA3F57ECFF16}" type="slidenum">
              <a:rPr lang="zh-CN" altLang="en-US" smtClean="0"/>
              <a:t>12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592E2CF-6EA9-428E-9652-CA3F57ECFF16}" type="slidenum">
              <a:rPr lang="zh-CN" altLang="en-US" smtClean="0"/>
              <a:t>13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592E2CF-6EA9-428E-9652-CA3F57ECFF16}" type="slidenum">
              <a:rPr lang="zh-CN" altLang="en-US" smtClean="0"/>
              <a:t>14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592E2CF-6EA9-428E-9652-CA3F57ECFF16}" type="slidenum">
              <a:rPr lang="zh-CN" altLang="en-US" smtClean="0"/>
              <a:t>15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592E2CF-6EA9-428E-9652-CA3F57ECFF16}" type="slidenum">
              <a:rPr lang="zh-CN" altLang="en-US" smtClean="0"/>
              <a:t>16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592E2CF-6EA9-428E-9652-CA3F57ECFF16}" type="slidenum">
              <a:rPr lang="zh-CN" altLang="en-US" smtClean="0"/>
              <a:t>17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592E2CF-6EA9-428E-9652-CA3F57ECFF16}" type="slidenum">
              <a:rPr lang="zh-CN" altLang="en-US" smtClean="0"/>
              <a:t>18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592E2CF-6EA9-428E-9652-CA3F57ECFF16}" type="slidenum">
              <a:rPr lang="zh-CN" altLang="en-US" smtClean="0"/>
              <a:t>19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592E2CF-6EA9-428E-9652-CA3F57ECFF16}" type="slidenum">
              <a:rPr lang="zh-CN" altLang="en-US" smtClean="0"/>
              <a:t>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592E2CF-6EA9-428E-9652-CA3F57ECFF16}" type="slidenum">
              <a:rPr lang="zh-CN" altLang="en-US" smtClean="0"/>
              <a:t>20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592E2CF-6EA9-428E-9652-CA3F57ECFF16}" type="slidenum">
              <a:rPr lang="zh-CN" altLang="en-US" smtClean="0"/>
              <a:t>21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592E2CF-6EA9-428E-9652-CA3F57ECFF16}" type="slidenum">
              <a:rPr lang="zh-CN" altLang="en-US" smtClean="0"/>
              <a:t>22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592E2CF-6EA9-428E-9652-CA3F57ECFF16}" type="slidenum">
              <a:rPr lang="zh-CN" altLang="en-US" smtClean="0"/>
              <a:t>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592E2CF-6EA9-428E-9652-CA3F57ECFF16}" type="slidenum">
              <a:rPr lang="zh-CN" altLang="en-US" smtClean="0"/>
              <a:t>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592E2CF-6EA9-428E-9652-CA3F57ECFF16}" type="slidenum">
              <a:rPr lang="zh-CN" altLang="en-US" smtClean="0"/>
              <a:t>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592E2CF-6EA9-428E-9652-CA3F57ECFF16}" type="slidenum">
              <a:rPr lang="zh-CN" altLang="en-US" smtClean="0"/>
              <a:t>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592E2CF-6EA9-428E-9652-CA3F57ECFF16}" type="slidenum">
              <a:rPr lang="zh-CN" altLang="en-US" smtClean="0"/>
              <a:t>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592E2CF-6EA9-428E-9652-CA3F57ECFF16}" type="slidenum">
              <a:rPr lang="zh-CN" altLang="en-US" smtClean="0"/>
              <a:t>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592E2CF-6EA9-428E-9652-CA3F57ECFF16}" type="slidenum">
              <a:rPr lang="zh-CN" altLang="en-US" smtClean="0"/>
              <a:t>9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700" y="220132"/>
            <a:ext cx="965200" cy="643467"/>
          </a:xfrm>
          <a:prstGeom prst="rect">
            <a:avLst/>
          </a:prstGeom>
        </p:spPr>
      </p:pic>
      <p:sp>
        <p:nvSpPr>
          <p:cNvPr id="9" name="矩形: 圆角 8"/>
          <p:cNvSpPr/>
          <p:nvPr userDrawn="1"/>
        </p:nvSpPr>
        <p:spPr>
          <a:xfrm>
            <a:off x="876300" y="1206500"/>
            <a:ext cx="10439400" cy="5168900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05D328-291A-47AC-BDFD-986BBBD9F7A5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3A03F8-67D8-4B14-B435-8036BD8CFE8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81" t="4315" r="4649" b="4315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矩形 1"/>
          <p:cNvSpPr/>
          <p:nvPr/>
        </p:nvSpPr>
        <p:spPr>
          <a:xfrm>
            <a:off x="1282700" y="961192"/>
            <a:ext cx="9626600" cy="4258508"/>
          </a:xfrm>
          <a:prstGeom prst="rect">
            <a:avLst/>
          </a:prstGeom>
          <a:solidFill>
            <a:srgbClr val="292256">
              <a:alpha val="8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grpSp>
        <p:nvGrpSpPr>
          <p:cNvPr id="12" name="组合 11"/>
          <p:cNvGrpSpPr/>
          <p:nvPr/>
        </p:nvGrpSpPr>
        <p:grpSpPr>
          <a:xfrm>
            <a:off x="1854221" y="1442411"/>
            <a:ext cx="8157526" cy="2202489"/>
            <a:chOff x="-406032" y="2664882"/>
            <a:chExt cx="6987288" cy="2202489"/>
          </a:xfrm>
        </p:grpSpPr>
        <p:sp>
          <p:nvSpPr>
            <p:cNvPr id="13" name="文本框 12"/>
            <p:cNvSpPr txBox="1"/>
            <p:nvPr/>
          </p:nvSpPr>
          <p:spPr>
            <a:xfrm>
              <a:off x="-406032" y="2664882"/>
              <a:ext cx="6987288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dist">
                <a:defRPr/>
              </a:pPr>
              <a:r>
                <a:rPr lang="en-US" altLang="zh-CN" sz="4800" b="1" dirty="0">
                  <a:solidFill>
                    <a:schemeClr val="bg1"/>
                  </a:solidFill>
                  <a:latin typeface="Arial" panose="020B0604020202020204" pitchFamily="34" charset="0"/>
                  <a:ea typeface="思源黑体 CN Regular" panose="020B0500000000000000" pitchFamily="34" charset="-122"/>
                  <a:cs typeface="+mn-ea"/>
                  <a:sym typeface="Arial" panose="020B0604020202020204" pitchFamily="34" charset="0"/>
                </a:rPr>
                <a:t>《</a:t>
              </a:r>
              <a:r>
                <a:rPr lang="zh-CN" altLang="en-US" sz="4800" b="1" dirty="0">
                  <a:solidFill>
                    <a:schemeClr val="bg1"/>
                  </a:solidFill>
                  <a:latin typeface="Arial" panose="020B0604020202020204" pitchFamily="34" charset="0"/>
                  <a:ea typeface="思源黑体 CN Regular" panose="020B0500000000000000" pitchFamily="34" charset="-122"/>
                  <a:cs typeface="+mn-ea"/>
                  <a:sym typeface="Arial" panose="020B0604020202020204" pitchFamily="34" charset="0"/>
                </a:rPr>
                <a:t>汉语拼音</a:t>
              </a:r>
              <a:r>
                <a:rPr lang="en-US" altLang="zh-CN" sz="4800" b="1" dirty="0">
                  <a:solidFill>
                    <a:schemeClr val="bg1"/>
                  </a:solidFill>
                  <a:latin typeface="Arial" panose="020B0604020202020204" pitchFamily="34" charset="0"/>
                  <a:ea typeface="思源黑体 CN Regular" panose="020B0500000000000000" pitchFamily="34" charset="-122"/>
                  <a:cs typeface="+mn-ea"/>
                  <a:sym typeface="Arial" panose="020B0604020202020204" pitchFamily="34" charset="0"/>
                </a:rPr>
                <a:t>12 </a:t>
              </a:r>
              <a:r>
                <a:rPr lang="en-US" altLang="zh-CN" sz="4800" b="1" dirty="0" err="1">
                  <a:solidFill>
                    <a:schemeClr val="bg1"/>
                  </a:solidFill>
                  <a:latin typeface="Arial" panose="020B0604020202020204" pitchFamily="34" charset="0"/>
                  <a:ea typeface="思源黑体 CN Regular" panose="020B0500000000000000" pitchFamily="34" charset="-122"/>
                  <a:cs typeface="+mn-ea"/>
                  <a:sym typeface="Arial" panose="020B0604020202020204" pitchFamily="34" charset="0"/>
                </a:rPr>
                <a:t>ɑneninunün</a:t>
              </a:r>
              <a:r>
                <a:rPr lang="en-US" altLang="zh-CN" sz="4800" b="1" dirty="0">
                  <a:solidFill>
                    <a:schemeClr val="bg1"/>
                  </a:solidFill>
                  <a:latin typeface="Arial" panose="020B0604020202020204" pitchFamily="34" charset="0"/>
                  <a:ea typeface="思源黑体 CN Regular" panose="020B0500000000000000" pitchFamily="34" charset="-122"/>
                  <a:cs typeface="+mn-ea"/>
                  <a:sym typeface="Arial" panose="020B0604020202020204" pitchFamily="34" charset="0"/>
                </a:rPr>
                <a:t>》</a:t>
              </a:r>
              <a:endParaRPr kumimoji="0" lang="en-US" altLang="zh-CN" sz="48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4" name="文本框 13"/>
            <p:cNvSpPr txBox="1"/>
            <p:nvPr/>
          </p:nvSpPr>
          <p:spPr>
            <a:xfrm>
              <a:off x="752564" y="3750784"/>
              <a:ext cx="455701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di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 Regular" panose="020B0500000000000000" pitchFamily="34" charset="-122"/>
                  <a:cs typeface="+mn-ea"/>
                  <a:sym typeface="Arial" panose="020B0604020202020204" pitchFamily="34" charset="0"/>
                </a:rPr>
                <a:t>语文精品课件 </a:t>
              </a:r>
              <a:r>
                <a:rPr lang="zh-CN" altLang="en-US" sz="2800" dirty="0">
                  <a:solidFill>
                    <a:schemeClr val="bg1"/>
                  </a:solidFill>
                  <a:latin typeface="Arial" panose="020B0604020202020204" pitchFamily="34" charset="0"/>
                  <a:ea typeface="思源黑体 CN Regular" panose="020B0500000000000000" pitchFamily="34" charset="-122"/>
                  <a:cs typeface="+mn-ea"/>
                  <a:sym typeface="Arial" panose="020B0604020202020204" pitchFamily="34" charset="0"/>
                </a:rPr>
                <a:t>一</a:t>
              </a:r>
              <a:r>
                <a:rPr kumimoji="0" lang="zh-CN" alt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 Regular" panose="020B0500000000000000" pitchFamily="34" charset="-122"/>
                  <a:cs typeface="+mn-ea"/>
                  <a:sym typeface="Arial" panose="020B0604020202020204" pitchFamily="34" charset="0"/>
                </a:rPr>
                <a:t>年级上册</a:t>
              </a:r>
            </a:p>
          </p:txBody>
        </p:sp>
        <p:sp>
          <p:nvSpPr>
            <p:cNvPr id="15" name="文本框 14"/>
            <p:cNvSpPr txBox="1"/>
            <p:nvPr/>
          </p:nvSpPr>
          <p:spPr>
            <a:xfrm>
              <a:off x="766529" y="4528817"/>
              <a:ext cx="4529088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di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 Regular" panose="020B0500000000000000" pitchFamily="34" charset="-122"/>
                  <a:cs typeface="+mn-ea"/>
                  <a:sym typeface="Arial" panose="020B0604020202020204" pitchFamily="34" charset="0"/>
                </a:rPr>
                <a:t>授课老师：某某 </a:t>
              </a:r>
              <a:r>
                <a:rPr kumimoji="0" lang="en-US" altLang="zh-CN" sz="16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 Regular" panose="020B0500000000000000" pitchFamily="34" charset="-122"/>
                  <a:cs typeface="+mn-ea"/>
                  <a:sym typeface="Arial" panose="020B0604020202020204" pitchFamily="34" charset="0"/>
                </a:rPr>
                <a:t>| </a:t>
              </a:r>
              <a:r>
                <a:rPr kumimoji="0" lang="zh-CN" alt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 Regular" panose="020B0500000000000000" pitchFamily="34" charset="-122"/>
                  <a:cs typeface="+mn-ea"/>
                  <a:sym typeface="Arial" panose="020B0604020202020204" pitchFamily="34" charset="0"/>
                </a:rPr>
                <a:t>授课时间：</a:t>
              </a:r>
              <a:r>
                <a:rPr kumimoji="0" lang="en-US" altLang="zh-CN" sz="16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 Regular" panose="020B0500000000000000" pitchFamily="34" charset="-122"/>
                  <a:cs typeface="+mn-ea"/>
                  <a:sym typeface="Arial" panose="020B0604020202020204" pitchFamily="34" charset="0"/>
                </a:rPr>
                <a:t>20XX.XX</a:t>
              </a:r>
              <a:endParaRPr kumimoji="0" lang="zh-CN" altLang="en-US" sz="16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6" name="矩形: 圆角 15"/>
            <p:cNvSpPr/>
            <p:nvPr/>
          </p:nvSpPr>
          <p:spPr>
            <a:xfrm rot="10800000" flipH="1" flipV="1">
              <a:off x="828764" y="4388395"/>
              <a:ext cx="4404619" cy="47068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di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17" name="组合 16"/>
          <p:cNvGrpSpPr/>
          <p:nvPr/>
        </p:nvGrpSpPr>
        <p:grpSpPr>
          <a:xfrm flipH="1">
            <a:off x="4699395" y="4462757"/>
            <a:ext cx="2467179" cy="321642"/>
            <a:chOff x="10185400" y="5731858"/>
            <a:chExt cx="1384360" cy="321642"/>
          </a:xfrm>
        </p:grpSpPr>
        <p:sp>
          <p:nvSpPr>
            <p:cNvPr id="18" name="矩形 17"/>
            <p:cNvSpPr/>
            <p:nvPr/>
          </p:nvSpPr>
          <p:spPr>
            <a:xfrm flipH="1">
              <a:off x="10185400" y="5731858"/>
              <a:ext cx="1384360" cy="321642"/>
            </a:xfrm>
            <a:prstGeom prst="rect">
              <a:avLst/>
            </a:prstGeom>
            <a:noFill/>
            <a:ln w="19050" cap="flat" cmpd="sng" algn="ctr">
              <a:solidFill>
                <a:schemeClr val="bg1"/>
              </a:solidFill>
              <a:prstDash val="solid"/>
              <a:miter lim="800000"/>
            </a:ln>
            <a:effectLst>
              <a:outerShdw blurRad="381000" algn="ctr" rotWithShape="0">
                <a:prstClr val="black">
                  <a:alpha val="25000"/>
                </a:prst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4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9" name="文本框 18"/>
            <p:cNvSpPr txBox="1"/>
            <p:nvPr/>
          </p:nvSpPr>
          <p:spPr>
            <a:xfrm flipH="1">
              <a:off x="10458064" y="5731858"/>
              <a:ext cx="839033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di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 Regular" panose="020B0500000000000000" pitchFamily="34" charset="-122"/>
                  <a:cs typeface="+mn-ea"/>
                  <a:sym typeface="Arial" panose="020B0604020202020204" pitchFamily="34" charset="0"/>
                </a:rPr>
                <a:t>某某小学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本框 6"/>
          <p:cNvSpPr txBox="1"/>
          <p:nvPr/>
        </p:nvSpPr>
        <p:spPr>
          <a:xfrm>
            <a:off x="1167642" y="335595"/>
            <a:ext cx="41249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读一读：</a:t>
            </a:r>
          </a:p>
        </p:txBody>
      </p:sp>
      <p:sp>
        <p:nvSpPr>
          <p:cNvPr id="11" name="Rectangle 3"/>
          <p:cNvSpPr>
            <a:spLocks noChangeArrowheads="1"/>
          </p:cNvSpPr>
          <p:nvPr/>
        </p:nvSpPr>
        <p:spPr bwMode="auto">
          <a:xfrm>
            <a:off x="4656138" y="2271712"/>
            <a:ext cx="7000875" cy="1322387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kumimoji="1" lang="en-US" altLang="zh-CN" sz="8000" b="1" dirty="0" err="1">
                <a:solidFill>
                  <a:srgbClr val="CC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ā</a:t>
            </a:r>
            <a:r>
              <a:rPr kumimoji="1" lang="en-US" altLang="zh-CN" sz="8000" dirty="0" err="1">
                <a:solidFill>
                  <a:srgbClr val="CC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n</a:t>
            </a:r>
            <a:r>
              <a:rPr kumimoji="1" lang="en-US" altLang="zh-CN" sz="8000" dirty="0">
                <a:solidFill>
                  <a:srgbClr val="CC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 </a:t>
            </a:r>
            <a:r>
              <a:rPr kumimoji="1" lang="en-US" altLang="zh-CN" sz="8000" dirty="0">
                <a:solidFill>
                  <a:srgbClr val="CC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 </a:t>
            </a:r>
            <a:r>
              <a:rPr kumimoji="1" lang="en-US" altLang="zh-CN" sz="8000" b="1" dirty="0" err="1">
                <a:solidFill>
                  <a:srgbClr val="CC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á</a:t>
            </a:r>
            <a:r>
              <a:rPr kumimoji="1" lang="en-US" altLang="zh-CN" sz="8000" dirty="0" err="1">
                <a:solidFill>
                  <a:srgbClr val="CC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n</a:t>
            </a:r>
            <a:r>
              <a:rPr kumimoji="1" lang="en-US" altLang="zh-CN" sz="8000" dirty="0">
                <a:solidFill>
                  <a:srgbClr val="CC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 </a:t>
            </a:r>
            <a:r>
              <a:rPr kumimoji="1" lang="en-US" altLang="zh-CN" sz="8000" dirty="0">
                <a:solidFill>
                  <a:srgbClr val="CC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 </a:t>
            </a:r>
            <a:r>
              <a:rPr kumimoji="1" lang="en-US" altLang="zh-CN" sz="8000" b="1" dirty="0" err="1">
                <a:solidFill>
                  <a:srgbClr val="CC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ǎ</a:t>
            </a:r>
            <a:r>
              <a:rPr kumimoji="1" lang="en-US" altLang="zh-CN" sz="8000" dirty="0" err="1">
                <a:solidFill>
                  <a:srgbClr val="CC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n</a:t>
            </a:r>
            <a:r>
              <a:rPr kumimoji="1" lang="en-US" altLang="zh-CN" sz="8000" dirty="0">
                <a:solidFill>
                  <a:srgbClr val="CC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  </a:t>
            </a:r>
            <a:r>
              <a:rPr kumimoji="1" lang="en-US" altLang="zh-CN" sz="8000" b="1" dirty="0" err="1">
                <a:solidFill>
                  <a:srgbClr val="CC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à</a:t>
            </a:r>
            <a:r>
              <a:rPr kumimoji="1" lang="en-US" altLang="zh-CN" sz="8000" dirty="0" err="1">
                <a:solidFill>
                  <a:srgbClr val="CC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n</a:t>
            </a:r>
            <a:r>
              <a:rPr kumimoji="1" lang="en-US" altLang="zh-CN" sz="8000" dirty="0">
                <a:solidFill>
                  <a:srgbClr val="3366FF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   </a:t>
            </a:r>
          </a:p>
        </p:txBody>
      </p:sp>
      <p:sp>
        <p:nvSpPr>
          <p:cNvPr id="12" name="Rectangle 4"/>
          <p:cNvSpPr>
            <a:spLocks noChangeArrowheads="1"/>
          </p:cNvSpPr>
          <p:nvPr/>
        </p:nvSpPr>
        <p:spPr bwMode="auto">
          <a:xfrm>
            <a:off x="4656138" y="3738562"/>
            <a:ext cx="7696200" cy="132397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kumimoji="1" lang="en-US" altLang="zh-CN" sz="8000" dirty="0" err="1">
                <a:solidFill>
                  <a:srgbClr val="3366FF"/>
                </a:solidFill>
                <a:latin typeface="Arial" panose="020B0604020202020204" pitchFamily="34" charset="0"/>
                <a:ea typeface="思源黑体 CN Regular" panose="020B05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ēn</a:t>
            </a:r>
            <a:r>
              <a:rPr kumimoji="1" lang="en-US" altLang="zh-CN" sz="8000" dirty="0">
                <a:solidFill>
                  <a:srgbClr val="3366FF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  </a:t>
            </a:r>
            <a:r>
              <a:rPr kumimoji="1" lang="en-US" altLang="zh-CN" sz="8000" dirty="0" err="1">
                <a:solidFill>
                  <a:srgbClr val="3366FF"/>
                </a:solidFill>
                <a:latin typeface="Arial" panose="020B0604020202020204" pitchFamily="34" charset="0"/>
                <a:ea typeface="思源黑体 CN Regular" panose="020B05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én</a:t>
            </a:r>
            <a:r>
              <a:rPr kumimoji="1" lang="en-US" altLang="zh-CN" sz="8000" dirty="0">
                <a:solidFill>
                  <a:srgbClr val="3366FF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  </a:t>
            </a:r>
            <a:r>
              <a:rPr kumimoji="1" lang="en-US" altLang="zh-CN" sz="8000" dirty="0" err="1">
                <a:solidFill>
                  <a:srgbClr val="3366FF"/>
                </a:solidFill>
                <a:latin typeface="Arial" panose="020B0604020202020204" pitchFamily="34" charset="0"/>
                <a:ea typeface="思源黑体 CN Regular" panose="020B05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ěn</a:t>
            </a:r>
            <a:r>
              <a:rPr kumimoji="1" lang="en-US" altLang="zh-CN" sz="8000" dirty="0">
                <a:solidFill>
                  <a:srgbClr val="3366FF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  </a:t>
            </a:r>
            <a:r>
              <a:rPr kumimoji="1" lang="en-US" altLang="zh-CN" sz="8000" dirty="0" err="1">
                <a:solidFill>
                  <a:srgbClr val="3366FF"/>
                </a:solidFill>
                <a:latin typeface="Arial" panose="020B0604020202020204" pitchFamily="34" charset="0"/>
                <a:ea typeface="思源黑体 CN Regular" panose="020B05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èn</a:t>
            </a:r>
            <a:r>
              <a:rPr kumimoji="1" lang="en-US" altLang="zh-CN" sz="8000" dirty="0">
                <a:solidFill>
                  <a:srgbClr val="3366FF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   </a:t>
            </a: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7152" y="2348706"/>
            <a:ext cx="3028950" cy="40100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bldLvl="0"/>
      <p:bldP spid="12" grpId="0" bldLvl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本框 6"/>
          <p:cNvSpPr txBox="1"/>
          <p:nvPr/>
        </p:nvSpPr>
        <p:spPr>
          <a:xfrm>
            <a:off x="1167642" y="335595"/>
            <a:ext cx="41249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读一读：</a:t>
            </a: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 rotWithShape="1">
          <a:blip r:embed="rId3"/>
          <a:srcRect l="44542" t="42459" r="34797" b="36579"/>
          <a:stretch>
            <a:fillRect/>
          </a:stretch>
        </p:blipFill>
        <p:spPr>
          <a:xfrm>
            <a:off x="2798763" y="2060575"/>
            <a:ext cx="3455987" cy="350996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  <a:headEnd/>
            <a:tailEnd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8" name="Rectangle 4"/>
          <p:cNvSpPr>
            <a:spLocks noChangeArrowheads="1"/>
          </p:cNvSpPr>
          <p:nvPr/>
        </p:nvSpPr>
        <p:spPr bwMode="auto">
          <a:xfrm>
            <a:off x="7085013" y="2774950"/>
            <a:ext cx="1981200" cy="22161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kumimoji="1" lang="en-US" altLang="zh-CN" sz="13800" b="1" dirty="0">
                <a:solidFill>
                  <a:srgbClr val="FF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in</a:t>
            </a:r>
            <a:endParaRPr kumimoji="1" lang="en-US" altLang="en-US" sz="13800" b="1" dirty="0">
              <a:solidFill>
                <a:srgbClr val="FF0000"/>
              </a:solidFill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本框 6"/>
          <p:cNvSpPr txBox="1"/>
          <p:nvPr/>
        </p:nvSpPr>
        <p:spPr>
          <a:xfrm>
            <a:off x="1167642" y="335595"/>
            <a:ext cx="41249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读一读</a:t>
            </a:r>
          </a:p>
        </p:txBody>
      </p:sp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1890712" y="2088138"/>
            <a:ext cx="8650288" cy="3321487"/>
          </a:xfrm>
          <a:prstGeom prst="rect">
            <a:avLst/>
          </a:prstGeom>
          <a:noFill/>
          <a:ln w="9525" cmpd="sng">
            <a:noFill/>
            <a:miter lim="800000"/>
          </a:ln>
          <a:effectLst/>
        </p:spPr>
        <p:txBody>
          <a:bodyPr wrap="square" anchor="ctr">
            <a:spAutoFit/>
          </a:bodyPr>
          <a:lstStyle/>
          <a:p>
            <a:pPr indent="355600">
              <a:lnSpc>
                <a:spcPct val="150000"/>
              </a:lnSpc>
              <a:buFont typeface="Arial" panose="020B0604020202020204" pitchFamily="34" charset="0"/>
              <a:buNone/>
              <a:defRPr/>
            </a:pPr>
            <a:r>
              <a:rPr lang="zh-CN" sz="3600" b="1" dirty="0">
                <a:latin typeface="Arial" panose="020B0604020202020204" pitchFamily="34" charset="0"/>
                <a:ea typeface="思源黑体 CN Regular" panose="020B0500000000000000" pitchFamily="34" charset="-122"/>
                <a:cs typeface="宋体" panose="02010600030101010101" pitchFamily="2" charset="-122"/>
                <a:sym typeface="Arial" panose="020B0604020202020204" pitchFamily="34" charset="0"/>
              </a:rPr>
              <a:t>树阴下面多阴凉，</a:t>
            </a:r>
            <a:r>
              <a:rPr lang="en-US" altLang="zh-CN" sz="3600" b="1" dirty="0" err="1">
                <a:latin typeface="Arial" panose="020B0604020202020204" pitchFamily="34" charset="0"/>
                <a:ea typeface="思源黑体 CN Regular" panose="020B0500000000000000" pitchFamily="34" charset="-122"/>
                <a:cs typeface="宋体" panose="02010600030101010101" pitchFamily="2" charset="-122"/>
                <a:sym typeface="Arial" panose="020B0604020202020204" pitchFamily="34" charset="0"/>
              </a:rPr>
              <a:t>yīn</a:t>
            </a:r>
            <a:r>
              <a:rPr lang="zh-CN" altLang="en-US" sz="3600" b="1" dirty="0">
                <a:latin typeface="Arial" panose="020B0604020202020204" pitchFamily="34" charset="0"/>
                <a:ea typeface="思源黑体 CN Regular" panose="020B0500000000000000" pitchFamily="34" charset="-122"/>
                <a:cs typeface="宋体" panose="02010600030101010101" pitchFamily="2" charset="-122"/>
                <a:sym typeface="Arial" panose="020B0604020202020204" pitchFamily="34" charset="0"/>
              </a:rPr>
              <a:t>　</a:t>
            </a:r>
            <a:r>
              <a:rPr lang="en-US" altLang="zh-CN" sz="3600" b="1" dirty="0" err="1">
                <a:latin typeface="Arial" panose="020B0604020202020204" pitchFamily="34" charset="0"/>
                <a:ea typeface="思源黑体 CN Regular" panose="020B0500000000000000" pitchFamily="34" charset="-122"/>
                <a:cs typeface="宋体" panose="02010600030101010101" pitchFamily="2" charset="-122"/>
                <a:sym typeface="Arial" panose="020B0604020202020204" pitchFamily="34" charset="0"/>
              </a:rPr>
              <a:t>yīn</a:t>
            </a:r>
            <a:r>
              <a:rPr lang="zh-CN" altLang="en-US" sz="3600" b="1" dirty="0">
                <a:latin typeface="Arial" panose="020B0604020202020204" pitchFamily="34" charset="0"/>
                <a:ea typeface="思源黑体 CN Regular" panose="020B0500000000000000" pitchFamily="34" charset="-122"/>
                <a:cs typeface="宋体" panose="02010600030101010101" pitchFamily="2" charset="-122"/>
                <a:sym typeface="Arial" panose="020B0604020202020204" pitchFamily="34" charset="0"/>
              </a:rPr>
              <a:t>　</a:t>
            </a:r>
            <a:r>
              <a:rPr lang="en-US" altLang="zh-CN" sz="3600" b="1" dirty="0" err="1">
                <a:latin typeface="Arial" panose="020B0604020202020204" pitchFamily="34" charset="0"/>
                <a:ea typeface="思源黑体 CN Regular" panose="020B0500000000000000" pitchFamily="34" charset="-122"/>
                <a:cs typeface="宋体" panose="02010600030101010101" pitchFamily="2" charset="-122"/>
                <a:sym typeface="Arial" panose="020B0604020202020204" pitchFamily="34" charset="0"/>
              </a:rPr>
              <a:t>yīn</a:t>
            </a:r>
            <a:r>
              <a:rPr lang="zh-CN" altLang="en-US" sz="3600" b="1" dirty="0">
                <a:latin typeface="Arial" panose="020B0604020202020204" pitchFamily="34" charset="0"/>
                <a:ea typeface="思源黑体 CN Regular" panose="020B0500000000000000" pitchFamily="34" charset="-122"/>
                <a:cs typeface="宋体" panose="02010600030101010101" pitchFamily="2" charset="-122"/>
                <a:sym typeface="Arial" panose="020B0604020202020204" pitchFamily="34" charset="0"/>
              </a:rPr>
              <a:t>。</a:t>
            </a:r>
            <a:endParaRPr lang="zh-CN" altLang="en-US" sz="3600" b="1" dirty="0"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  <a:p>
            <a:pPr indent="355600" eaLnBrk="0" hangingPunct="0">
              <a:lnSpc>
                <a:spcPct val="150000"/>
              </a:lnSpc>
              <a:defRPr/>
            </a:pPr>
            <a:r>
              <a:rPr lang="zh-CN" altLang="en-US" sz="3600" b="1" dirty="0">
                <a:latin typeface="Arial" panose="020B0604020202020204" pitchFamily="34" charset="0"/>
                <a:ea typeface="思源黑体 CN Regular" panose="020B0500000000000000" pitchFamily="34" charset="-122"/>
                <a:cs typeface="宋体" panose="02010600030101010101" pitchFamily="2" charset="-122"/>
                <a:sym typeface="Arial" panose="020B0604020202020204" pitchFamily="34" charset="0"/>
              </a:rPr>
              <a:t>十五的月亮洒银光，</a:t>
            </a:r>
            <a:r>
              <a:rPr lang="en-US" altLang="zh-CN" sz="3600" b="1" dirty="0" err="1">
                <a:latin typeface="Arial" panose="020B0604020202020204" pitchFamily="34" charset="0"/>
                <a:ea typeface="思源黑体 CN Regular" panose="020B0500000000000000" pitchFamily="34" charset="-122"/>
                <a:cs typeface="宋体" panose="02010600030101010101" pitchFamily="2" charset="-122"/>
                <a:sym typeface="Arial" panose="020B0604020202020204" pitchFamily="34" charset="0"/>
              </a:rPr>
              <a:t>yín</a:t>
            </a:r>
            <a:r>
              <a:rPr lang="zh-CN" altLang="en-US" sz="3600" b="1" dirty="0">
                <a:latin typeface="Arial" panose="020B0604020202020204" pitchFamily="34" charset="0"/>
                <a:ea typeface="思源黑体 CN Regular" panose="020B0500000000000000" pitchFamily="34" charset="-122"/>
                <a:cs typeface="宋体" panose="02010600030101010101" pitchFamily="2" charset="-122"/>
                <a:sym typeface="Arial" panose="020B0604020202020204" pitchFamily="34" charset="0"/>
              </a:rPr>
              <a:t>　</a:t>
            </a:r>
            <a:r>
              <a:rPr lang="en-US" altLang="zh-CN" sz="3600" b="1" dirty="0" err="1">
                <a:latin typeface="Arial" panose="020B0604020202020204" pitchFamily="34" charset="0"/>
                <a:ea typeface="思源黑体 CN Regular" panose="020B0500000000000000" pitchFamily="34" charset="-122"/>
                <a:cs typeface="宋体" panose="02010600030101010101" pitchFamily="2" charset="-122"/>
                <a:sym typeface="Arial" panose="020B0604020202020204" pitchFamily="34" charset="0"/>
              </a:rPr>
              <a:t>yín</a:t>
            </a:r>
            <a:r>
              <a:rPr lang="zh-CN" altLang="en-US" sz="3600" b="1" dirty="0">
                <a:latin typeface="Arial" panose="020B0604020202020204" pitchFamily="34" charset="0"/>
                <a:ea typeface="思源黑体 CN Regular" panose="020B0500000000000000" pitchFamily="34" charset="-122"/>
                <a:cs typeface="宋体" panose="02010600030101010101" pitchFamily="2" charset="-122"/>
                <a:sym typeface="Arial" panose="020B0604020202020204" pitchFamily="34" charset="0"/>
              </a:rPr>
              <a:t>　</a:t>
            </a:r>
            <a:r>
              <a:rPr lang="en-US" altLang="zh-CN" sz="3600" b="1" dirty="0" err="1">
                <a:latin typeface="Arial" panose="020B0604020202020204" pitchFamily="34" charset="0"/>
                <a:ea typeface="思源黑体 CN Regular" panose="020B0500000000000000" pitchFamily="34" charset="-122"/>
                <a:cs typeface="宋体" panose="02010600030101010101" pitchFamily="2" charset="-122"/>
                <a:sym typeface="Arial" panose="020B0604020202020204" pitchFamily="34" charset="0"/>
              </a:rPr>
              <a:t>yín</a:t>
            </a:r>
            <a:r>
              <a:rPr lang="zh-CN" altLang="en-US" sz="3600" b="1" dirty="0">
                <a:latin typeface="Arial" panose="020B0604020202020204" pitchFamily="34" charset="0"/>
                <a:ea typeface="思源黑体 CN Regular" panose="020B0500000000000000" pitchFamily="34" charset="-122"/>
                <a:cs typeface="宋体" panose="02010600030101010101" pitchFamily="2" charset="-122"/>
                <a:sym typeface="Arial" panose="020B0604020202020204" pitchFamily="34" charset="0"/>
              </a:rPr>
              <a:t>。</a:t>
            </a:r>
            <a:endParaRPr lang="zh-CN" altLang="en-US" sz="3600" b="1" dirty="0"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  <a:p>
            <a:pPr indent="355600" eaLnBrk="0" hangingPunct="0">
              <a:lnSpc>
                <a:spcPct val="150000"/>
              </a:lnSpc>
              <a:defRPr/>
            </a:pPr>
            <a:r>
              <a:rPr lang="zh-CN" altLang="en-US" sz="3600" b="1" dirty="0">
                <a:latin typeface="Arial" panose="020B0604020202020204" pitchFamily="34" charset="0"/>
                <a:ea typeface="思源黑体 CN Regular" panose="020B0500000000000000" pitchFamily="34" charset="-122"/>
                <a:cs typeface="宋体" panose="02010600030101010101" pitchFamily="2" charset="-122"/>
                <a:sym typeface="Arial" panose="020B0604020202020204" pitchFamily="34" charset="0"/>
              </a:rPr>
              <a:t>夏天热，喝饮料，</a:t>
            </a:r>
            <a:r>
              <a:rPr lang="en-US" altLang="zh-CN" sz="3600" b="1" dirty="0" err="1">
                <a:latin typeface="Arial" panose="020B0604020202020204" pitchFamily="34" charset="0"/>
                <a:ea typeface="思源黑体 CN Regular" panose="020B0500000000000000" pitchFamily="34" charset="-122"/>
                <a:cs typeface="宋体" panose="02010600030101010101" pitchFamily="2" charset="-122"/>
                <a:sym typeface="Arial" panose="020B0604020202020204" pitchFamily="34" charset="0"/>
              </a:rPr>
              <a:t>yǐn</a:t>
            </a:r>
            <a:r>
              <a:rPr lang="zh-CN" altLang="en-US" sz="3600" b="1" dirty="0">
                <a:latin typeface="Arial" panose="020B0604020202020204" pitchFamily="34" charset="0"/>
                <a:ea typeface="思源黑体 CN Regular" panose="020B0500000000000000" pitchFamily="34" charset="-122"/>
                <a:cs typeface="宋体" panose="02010600030101010101" pitchFamily="2" charset="-122"/>
                <a:sym typeface="Arial" panose="020B0604020202020204" pitchFamily="34" charset="0"/>
              </a:rPr>
              <a:t>　</a:t>
            </a:r>
            <a:r>
              <a:rPr lang="en-US" altLang="zh-CN" sz="3600" b="1" dirty="0" err="1">
                <a:latin typeface="Arial" panose="020B0604020202020204" pitchFamily="34" charset="0"/>
                <a:ea typeface="思源黑体 CN Regular" panose="020B0500000000000000" pitchFamily="34" charset="-122"/>
                <a:cs typeface="宋体" panose="02010600030101010101" pitchFamily="2" charset="-122"/>
                <a:sym typeface="Arial" panose="020B0604020202020204" pitchFamily="34" charset="0"/>
              </a:rPr>
              <a:t>yǐn</a:t>
            </a:r>
            <a:r>
              <a:rPr lang="zh-CN" altLang="en-US" sz="3600" b="1" dirty="0">
                <a:latin typeface="Arial" panose="020B0604020202020204" pitchFamily="34" charset="0"/>
                <a:ea typeface="思源黑体 CN Regular" panose="020B0500000000000000" pitchFamily="34" charset="-122"/>
                <a:cs typeface="宋体" panose="02010600030101010101" pitchFamily="2" charset="-122"/>
                <a:sym typeface="Arial" panose="020B0604020202020204" pitchFamily="34" charset="0"/>
              </a:rPr>
              <a:t>　</a:t>
            </a:r>
            <a:r>
              <a:rPr lang="en-US" altLang="zh-CN" sz="3600" b="1" dirty="0" err="1">
                <a:latin typeface="Arial" panose="020B0604020202020204" pitchFamily="34" charset="0"/>
                <a:ea typeface="思源黑体 CN Regular" panose="020B0500000000000000" pitchFamily="34" charset="-122"/>
                <a:cs typeface="宋体" panose="02010600030101010101" pitchFamily="2" charset="-122"/>
                <a:sym typeface="Arial" panose="020B0604020202020204" pitchFamily="34" charset="0"/>
              </a:rPr>
              <a:t>yǐn</a:t>
            </a:r>
            <a:r>
              <a:rPr lang="zh-CN" altLang="en-US" sz="3600" b="1" dirty="0">
                <a:latin typeface="Arial" panose="020B0604020202020204" pitchFamily="34" charset="0"/>
                <a:ea typeface="思源黑体 CN Regular" panose="020B0500000000000000" pitchFamily="34" charset="-122"/>
                <a:cs typeface="宋体" panose="02010600030101010101" pitchFamily="2" charset="-122"/>
                <a:sym typeface="Arial" panose="020B0604020202020204" pitchFamily="34" charset="0"/>
              </a:rPr>
              <a:t>。</a:t>
            </a:r>
            <a:endParaRPr lang="zh-CN" altLang="en-US" sz="3600" b="1" dirty="0"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  <a:p>
            <a:pPr indent="355600" eaLnBrk="0" hangingPunct="0">
              <a:lnSpc>
                <a:spcPct val="150000"/>
              </a:lnSpc>
              <a:defRPr/>
            </a:pPr>
            <a:r>
              <a:rPr lang="zh-CN" altLang="en-US" sz="3600" b="1" dirty="0">
                <a:latin typeface="Arial" panose="020B0604020202020204" pitchFamily="34" charset="0"/>
                <a:ea typeface="思源黑体 CN Regular" panose="020B0500000000000000" pitchFamily="34" charset="-122"/>
                <a:cs typeface="宋体" panose="02010600030101010101" pitchFamily="2" charset="-122"/>
                <a:sym typeface="Arial" panose="020B0604020202020204" pitchFamily="34" charset="0"/>
              </a:rPr>
              <a:t>杯上有个小手印，</a:t>
            </a:r>
            <a:r>
              <a:rPr lang="en-US" altLang="zh-CN" sz="3600" b="1" dirty="0" err="1">
                <a:latin typeface="Arial" panose="020B0604020202020204" pitchFamily="34" charset="0"/>
                <a:ea typeface="思源黑体 CN Regular" panose="020B0500000000000000" pitchFamily="34" charset="-122"/>
                <a:cs typeface="宋体" panose="02010600030101010101" pitchFamily="2" charset="-122"/>
                <a:sym typeface="Arial" panose="020B0604020202020204" pitchFamily="34" charset="0"/>
              </a:rPr>
              <a:t>yìn</a:t>
            </a:r>
            <a:r>
              <a:rPr lang="zh-CN" altLang="en-US" sz="3600" b="1" dirty="0">
                <a:latin typeface="Arial" panose="020B0604020202020204" pitchFamily="34" charset="0"/>
                <a:ea typeface="思源黑体 CN Regular" panose="020B0500000000000000" pitchFamily="34" charset="-122"/>
                <a:cs typeface="宋体" panose="02010600030101010101" pitchFamily="2" charset="-122"/>
                <a:sym typeface="Arial" panose="020B0604020202020204" pitchFamily="34" charset="0"/>
              </a:rPr>
              <a:t>　</a:t>
            </a:r>
            <a:r>
              <a:rPr lang="en-US" altLang="zh-CN" sz="3600" b="1" dirty="0" err="1">
                <a:latin typeface="Arial" panose="020B0604020202020204" pitchFamily="34" charset="0"/>
                <a:ea typeface="思源黑体 CN Regular" panose="020B0500000000000000" pitchFamily="34" charset="-122"/>
                <a:cs typeface="宋体" panose="02010600030101010101" pitchFamily="2" charset="-122"/>
                <a:sym typeface="Arial" panose="020B0604020202020204" pitchFamily="34" charset="0"/>
              </a:rPr>
              <a:t>yìn</a:t>
            </a:r>
            <a:r>
              <a:rPr lang="zh-CN" altLang="en-US" sz="3600" b="1" dirty="0">
                <a:latin typeface="Arial" panose="020B0604020202020204" pitchFamily="34" charset="0"/>
                <a:ea typeface="思源黑体 CN Regular" panose="020B0500000000000000" pitchFamily="34" charset="-122"/>
                <a:cs typeface="宋体" panose="02010600030101010101" pitchFamily="2" charset="-122"/>
                <a:sym typeface="Arial" panose="020B0604020202020204" pitchFamily="34" charset="0"/>
              </a:rPr>
              <a:t>　</a:t>
            </a:r>
            <a:r>
              <a:rPr lang="en-US" altLang="zh-CN" sz="3600" b="1" dirty="0" err="1">
                <a:latin typeface="Arial" panose="020B0604020202020204" pitchFamily="34" charset="0"/>
                <a:ea typeface="思源黑体 CN Regular" panose="020B0500000000000000" pitchFamily="34" charset="-122"/>
                <a:cs typeface="宋体" panose="02010600030101010101" pitchFamily="2" charset="-122"/>
                <a:sym typeface="Arial" panose="020B0604020202020204" pitchFamily="34" charset="0"/>
              </a:rPr>
              <a:t>yìn</a:t>
            </a:r>
            <a:r>
              <a:rPr lang="zh-CN" altLang="en-US" sz="3600" b="1" dirty="0">
                <a:latin typeface="Arial" panose="020B0604020202020204" pitchFamily="34" charset="0"/>
                <a:ea typeface="思源黑体 CN Regular" panose="020B0500000000000000" pitchFamily="34" charset="-122"/>
                <a:cs typeface="宋体" panose="02010600030101010101" pitchFamily="2" charset="-122"/>
                <a:sym typeface="Arial" panose="020B0604020202020204" pitchFamily="34" charset="0"/>
              </a:rPr>
              <a:t>。</a:t>
            </a:r>
            <a:endParaRPr lang="zh-CN" altLang="en-US" sz="3600" b="1" dirty="0"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本框 6"/>
          <p:cNvSpPr txBox="1"/>
          <p:nvPr/>
        </p:nvSpPr>
        <p:spPr>
          <a:xfrm>
            <a:off x="1167642" y="335595"/>
            <a:ext cx="41249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读一读</a:t>
            </a: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67000" y="2116138"/>
            <a:ext cx="3429000" cy="3429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  <a:headEnd/>
            <a:tailEnd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6738938" y="2830513"/>
            <a:ext cx="2428875" cy="22161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kumimoji="1" lang="en-US" altLang="zh-CN" sz="13800" b="1" dirty="0">
                <a:solidFill>
                  <a:srgbClr val="FF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un</a:t>
            </a:r>
            <a:endParaRPr kumimoji="1" lang="en-US" altLang="en-US" sz="13800" b="1" dirty="0">
              <a:solidFill>
                <a:srgbClr val="FF0000"/>
              </a:solidFill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本框 6"/>
          <p:cNvSpPr txBox="1"/>
          <p:nvPr/>
        </p:nvSpPr>
        <p:spPr>
          <a:xfrm>
            <a:off x="1167642" y="335595"/>
            <a:ext cx="41249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读一读</a:t>
            </a:r>
          </a:p>
        </p:txBody>
      </p:sp>
      <p:pic>
        <p:nvPicPr>
          <p:cNvPr id="5" name="Picture 4" descr="yw1p35_un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4713" y="2144713"/>
            <a:ext cx="4249737" cy="3159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4"/>
          <p:cNvSpPr>
            <a:spLocks noChangeArrowheads="1"/>
          </p:cNvSpPr>
          <p:nvPr/>
        </p:nvSpPr>
        <p:spPr bwMode="auto">
          <a:xfrm>
            <a:off x="7215188" y="2716213"/>
            <a:ext cx="2428875" cy="22161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 typeface="Arial" panose="020B0604020202020204" pitchFamily="34" charset="0"/>
              <a:buNone/>
              <a:defRPr/>
            </a:pPr>
            <a:r>
              <a:rPr kumimoji="1" lang="en-US" altLang="zh-CN" sz="13800" b="1" dirty="0" err="1">
                <a:solidFill>
                  <a:srgbClr val="FF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ün</a:t>
            </a:r>
            <a:endParaRPr kumimoji="1" lang="en-US" altLang="en-US" sz="13800" b="1" dirty="0">
              <a:solidFill>
                <a:srgbClr val="FF0000"/>
              </a:solidFill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本框 6"/>
          <p:cNvSpPr txBox="1"/>
          <p:nvPr/>
        </p:nvSpPr>
        <p:spPr>
          <a:xfrm>
            <a:off x="1167642" y="335595"/>
            <a:ext cx="41249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顺口溜</a:t>
            </a:r>
          </a:p>
        </p:txBody>
      </p:sp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2036762" y="1895382"/>
            <a:ext cx="9431337" cy="36895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00FF"/>
                </a:solidFill>
                <a:prstDash val="dashDot"/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/>
          <a:p>
            <a:pPr indent="355600">
              <a:lnSpc>
                <a:spcPct val="150000"/>
              </a:lnSpc>
              <a:buFont typeface="Arial" panose="020B0604020202020204" pitchFamily="34" charset="0"/>
              <a:buNone/>
              <a:defRPr/>
            </a:pPr>
            <a:r>
              <a:rPr lang="zh-CN" sz="5400" b="1" dirty="0">
                <a:latin typeface="Arial" panose="020B0604020202020204" pitchFamily="34" charset="0"/>
                <a:ea typeface="思源黑体 CN Regular" panose="020B0500000000000000" pitchFamily="34" charset="-122"/>
                <a:cs typeface="宋体" panose="02010600030101010101" pitchFamily="2" charset="-122"/>
                <a:sym typeface="Arial" panose="020B0604020202020204" pitchFamily="34" charset="0"/>
              </a:rPr>
              <a:t>一只蚊子，</a:t>
            </a:r>
            <a:r>
              <a:rPr lang="zh-CN" altLang="zh-CN" sz="5400" b="1" dirty="0">
                <a:latin typeface="Arial" panose="020B0604020202020204" pitchFamily="34" charset="0"/>
                <a:ea typeface="思源黑体 CN Regular" panose="020B0500000000000000" pitchFamily="34" charset="-122"/>
                <a:cs typeface="宋体" panose="02010600030101010101" pitchFamily="2" charset="-122"/>
                <a:sym typeface="Arial" panose="020B0604020202020204" pitchFamily="34" charset="0"/>
              </a:rPr>
              <a:t>ú</a:t>
            </a:r>
            <a:r>
              <a:rPr lang="en-US" altLang="zh-CN" sz="5400" b="1" dirty="0">
                <a:latin typeface="Arial" panose="020B0604020202020204" pitchFamily="34" charset="0"/>
                <a:ea typeface="思源黑体 CN Regular" panose="020B0500000000000000" pitchFamily="34" charset="-122"/>
                <a:cs typeface="宋体" panose="02010600030101010101" pitchFamily="2" charset="-122"/>
                <a:sym typeface="Arial" panose="020B0604020202020204" pitchFamily="34" charset="0"/>
              </a:rPr>
              <a:t>n </a:t>
            </a:r>
            <a:r>
              <a:rPr lang="en-US" altLang="zh-CN" sz="5400" b="1" dirty="0" err="1">
                <a:latin typeface="Arial" panose="020B0604020202020204" pitchFamily="34" charset="0"/>
                <a:ea typeface="思源黑体 CN Regular" panose="020B0500000000000000" pitchFamily="34" charset="-122"/>
                <a:cs typeface="宋体" panose="02010600030101010101" pitchFamily="2" charset="-122"/>
                <a:sym typeface="Arial" panose="020B0604020202020204" pitchFamily="34" charset="0"/>
              </a:rPr>
              <a:t>ún</a:t>
            </a:r>
            <a:r>
              <a:rPr lang="en-US" altLang="zh-CN" sz="5400" b="1" dirty="0">
                <a:latin typeface="Arial" panose="020B0604020202020204" pitchFamily="34" charset="0"/>
                <a:ea typeface="思源黑体 CN Regular" panose="020B0500000000000000" pitchFamily="34" charset="-122"/>
                <a:cs typeface="宋体" panose="02010600030101010101" pitchFamily="2" charset="-122"/>
                <a:sym typeface="Arial" panose="020B0604020202020204" pitchFamily="34" charset="0"/>
              </a:rPr>
              <a:t> </a:t>
            </a:r>
            <a:r>
              <a:rPr lang="en-US" altLang="zh-CN" sz="5400" b="1" dirty="0" err="1">
                <a:latin typeface="Arial" panose="020B0604020202020204" pitchFamily="34" charset="0"/>
                <a:ea typeface="思源黑体 CN Regular" panose="020B0500000000000000" pitchFamily="34" charset="-122"/>
                <a:cs typeface="宋体" panose="02010600030101010101" pitchFamily="2" charset="-122"/>
                <a:sym typeface="Arial" panose="020B0604020202020204" pitchFamily="34" charset="0"/>
              </a:rPr>
              <a:t>ún</a:t>
            </a:r>
            <a:r>
              <a:rPr lang="zh-CN" altLang="en-US" sz="5400" b="1" dirty="0">
                <a:latin typeface="Arial" panose="020B0604020202020204" pitchFamily="34" charset="0"/>
                <a:ea typeface="思源黑体 CN Regular" panose="020B0500000000000000" pitchFamily="34" charset="-122"/>
                <a:cs typeface="宋体" panose="02010600030101010101" pitchFamily="2" charset="-122"/>
                <a:sym typeface="Arial" panose="020B0604020202020204" pitchFamily="34" charset="0"/>
              </a:rPr>
              <a:t>；</a:t>
            </a:r>
            <a:endParaRPr lang="en-US" altLang="zh-CN" sz="5400" b="1" dirty="0">
              <a:latin typeface="Arial" panose="020B0604020202020204" pitchFamily="34" charset="0"/>
              <a:ea typeface="思源黑体 CN Regular" panose="020B0500000000000000" pitchFamily="34" charset="-122"/>
              <a:cs typeface="宋体" panose="02010600030101010101" pitchFamily="2" charset="-122"/>
              <a:sym typeface="Arial" panose="020B0604020202020204" pitchFamily="34" charset="0"/>
            </a:endParaRPr>
          </a:p>
          <a:p>
            <a:pPr indent="355600">
              <a:lnSpc>
                <a:spcPct val="150000"/>
              </a:lnSpc>
              <a:buFont typeface="Arial" panose="020B0604020202020204" pitchFamily="34" charset="0"/>
              <a:buNone/>
              <a:defRPr/>
            </a:pPr>
            <a:r>
              <a:rPr lang="zh-CN" altLang="en-US" sz="5400" b="1" dirty="0">
                <a:latin typeface="Arial" panose="020B0604020202020204" pitchFamily="34" charset="0"/>
                <a:ea typeface="思源黑体 CN Regular" panose="020B0500000000000000" pitchFamily="34" charset="-122"/>
                <a:cs typeface="宋体" panose="02010600030101010101" pitchFamily="2" charset="-122"/>
                <a:sym typeface="Arial" panose="020B0604020202020204" pitchFamily="34" charset="0"/>
              </a:rPr>
              <a:t>头晕头晕，</a:t>
            </a:r>
            <a:r>
              <a:rPr lang="en-US" altLang="zh-CN" sz="5400" b="1" dirty="0" err="1">
                <a:latin typeface="Arial" panose="020B0604020202020204" pitchFamily="34" charset="0"/>
                <a:ea typeface="思源黑体 CN Regular" panose="020B0500000000000000" pitchFamily="34" charset="-122"/>
                <a:cs typeface="宋体" panose="02010600030101010101" pitchFamily="2" charset="-122"/>
                <a:sym typeface="Arial" panose="020B0604020202020204" pitchFamily="34" charset="0"/>
              </a:rPr>
              <a:t>ǖn</a:t>
            </a:r>
            <a:r>
              <a:rPr lang="en-US" altLang="zh-CN" sz="5400" b="1" dirty="0">
                <a:latin typeface="Arial" panose="020B0604020202020204" pitchFamily="34" charset="0"/>
                <a:ea typeface="思源黑体 CN Regular" panose="020B0500000000000000" pitchFamily="34" charset="-122"/>
                <a:cs typeface="宋体" panose="02010600030101010101" pitchFamily="2" charset="-122"/>
                <a:sym typeface="Arial" panose="020B0604020202020204" pitchFamily="34" charset="0"/>
              </a:rPr>
              <a:t> </a:t>
            </a:r>
            <a:r>
              <a:rPr lang="en-US" altLang="zh-CN" sz="5400" b="1" dirty="0" err="1">
                <a:latin typeface="Arial" panose="020B0604020202020204" pitchFamily="34" charset="0"/>
                <a:ea typeface="思源黑体 CN Regular" panose="020B0500000000000000" pitchFamily="34" charset="-122"/>
                <a:cs typeface="宋体" panose="02010600030101010101" pitchFamily="2" charset="-122"/>
                <a:sym typeface="Arial" panose="020B0604020202020204" pitchFamily="34" charset="0"/>
              </a:rPr>
              <a:t>ǖn</a:t>
            </a:r>
            <a:r>
              <a:rPr lang="en-US" altLang="zh-CN" sz="5400" b="1" dirty="0">
                <a:latin typeface="Arial" panose="020B0604020202020204" pitchFamily="34" charset="0"/>
                <a:ea typeface="思源黑体 CN Regular" panose="020B0500000000000000" pitchFamily="34" charset="-122"/>
                <a:cs typeface="宋体" panose="02010600030101010101" pitchFamily="2" charset="-122"/>
                <a:sym typeface="Arial" panose="020B0604020202020204" pitchFamily="34" charset="0"/>
              </a:rPr>
              <a:t> </a:t>
            </a:r>
            <a:r>
              <a:rPr lang="en-US" altLang="zh-CN" sz="5400" b="1" dirty="0" err="1">
                <a:latin typeface="Arial" panose="020B0604020202020204" pitchFamily="34" charset="0"/>
                <a:ea typeface="思源黑体 CN Regular" panose="020B0500000000000000" pitchFamily="34" charset="-122"/>
                <a:cs typeface="宋体" panose="02010600030101010101" pitchFamily="2" charset="-122"/>
                <a:sym typeface="Arial" panose="020B0604020202020204" pitchFamily="34" charset="0"/>
              </a:rPr>
              <a:t>ǖn</a:t>
            </a:r>
            <a:r>
              <a:rPr lang="zh-CN" altLang="en-US" sz="5400" b="1" dirty="0">
                <a:latin typeface="Arial" panose="020B0604020202020204" pitchFamily="34" charset="0"/>
                <a:ea typeface="思源黑体 CN Regular" panose="020B0500000000000000" pitchFamily="34" charset="-122"/>
                <a:cs typeface="宋体" panose="02010600030101010101" pitchFamily="2" charset="-122"/>
                <a:sym typeface="Arial" panose="020B0604020202020204" pitchFamily="34" charset="0"/>
              </a:rPr>
              <a:t>；</a:t>
            </a:r>
            <a:endParaRPr lang="en-US" altLang="zh-CN" sz="5400" b="1" dirty="0">
              <a:latin typeface="Arial" panose="020B0604020202020204" pitchFamily="34" charset="0"/>
              <a:ea typeface="思源黑体 CN Regular" panose="020B0500000000000000" pitchFamily="34" charset="-122"/>
              <a:cs typeface="宋体" panose="02010600030101010101" pitchFamily="2" charset="-122"/>
              <a:sym typeface="Arial" panose="020B0604020202020204" pitchFamily="34" charset="0"/>
            </a:endParaRPr>
          </a:p>
          <a:p>
            <a:pPr indent="355600">
              <a:lnSpc>
                <a:spcPct val="150000"/>
              </a:lnSpc>
              <a:buFont typeface="Arial" panose="020B0604020202020204" pitchFamily="34" charset="0"/>
              <a:buNone/>
              <a:defRPr/>
            </a:pPr>
            <a:r>
              <a:rPr lang="zh-CN" altLang="en-US" sz="5400" b="1" dirty="0">
                <a:latin typeface="Arial" panose="020B0604020202020204" pitchFamily="34" charset="0"/>
                <a:ea typeface="思源黑体 CN Regular" panose="020B0500000000000000" pitchFamily="34" charset="-122"/>
                <a:cs typeface="宋体" panose="02010600030101010101" pitchFamily="2" charset="-122"/>
                <a:sym typeface="Arial" panose="020B0604020202020204" pitchFamily="34" charset="0"/>
              </a:rPr>
              <a:t>白云白云，</a:t>
            </a:r>
            <a:r>
              <a:rPr lang="en-US" altLang="zh-CN" sz="5400" b="1" dirty="0" err="1">
                <a:latin typeface="Arial" panose="020B0604020202020204" pitchFamily="34" charset="0"/>
                <a:ea typeface="思源黑体 CN Regular" panose="020B0500000000000000" pitchFamily="34" charset="-122"/>
                <a:cs typeface="宋体" panose="02010600030101010101" pitchFamily="2" charset="-122"/>
                <a:sym typeface="Arial" panose="020B0604020202020204" pitchFamily="34" charset="0"/>
              </a:rPr>
              <a:t>ǘn</a:t>
            </a:r>
            <a:r>
              <a:rPr lang="en-US" altLang="zh-CN" sz="5400" b="1" dirty="0">
                <a:latin typeface="Arial" panose="020B0604020202020204" pitchFamily="34" charset="0"/>
                <a:ea typeface="思源黑体 CN Regular" panose="020B0500000000000000" pitchFamily="34" charset="-122"/>
                <a:cs typeface="宋体" panose="02010600030101010101" pitchFamily="2" charset="-122"/>
                <a:sym typeface="Arial" panose="020B0604020202020204" pitchFamily="34" charset="0"/>
              </a:rPr>
              <a:t> </a:t>
            </a:r>
            <a:r>
              <a:rPr lang="en-US" altLang="zh-CN" sz="5400" b="1" dirty="0" err="1">
                <a:latin typeface="Arial" panose="020B0604020202020204" pitchFamily="34" charset="0"/>
                <a:ea typeface="思源黑体 CN Regular" panose="020B0500000000000000" pitchFamily="34" charset="-122"/>
                <a:cs typeface="宋体" panose="02010600030101010101" pitchFamily="2" charset="-122"/>
                <a:sym typeface="Arial" panose="020B0604020202020204" pitchFamily="34" charset="0"/>
              </a:rPr>
              <a:t>ǘn</a:t>
            </a:r>
            <a:r>
              <a:rPr lang="en-US" altLang="zh-CN" sz="5400" b="1" dirty="0">
                <a:latin typeface="Arial" panose="020B0604020202020204" pitchFamily="34" charset="0"/>
                <a:ea typeface="思源黑体 CN Regular" panose="020B0500000000000000" pitchFamily="34" charset="-122"/>
                <a:cs typeface="宋体" panose="02010600030101010101" pitchFamily="2" charset="-122"/>
                <a:sym typeface="Arial" panose="020B0604020202020204" pitchFamily="34" charset="0"/>
              </a:rPr>
              <a:t> </a:t>
            </a:r>
            <a:r>
              <a:rPr lang="en-US" altLang="zh-CN" sz="5400" b="1" dirty="0" err="1">
                <a:latin typeface="Arial" panose="020B0604020202020204" pitchFamily="34" charset="0"/>
                <a:ea typeface="思源黑体 CN Regular" panose="020B0500000000000000" pitchFamily="34" charset="-122"/>
                <a:cs typeface="宋体" panose="02010600030101010101" pitchFamily="2" charset="-122"/>
                <a:sym typeface="Arial" panose="020B0604020202020204" pitchFamily="34" charset="0"/>
              </a:rPr>
              <a:t>ǘn</a:t>
            </a:r>
            <a:r>
              <a:rPr lang="zh-CN" altLang="en-US" sz="5400" b="1" dirty="0">
                <a:latin typeface="Arial" panose="020B0604020202020204" pitchFamily="34" charset="0"/>
                <a:ea typeface="思源黑体 CN Regular" panose="020B0500000000000000" pitchFamily="34" charset="-122"/>
                <a:cs typeface="宋体" panose="02010600030101010101" pitchFamily="2" charset="-122"/>
                <a:sym typeface="Arial" panose="020B0604020202020204" pitchFamily="34" charset="0"/>
              </a:rPr>
              <a:t>。</a:t>
            </a:r>
            <a:endParaRPr lang="zh-CN" altLang="en-US" sz="5400" b="1" dirty="0"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本框 6"/>
          <p:cNvSpPr txBox="1"/>
          <p:nvPr/>
        </p:nvSpPr>
        <p:spPr>
          <a:xfrm>
            <a:off x="1167642" y="335595"/>
            <a:ext cx="41249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读一读</a:t>
            </a:r>
          </a:p>
        </p:txBody>
      </p:sp>
      <p:grpSp>
        <p:nvGrpSpPr>
          <p:cNvPr id="4" name="组合 5"/>
          <p:cNvGrpSpPr/>
          <p:nvPr/>
        </p:nvGrpSpPr>
        <p:grpSpPr>
          <a:xfrm>
            <a:off x="2001996" y="2796687"/>
            <a:ext cx="8188007" cy="1838821"/>
            <a:chOff x="3275892" y="1236416"/>
            <a:chExt cx="2088174" cy="1494527"/>
          </a:xfrm>
          <a:solidFill>
            <a:schemeClr val="accent6">
              <a:lumMod val="20000"/>
              <a:lumOff val="80000"/>
            </a:schemeClr>
          </a:solidFill>
        </p:grpSpPr>
        <p:sp>
          <p:nvSpPr>
            <p:cNvPr id="5" name="矩形 4"/>
            <p:cNvSpPr/>
            <p:nvPr/>
          </p:nvSpPr>
          <p:spPr>
            <a:xfrm>
              <a:off x="3275892" y="1236416"/>
              <a:ext cx="2088174" cy="149452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buFont typeface="Arial" panose="020B0604020202020204" pitchFamily="34" charset="0"/>
                <a:buNone/>
                <a:defRPr/>
              </a:pPr>
              <a:endParaRPr lang="zh-CN" altLang="en-US" b="1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8" name="直接连接符 7"/>
            <p:cNvSpPr/>
            <p:nvPr/>
          </p:nvSpPr>
          <p:spPr>
            <a:xfrm>
              <a:off x="3275892" y="1772862"/>
              <a:ext cx="2088174" cy="0"/>
            </a:xfrm>
            <a:prstGeom prst="line">
              <a:avLst/>
            </a:prstGeom>
            <a:grpFill/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/>
            <a:lstStyle/>
            <a:p>
              <a:endParaRPr lang="zh-CN" altLang="en-US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9" name="直接连接符 8"/>
            <p:cNvSpPr/>
            <p:nvPr/>
          </p:nvSpPr>
          <p:spPr>
            <a:xfrm>
              <a:off x="3275892" y="2204898"/>
              <a:ext cx="2088174" cy="0"/>
            </a:xfrm>
            <a:prstGeom prst="line">
              <a:avLst/>
            </a:prstGeom>
            <a:grpFill/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/>
            <a:lstStyle/>
            <a:p>
              <a:endParaRPr lang="zh-CN" altLang="en-US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0" name="直接连接符 9"/>
            <p:cNvSpPr/>
            <p:nvPr/>
          </p:nvSpPr>
          <p:spPr>
            <a:xfrm>
              <a:off x="3275892" y="1373632"/>
              <a:ext cx="2088174" cy="0"/>
            </a:xfrm>
            <a:prstGeom prst="line">
              <a:avLst/>
            </a:prstGeom>
            <a:grpFill/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/>
            <a:lstStyle/>
            <a:p>
              <a:endParaRPr lang="zh-CN" altLang="en-US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1" name="直接连接符 10"/>
            <p:cNvSpPr/>
            <p:nvPr/>
          </p:nvSpPr>
          <p:spPr>
            <a:xfrm>
              <a:off x="3275892" y="2626536"/>
              <a:ext cx="2088174" cy="0"/>
            </a:xfrm>
            <a:prstGeom prst="line">
              <a:avLst/>
            </a:prstGeom>
            <a:grpFill/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/>
            <a:lstStyle/>
            <a:p>
              <a:endParaRPr lang="zh-CN" altLang="en-US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</p:grpSp>
      <p:sp>
        <p:nvSpPr>
          <p:cNvPr id="12" name="文本框 9"/>
          <p:cNvSpPr txBox="1">
            <a:spLocks noChangeArrowheads="1"/>
          </p:cNvSpPr>
          <p:nvPr/>
        </p:nvSpPr>
        <p:spPr bwMode="auto">
          <a:xfrm>
            <a:off x="2268726" y="3086100"/>
            <a:ext cx="1725152" cy="11079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en-US" altLang="zh-CN" sz="6600" b="1">
                <a:solidFill>
                  <a:srgbClr val="FF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yūn</a:t>
            </a:r>
            <a:endParaRPr lang="zh-CN" altLang="en-US" sz="6600" b="1">
              <a:solidFill>
                <a:srgbClr val="FF0000"/>
              </a:solidFill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3" name="文本框 35"/>
          <p:cNvSpPr txBox="1">
            <a:spLocks noChangeArrowheads="1"/>
          </p:cNvSpPr>
          <p:nvPr/>
        </p:nvSpPr>
        <p:spPr bwMode="auto">
          <a:xfrm>
            <a:off x="4284851" y="3086100"/>
            <a:ext cx="1725152" cy="11079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en-US" altLang="zh-CN" sz="6600" b="1">
                <a:solidFill>
                  <a:srgbClr val="FF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yún</a:t>
            </a:r>
            <a:endParaRPr lang="zh-CN" altLang="en-US" sz="6600" b="1">
              <a:solidFill>
                <a:srgbClr val="FF0000"/>
              </a:solidFill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4" name="文本框 36"/>
          <p:cNvSpPr txBox="1">
            <a:spLocks noChangeArrowheads="1"/>
          </p:cNvSpPr>
          <p:nvPr/>
        </p:nvSpPr>
        <p:spPr bwMode="auto">
          <a:xfrm>
            <a:off x="6329551" y="3086100"/>
            <a:ext cx="1725152" cy="11079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en-US" altLang="zh-CN" sz="6600" b="1">
                <a:solidFill>
                  <a:srgbClr val="FF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yǔn</a:t>
            </a:r>
            <a:endParaRPr lang="zh-CN" altLang="en-US" sz="6600" b="1">
              <a:solidFill>
                <a:srgbClr val="FF0000"/>
              </a:solidFill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5" name="文本框 37"/>
          <p:cNvSpPr txBox="1">
            <a:spLocks noChangeArrowheads="1"/>
          </p:cNvSpPr>
          <p:nvPr/>
        </p:nvSpPr>
        <p:spPr bwMode="auto">
          <a:xfrm>
            <a:off x="8272651" y="3086100"/>
            <a:ext cx="1725152" cy="11079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en-US" altLang="zh-CN" sz="6600" b="1">
                <a:solidFill>
                  <a:srgbClr val="FF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yùn</a:t>
            </a:r>
            <a:endParaRPr lang="zh-CN" altLang="en-US" sz="6600" b="1">
              <a:solidFill>
                <a:srgbClr val="FF0000"/>
              </a:solidFill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0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3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6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4" grpId="0"/>
      <p:bldP spid="1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本框 6"/>
          <p:cNvSpPr txBox="1"/>
          <p:nvPr/>
        </p:nvSpPr>
        <p:spPr>
          <a:xfrm>
            <a:off x="1167642" y="335595"/>
            <a:ext cx="41249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练习拼读</a:t>
            </a:r>
          </a:p>
        </p:txBody>
      </p:sp>
      <p:grpSp>
        <p:nvGrpSpPr>
          <p:cNvPr id="16" name="组合 80"/>
          <p:cNvGrpSpPr/>
          <p:nvPr/>
        </p:nvGrpSpPr>
        <p:grpSpPr bwMode="auto">
          <a:xfrm>
            <a:off x="5881673" y="1692264"/>
            <a:ext cx="4125914" cy="3857651"/>
            <a:chOff x="1907778" y="1196814"/>
            <a:chExt cx="5328444" cy="4464372"/>
          </a:xfrm>
          <a:solidFill>
            <a:srgbClr val="AAD8E5"/>
          </a:solidFill>
        </p:grpSpPr>
        <p:sp>
          <p:nvSpPr>
            <p:cNvPr id="17" name="椭圆 16"/>
            <p:cNvSpPr/>
            <p:nvPr/>
          </p:nvSpPr>
          <p:spPr>
            <a:xfrm>
              <a:off x="1907778" y="1196814"/>
              <a:ext cx="5328444" cy="446437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buFont typeface="Arial" panose="020B0604020202020204" pitchFamily="34" charset="0"/>
                <a:buNone/>
                <a:defRPr/>
              </a:pPr>
              <a:endParaRPr lang="zh-CN" altLang="en-US">
                <a:solidFill>
                  <a:srgbClr val="00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8" name="直接连接符 17"/>
            <p:cNvSpPr/>
            <p:nvPr/>
          </p:nvSpPr>
          <p:spPr>
            <a:xfrm>
              <a:off x="3209649" y="1569870"/>
              <a:ext cx="2790308" cy="3626021"/>
            </a:xfrm>
            <a:prstGeom prst="line">
              <a:avLst/>
            </a:prstGeom>
            <a:grpFill/>
            <a:ln w="285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/>
            <a:lstStyle/>
            <a:p>
              <a:endParaRPr lang="zh-CN" altLang="en-US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9" name="直接连接符 18"/>
            <p:cNvSpPr/>
            <p:nvPr/>
          </p:nvSpPr>
          <p:spPr>
            <a:xfrm>
              <a:off x="1907778" y="3428999"/>
              <a:ext cx="5328444" cy="0"/>
            </a:xfrm>
            <a:prstGeom prst="line">
              <a:avLst/>
            </a:prstGeom>
            <a:grpFill/>
            <a:ln w="285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/>
            <a:lstStyle/>
            <a:p>
              <a:endParaRPr lang="zh-CN" altLang="en-US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0" name="直接连接符 19"/>
            <p:cNvSpPr/>
            <p:nvPr/>
          </p:nvSpPr>
          <p:spPr>
            <a:xfrm flipH="1">
              <a:off x="3117390" y="1569870"/>
              <a:ext cx="2882567" cy="3720309"/>
            </a:xfrm>
            <a:prstGeom prst="line">
              <a:avLst/>
            </a:prstGeom>
            <a:grpFill/>
            <a:ln w="285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/>
            <a:lstStyle/>
            <a:p>
              <a:endParaRPr lang="zh-CN" altLang="en-US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1" name="椭圆 20"/>
            <p:cNvSpPr/>
            <p:nvPr/>
          </p:nvSpPr>
          <p:spPr>
            <a:xfrm>
              <a:off x="4089180" y="2947307"/>
              <a:ext cx="914385" cy="914192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buFont typeface="Arial" panose="020B0604020202020204" pitchFamily="34" charset="0"/>
                <a:buNone/>
                <a:defRPr/>
              </a:pPr>
              <a:endParaRPr lang="zh-CN" altLang="en-US" sz="2400" dirty="0">
                <a:solidFill>
                  <a:srgbClr val="00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</p:grpSp>
      <p:sp>
        <p:nvSpPr>
          <p:cNvPr id="22" name="文本框 88"/>
          <p:cNvSpPr txBox="1">
            <a:spLocks noChangeArrowheads="1"/>
          </p:cNvSpPr>
          <p:nvPr/>
        </p:nvSpPr>
        <p:spPr bwMode="auto">
          <a:xfrm>
            <a:off x="7610475" y="3121025"/>
            <a:ext cx="686406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en-US" altLang="zh-CN" sz="4400" b="1">
                <a:solidFill>
                  <a:srgbClr val="FF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in</a:t>
            </a:r>
            <a:endParaRPr lang="zh-CN" altLang="en-US" sz="4400" b="1">
              <a:solidFill>
                <a:srgbClr val="FF0000"/>
              </a:solidFill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23" name="文本框 89"/>
          <p:cNvSpPr txBox="1">
            <a:spLocks noChangeArrowheads="1"/>
          </p:cNvSpPr>
          <p:nvPr/>
        </p:nvSpPr>
        <p:spPr bwMode="auto">
          <a:xfrm>
            <a:off x="6242050" y="2757488"/>
            <a:ext cx="1212191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en-US" altLang="zh-CN" sz="4800">
                <a:solidFill>
                  <a:srgbClr val="00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mín</a:t>
            </a:r>
            <a:endParaRPr lang="zh-CN" altLang="en-US" sz="4800">
              <a:solidFill>
                <a:srgbClr val="000000"/>
              </a:solidFill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24" name="文本框 90"/>
          <p:cNvSpPr txBox="1">
            <a:spLocks noChangeArrowheads="1"/>
          </p:cNvSpPr>
          <p:nvPr/>
        </p:nvSpPr>
        <p:spPr bwMode="auto">
          <a:xfrm>
            <a:off x="7342188" y="1906588"/>
            <a:ext cx="1042273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en-US" altLang="zh-CN" sz="4800">
                <a:solidFill>
                  <a:srgbClr val="00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pīn</a:t>
            </a:r>
            <a:endParaRPr lang="zh-CN" altLang="en-US" sz="4800">
              <a:solidFill>
                <a:srgbClr val="000000"/>
              </a:solidFill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25" name="文本框 91"/>
          <p:cNvSpPr txBox="1">
            <a:spLocks noChangeArrowheads="1"/>
          </p:cNvSpPr>
          <p:nvPr/>
        </p:nvSpPr>
        <p:spPr bwMode="auto">
          <a:xfrm>
            <a:off x="8545513" y="2771775"/>
            <a:ext cx="1042273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en-US" altLang="zh-CN" sz="4800">
                <a:solidFill>
                  <a:srgbClr val="00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nín</a:t>
            </a:r>
            <a:endParaRPr lang="zh-CN" altLang="en-US" sz="4800">
              <a:solidFill>
                <a:srgbClr val="000000"/>
              </a:solidFill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26" name="文本框 92"/>
          <p:cNvSpPr txBox="1">
            <a:spLocks noChangeArrowheads="1"/>
          </p:cNvSpPr>
          <p:nvPr/>
        </p:nvSpPr>
        <p:spPr bwMode="auto">
          <a:xfrm>
            <a:off x="8596313" y="3621088"/>
            <a:ext cx="835485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en-US" altLang="zh-CN" sz="4800">
                <a:solidFill>
                  <a:srgbClr val="00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jìn</a:t>
            </a:r>
            <a:endParaRPr lang="zh-CN" altLang="en-US" sz="4800">
              <a:solidFill>
                <a:srgbClr val="000000"/>
              </a:solidFill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27" name="文本框 93"/>
          <p:cNvSpPr txBox="1">
            <a:spLocks noChangeArrowheads="1"/>
          </p:cNvSpPr>
          <p:nvPr/>
        </p:nvSpPr>
        <p:spPr bwMode="auto">
          <a:xfrm>
            <a:off x="7466013" y="4268788"/>
            <a:ext cx="1007007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en-US" altLang="zh-CN" sz="4800">
                <a:solidFill>
                  <a:srgbClr val="00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xīn</a:t>
            </a:r>
            <a:endParaRPr lang="zh-CN" altLang="en-US" sz="4800">
              <a:solidFill>
                <a:srgbClr val="000000"/>
              </a:solidFill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28" name="文本框 94"/>
          <p:cNvSpPr txBox="1">
            <a:spLocks noChangeArrowheads="1"/>
          </p:cNvSpPr>
          <p:nvPr/>
        </p:nvSpPr>
        <p:spPr bwMode="auto">
          <a:xfrm>
            <a:off x="6313488" y="3644900"/>
            <a:ext cx="1042273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en-US" altLang="zh-CN" sz="4800">
                <a:solidFill>
                  <a:srgbClr val="00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qīn</a:t>
            </a:r>
            <a:endParaRPr lang="zh-CN" altLang="en-US" sz="4800">
              <a:solidFill>
                <a:srgbClr val="000000"/>
              </a:solidFill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7152" y="2348706"/>
            <a:ext cx="3028950" cy="40100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24" grpId="0"/>
      <p:bldP spid="25" grpId="0"/>
      <p:bldP spid="26" grpId="0"/>
      <p:bldP spid="27" grpId="0"/>
      <p:bldP spid="28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本框 6"/>
          <p:cNvSpPr txBox="1"/>
          <p:nvPr/>
        </p:nvSpPr>
        <p:spPr>
          <a:xfrm>
            <a:off x="1167642" y="335595"/>
            <a:ext cx="41249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练习拼读</a:t>
            </a: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7152" y="2348706"/>
            <a:ext cx="3028950" cy="4010025"/>
          </a:xfrm>
          <a:prstGeom prst="rect">
            <a:avLst/>
          </a:prstGeom>
        </p:spPr>
      </p:pic>
      <p:grpSp>
        <p:nvGrpSpPr>
          <p:cNvPr id="29" name="组合 80"/>
          <p:cNvGrpSpPr/>
          <p:nvPr/>
        </p:nvGrpSpPr>
        <p:grpSpPr bwMode="auto">
          <a:xfrm>
            <a:off x="5408597" y="1689089"/>
            <a:ext cx="4443430" cy="4143403"/>
            <a:chOff x="1907778" y="1196814"/>
            <a:chExt cx="5328444" cy="4464372"/>
          </a:xfrm>
          <a:solidFill>
            <a:srgbClr val="AAD8E5"/>
          </a:solidFill>
        </p:grpSpPr>
        <p:sp>
          <p:nvSpPr>
            <p:cNvPr id="30" name="椭圆 29"/>
            <p:cNvSpPr/>
            <p:nvPr/>
          </p:nvSpPr>
          <p:spPr>
            <a:xfrm>
              <a:off x="1907778" y="1196814"/>
              <a:ext cx="5328444" cy="446437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buFont typeface="Arial" panose="020B0604020202020204" pitchFamily="34" charset="0"/>
                <a:buNone/>
                <a:defRPr/>
              </a:pPr>
              <a:endParaRPr lang="zh-CN" altLang="en-US" b="1">
                <a:solidFill>
                  <a:srgbClr val="00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31" name="直接连接符 30"/>
            <p:cNvSpPr/>
            <p:nvPr/>
          </p:nvSpPr>
          <p:spPr>
            <a:xfrm>
              <a:off x="3209648" y="1569870"/>
              <a:ext cx="2790310" cy="3626021"/>
            </a:xfrm>
            <a:prstGeom prst="line">
              <a:avLst/>
            </a:prstGeom>
            <a:grpFill/>
            <a:ln w="285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/>
            <a:lstStyle/>
            <a:p>
              <a:endParaRPr lang="zh-CN" altLang="en-US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32" name="直接连接符 31"/>
            <p:cNvSpPr/>
            <p:nvPr/>
          </p:nvSpPr>
          <p:spPr>
            <a:xfrm>
              <a:off x="1907778" y="3428999"/>
              <a:ext cx="5328444" cy="0"/>
            </a:xfrm>
            <a:prstGeom prst="line">
              <a:avLst/>
            </a:prstGeom>
            <a:grpFill/>
            <a:ln w="285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/>
            <a:lstStyle/>
            <a:p>
              <a:endParaRPr lang="zh-CN" altLang="en-US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33" name="直接连接符 32"/>
            <p:cNvSpPr/>
            <p:nvPr/>
          </p:nvSpPr>
          <p:spPr>
            <a:xfrm flipH="1">
              <a:off x="3117390" y="1569870"/>
              <a:ext cx="2882568" cy="3720309"/>
            </a:xfrm>
            <a:prstGeom prst="line">
              <a:avLst/>
            </a:prstGeom>
            <a:grpFill/>
            <a:ln w="285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/>
            <a:lstStyle/>
            <a:p>
              <a:endParaRPr lang="zh-CN" altLang="en-US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34" name="椭圆 33"/>
            <p:cNvSpPr/>
            <p:nvPr/>
          </p:nvSpPr>
          <p:spPr>
            <a:xfrm>
              <a:off x="4089181" y="2947307"/>
              <a:ext cx="914385" cy="914192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buFont typeface="Arial" panose="020B0604020202020204" pitchFamily="34" charset="0"/>
                <a:buNone/>
                <a:defRPr/>
              </a:pPr>
              <a:endParaRPr lang="zh-CN" altLang="en-US" sz="2400" b="1" dirty="0">
                <a:solidFill>
                  <a:srgbClr val="00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</p:grpSp>
      <p:sp>
        <p:nvSpPr>
          <p:cNvPr id="35" name="文本框 88"/>
          <p:cNvSpPr txBox="1">
            <a:spLocks noChangeArrowheads="1"/>
          </p:cNvSpPr>
          <p:nvPr/>
        </p:nvSpPr>
        <p:spPr bwMode="auto">
          <a:xfrm>
            <a:off x="7202488" y="3349625"/>
            <a:ext cx="873957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en-US" altLang="zh-CN" sz="4400" b="1">
                <a:solidFill>
                  <a:srgbClr val="FF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un</a:t>
            </a:r>
            <a:endParaRPr lang="zh-CN" altLang="en-US" sz="4400" b="1">
              <a:solidFill>
                <a:srgbClr val="FF0000"/>
              </a:solidFill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36" name="文本框 89"/>
          <p:cNvSpPr txBox="1">
            <a:spLocks noChangeArrowheads="1"/>
          </p:cNvSpPr>
          <p:nvPr/>
        </p:nvSpPr>
        <p:spPr bwMode="auto">
          <a:xfrm>
            <a:off x="5624513" y="2714625"/>
            <a:ext cx="152157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en-US" altLang="zh-CN" sz="4800">
                <a:solidFill>
                  <a:srgbClr val="00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chūn</a:t>
            </a:r>
            <a:endParaRPr lang="zh-CN" altLang="en-US" sz="4800">
              <a:solidFill>
                <a:srgbClr val="000000"/>
              </a:solidFill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37" name="文本框 90"/>
          <p:cNvSpPr txBox="1">
            <a:spLocks noChangeArrowheads="1"/>
          </p:cNvSpPr>
          <p:nvPr/>
        </p:nvSpPr>
        <p:spPr bwMode="auto">
          <a:xfrm>
            <a:off x="7137400" y="1974850"/>
            <a:ext cx="1076325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en-US" altLang="zh-CN" sz="4800">
                <a:solidFill>
                  <a:srgbClr val="00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rùn</a:t>
            </a:r>
            <a:endParaRPr lang="zh-CN" altLang="en-US" sz="4800">
              <a:solidFill>
                <a:srgbClr val="000000"/>
              </a:solidFill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38" name="文本框 91"/>
          <p:cNvSpPr txBox="1">
            <a:spLocks noChangeArrowheads="1"/>
          </p:cNvSpPr>
          <p:nvPr/>
        </p:nvSpPr>
        <p:spPr bwMode="auto">
          <a:xfrm>
            <a:off x="8280400" y="2689225"/>
            <a:ext cx="1039813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en-US" altLang="zh-CN" sz="4800">
                <a:solidFill>
                  <a:srgbClr val="00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tūn</a:t>
            </a:r>
            <a:endParaRPr lang="zh-CN" altLang="en-US" sz="4800">
              <a:solidFill>
                <a:srgbClr val="000000"/>
              </a:solidFill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39" name="文本框 92"/>
          <p:cNvSpPr txBox="1">
            <a:spLocks noChangeArrowheads="1"/>
          </p:cNvSpPr>
          <p:nvPr/>
        </p:nvSpPr>
        <p:spPr bwMode="auto">
          <a:xfrm>
            <a:off x="8280400" y="3903663"/>
            <a:ext cx="1214438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en-US" altLang="zh-CN" sz="4800">
                <a:solidFill>
                  <a:srgbClr val="00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hūn</a:t>
            </a:r>
            <a:endParaRPr lang="zh-CN" altLang="en-US" sz="4800">
              <a:solidFill>
                <a:srgbClr val="000000"/>
              </a:solidFill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40" name="文本框 93"/>
          <p:cNvSpPr txBox="1">
            <a:spLocks noChangeArrowheads="1"/>
          </p:cNvSpPr>
          <p:nvPr/>
        </p:nvSpPr>
        <p:spPr bwMode="auto">
          <a:xfrm>
            <a:off x="6923088" y="4475163"/>
            <a:ext cx="152157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en-US" altLang="zh-CN" sz="4800">
                <a:solidFill>
                  <a:srgbClr val="00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zhǔn</a:t>
            </a:r>
            <a:endParaRPr lang="zh-CN" altLang="en-US" sz="4800">
              <a:solidFill>
                <a:srgbClr val="000000"/>
              </a:solidFill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41" name="文本框 94"/>
          <p:cNvSpPr txBox="1">
            <a:spLocks noChangeArrowheads="1"/>
          </p:cNvSpPr>
          <p:nvPr/>
        </p:nvSpPr>
        <p:spPr bwMode="auto">
          <a:xfrm>
            <a:off x="5922963" y="3903663"/>
            <a:ext cx="1006475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en-US" altLang="zh-CN" sz="4800">
                <a:solidFill>
                  <a:srgbClr val="00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lún</a:t>
            </a:r>
            <a:endParaRPr lang="zh-CN" altLang="en-US" sz="4800">
              <a:solidFill>
                <a:srgbClr val="000000"/>
              </a:solidFill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2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7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2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7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32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/>
      <p:bldP spid="37" grpId="0"/>
      <p:bldP spid="38" grpId="0"/>
      <p:bldP spid="39" grpId="0"/>
      <p:bldP spid="40" grpId="0"/>
      <p:bldP spid="41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本框 6"/>
          <p:cNvSpPr txBox="1"/>
          <p:nvPr/>
        </p:nvSpPr>
        <p:spPr>
          <a:xfrm>
            <a:off x="1167642" y="335595"/>
            <a:ext cx="41249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练习拼读</a:t>
            </a: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7152" y="2348706"/>
            <a:ext cx="3028950" cy="4010025"/>
          </a:xfrm>
          <a:prstGeom prst="rect">
            <a:avLst/>
          </a:prstGeom>
        </p:spPr>
      </p:pic>
      <p:grpSp>
        <p:nvGrpSpPr>
          <p:cNvPr id="17" name="组合 80"/>
          <p:cNvGrpSpPr/>
          <p:nvPr/>
        </p:nvGrpSpPr>
        <p:grpSpPr bwMode="auto">
          <a:xfrm>
            <a:off x="5738797" y="1752588"/>
            <a:ext cx="4443430" cy="4143404"/>
            <a:chOff x="1907778" y="1196813"/>
            <a:chExt cx="5328444" cy="4464373"/>
          </a:xfrm>
          <a:solidFill>
            <a:srgbClr val="AAD8E5"/>
          </a:solidFill>
        </p:grpSpPr>
        <p:sp>
          <p:nvSpPr>
            <p:cNvPr id="18" name="椭圆 17"/>
            <p:cNvSpPr/>
            <p:nvPr/>
          </p:nvSpPr>
          <p:spPr>
            <a:xfrm>
              <a:off x="1907778" y="1196814"/>
              <a:ext cx="5328444" cy="446437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buFont typeface="Arial" panose="020B0604020202020204" pitchFamily="34" charset="0"/>
                <a:buNone/>
                <a:defRPr/>
              </a:pPr>
              <a:endParaRPr lang="zh-CN" altLang="en-US" b="1">
                <a:solidFill>
                  <a:srgbClr val="00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9" name="直接连接符 18"/>
            <p:cNvSpPr/>
            <p:nvPr/>
          </p:nvSpPr>
          <p:spPr>
            <a:xfrm rot="16200000" flipH="1">
              <a:off x="3485766" y="2197380"/>
              <a:ext cx="2078243" cy="77109"/>
            </a:xfrm>
            <a:prstGeom prst="line">
              <a:avLst/>
            </a:prstGeom>
            <a:grpFill/>
            <a:ln w="285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/>
            <a:lstStyle/>
            <a:p>
              <a:endParaRPr lang="zh-CN" altLang="en-US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0" name="直接连接符 19"/>
            <p:cNvSpPr/>
            <p:nvPr/>
          </p:nvSpPr>
          <p:spPr>
            <a:xfrm>
              <a:off x="4477776" y="3275056"/>
              <a:ext cx="2141665" cy="1462467"/>
            </a:xfrm>
            <a:prstGeom prst="line">
              <a:avLst/>
            </a:prstGeom>
            <a:grpFill/>
            <a:ln w="285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/>
            <a:lstStyle/>
            <a:p>
              <a:endParaRPr lang="zh-CN" altLang="en-US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1" name="直接连接符 20"/>
            <p:cNvSpPr/>
            <p:nvPr/>
          </p:nvSpPr>
          <p:spPr>
            <a:xfrm rot="5400000">
              <a:off x="2721122" y="3165073"/>
              <a:ext cx="1809311" cy="1875330"/>
            </a:xfrm>
            <a:prstGeom prst="line">
              <a:avLst/>
            </a:prstGeom>
            <a:grpFill/>
            <a:ln w="285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/>
            <a:lstStyle/>
            <a:p>
              <a:endParaRPr lang="zh-CN" altLang="en-US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2" name="椭圆 21"/>
            <p:cNvSpPr/>
            <p:nvPr/>
          </p:nvSpPr>
          <p:spPr>
            <a:xfrm>
              <a:off x="4089181" y="2947307"/>
              <a:ext cx="914385" cy="914192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buFont typeface="Arial" panose="020B0604020202020204" pitchFamily="34" charset="0"/>
                <a:buNone/>
                <a:defRPr/>
              </a:pPr>
              <a:endParaRPr lang="zh-CN" altLang="en-US" sz="2400" b="1" dirty="0">
                <a:solidFill>
                  <a:srgbClr val="00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</p:grpSp>
      <p:sp>
        <p:nvSpPr>
          <p:cNvPr id="23" name="文本框 88"/>
          <p:cNvSpPr txBox="1">
            <a:spLocks noChangeArrowheads="1"/>
          </p:cNvSpPr>
          <p:nvPr/>
        </p:nvSpPr>
        <p:spPr bwMode="auto">
          <a:xfrm>
            <a:off x="7532688" y="3413125"/>
            <a:ext cx="873957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en-US" altLang="zh-CN" sz="4400" b="1">
                <a:solidFill>
                  <a:srgbClr val="FF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ün</a:t>
            </a:r>
          </a:p>
        </p:txBody>
      </p:sp>
      <p:sp>
        <p:nvSpPr>
          <p:cNvPr id="24" name="文本框 91"/>
          <p:cNvSpPr txBox="1">
            <a:spLocks noChangeArrowheads="1"/>
          </p:cNvSpPr>
          <p:nvPr/>
        </p:nvSpPr>
        <p:spPr bwMode="auto">
          <a:xfrm>
            <a:off x="7367588" y="4467225"/>
            <a:ext cx="1300356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en-US" altLang="zh-CN" sz="540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xún</a:t>
            </a:r>
            <a:endParaRPr lang="zh-CN" altLang="en-US" sz="5400">
              <a:solidFill>
                <a:srgbClr val="000000"/>
              </a:solidFill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25" name="文本框 93"/>
          <p:cNvSpPr txBox="1">
            <a:spLocks noChangeArrowheads="1"/>
          </p:cNvSpPr>
          <p:nvPr/>
        </p:nvSpPr>
        <p:spPr bwMode="auto">
          <a:xfrm>
            <a:off x="8543925" y="2900363"/>
            <a:ext cx="1338828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en-US" altLang="zh-CN" sz="540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qún</a:t>
            </a:r>
            <a:endParaRPr lang="zh-CN" altLang="en-US" sz="5400">
              <a:solidFill>
                <a:srgbClr val="000000"/>
              </a:solidFill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26" name="文本框 94"/>
          <p:cNvSpPr txBox="1">
            <a:spLocks noChangeArrowheads="1"/>
          </p:cNvSpPr>
          <p:nvPr/>
        </p:nvSpPr>
        <p:spPr bwMode="auto">
          <a:xfrm>
            <a:off x="6202363" y="2895600"/>
            <a:ext cx="1108075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en-US" altLang="zh-CN" sz="540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jūn</a:t>
            </a:r>
            <a:endParaRPr lang="zh-CN" altLang="en-US" sz="5400">
              <a:solidFill>
                <a:srgbClr val="000000"/>
              </a:solidFill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1" dur="80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2" dur="80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80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25" grpId="0"/>
      <p:bldP spid="2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本框 6"/>
          <p:cNvSpPr txBox="1"/>
          <p:nvPr/>
        </p:nvSpPr>
        <p:spPr>
          <a:xfrm>
            <a:off x="1167642" y="335595"/>
            <a:ext cx="41249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复韵母</a:t>
            </a:r>
          </a:p>
        </p:txBody>
      </p:sp>
      <p:sp>
        <p:nvSpPr>
          <p:cNvPr id="3" name="WordArt 8"/>
          <p:cNvSpPr>
            <a:spLocks noTextEdit="1"/>
          </p:cNvSpPr>
          <p:nvPr/>
        </p:nvSpPr>
        <p:spPr>
          <a:xfrm>
            <a:off x="4773009" y="2286985"/>
            <a:ext cx="5929313" cy="31432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/>
          </a:bodyPr>
          <a:lstStyle/>
          <a:p>
            <a:pPr algn="ctr" eaLnBrk="0" hangingPunct="0"/>
            <a:r>
              <a:rPr lang="zh-CN" altLang="en-US" sz="3600" b="1" noProof="1">
                <a:ln w="28575" cap="flat" cmpd="sng">
                  <a:solidFill>
                    <a:srgbClr val="FF00FF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FF99CC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ɑi ei ui </a:t>
            </a:r>
          </a:p>
          <a:p>
            <a:pPr algn="ctr" eaLnBrk="0" hangingPunct="0"/>
            <a:r>
              <a:rPr lang="zh-CN" altLang="en-US" sz="3600" b="1" noProof="1">
                <a:ln w="28575" cap="flat" cmpd="sng">
                  <a:solidFill>
                    <a:srgbClr val="FF00FF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FF99CC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ɑo ou iu </a:t>
            </a:r>
          </a:p>
          <a:p>
            <a:pPr algn="ctr" eaLnBrk="0" hangingPunct="0"/>
            <a:r>
              <a:rPr lang="zh-CN" altLang="en-US" sz="3600" b="1" noProof="1">
                <a:ln w="28575" cap="flat" cmpd="sng">
                  <a:solidFill>
                    <a:srgbClr val="FF00FF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FF99CC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ie üe er </a:t>
            </a: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7642" y="2314574"/>
            <a:ext cx="3028950" cy="40100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本框 6"/>
          <p:cNvSpPr txBox="1"/>
          <p:nvPr/>
        </p:nvSpPr>
        <p:spPr>
          <a:xfrm>
            <a:off x="1167642" y="335595"/>
            <a:ext cx="41249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做一做</a:t>
            </a:r>
          </a:p>
        </p:txBody>
      </p:sp>
      <p:sp>
        <p:nvSpPr>
          <p:cNvPr id="14" name="Rectangle 1"/>
          <p:cNvSpPr>
            <a:spLocks noChangeArrowheads="1"/>
          </p:cNvSpPr>
          <p:nvPr/>
        </p:nvSpPr>
        <p:spPr bwMode="auto">
          <a:xfrm>
            <a:off x="3617913" y="1812744"/>
            <a:ext cx="8053387" cy="1951496"/>
          </a:xfrm>
          <a:prstGeom prst="rect">
            <a:avLst/>
          </a:prstGeom>
          <a:noFill/>
          <a:ln w="9525" cmpd="sng">
            <a:noFill/>
            <a:miter lim="800000"/>
          </a:ln>
          <a:effectLst/>
        </p:spPr>
        <p:txBody>
          <a:bodyPr wrap="square" anchor="ctr">
            <a:spAutoFit/>
          </a:bodyPr>
          <a:lstStyle/>
          <a:p>
            <a:pPr>
              <a:lnSpc>
                <a:spcPct val="150000"/>
              </a:lnSpc>
              <a:buFont typeface="Arial" panose="020B0604020202020204" pitchFamily="34" charset="0"/>
              <a:buNone/>
              <a:defRPr/>
            </a:pPr>
            <a:r>
              <a:rPr lang="en-US" altLang="zh-CN" sz="2800" b="1" dirty="0">
                <a:solidFill>
                  <a:srgbClr val="FF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cs typeface="宋体" panose="02010600030101010101" pitchFamily="2" charset="-122"/>
                <a:sym typeface="Arial" panose="020B0604020202020204" pitchFamily="34" charset="0"/>
              </a:rPr>
              <a:t>g——un——(            )     j——</a:t>
            </a:r>
            <a:r>
              <a:rPr lang="en-US" altLang="zh-CN" sz="2800" b="1" dirty="0" err="1">
                <a:solidFill>
                  <a:srgbClr val="FF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cs typeface="宋体" panose="02010600030101010101" pitchFamily="2" charset="-122"/>
                <a:sym typeface="Arial" panose="020B0604020202020204" pitchFamily="34" charset="0"/>
              </a:rPr>
              <a:t>ün</a:t>
            </a:r>
            <a:r>
              <a:rPr lang="en-US" altLang="zh-CN" sz="2800" b="1" dirty="0">
                <a:solidFill>
                  <a:srgbClr val="FF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cs typeface="宋体" panose="02010600030101010101" pitchFamily="2" charset="-122"/>
                <a:sym typeface="Arial" panose="020B0604020202020204" pitchFamily="34" charset="0"/>
              </a:rPr>
              <a:t>—— (            ) </a:t>
            </a:r>
            <a:endParaRPr lang="en-US" altLang="zh-CN" sz="1100" b="1" dirty="0">
              <a:solidFill>
                <a:srgbClr val="FF0000"/>
              </a:solidFill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  <a:p>
            <a:pPr eaLnBrk="0" hangingPunct="0">
              <a:lnSpc>
                <a:spcPct val="150000"/>
              </a:lnSpc>
              <a:defRPr/>
            </a:pPr>
            <a:r>
              <a:rPr lang="en-US" altLang="zh-CN" sz="2800" b="1" dirty="0">
                <a:solidFill>
                  <a:srgbClr val="FF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cs typeface="宋体" panose="02010600030101010101" pitchFamily="2" charset="-122"/>
                <a:sym typeface="Arial" panose="020B0604020202020204" pitchFamily="34" charset="0"/>
              </a:rPr>
              <a:t>k——un——(            )     q——</a:t>
            </a:r>
            <a:r>
              <a:rPr lang="en-US" altLang="zh-CN" sz="2800" b="1" dirty="0" err="1">
                <a:solidFill>
                  <a:srgbClr val="FF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cs typeface="宋体" panose="02010600030101010101" pitchFamily="2" charset="-122"/>
                <a:sym typeface="Arial" panose="020B0604020202020204" pitchFamily="34" charset="0"/>
              </a:rPr>
              <a:t>ün</a:t>
            </a:r>
            <a:r>
              <a:rPr lang="en-US" altLang="zh-CN" sz="2800" b="1" dirty="0">
                <a:solidFill>
                  <a:srgbClr val="FF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cs typeface="宋体" panose="02010600030101010101" pitchFamily="2" charset="-122"/>
                <a:sym typeface="Arial" panose="020B0604020202020204" pitchFamily="34" charset="0"/>
              </a:rPr>
              <a:t>——(            ) </a:t>
            </a:r>
            <a:endParaRPr lang="en-US" altLang="zh-CN" sz="1100" b="1" dirty="0">
              <a:solidFill>
                <a:srgbClr val="FF0000"/>
              </a:solidFill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  <a:p>
            <a:pPr eaLnBrk="0" hangingPunct="0">
              <a:lnSpc>
                <a:spcPct val="150000"/>
              </a:lnSpc>
              <a:defRPr/>
            </a:pPr>
            <a:r>
              <a:rPr lang="en-US" altLang="zh-CN" sz="2800" b="1" dirty="0">
                <a:solidFill>
                  <a:srgbClr val="FF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cs typeface="宋体" panose="02010600030101010101" pitchFamily="2" charset="-122"/>
                <a:sym typeface="Arial" panose="020B0604020202020204" pitchFamily="34" charset="0"/>
              </a:rPr>
              <a:t>h——un——(            )     x——</a:t>
            </a:r>
            <a:r>
              <a:rPr lang="en-US" altLang="zh-CN" sz="2800" b="1" dirty="0" err="1">
                <a:solidFill>
                  <a:srgbClr val="FF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cs typeface="宋体" panose="02010600030101010101" pitchFamily="2" charset="-122"/>
                <a:sym typeface="Arial" panose="020B0604020202020204" pitchFamily="34" charset="0"/>
              </a:rPr>
              <a:t>ün</a:t>
            </a:r>
            <a:r>
              <a:rPr lang="en-US" altLang="zh-CN" sz="2800" b="1" dirty="0">
                <a:solidFill>
                  <a:srgbClr val="FF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cs typeface="宋体" panose="02010600030101010101" pitchFamily="2" charset="-122"/>
                <a:sym typeface="Arial" panose="020B0604020202020204" pitchFamily="34" charset="0"/>
              </a:rPr>
              <a:t>——(             ) </a:t>
            </a:r>
            <a:endParaRPr lang="en-US" altLang="zh-CN" sz="3600" b="1" dirty="0">
              <a:solidFill>
                <a:srgbClr val="FF0000"/>
              </a:solidFill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5" name="矩形 14"/>
          <p:cNvSpPr>
            <a:spLocks noChangeArrowheads="1"/>
          </p:cNvSpPr>
          <p:nvPr/>
        </p:nvSpPr>
        <p:spPr bwMode="auto">
          <a:xfrm>
            <a:off x="6086475" y="1922463"/>
            <a:ext cx="841375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en-US" altLang="zh-CN" sz="2800" b="1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gun</a:t>
            </a:r>
            <a:endParaRPr lang="zh-CN" altLang="en-US" sz="2800" b="1"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6" name="矩形 15"/>
          <p:cNvSpPr>
            <a:spLocks noChangeArrowheads="1"/>
          </p:cNvSpPr>
          <p:nvPr/>
        </p:nvSpPr>
        <p:spPr bwMode="auto">
          <a:xfrm>
            <a:off x="6084888" y="2605088"/>
            <a:ext cx="82426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en-US" altLang="zh-CN" sz="2800" b="1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kun</a:t>
            </a:r>
            <a:endParaRPr lang="zh-CN" altLang="en-US" sz="2800" b="1"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27" name="矩形 26"/>
          <p:cNvSpPr>
            <a:spLocks noChangeArrowheads="1"/>
          </p:cNvSpPr>
          <p:nvPr/>
        </p:nvSpPr>
        <p:spPr bwMode="auto">
          <a:xfrm>
            <a:off x="6084888" y="3263900"/>
            <a:ext cx="843501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en-US" altLang="zh-CN" sz="2800" b="1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hun</a:t>
            </a:r>
            <a:endParaRPr lang="zh-CN" altLang="en-US" sz="2800" b="1"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28" name="矩形 27"/>
          <p:cNvSpPr>
            <a:spLocks noChangeArrowheads="1"/>
          </p:cNvSpPr>
          <p:nvPr/>
        </p:nvSpPr>
        <p:spPr bwMode="auto">
          <a:xfrm>
            <a:off x="10141573" y="1985963"/>
            <a:ext cx="72327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en-US" altLang="zh-CN" sz="2800" b="1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jun</a:t>
            </a:r>
            <a:endParaRPr lang="zh-CN" altLang="en-US" b="1"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29" name="矩形 28"/>
          <p:cNvSpPr>
            <a:spLocks noChangeArrowheads="1"/>
          </p:cNvSpPr>
          <p:nvPr/>
        </p:nvSpPr>
        <p:spPr bwMode="auto">
          <a:xfrm>
            <a:off x="10082835" y="2605088"/>
            <a:ext cx="843501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en-US" altLang="zh-CN" sz="2800" b="1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qun</a:t>
            </a:r>
            <a:endParaRPr lang="zh-CN" altLang="en-US" b="1"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30" name="矩形 29"/>
          <p:cNvSpPr>
            <a:spLocks noChangeArrowheads="1"/>
          </p:cNvSpPr>
          <p:nvPr/>
        </p:nvSpPr>
        <p:spPr bwMode="auto">
          <a:xfrm>
            <a:off x="10154273" y="3263900"/>
            <a:ext cx="82426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en-US" altLang="zh-CN" sz="2800" b="1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xun</a:t>
            </a:r>
            <a:endParaRPr lang="zh-CN" altLang="en-US" b="1"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7152" y="2882900"/>
            <a:ext cx="2625450" cy="347583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7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53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69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85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  <p:bldP spid="27" grpId="0"/>
      <p:bldP spid="28" grpId="0"/>
      <p:bldP spid="29" grpId="0"/>
      <p:bldP spid="30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本框 6"/>
          <p:cNvSpPr txBox="1"/>
          <p:nvPr/>
        </p:nvSpPr>
        <p:spPr>
          <a:xfrm>
            <a:off x="1167642" y="335595"/>
            <a:ext cx="41249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sz="3200" dirty="0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阅读</a:t>
            </a:r>
            <a:endParaRPr kumimoji="0" lang="zh-CN" alt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cs typeface="+mn-ea"/>
              <a:sym typeface="Arial" panose="020B0604020202020204" pitchFamily="34" charset="0"/>
            </a:endParaRPr>
          </a:p>
        </p:txBody>
      </p:sp>
      <p:grpSp>
        <p:nvGrpSpPr>
          <p:cNvPr id="105" name="组合 104"/>
          <p:cNvGrpSpPr/>
          <p:nvPr/>
        </p:nvGrpSpPr>
        <p:grpSpPr>
          <a:xfrm>
            <a:off x="5275801" y="1644650"/>
            <a:ext cx="5423424" cy="4171950"/>
            <a:chOff x="4313238" y="1466850"/>
            <a:chExt cx="7056437" cy="5428140"/>
          </a:xfrm>
        </p:grpSpPr>
        <p:sp>
          <p:nvSpPr>
            <p:cNvPr id="2" name="矩形 3"/>
            <p:cNvSpPr>
              <a:spLocks noChangeArrowheads="1"/>
            </p:cNvSpPr>
            <p:nvPr/>
          </p:nvSpPr>
          <p:spPr bwMode="auto">
            <a:xfrm>
              <a:off x="4313238" y="2174875"/>
              <a:ext cx="7056437" cy="47201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>
                <a:lnSpc>
                  <a:spcPct val="150000"/>
                </a:lnSpc>
                <a:buFont typeface="Arial" panose="020B0604020202020204" pitchFamily="34" charset="0"/>
                <a:buNone/>
              </a:pPr>
              <a:r>
                <a:rPr lang="zh-CN" altLang="en-US" sz="2800" b="1" dirty="0"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rPr>
                <a:t>蓝 天 是 白 云 的 家 ，</a:t>
              </a:r>
            </a:p>
            <a:p>
              <a:pPr>
                <a:lnSpc>
                  <a:spcPct val="150000"/>
                </a:lnSpc>
                <a:buFont typeface="Arial" panose="020B0604020202020204" pitchFamily="34" charset="0"/>
                <a:buNone/>
              </a:pPr>
              <a:r>
                <a:rPr lang="zh-CN" altLang="en-US" sz="2800" b="1" dirty="0"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rPr>
                <a:t>树 林 是 小 鸟 的 家 ，</a:t>
              </a:r>
            </a:p>
            <a:p>
              <a:pPr>
                <a:lnSpc>
                  <a:spcPct val="150000"/>
                </a:lnSpc>
                <a:buFont typeface="Arial" panose="020B0604020202020204" pitchFamily="34" charset="0"/>
                <a:buNone/>
              </a:pPr>
              <a:r>
                <a:rPr lang="zh-CN" altLang="en-US" sz="2800" b="1" dirty="0"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rPr>
                <a:t>小 河 是 鱼 儿 的 家 ，</a:t>
              </a:r>
            </a:p>
            <a:p>
              <a:pPr>
                <a:lnSpc>
                  <a:spcPct val="150000"/>
                </a:lnSpc>
                <a:buFont typeface="Arial" panose="020B0604020202020204" pitchFamily="34" charset="0"/>
                <a:buNone/>
              </a:pPr>
              <a:r>
                <a:rPr lang="zh-CN" altLang="en-US" sz="2800" b="1" dirty="0"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rPr>
                <a:t>泥 土 是 种 子 的 家 。</a:t>
              </a:r>
            </a:p>
            <a:p>
              <a:pPr>
                <a:lnSpc>
                  <a:spcPct val="150000"/>
                </a:lnSpc>
                <a:buFont typeface="Arial" panose="020B0604020202020204" pitchFamily="34" charset="0"/>
                <a:buNone/>
              </a:pPr>
              <a:r>
                <a:rPr lang="zh-CN" altLang="en-US" sz="2800" b="1" dirty="0"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rPr>
                <a:t>我 们 是 祖 国 的 花 朵 ，</a:t>
              </a:r>
            </a:p>
            <a:p>
              <a:pPr>
                <a:lnSpc>
                  <a:spcPct val="150000"/>
                </a:lnSpc>
                <a:buFont typeface="Arial" panose="020B0604020202020204" pitchFamily="34" charset="0"/>
                <a:buNone/>
              </a:pPr>
              <a:r>
                <a:rPr lang="zh-CN" altLang="en-US" sz="2800" b="1" dirty="0"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rPr>
                <a:t>祖 国 就 是 我 们 的 家 。</a:t>
              </a:r>
            </a:p>
          </p:txBody>
        </p:sp>
        <p:sp>
          <p:nvSpPr>
            <p:cNvPr id="4" name="文本框 4"/>
            <p:cNvSpPr txBox="1">
              <a:spLocks noChangeArrowheads="1"/>
            </p:cNvSpPr>
            <p:nvPr/>
          </p:nvSpPr>
          <p:spPr bwMode="auto">
            <a:xfrm>
              <a:off x="4375151" y="6165850"/>
              <a:ext cx="1008063" cy="4505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>
                <a:buFont typeface="Arial" panose="020B0604020202020204" pitchFamily="34" charset="0"/>
                <a:buNone/>
              </a:pPr>
              <a:r>
                <a:rPr lang="en-US" altLang="zh-CN" b="1"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rPr>
                <a:t>zǔ</a:t>
              </a:r>
              <a:endParaRPr lang="zh-CN" altLang="en-US" b="1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5" name="文本框 5"/>
            <p:cNvSpPr txBox="1">
              <a:spLocks noChangeArrowheads="1"/>
            </p:cNvSpPr>
            <p:nvPr/>
          </p:nvSpPr>
          <p:spPr bwMode="auto">
            <a:xfrm>
              <a:off x="5014913" y="6165850"/>
              <a:ext cx="1008062" cy="4505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>
                <a:buFont typeface="Arial" panose="020B0604020202020204" pitchFamily="34" charset="0"/>
                <a:buNone/>
              </a:pPr>
              <a:r>
                <a:rPr lang="en-US" altLang="zh-CN"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rPr>
                <a:t>g</a:t>
              </a:r>
              <a:r>
                <a:rPr lang="en-US" altLang="zh-CN" b="1"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rPr>
                <a:t>uó</a:t>
              </a:r>
              <a:endParaRPr lang="zh-CN" altLang="en-US" b="1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6" name="文本框 6"/>
            <p:cNvSpPr txBox="1">
              <a:spLocks noChangeArrowheads="1"/>
            </p:cNvSpPr>
            <p:nvPr/>
          </p:nvSpPr>
          <p:spPr bwMode="auto">
            <a:xfrm>
              <a:off x="5749925" y="6165850"/>
              <a:ext cx="1008063" cy="4505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>
                <a:buFont typeface="Arial" panose="020B0604020202020204" pitchFamily="34" charset="0"/>
                <a:buNone/>
              </a:pPr>
              <a:r>
                <a:rPr lang="en-US" altLang="zh-CN" b="1"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rPr>
                <a:t>jiù</a:t>
              </a:r>
              <a:endParaRPr lang="zh-CN" altLang="en-US" b="1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8" name="文本框 7"/>
            <p:cNvSpPr txBox="1">
              <a:spLocks noChangeArrowheads="1"/>
            </p:cNvSpPr>
            <p:nvPr/>
          </p:nvSpPr>
          <p:spPr bwMode="auto">
            <a:xfrm>
              <a:off x="6434138" y="6165850"/>
              <a:ext cx="1008062" cy="4505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>
                <a:buFont typeface="Arial" panose="020B0604020202020204" pitchFamily="34" charset="0"/>
                <a:buNone/>
              </a:pPr>
              <a:r>
                <a:rPr lang="en-US" altLang="zh-CN" b="1"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rPr>
                <a:t>shì</a:t>
              </a:r>
              <a:endParaRPr lang="zh-CN" altLang="en-US" b="1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9" name="文本框 8"/>
            <p:cNvSpPr txBox="1">
              <a:spLocks noChangeArrowheads="1"/>
            </p:cNvSpPr>
            <p:nvPr/>
          </p:nvSpPr>
          <p:spPr bwMode="auto">
            <a:xfrm>
              <a:off x="7048499" y="6165850"/>
              <a:ext cx="1008063" cy="4505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>
                <a:buFont typeface="Arial" panose="020B0604020202020204" pitchFamily="34" charset="0"/>
                <a:buNone/>
              </a:pPr>
              <a:r>
                <a:rPr lang="en-US" altLang="zh-CN" b="1"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rPr>
                <a:t> wǒ</a:t>
              </a:r>
              <a:endParaRPr lang="zh-CN" altLang="en-US" b="1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0" name="文本框 9"/>
            <p:cNvSpPr txBox="1">
              <a:spLocks noChangeArrowheads="1"/>
            </p:cNvSpPr>
            <p:nvPr/>
          </p:nvSpPr>
          <p:spPr bwMode="auto">
            <a:xfrm>
              <a:off x="7691438" y="6165850"/>
              <a:ext cx="1008062" cy="4505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>
                <a:buFont typeface="Arial" panose="020B0604020202020204" pitchFamily="34" charset="0"/>
                <a:buNone/>
              </a:pPr>
              <a:r>
                <a:rPr lang="en-US" altLang="zh-CN" b="1"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rPr>
                <a:t> men</a:t>
              </a:r>
              <a:endParaRPr lang="zh-CN" altLang="en-US" b="1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2" name="文本框 10"/>
            <p:cNvSpPr txBox="1">
              <a:spLocks noChangeArrowheads="1"/>
            </p:cNvSpPr>
            <p:nvPr/>
          </p:nvSpPr>
          <p:spPr bwMode="auto">
            <a:xfrm>
              <a:off x="8489951" y="6165850"/>
              <a:ext cx="1008063" cy="4505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>
                <a:buFont typeface="Arial" panose="020B0604020202020204" pitchFamily="34" charset="0"/>
                <a:buNone/>
              </a:pPr>
              <a:r>
                <a:rPr lang="en-US" altLang="zh-CN" b="1"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rPr>
                <a:t>de</a:t>
              </a:r>
              <a:endParaRPr lang="zh-CN" altLang="en-US" b="1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0" name="文本框 11"/>
            <p:cNvSpPr txBox="1">
              <a:spLocks noChangeArrowheads="1"/>
            </p:cNvSpPr>
            <p:nvPr/>
          </p:nvSpPr>
          <p:spPr bwMode="auto">
            <a:xfrm>
              <a:off x="9137650" y="6165850"/>
              <a:ext cx="1008063" cy="4505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>
                <a:buFont typeface="Arial" panose="020B0604020202020204" pitchFamily="34" charset="0"/>
                <a:buNone/>
              </a:pPr>
              <a:r>
                <a:rPr lang="en-US" altLang="zh-CN" b="1"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rPr>
                <a:t>ji</a:t>
              </a:r>
              <a:r>
                <a:rPr lang="en-US" altLang="zh-CN"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rPr>
                <a:t>ā</a:t>
              </a:r>
              <a:endParaRPr lang="zh-CN" altLang="en-US" b="1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2" name="文本框 12"/>
            <p:cNvSpPr txBox="1">
              <a:spLocks noChangeArrowheads="1"/>
            </p:cNvSpPr>
            <p:nvPr/>
          </p:nvSpPr>
          <p:spPr bwMode="auto">
            <a:xfrm>
              <a:off x="4313238" y="5365751"/>
              <a:ext cx="1008062" cy="4505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>
                <a:buFont typeface="Arial" panose="020B0604020202020204" pitchFamily="34" charset="0"/>
                <a:buNone/>
              </a:pPr>
              <a:r>
                <a:rPr lang="en-US" altLang="zh-CN" b="1"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rPr>
                <a:t>wǒ</a:t>
              </a:r>
              <a:endParaRPr lang="zh-CN" altLang="en-US" b="1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4" name="文本框 13"/>
            <p:cNvSpPr txBox="1">
              <a:spLocks noChangeArrowheads="1"/>
            </p:cNvSpPr>
            <p:nvPr/>
          </p:nvSpPr>
          <p:spPr bwMode="auto">
            <a:xfrm>
              <a:off x="4975225" y="5365751"/>
              <a:ext cx="1008063" cy="4505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>
                <a:buFont typeface="Arial" panose="020B0604020202020204" pitchFamily="34" charset="0"/>
                <a:buNone/>
              </a:pPr>
              <a:r>
                <a:rPr lang="en-US" altLang="zh-CN" b="1"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rPr>
                <a:t>mēn</a:t>
              </a:r>
              <a:endParaRPr lang="zh-CN" altLang="en-US" b="1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6" name="文本框 14"/>
            <p:cNvSpPr txBox="1">
              <a:spLocks noChangeArrowheads="1"/>
            </p:cNvSpPr>
            <p:nvPr/>
          </p:nvSpPr>
          <p:spPr bwMode="auto">
            <a:xfrm>
              <a:off x="5724525" y="5365751"/>
              <a:ext cx="1008063" cy="4505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>
                <a:buFont typeface="Arial" panose="020B0604020202020204" pitchFamily="34" charset="0"/>
                <a:buNone/>
              </a:pPr>
              <a:r>
                <a:rPr lang="en-US" altLang="zh-CN" b="1"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rPr>
                <a:t>shì</a:t>
              </a:r>
              <a:endParaRPr lang="zh-CN" altLang="en-US" b="1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36" name="文本框 15"/>
            <p:cNvSpPr txBox="1">
              <a:spLocks noChangeArrowheads="1"/>
            </p:cNvSpPr>
            <p:nvPr/>
          </p:nvSpPr>
          <p:spPr bwMode="auto">
            <a:xfrm>
              <a:off x="6423025" y="5365751"/>
              <a:ext cx="1008063" cy="4505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>
                <a:buFont typeface="Arial" panose="020B0604020202020204" pitchFamily="34" charset="0"/>
                <a:buNone/>
              </a:pPr>
              <a:r>
                <a:rPr lang="en-US" altLang="zh-CN" b="1"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rPr>
                <a:t>zǔ</a:t>
              </a:r>
              <a:endParaRPr lang="zh-CN" altLang="en-US" b="1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38" name="文本框 16"/>
            <p:cNvSpPr txBox="1">
              <a:spLocks noChangeArrowheads="1"/>
            </p:cNvSpPr>
            <p:nvPr/>
          </p:nvSpPr>
          <p:spPr bwMode="auto">
            <a:xfrm>
              <a:off x="7075488" y="5365751"/>
              <a:ext cx="1008062" cy="4505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>
                <a:buFont typeface="Arial" panose="020B0604020202020204" pitchFamily="34" charset="0"/>
                <a:buNone/>
              </a:pPr>
              <a:r>
                <a:rPr lang="en-US" altLang="zh-CN"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rPr>
                <a:t>g</a:t>
              </a:r>
              <a:r>
                <a:rPr lang="en-US" altLang="zh-CN" b="1"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rPr>
                <a:t>uó</a:t>
              </a:r>
              <a:endParaRPr lang="zh-CN" altLang="en-US" b="1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40" name="文本框 17"/>
            <p:cNvSpPr txBox="1">
              <a:spLocks noChangeArrowheads="1"/>
            </p:cNvSpPr>
            <p:nvPr/>
          </p:nvSpPr>
          <p:spPr bwMode="auto">
            <a:xfrm>
              <a:off x="7815263" y="5365751"/>
              <a:ext cx="1006475" cy="4505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>
                <a:buFont typeface="Arial" panose="020B0604020202020204" pitchFamily="34" charset="0"/>
                <a:buNone/>
              </a:pPr>
              <a:r>
                <a:rPr lang="en-US" altLang="zh-CN" b="1"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rPr>
                <a:t>de</a:t>
              </a:r>
              <a:endParaRPr lang="zh-CN" altLang="en-US" b="1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42" name="文本框 18"/>
            <p:cNvSpPr txBox="1">
              <a:spLocks noChangeArrowheads="1"/>
            </p:cNvSpPr>
            <p:nvPr/>
          </p:nvSpPr>
          <p:spPr bwMode="auto">
            <a:xfrm>
              <a:off x="8416925" y="5365751"/>
              <a:ext cx="1008063" cy="4505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>
                <a:buFont typeface="Arial" panose="020B0604020202020204" pitchFamily="34" charset="0"/>
                <a:buNone/>
              </a:pPr>
              <a:r>
                <a:rPr lang="en-US" altLang="zh-CN" b="1"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rPr>
                <a:t>hu</a:t>
              </a:r>
              <a:r>
                <a:rPr lang="en-US" altLang="zh-CN"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rPr>
                <a:t>ā</a:t>
              </a:r>
              <a:endParaRPr lang="zh-CN" altLang="en-US" b="1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44" name="文本框 19"/>
            <p:cNvSpPr txBox="1">
              <a:spLocks noChangeArrowheads="1"/>
            </p:cNvSpPr>
            <p:nvPr/>
          </p:nvSpPr>
          <p:spPr bwMode="auto">
            <a:xfrm>
              <a:off x="9136063" y="5365751"/>
              <a:ext cx="1008062" cy="4505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>
                <a:buFont typeface="Arial" panose="020B0604020202020204" pitchFamily="34" charset="0"/>
                <a:buNone/>
              </a:pPr>
              <a:r>
                <a:rPr lang="en-US" altLang="zh-CN" b="1"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rPr>
                <a:t>duǒ</a:t>
              </a:r>
              <a:endParaRPr lang="zh-CN" altLang="en-US" b="1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46" name="文本框 20"/>
            <p:cNvSpPr txBox="1">
              <a:spLocks noChangeArrowheads="1"/>
            </p:cNvSpPr>
            <p:nvPr/>
          </p:nvSpPr>
          <p:spPr bwMode="auto">
            <a:xfrm>
              <a:off x="4457700" y="4540250"/>
              <a:ext cx="1008063" cy="4505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>
                <a:buFont typeface="Arial" panose="020B0604020202020204" pitchFamily="34" charset="0"/>
                <a:buNone/>
              </a:pPr>
              <a:r>
                <a:rPr lang="en-US" altLang="zh-CN" b="1"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rPr>
                <a:t>ní</a:t>
              </a:r>
              <a:endParaRPr lang="zh-CN" altLang="en-US" b="1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48" name="文本框 21"/>
            <p:cNvSpPr txBox="1">
              <a:spLocks noChangeArrowheads="1"/>
            </p:cNvSpPr>
            <p:nvPr/>
          </p:nvSpPr>
          <p:spPr bwMode="auto">
            <a:xfrm>
              <a:off x="5097463" y="4540250"/>
              <a:ext cx="1008062" cy="4505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>
                <a:buFont typeface="Arial" panose="020B0604020202020204" pitchFamily="34" charset="0"/>
                <a:buNone/>
              </a:pPr>
              <a:r>
                <a:rPr lang="en-US" altLang="zh-CN" b="1"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rPr>
                <a:t>tǔ</a:t>
              </a:r>
              <a:endParaRPr lang="zh-CN" altLang="en-US" b="1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50" name="文本框 22"/>
            <p:cNvSpPr txBox="1">
              <a:spLocks noChangeArrowheads="1"/>
            </p:cNvSpPr>
            <p:nvPr/>
          </p:nvSpPr>
          <p:spPr bwMode="auto">
            <a:xfrm>
              <a:off x="5753100" y="4540250"/>
              <a:ext cx="1008063" cy="4505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>
                <a:buFont typeface="Arial" panose="020B0604020202020204" pitchFamily="34" charset="0"/>
                <a:buNone/>
              </a:pPr>
              <a:r>
                <a:rPr lang="en-US" altLang="zh-CN" b="1"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rPr>
                <a:t>shì</a:t>
              </a:r>
              <a:endParaRPr lang="zh-CN" altLang="en-US" b="1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52" name="文本框 23"/>
            <p:cNvSpPr txBox="1">
              <a:spLocks noChangeArrowheads="1"/>
            </p:cNvSpPr>
            <p:nvPr/>
          </p:nvSpPr>
          <p:spPr bwMode="auto">
            <a:xfrm>
              <a:off x="7183438" y="4540250"/>
              <a:ext cx="1008062" cy="4505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>
                <a:buFont typeface="Arial" panose="020B0604020202020204" pitchFamily="34" charset="0"/>
                <a:buNone/>
              </a:pPr>
              <a:r>
                <a:rPr lang="en-US" altLang="zh-CN" b="1"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rPr>
                <a:t>zi</a:t>
              </a:r>
              <a:endParaRPr lang="zh-CN" altLang="en-US" b="1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54" name="文本框 24"/>
            <p:cNvSpPr txBox="1">
              <a:spLocks noChangeArrowheads="1"/>
            </p:cNvSpPr>
            <p:nvPr/>
          </p:nvSpPr>
          <p:spPr bwMode="auto">
            <a:xfrm>
              <a:off x="7815263" y="4540250"/>
              <a:ext cx="1008062" cy="4505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>
                <a:buFont typeface="Arial" panose="020B0604020202020204" pitchFamily="34" charset="0"/>
                <a:buNone/>
              </a:pPr>
              <a:r>
                <a:rPr lang="en-US" altLang="zh-CN" b="1"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rPr>
                <a:t>de</a:t>
              </a:r>
              <a:endParaRPr lang="zh-CN" altLang="en-US" b="1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56" name="文本框 25"/>
            <p:cNvSpPr txBox="1">
              <a:spLocks noChangeArrowheads="1"/>
            </p:cNvSpPr>
            <p:nvPr/>
          </p:nvSpPr>
          <p:spPr bwMode="auto">
            <a:xfrm>
              <a:off x="8489951" y="4508500"/>
              <a:ext cx="1008063" cy="4505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>
                <a:buFont typeface="Arial" panose="020B0604020202020204" pitchFamily="34" charset="0"/>
                <a:buNone/>
              </a:pPr>
              <a:r>
                <a:rPr lang="en-US" altLang="zh-CN" b="1"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rPr>
                <a:t>ji</a:t>
              </a:r>
              <a:r>
                <a:rPr lang="en-US" altLang="zh-CN"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rPr>
                <a:t>ā</a:t>
              </a:r>
              <a:endParaRPr lang="zh-CN" altLang="en-US" b="1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58" name="文本框 26"/>
            <p:cNvSpPr txBox="1">
              <a:spLocks noChangeArrowheads="1"/>
            </p:cNvSpPr>
            <p:nvPr/>
          </p:nvSpPr>
          <p:spPr bwMode="auto">
            <a:xfrm>
              <a:off x="6246813" y="4540250"/>
              <a:ext cx="1274762" cy="4505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>
                <a:buFont typeface="Arial" panose="020B0604020202020204" pitchFamily="34" charset="0"/>
                <a:buNone/>
              </a:pPr>
              <a:r>
                <a:rPr lang="en-US" altLang="zh-CN" b="1"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rPr>
                <a:t>zhǒn</a:t>
              </a:r>
              <a:r>
                <a:rPr lang="en-US" altLang="zh-CN"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rPr>
                <a:t>g</a:t>
              </a:r>
              <a:endParaRPr lang="zh-CN" altLang="en-US" b="1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60" name="文本框 27"/>
            <p:cNvSpPr txBox="1">
              <a:spLocks noChangeArrowheads="1"/>
            </p:cNvSpPr>
            <p:nvPr/>
          </p:nvSpPr>
          <p:spPr bwMode="auto">
            <a:xfrm>
              <a:off x="4313238" y="2038350"/>
              <a:ext cx="1008062" cy="4505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>
                <a:buFont typeface="Arial" panose="020B0604020202020204" pitchFamily="34" charset="0"/>
                <a:buNone/>
              </a:pPr>
              <a:r>
                <a:rPr lang="en-US" altLang="zh-CN"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rPr>
                <a:t>lán</a:t>
              </a:r>
              <a:endParaRPr lang="zh-CN" altLang="en-US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62" name="文本框 28"/>
            <p:cNvSpPr txBox="1">
              <a:spLocks noChangeArrowheads="1"/>
            </p:cNvSpPr>
            <p:nvPr/>
          </p:nvSpPr>
          <p:spPr bwMode="auto">
            <a:xfrm>
              <a:off x="4967289" y="2073275"/>
              <a:ext cx="1008062" cy="4505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>
                <a:buFont typeface="Arial" panose="020B0604020202020204" pitchFamily="34" charset="0"/>
                <a:buNone/>
              </a:pPr>
              <a:r>
                <a:rPr lang="en-US" altLang="zh-CN"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rPr>
                <a:t>tiān</a:t>
              </a:r>
              <a:endParaRPr lang="zh-CN" altLang="en-US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64" name="文本框 29"/>
            <p:cNvSpPr txBox="1">
              <a:spLocks noChangeArrowheads="1"/>
            </p:cNvSpPr>
            <p:nvPr/>
          </p:nvSpPr>
          <p:spPr bwMode="auto">
            <a:xfrm>
              <a:off x="5702300" y="2073275"/>
              <a:ext cx="1008063" cy="4505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>
                <a:buFont typeface="Arial" panose="020B0604020202020204" pitchFamily="34" charset="0"/>
                <a:buNone/>
              </a:pPr>
              <a:r>
                <a:rPr lang="en-US" altLang="zh-CN"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rPr>
                <a:t>shì</a:t>
              </a:r>
              <a:endParaRPr lang="zh-CN" altLang="en-US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66" name="文本框 30"/>
            <p:cNvSpPr txBox="1">
              <a:spLocks noChangeArrowheads="1"/>
            </p:cNvSpPr>
            <p:nvPr/>
          </p:nvSpPr>
          <p:spPr bwMode="auto">
            <a:xfrm>
              <a:off x="6380163" y="2073275"/>
              <a:ext cx="1008062" cy="4505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>
                <a:buFont typeface="Arial" panose="020B0604020202020204" pitchFamily="34" charset="0"/>
                <a:buNone/>
              </a:pPr>
              <a:r>
                <a:rPr lang="en-US" altLang="zh-CN"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rPr>
                <a:t>bái</a:t>
              </a:r>
              <a:endParaRPr lang="zh-CN" altLang="en-US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68" name="文本框 31"/>
            <p:cNvSpPr txBox="1">
              <a:spLocks noChangeArrowheads="1"/>
            </p:cNvSpPr>
            <p:nvPr/>
          </p:nvSpPr>
          <p:spPr bwMode="auto">
            <a:xfrm>
              <a:off x="7075488" y="2073275"/>
              <a:ext cx="1008062" cy="4505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>
                <a:buFont typeface="Arial" panose="020B0604020202020204" pitchFamily="34" charset="0"/>
                <a:buNone/>
              </a:pPr>
              <a:r>
                <a:rPr lang="en-US" altLang="zh-CN"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rPr>
                <a:t>yún</a:t>
              </a:r>
              <a:endParaRPr lang="zh-CN" altLang="en-US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70" name="文本框 32"/>
            <p:cNvSpPr txBox="1">
              <a:spLocks noChangeArrowheads="1"/>
            </p:cNvSpPr>
            <p:nvPr/>
          </p:nvSpPr>
          <p:spPr bwMode="auto">
            <a:xfrm>
              <a:off x="7805738" y="2073275"/>
              <a:ext cx="1008062" cy="4505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>
                <a:buFont typeface="Arial" panose="020B0604020202020204" pitchFamily="34" charset="0"/>
                <a:buNone/>
              </a:pPr>
              <a:r>
                <a:rPr lang="en-US" altLang="zh-CN"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rPr>
                <a:t>de</a:t>
              </a:r>
              <a:endParaRPr lang="zh-CN" altLang="en-US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72" name="文本框 33"/>
            <p:cNvSpPr txBox="1">
              <a:spLocks noChangeArrowheads="1"/>
            </p:cNvSpPr>
            <p:nvPr/>
          </p:nvSpPr>
          <p:spPr bwMode="auto">
            <a:xfrm>
              <a:off x="8489951" y="2073275"/>
              <a:ext cx="1008063" cy="4505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>
                <a:buFont typeface="Arial" panose="020B0604020202020204" pitchFamily="34" charset="0"/>
                <a:buNone/>
              </a:pPr>
              <a:r>
                <a:rPr lang="en-US" altLang="zh-CN"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rPr>
                <a:t>jiā</a:t>
              </a:r>
              <a:endParaRPr lang="zh-CN" altLang="en-US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74" name="文本框 34"/>
            <p:cNvSpPr txBox="1">
              <a:spLocks noChangeArrowheads="1"/>
            </p:cNvSpPr>
            <p:nvPr/>
          </p:nvSpPr>
          <p:spPr bwMode="auto">
            <a:xfrm>
              <a:off x="4313238" y="2894013"/>
              <a:ext cx="1008062" cy="4505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>
                <a:buFont typeface="Arial" panose="020B0604020202020204" pitchFamily="34" charset="0"/>
                <a:buNone/>
              </a:pPr>
              <a:r>
                <a:rPr lang="en-US" altLang="zh-CN" b="1"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rPr>
                <a:t>shù</a:t>
              </a:r>
              <a:endParaRPr lang="zh-CN" altLang="en-US" b="1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76" name="文本框 35"/>
            <p:cNvSpPr txBox="1">
              <a:spLocks noChangeArrowheads="1"/>
            </p:cNvSpPr>
            <p:nvPr/>
          </p:nvSpPr>
          <p:spPr bwMode="auto">
            <a:xfrm>
              <a:off x="5046663" y="2894013"/>
              <a:ext cx="1008062" cy="4505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>
                <a:buFont typeface="Arial" panose="020B0604020202020204" pitchFamily="34" charset="0"/>
                <a:buNone/>
              </a:pPr>
              <a:r>
                <a:rPr lang="en-US" altLang="zh-CN" b="1"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rPr>
                <a:t>lín</a:t>
              </a:r>
              <a:endParaRPr lang="zh-CN" altLang="en-US" b="1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78" name="文本框 36"/>
            <p:cNvSpPr txBox="1">
              <a:spLocks noChangeArrowheads="1"/>
            </p:cNvSpPr>
            <p:nvPr/>
          </p:nvSpPr>
          <p:spPr bwMode="auto">
            <a:xfrm>
              <a:off x="5702300" y="2894013"/>
              <a:ext cx="1008063" cy="4505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>
                <a:buFont typeface="Arial" panose="020B0604020202020204" pitchFamily="34" charset="0"/>
                <a:buNone/>
              </a:pPr>
              <a:r>
                <a:rPr lang="en-US" altLang="zh-CN" b="1"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rPr>
                <a:t>shì</a:t>
              </a:r>
              <a:endParaRPr lang="zh-CN" altLang="en-US" b="1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80" name="文本框 37"/>
            <p:cNvSpPr txBox="1">
              <a:spLocks noChangeArrowheads="1"/>
            </p:cNvSpPr>
            <p:nvPr/>
          </p:nvSpPr>
          <p:spPr bwMode="auto">
            <a:xfrm>
              <a:off x="6315075" y="2894013"/>
              <a:ext cx="1008063" cy="4505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>
                <a:buFont typeface="Arial" panose="020B0604020202020204" pitchFamily="34" charset="0"/>
                <a:buNone/>
              </a:pPr>
              <a:r>
                <a:rPr lang="en-US" altLang="zh-CN" b="1"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rPr>
                <a:t>xi</a:t>
              </a:r>
              <a:r>
                <a:rPr lang="en-US" altLang="zh-CN"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rPr>
                <a:t>ǎ</a:t>
              </a:r>
              <a:r>
                <a:rPr lang="en-US" altLang="zh-CN" b="1"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rPr>
                <a:t>o</a:t>
              </a:r>
              <a:endParaRPr lang="zh-CN" altLang="en-US" b="1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82" name="文本框 38"/>
            <p:cNvSpPr txBox="1">
              <a:spLocks noChangeArrowheads="1"/>
            </p:cNvSpPr>
            <p:nvPr/>
          </p:nvSpPr>
          <p:spPr bwMode="auto">
            <a:xfrm>
              <a:off x="6943725" y="2895600"/>
              <a:ext cx="1008063" cy="4505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>
                <a:buFont typeface="Arial" panose="020B0604020202020204" pitchFamily="34" charset="0"/>
                <a:buNone/>
              </a:pPr>
              <a:r>
                <a:rPr lang="en-US" altLang="zh-CN" b="1"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rPr>
                <a:t> ni</a:t>
              </a:r>
              <a:r>
                <a:rPr lang="en-US" altLang="zh-CN"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rPr>
                <a:t>ǎ</a:t>
              </a:r>
              <a:r>
                <a:rPr lang="en-US" altLang="zh-CN" b="1"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rPr>
                <a:t>o</a:t>
              </a:r>
              <a:endParaRPr lang="zh-CN" altLang="en-US" b="1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84" name="文本框 39"/>
            <p:cNvSpPr txBox="1">
              <a:spLocks noChangeArrowheads="1"/>
            </p:cNvSpPr>
            <p:nvPr/>
          </p:nvSpPr>
          <p:spPr bwMode="auto">
            <a:xfrm>
              <a:off x="7805738" y="2894013"/>
              <a:ext cx="1008062" cy="4505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>
                <a:buFont typeface="Arial" panose="020B0604020202020204" pitchFamily="34" charset="0"/>
                <a:buNone/>
              </a:pPr>
              <a:r>
                <a:rPr lang="en-US" altLang="zh-CN" b="1"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rPr>
                <a:t> de</a:t>
              </a:r>
              <a:endParaRPr lang="zh-CN" altLang="en-US" b="1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86" name="文本框 40"/>
            <p:cNvSpPr txBox="1">
              <a:spLocks noChangeArrowheads="1"/>
            </p:cNvSpPr>
            <p:nvPr/>
          </p:nvSpPr>
          <p:spPr bwMode="auto">
            <a:xfrm>
              <a:off x="8482013" y="2894013"/>
              <a:ext cx="1008062" cy="4505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>
                <a:buFont typeface="Arial" panose="020B0604020202020204" pitchFamily="34" charset="0"/>
                <a:buNone/>
              </a:pPr>
              <a:r>
                <a:rPr lang="en-US" altLang="zh-CN" b="1"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rPr>
                <a:t>ji</a:t>
              </a:r>
              <a:r>
                <a:rPr lang="en-US" altLang="zh-CN"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rPr>
                <a:t>ā</a:t>
              </a:r>
              <a:endParaRPr lang="zh-CN" altLang="en-US" b="1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88" name="文本框 41"/>
            <p:cNvSpPr txBox="1">
              <a:spLocks noChangeArrowheads="1"/>
            </p:cNvSpPr>
            <p:nvPr/>
          </p:nvSpPr>
          <p:spPr bwMode="auto">
            <a:xfrm>
              <a:off x="4318000" y="3729040"/>
              <a:ext cx="1008063" cy="4505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>
                <a:buFont typeface="Arial" panose="020B0604020202020204" pitchFamily="34" charset="0"/>
                <a:buNone/>
              </a:pPr>
              <a:r>
                <a:rPr lang="en-US" altLang="zh-CN" b="1"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rPr>
                <a:t>xi</a:t>
              </a:r>
              <a:r>
                <a:rPr lang="en-US" altLang="zh-CN"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rPr>
                <a:t>ǎ</a:t>
              </a:r>
              <a:r>
                <a:rPr lang="en-US" altLang="zh-CN" b="1"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rPr>
                <a:t>o</a:t>
              </a:r>
              <a:endParaRPr lang="zh-CN" altLang="en-US" b="1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90" name="文本框 42"/>
            <p:cNvSpPr txBox="1">
              <a:spLocks noChangeArrowheads="1"/>
            </p:cNvSpPr>
            <p:nvPr/>
          </p:nvSpPr>
          <p:spPr bwMode="auto">
            <a:xfrm>
              <a:off x="5033964" y="3729040"/>
              <a:ext cx="1008062" cy="4505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>
                <a:buFont typeface="Arial" panose="020B0604020202020204" pitchFamily="34" charset="0"/>
                <a:buNone/>
              </a:pPr>
              <a:r>
                <a:rPr lang="en-US" altLang="zh-CN" b="1"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rPr>
                <a:t> hé</a:t>
              </a:r>
              <a:endParaRPr lang="zh-CN" altLang="en-US" b="1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92" name="文本框 43"/>
            <p:cNvSpPr txBox="1">
              <a:spLocks noChangeArrowheads="1"/>
            </p:cNvSpPr>
            <p:nvPr/>
          </p:nvSpPr>
          <p:spPr bwMode="auto">
            <a:xfrm>
              <a:off x="5757863" y="3729040"/>
              <a:ext cx="1008062" cy="4505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>
                <a:buFont typeface="Arial" panose="020B0604020202020204" pitchFamily="34" charset="0"/>
                <a:buNone/>
              </a:pPr>
              <a:r>
                <a:rPr lang="en-US" altLang="zh-CN" b="1"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rPr>
                <a:t>shì</a:t>
              </a:r>
              <a:endParaRPr lang="zh-CN" altLang="en-US" b="1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94" name="文本框 44"/>
            <p:cNvSpPr txBox="1">
              <a:spLocks noChangeArrowheads="1"/>
            </p:cNvSpPr>
            <p:nvPr/>
          </p:nvSpPr>
          <p:spPr bwMode="auto">
            <a:xfrm>
              <a:off x="6473825" y="3729040"/>
              <a:ext cx="1006475" cy="4505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>
                <a:buFont typeface="Arial" panose="020B0604020202020204" pitchFamily="34" charset="0"/>
                <a:buNone/>
              </a:pPr>
              <a:r>
                <a:rPr lang="en-US" altLang="zh-CN" b="1" dirty="0" err="1"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rPr>
                <a:t>yú</a:t>
              </a:r>
              <a:endParaRPr lang="zh-CN" altLang="en-US" b="1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96" name="文本框 45"/>
            <p:cNvSpPr txBox="1">
              <a:spLocks noChangeArrowheads="1"/>
            </p:cNvSpPr>
            <p:nvPr/>
          </p:nvSpPr>
          <p:spPr bwMode="auto">
            <a:xfrm>
              <a:off x="7183438" y="3729040"/>
              <a:ext cx="1008062" cy="4505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>
                <a:buFont typeface="Arial" panose="020B0604020202020204" pitchFamily="34" charset="0"/>
                <a:buNone/>
              </a:pPr>
              <a:r>
                <a:rPr lang="en-US" altLang="zh-CN" b="1"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rPr>
                <a:t>ér</a:t>
              </a:r>
              <a:endParaRPr lang="zh-CN" altLang="en-US" b="1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98" name="文本框 46"/>
            <p:cNvSpPr txBox="1">
              <a:spLocks noChangeArrowheads="1"/>
            </p:cNvSpPr>
            <p:nvPr/>
          </p:nvSpPr>
          <p:spPr bwMode="auto">
            <a:xfrm>
              <a:off x="7794625" y="3729040"/>
              <a:ext cx="1008063" cy="4505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>
                <a:buFont typeface="Arial" panose="020B0604020202020204" pitchFamily="34" charset="0"/>
                <a:buNone/>
              </a:pPr>
              <a:r>
                <a:rPr lang="en-US" altLang="zh-CN" b="1"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rPr>
                <a:t>de</a:t>
              </a:r>
              <a:endParaRPr lang="zh-CN" altLang="en-US" b="1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00" name="文本框 47"/>
            <p:cNvSpPr txBox="1">
              <a:spLocks noChangeArrowheads="1"/>
            </p:cNvSpPr>
            <p:nvPr/>
          </p:nvSpPr>
          <p:spPr bwMode="auto">
            <a:xfrm>
              <a:off x="8526463" y="3729040"/>
              <a:ext cx="1008062" cy="4505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>
                <a:buFont typeface="Arial" panose="020B0604020202020204" pitchFamily="34" charset="0"/>
                <a:buNone/>
              </a:pPr>
              <a:r>
                <a:rPr lang="en-US" altLang="zh-CN" b="1"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rPr>
                <a:t>ji</a:t>
              </a:r>
              <a:r>
                <a:rPr lang="en-US" altLang="zh-CN"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rPr>
                <a:t>ā</a:t>
              </a:r>
              <a:endParaRPr lang="zh-CN" altLang="en-US" b="1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02" name="文本框 49"/>
            <p:cNvSpPr txBox="1">
              <a:spLocks noChangeArrowheads="1"/>
            </p:cNvSpPr>
            <p:nvPr/>
          </p:nvSpPr>
          <p:spPr bwMode="auto">
            <a:xfrm>
              <a:off x="6305550" y="1466850"/>
              <a:ext cx="1008063" cy="41299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>
                <a:buFont typeface="Arial" panose="020B0604020202020204" pitchFamily="34" charset="0"/>
                <a:buNone/>
              </a:pPr>
              <a:r>
                <a:rPr lang="en-US" altLang="zh-CN" sz="1600" b="1"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rPr>
                <a:t>jiā</a:t>
              </a:r>
              <a:endParaRPr lang="zh-CN" altLang="en-US" sz="1600" b="1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04" name="矩形 51"/>
            <p:cNvSpPr>
              <a:spLocks noChangeArrowheads="1"/>
            </p:cNvSpPr>
            <p:nvPr/>
          </p:nvSpPr>
          <p:spPr bwMode="auto">
            <a:xfrm>
              <a:off x="6170613" y="1616075"/>
              <a:ext cx="739559" cy="7133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>
                <a:buFont typeface="Arial" panose="020B0604020202020204" pitchFamily="34" charset="0"/>
                <a:buNone/>
              </a:pPr>
              <a:r>
                <a:rPr lang="zh-CN" altLang="en-US" sz="3200" b="1">
                  <a:solidFill>
                    <a:srgbClr val="800080"/>
                  </a:solidFill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rPr>
                <a:t>家</a:t>
              </a:r>
              <a:endParaRPr lang="zh-CN" altLang="en-US" sz="1600" b="1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</p:grpSp>
      <p:pic>
        <p:nvPicPr>
          <p:cNvPr id="107" name="图片 10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7152" y="2882900"/>
            <a:ext cx="2625450" cy="3475831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81" t="4315" r="4649" b="4315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矩形 1"/>
          <p:cNvSpPr/>
          <p:nvPr/>
        </p:nvSpPr>
        <p:spPr>
          <a:xfrm>
            <a:off x="1282700" y="961192"/>
            <a:ext cx="9626600" cy="4258508"/>
          </a:xfrm>
          <a:prstGeom prst="rect">
            <a:avLst/>
          </a:prstGeom>
          <a:solidFill>
            <a:srgbClr val="292256">
              <a:alpha val="8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grpSp>
        <p:nvGrpSpPr>
          <p:cNvPr id="12" name="组合 11"/>
          <p:cNvGrpSpPr/>
          <p:nvPr/>
        </p:nvGrpSpPr>
        <p:grpSpPr>
          <a:xfrm>
            <a:off x="3206860" y="1442411"/>
            <a:ext cx="5452249" cy="2202489"/>
            <a:chOff x="752564" y="2664882"/>
            <a:chExt cx="4670096" cy="2202489"/>
          </a:xfrm>
        </p:grpSpPr>
        <p:sp>
          <p:nvSpPr>
            <p:cNvPr id="13" name="文本框 12"/>
            <p:cNvSpPr txBox="1"/>
            <p:nvPr/>
          </p:nvSpPr>
          <p:spPr>
            <a:xfrm>
              <a:off x="752564" y="2664882"/>
              <a:ext cx="467009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dist">
                <a:defRPr/>
              </a:pPr>
              <a:r>
                <a:rPr lang="zh-CN" altLang="en-US" sz="4800" b="1" dirty="0">
                  <a:solidFill>
                    <a:schemeClr val="bg1"/>
                  </a:solidFill>
                  <a:latin typeface="Arial" panose="020B0604020202020204" pitchFamily="34" charset="0"/>
                  <a:ea typeface="思源黑体 CN Regular" panose="020B0500000000000000" pitchFamily="34" charset="-122"/>
                  <a:cs typeface="+mn-ea"/>
                  <a:sym typeface="Arial" panose="020B0604020202020204" pitchFamily="34" charset="0"/>
                </a:rPr>
                <a:t>感谢各位的聆听</a:t>
              </a:r>
              <a:endParaRPr kumimoji="0" lang="en-US" altLang="zh-CN" sz="48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4" name="文本框 13"/>
            <p:cNvSpPr txBox="1"/>
            <p:nvPr/>
          </p:nvSpPr>
          <p:spPr>
            <a:xfrm>
              <a:off x="752564" y="3750784"/>
              <a:ext cx="455701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di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 Regular" panose="020B0500000000000000" pitchFamily="34" charset="-122"/>
                  <a:cs typeface="+mn-ea"/>
                  <a:sym typeface="Arial" panose="020B0604020202020204" pitchFamily="34" charset="0"/>
                </a:rPr>
                <a:t>语文精品课件 </a:t>
              </a:r>
              <a:r>
                <a:rPr lang="zh-CN" altLang="en-US" sz="2800" dirty="0">
                  <a:solidFill>
                    <a:schemeClr val="bg1"/>
                  </a:solidFill>
                  <a:latin typeface="Arial" panose="020B0604020202020204" pitchFamily="34" charset="0"/>
                  <a:ea typeface="思源黑体 CN Regular" panose="020B0500000000000000" pitchFamily="34" charset="-122"/>
                  <a:cs typeface="+mn-ea"/>
                  <a:sym typeface="Arial" panose="020B0604020202020204" pitchFamily="34" charset="0"/>
                </a:rPr>
                <a:t>一</a:t>
              </a:r>
              <a:r>
                <a:rPr kumimoji="0" lang="zh-CN" alt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 Regular" panose="020B0500000000000000" pitchFamily="34" charset="-122"/>
                  <a:cs typeface="+mn-ea"/>
                  <a:sym typeface="Arial" panose="020B0604020202020204" pitchFamily="34" charset="0"/>
                </a:rPr>
                <a:t>年级上册</a:t>
              </a:r>
            </a:p>
          </p:txBody>
        </p:sp>
        <p:sp>
          <p:nvSpPr>
            <p:cNvPr id="15" name="文本框 14"/>
            <p:cNvSpPr txBox="1"/>
            <p:nvPr/>
          </p:nvSpPr>
          <p:spPr>
            <a:xfrm>
              <a:off x="766529" y="4528817"/>
              <a:ext cx="4529088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di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 Regular" panose="020B0500000000000000" pitchFamily="34" charset="-122"/>
                  <a:cs typeface="+mn-ea"/>
                  <a:sym typeface="Arial" panose="020B0604020202020204" pitchFamily="34" charset="0"/>
                </a:rPr>
                <a:t>授课老师：某某 </a:t>
              </a:r>
              <a:r>
                <a:rPr kumimoji="0" lang="en-US" altLang="zh-CN" sz="16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 Regular" panose="020B0500000000000000" pitchFamily="34" charset="-122"/>
                  <a:cs typeface="+mn-ea"/>
                  <a:sym typeface="Arial" panose="020B0604020202020204" pitchFamily="34" charset="0"/>
                </a:rPr>
                <a:t>| </a:t>
              </a:r>
              <a:r>
                <a:rPr kumimoji="0" lang="zh-CN" alt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 Regular" panose="020B0500000000000000" pitchFamily="34" charset="-122"/>
                  <a:cs typeface="+mn-ea"/>
                  <a:sym typeface="Arial" panose="020B0604020202020204" pitchFamily="34" charset="0"/>
                </a:rPr>
                <a:t>授课时间：</a:t>
              </a:r>
              <a:r>
                <a:rPr kumimoji="0" lang="en-US" altLang="zh-CN" sz="16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 Regular" panose="020B0500000000000000" pitchFamily="34" charset="-122"/>
                  <a:cs typeface="+mn-ea"/>
                  <a:sym typeface="Arial" panose="020B0604020202020204" pitchFamily="34" charset="0"/>
                </a:rPr>
                <a:t>20XX.XX</a:t>
              </a:r>
              <a:endParaRPr kumimoji="0" lang="zh-CN" altLang="en-US" sz="16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6" name="矩形: 圆角 15"/>
            <p:cNvSpPr/>
            <p:nvPr/>
          </p:nvSpPr>
          <p:spPr>
            <a:xfrm rot="10800000" flipH="1" flipV="1">
              <a:off x="828764" y="4388395"/>
              <a:ext cx="4404619" cy="47068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di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17" name="组合 16"/>
          <p:cNvGrpSpPr/>
          <p:nvPr/>
        </p:nvGrpSpPr>
        <p:grpSpPr>
          <a:xfrm flipH="1">
            <a:off x="4699395" y="4462757"/>
            <a:ext cx="2467179" cy="321642"/>
            <a:chOff x="10185400" y="5731858"/>
            <a:chExt cx="1384360" cy="321642"/>
          </a:xfrm>
        </p:grpSpPr>
        <p:sp>
          <p:nvSpPr>
            <p:cNvPr id="18" name="矩形 17"/>
            <p:cNvSpPr/>
            <p:nvPr/>
          </p:nvSpPr>
          <p:spPr>
            <a:xfrm flipH="1">
              <a:off x="10185400" y="5731858"/>
              <a:ext cx="1384360" cy="321642"/>
            </a:xfrm>
            <a:prstGeom prst="rect">
              <a:avLst/>
            </a:prstGeom>
            <a:noFill/>
            <a:ln w="19050" cap="flat" cmpd="sng" algn="ctr">
              <a:solidFill>
                <a:schemeClr val="bg1"/>
              </a:solidFill>
              <a:prstDash val="solid"/>
              <a:miter lim="800000"/>
            </a:ln>
            <a:effectLst>
              <a:outerShdw blurRad="381000" algn="ctr" rotWithShape="0">
                <a:prstClr val="black">
                  <a:alpha val="25000"/>
                </a:prst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4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9" name="文本框 18"/>
            <p:cNvSpPr txBox="1"/>
            <p:nvPr/>
          </p:nvSpPr>
          <p:spPr>
            <a:xfrm flipH="1">
              <a:off x="10458064" y="5731858"/>
              <a:ext cx="839033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di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 Regular" panose="020B0500000000000000" pitchFamily="34" charset="-122"/>
                  <a:cs typeface="+mn-ea"/>
                  <a:sym typeface="Arial" panose="020B0604020202020204" pitchFamily="34" charset="0"/>
                </a:rPr>
                <a:t>某某小学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本框 6"/>
          <p:cNvSpPr txBox="1"/>
          <p:nvPr/>
        </p:nvSpPr>
        <p:spPr>
          <a:xfrm>
            <a:off x="1167642" y="335595"/>
            <a:ext cx="41249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我会读</a:t>
            </a: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7605713" y="2320608"/>
            <a:ext cx="2428875" cy="22161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kumimoji="1" lang="en-US" altLang="zh-CN" sz="13800" b="1" dirty="0" err="1">
                <a:solidFill>
                  <a:srgbClr val="FF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ɑn</a:t>
            </a:r>
            <a:endParaRPr kumimoji="1" lang="en-US" altLang="en-US" sz="13800" b="1" dirty="0">
              <a:solidFill>
                <a:srgbClr val="FF0000"/>
              </a:solidFill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4248150" y="5106670"/>
            <a:ext cx="519885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Font typeface="Arial" panose="020B0604020202020204" pitchFamily="34" charset="0"/>
              <a:buNone/>
              <a:defRPr/>
            </a:pPr>
            <a:r>
              <a:rPr lang="en-US" altLang="zh-CN" sz="3600" b="1" dirty="0" err="1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ɑ</a:t>
            </a:r>
            <a:r>
              <a:rPr lang="en-US" sz="3600" b="1" dirty="0" err="1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n</a:t>
            </a:r>
            <a:r>
              <a:rPr lang="zh-CN" altLang="en-US" sz="3600" b="1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，</a:t>
            </a:r>
            <a:r>
              <a:rPr lang="en-US" altLang="zh-CN" sz="3600" b="1" dirty="0" err="1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ɑ</a:t>
            </a:r>
            <a:r>
              <a:rPr lang="en-US" sz="3600" b="1" dirty="0" err="1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n</a:t>
            </a:r>
            <a:r>
              <a:rPr lang="zh-CN" altLang="en-US" sz="3600" b="1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，</a:t>
            </a:r>
            <a:r>
              <a:rPr lang="en-US" altLang="zh-CN" sz="3600" b="1" dirty="0" err="1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ɑ</a:t>
            </a:r>
            <a:r>
              <a:rPr lang="en-US" sz="3600" b="1" dirty="0" err="1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n</a:t>
            </a:r>
            <a:r>
              <a:rPr lang="zh-CN" altLang="en-US" sz="3600" b="1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，天安门。</a:t>
            </a:r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971" b="14549"/>
          <a:stretch>
            <a:fillRect/>
          </a:stretch>
        </p:blipFill>
        <p:spPr>
          <a:xfrm>
            <a:off x="1814512" y="2271237"/>
            <a:ext cx="4867275" cy="231489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  <a:headEnd/>
            <a:tailEnd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9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0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本框 6"/>
          <p:cNvSpPr txBox="1"/>
          <p:nvPr/>
        </p:nvSpPr>
        <p:spPr>
          <a:xfrm>
            <a:off x="1167642" y="335595"/>
            <a:ext cx="41249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我会读</a:t>
            </a:r>
          </a:p>
        </p:txBody>
      </p:sp>
      <p:pic>
        <p:nvPicPr>
          <p:cNvPr id="8" name="图片 1"/>
          <p:cNvPicPr>
            <a:picLocks noChangeAspect="1"/>
          </p:cNvPicPr>
          <p:nvPr/>
        </p:nvPicPr>
        <p:blipFill>
          <a:blip r:embed="rId3"/>
          <a:srcRect l="51376" t="31462" r="14056" b="42088"/>
          <a:stretch>
            <a:fillRect/>
          </a:stretch>
        </p:blipFill>
        <p:spPr bwMode="auto">
          <a:xfrm>
            <a:off x="2308456" y="1882423"/>
            <a:ext cx="3063901" cy="251979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  <a:headEnd/>
            <a:tailEnd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grpSp>
        <p:nvGrpSpPr>
          <p:cNvPr id="2" name="组合 1"/>
          <p:cNvGrpSpPr/>
          <p:nvPr/>
        </p:nvGrpSpPr>
        <p:grpSpPr>
          <a:xfrm>
            <a:off x="6375143" y="2341351"/>
            <a:ext cx="3786815" cy="1594271"/>
            <a:chOff x="6819644" y="2558629"/>
            <a:chExt cx="2448204" cy="1030708"/>
          </a:xfrm>
        </p:grpSpPr>
        <p:grpSp>
          <p:nvGrpSpPr>
            <p:cNvPr id="10" name="组合 5"/>
            <p:cNvGrpSpPr/>
            <p:nvPr/>
          </p:nvGrpSpPr>
          <p:grpSpPr>
            <a:xfrm>
              <a:off x="6819644" y="2558629"/>
              <a:ext cx="2448204" cy="1030708"/>
              <a:chOff x="3252255" y="1236416"/>
              <a:chExt cx="2111811" cy="1494527"/>
            </a:xfrm>
            <a:solidFill>
              <a:schemeClr val="accent6">
                <a:lumMod val="20000"/>
                <a:lumOff val="80000"/>
              </a:schemeClr>
            </a:solidFill>
          </p:grpSpPr>
          <p:sp>
            <p:nvSpPr>
              <p:cNvPr id="11" name="矩形 10"/>
              <p:cNvSpPr/>
              <p:nvPr/>
            </p:nvSpPr>
            <p:spPr>
              <a:xfrm>
                <a:off x="3275892" y="1236416"/>
                <a:ext cx="2088174" cy="1494527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buFont typeface="Arial" panose="020B0604020202020204" pitchFamily="34" charset="0"/>
                  <a:buNone/>
                  <a:defRPr/>
                </a:pPr>
                <a:endParaRPr lang="zh-CN" altLang="en-US" sz="3200" b="1"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12" name="直接连接符 11"/>
              <p:cNvSpPr/>
              <p:nvPr/>
            </p:nvSpPr>
            <p:spPr>
              <a:xfrm>
                <a:off x="3275892" y="1772862"/>
                <a:ext cx="2088174" cy="0"/>
              </a:xfrm>
              <a:prstGeom prst="line">
                <a:avLst/>
              </a:prstGeom>
              <a:grpFill/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/>
              <a:lstStyle/>
              <a:p>
                <a:endParaRPr lang="zh-CN" altLang="en-US"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13" name="直接连接符 12"/>
              <p:cNvSpPr/>
              <p:nvPr/>
            </p:nvSpPr>
            <p:spPr>
              <a:xfrm>
                <a:off x="3275892" y="2204898"/>
                <a:ext cx="2088174" cy="0"/>
              </a:xfrm>
              <a:prstGeom prst="line">
                <a:avLst/>
              </a:prstGeom>
              <a:grpFill/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/>
              <a:lstStyle/>
              <a:p>
                <a:endParaRPr lang="zh-CN" altLang="en-US"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14" name="直接连接符 13"/>
              <p:cNvSpPr/>
              <p:nvPr/>
            </p:nvSpPr>
            <p:spPr>
              <a:xfrm>
                <a:off x="3252255" y="1373632"/>
                <a:ext cx="2088174" cy="0"/>
              </a:xfrm>
              <a:prstGeom prst="line">
                <a:avLst/>
              </a:prstGeom>
              <a:grpFill/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/>
              <a:lstStyle/>
              <a:p>
                <a:endParaRPr lang="zh-CN" altLang="en-US"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15" name="直接连接符 14"/>
              <p:cNvSpPr/>
              <p:nvPr/>
            </p:nvSpPr>
            <p:spPr>
              <a:xfrm>
                <a:off x="3252255" y="2626536"/>
                <a:ext cx="2088174" cy="0"/>
              </a:xfrm>
              <a:prstGeom prst="line">
                <a:avLst/>
              </a:prstGeom>
              <a:grpFill/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/>
              <a:lstStyle/>
              <a:p>
                <a:endParaRPr lang="zh-CN" altLang="en-US"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endParaRPr>
              </a:p>
            </p:txBody>
          </p:sp>
        </p:grpSp>
        <p:sp>
          <p:nvSpPr>
            <p:cNvPr id="16" name="文本框 9"/>
            <p:cNvSpPr txBox="1">
              <a:spLocks noChangeArrowheads="1"/>
            </p:cNvSpPr>
            <p:nvPr/>
          </p:nvSpPr>
          <p:spPr bwMode="auto">
            <a:xfrm>
              <a:off x="7251700" y="2652713"/>
              <a:ext cx="1385812" cy="7163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>
                <a:buFont typeface="Arial" panose="020B0604020202020204" pitchFamily="34" charset="0"/>
                <a:buNone/>
              </a:pPr>
              <a:r>
                <a:rPr lang="en-US" altLang="zh-CN" sz="6600" b="1">
                  <a:solidFill>
                    <a:srgbClr val="FF0000"/>
                  </a:solidFill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rPr>
                <a:t>yuan</a:t>
              </a:r>
              <a:endParaRPr lang="zh-CN" altLang="en-US" sz="6600" b="1">
                <a:solidFill>
                  <a:srgbClr val="FF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</p:grpSp>
      <p:sp>
        <p:nvSpPr>
          <p:cNvPr id="17" name="文本框 16"/>
          <p:cNvSpPr txBox="1">
            <a:spLocks noChangeArrowheads="1"/>
          </p:cNvSpPr>
          <p:nvPr/>
        </p:nvSpPr>
        <p:spPr bwMode="auto">
          <a:xfrm>
            <a:off x="3695700" y="4875213"/>
            <a:ext cx="5376793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en-US" altLang="zh-CN" sz="6000" b="1" dirty="0" err="1">
                <a:solidFill>
                  <a:srgbClr val="0066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yu</a:t>
            </a:r>
            <a:r>
              <a:rPr lang="en-US" altLang="zh-CN" sz="6000" b="1" dirty="0">
                <a:solidFill>
                  <a:srgbClr val="0066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 + </a:t>
            </a:r>
            <a:r>
              <a:rPr lang="en-US" altLang="zh-CN" sz="5400" dirty="0">
                <a:solidFill>
                  <a:srgbClr val="0066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a</a:t>
            </a:r>
            <a:r>
              <a:rPr lang="en-US" altLang="zh-CN" sz="6000" b="1" dirty="0">
                <a:solidFill>
                  <a:srgbClr val="0066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n</a:t>
            </a:r>
            <a:r>
              <a:rPr lang="zh-CN" altLang="en-US" sz="6000" b="1" dirty="0">
                <a:solidFill>
                  <a:srgbClr val="0066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→</a:t>
            </a:r>
            <a:r>
              <a:rPr lang="en-US" altLang="zh-CN" sz="6000" b="1" dirty="0">
                <a:solidFill>
                  <a:srgbClr val="0066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yu</a:t>
            </a:r>
            <a:r>
              <a:rPr lang="en-US" altLang="zh-CN" sz="6000" dirty="0">
                <a:solidFill>
                  <a:srgbClr val="0066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a</a:t>
            </a:r>
            <a:r>
              <a:rPr lang="en-US" altLang="zh-CN" sz="6000" b="1" dirty="0">
                <a:solidFill>
                  <a:srgbClr val="0066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n</a:t>
            </a:r>
            <a:endParaRPr lang="zh-CN" altLang="en-US" sz="6000" b="1" dirty="0">
              <a:solidFill>
                <a:srgbClr val="006600"/>
              </a:solidFill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6" presetClass="emph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0" dur="8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tx1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1" dur="8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tx1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2" dur="8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7" grpId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本框 6"/>
          <p:cNvSpPr txBox="1"/>
          <p:nvPr/>
        </p:nvSpPr>
        <p:spPr>
          <a:xfrm>
            <a:off x="1167642" y="335595"/>
            <a:ext cx="41249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yuan</a:t>
            </a: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的四声</a:t>
            </a:r>
          </a:p>
        </p:txBody>
      </p:sp>
      <p:grpSp>
        <p:nvGrpSpPr>
          <p:cNvPr id="18" name="组合 5"/>
          <p:cNvGrpSpPr/>
          <p:nvPr/>
        </p:nvGrpSpPr>
        <p:grpSpPr>
          <a:xfrm>
            <a:off x="2055276" y="1921068"/>
            <a:ext cx="3744311" cy="1838821"/>
            <a:chOff x="3252255" y="1236416"/>
            <a:chExt cx="2111811" cy="1494527"/>
          </a:xfrm>
          <a:solidFill>
            <a:schemeClr val="accent6">
              <a:lumMod val="20000"/>
              <a:lumOff val="80000"/>
            </a:schemeClr>
          </a:solidFill>
        </p:grpSpPr>
        <p:sp>
          <p:nvSpPr>
            <p:cNvPr id="19" name="矩形 18"/>
            <p:cNvSpPr/>
            <p:nvPr/>
          </p:nvSpPr>
          <p:spPr>
            <a:xfrm>
              <a:off x="3275892" y="1236416"/>
              <a:ext cx="2088174" cy="149452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buFont typeface="Arial" panose="020B0604020202020204" pitchFamily="34" charset="0"/>
                <a:buNone/>
                <a:defRPr/>
              </a:pPr>
              <a:endParaRPr lang="zh-CN" altLang="en-US" b="1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0" name="直接连接符 19"/>
            <p:cNvSpPr/>
            <p:nvPr/>
          </p:nvSpPr>
          <p:spPr>
            <a:xfrm>
              <a:off x="3275892" y="1772862"/>
              <a:ext cx="2088174" cy="0"/>
            </a:xfrm>
            <a:prstGeom prst="line">
              <a:avLst/>
            </a:prstGeom>
            <a:grpFill/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/>
            <a:lstStyle/>
            <a:p>
              <a:endParaRPr lang="zh-CN" altLang="en-US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1" name="直接连接符 20"/>
            <p:cNvSpPr/>
            <p:nvPr/>
          </p:nvSpPr>
          <p:spPr>
            <a:xfrm>
              <a:off x="3275892" y="2204898"/>
              <a:ext cx="2088174" cy="0"/>
            </a:xfrm>
            <a:prstGeom prst="line">
              <a:avLst/>
            </a:prstGeom>
            <a:grpFill/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/>
            <a:lstStyle/>
            <a:p>
              <a:endParaRPr lang="zh-CN" altLang="en-US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2" name="直接连接符 21"/>
            <p:cNvSpPr/>
            <p:nvPr/>
          </p:nvSpPr>
          <p:spPr>
            <a:xfrm>
              <a:off x="3252255" y="1373632"/>
              <a:ext cx="2088174" cy="0"/>
            </a:xfrm>
            <a:prstGeom prst="line">
              <a:avLst/>
            </a:prstGeom>
            <a:grpFill/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/>
            <a:lstStyle/>
            <a:p>
              <a:endParaRPr lang="zh-CN" altLang="en-US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3" name="直接连接符 22"/>
            <p:cNvSpPr/>
            <p:nvPr/>
          </p:nvSpPr>
          <p:spPr>
            <a:xfrm>
              <a:off x="3252255" y="2626536"/>
              <a:ext cx="2088174" cy="0"/>
            </a:xfrm>
            <a:prstGeom prst="line">
              <a:avLst/>
            </a:prstGeom>
            <a:grpFill/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/>
            <a:lstStyle/>
            <a:p>
              <a:endParaRPr lang="zh-CN" altLang="en-US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</p:grpSp>
      <p:sp>
        <p:nvSpPr>
          <p:cNvPr id="24" name="文本框 9"/>
          <p:cNvSpPr txBox="1">
            <a:spLocks noChangeArrowheads="1"/>
          </p:cNvSpPr>
          <p:nvPr/>
        </p:nvSpPr>
        <p:spPr bwMode="auto">
          <a:xfrm>
            <a:off x="2774950" y="2209800"/>
            <a:ext cx="2143536" cy="11079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en-US" altLang="zh-CN" sz="6600" b="1">
                <a:solidFill>
                  <a:srgbClr val="FF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yuān</a:t>
            </a:r>
            <a:endParaRPr lang="zh-CN" altLang="en-US" sz="6600" b="1">
              <a:solidFill>
                <a:srgbClr val="FF0000"/>
              </a:solidFill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grpSp>
        <p:nvGrpSpPr>
          <p:cNvPr id="25" name="组合 14"/>
          <p:cNvGrpSpPr/>
          <p:nvPr/>
        </p:nvGrpSpPr>
        <p:grpSpPr>
          <a:xfrm>
            <a:off x="6303629" y="1921068"/>
            <a:ext cx="3744313" cy="1838821"/>
            <a:chOff x="3252255" y="1236416"/>
            <a:chExt cx="2111811" cy="1494527"/>
          </a:xfrm>
          <a:solidFill>
            <a:schemeClr val="accent6">
              <a:lumMod val="20000"/>
              <a:lumOff val="80000"/>
            </a:schemeClr>
          </a:solidFill>
        </p:grpSpPr>
        <p:sp>
          <p:nvSpPr>
            <p:cNvPr id="26" name="矩形 25"/>
            <p:cNvSpPr/>
            <p:nvPr/>
          </p:nvSpPr>
          <p:spPr>
            <a:xfrm>
              <a:off x="3275892" y="1236416"/>
              <a:ext cx="2088174" cy="149452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buFont typeface="Arial" panose="020B0604020202020204" pitchFamily="34" charset="0"/>
                <a:buNone/>
                <a:defRPr/>
              </a:pPr>
              <a:endParaRPr lang="zh-CN" altLang="en-US" b="1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7" name="直接连接符 26"/>
            <p:cNvSpPr/>
            <p:nvPr/>
          </p:nvSpPr>
          <p:spPr>
            <a:xfrm>
              <a:off x="3275892" y="1772862"/>
              <a:ext cx="2088174" cy="0"/>
            </a:xfrm>
            <a:prstGeom prst="line">
              <a:avLst/>
            </a:prstGeom>
            <a:grpFill/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/>
            <a:lstStyle/>
            <a:p>
              <a:endParaRPr lang="zh-CN" altLang="en-US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8" name="直接连接符 27"/>
            <p:cNvSpPr/>
            <p:nvPr/>
          </p:nvSpPr>
          <p:spPr>
            <a:xfrm>
              <a:off x="3275892" y="2204898"/>
              <a:ext cx="2088174" cy="0"/>
            </a:xfrm>
            <a:prstGeom prst="line">
              <a:avLst/>
            </a:prstGeom>
            <a:grpFill/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/>
            <a:lstStyle/>
            <a:p>
              <a:endParaRPr lang="zh-CN" altLang="en-US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9" name="直接连接符 28"/>
            <p:cNvSpPr/>
            <p:nvPr/>
          </p:nvSpPr>
          <p:spPr>
            <a:xfrm>
              <a:off x="3252255" y="1373632"/>
              <a:ext cx="2088174" cy="0"/>
            </a:xfrm>
            <a:prstGeom prst="line">
              <a:avLst/>
            </a:prstGeom>
            <a:grpFill/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/>
            <a:lstStyle/>
            <a:p>
              <a:endParaRPr lang="zh-CN" altLang="en-US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30" name="直接连接符 29"/>
            <p:cNvSpPr/>
            <p:nvPr/>
          </p:nvSpPr>
          <p:spPr>
            <a:xfrm>
              <a:off x="3252255" y="2626536"/>
              <a:ext cx="2088174" cy="0"/>
            </a:xfrm>
            <a:prstGeom prst="line">
              <a:avLst/>
            </a:prstGeom>
            <a:grpFill/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/>
            <a:lstStyle/>
            <a:p>
              <a:endParaRPr lang="zh-CN" altLang="en-US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</p:grpSp>
      <p:sp>
        <p:nvSpPr>
          <p:cNvPr id="31" name="文本框 20"/>
          <p:cNvSpPr txBox="1">
            <a:spLocks noChangeArrowheads="1"/>
          </p:cNvSpPr>
          <p:nvPr/>
        </p:nvSpPr>
        <p:spPr bwMode="auto">
          <a:xfrm>
            <a:off x="7023100" y="2209800"/>
            <a:ext cx="2162772" cy="11079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en-US" altLang="zh-CN" sz="6600" b="1">
                <a:solidFill>
                  <a:srgbClr val="FF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yuán</a:t>
            </a:r>
            <a:endParaRPr lang="zh-CN" altLang="en-US" sz="6600" b="1">
              <a:solidFill>
                <a:srgbClr val="FF0000"/>
              </a:solidFill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grpSp>
        <p:nvGrpSpPr>
          <p:cNvPr id="32" name="组合 21"/>
          <p:cNvGrpSpPr/>
          <p:nvPr/>
        </p:nvGrpSpPr>
        <p:grpSpPr>
          <a:xfrm>
            <a:off x="2055276" y="4081247"/>
            <a:ext cx="3744311" cy="1838821"/>
            <a:chOff x="3252255" y="1236416"/>
            <a:chExt cx="2111811" cy="1494527"/>
          </a:xfrm>
          <a:solidFill>
            <a:schemeClr val="accent6">
              <a:lumMod val="20000"/>
              <a:lumOff val="80000"/>
            </a:schemeClr>
          </a:solidFill>
        </p:grpSpPr>
        <p:sp>
          <p:nvSpPr>
            <p:cNvPr id="33" name="矩形 32"/>
            <p:cNvSpPr/>
            <p:nvPr/>
          </p:nvSpPr>
          <p:spPr>
            <a:xfrm>
              <a:off x="3275892" y="1236416"/>
              <a:ext cx="2088174" cy="149452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buFont typeface="Arial" panose="020B0604020202020204" pitchFamily="34" charset="0"/>
                <a:buNone/>
                <a:defRPr/>
              </a:pPr>
              <a:endParaRPr lang="zh-CN" altLang="en-US" b="1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34" name="直接连接符 33"/>
            <p:cNvSpPr/>
            <p:nvPr/>
          </p:nvSpPr>
          <p:spPr>
            <a:xfrm>
              <a:off x="3275892" y="1772862"/>
              <a:ext cx="2088174" cy="0"/>
            </a:xfrm>
            <a:prstGeom prst="line">
              <a:avLst/>
            </a:prstGeom>
            <a:grpFill/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/>
            <a:lstStyle/>
            <a:p>
              <a:endParaRPr lang="zh-CN" altLang="en-US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35" name="直接连接符 34"/>
            <p:cNvSpPr/>
            <p:nvPr/>
          </p:nvSpPr>
          <p:spPr>
            <a:xfrm>
              <a:off x="3275892" y="2204898"/>
              <a:ext cx="2088174" cy="0"/>
            </a:xfrm>
            <a:prstGeom prst="line">
              <a:avLst/>
            </a:prstGeom>
            <a:grpFill/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/>
            <a:lstStyle/>
            <a:p>
              <a:endParaRPr lang="zh-CN" altLang="en-US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36" name="直接连接符 35"/>
            <p:cNvSpPr/>
            <p:nvPr/>
          </p:nvSpPr>
          <p:spPr>
            <a:xfrm>
              <a:off x="3252255" y="1373632"/>
              <a:ext cx="2088174" cy="0"/>
            </a:xfrm>
            <a:prstGeom prst="line">
              <a:avLst/>
            </a:prstGeom>
            <a:grpFill/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/>
            <a:lstStyle/>
            <a:p>
              <a:endParaRPr lang="zh-CN" altLang="en-US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37" name="直接连接符 36"/>
            <p:cNvSpPr/>
            <p:nvPr/>
          </p:nvSpPr>
          <p:spPr>
            <a:xfrm>
              <a:off x="3252255" y="2626536"/>
              <a:ext cx="2088174" cy="0"/>
            </a:xfrm>
            <a:prstGeom prst="line">
              <a:avLst/>
            </a:prstGeom>
            <a:grpFill/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/>
            <a:lstStyle/>
            <a:p>
              <a:endParaRPr lang="zh-CN" altLang="en-US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</p:grpSp>
      <p:sp>
        <p:nvSpPr>
          <p:cNvPr id="38" name="文本框 27"/>
          <p:cNvSpPr txBox="1">
            <a:spLocks noChangeArrowheads="1"/>
          </p:cNvSpPr>
          <p:nvPr/>
        </p:nvSpPr>
        <p:spPr bwMode="auto">
          <a:xfrm>
            <a:off x="2774950" y="4368800"/>
            <a:ext cx="2143536" cy="11079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en-US" altLang="zh-CN" sz="6600" b="1">
                <a:solidFill>
                  <a:srgbClr val="FF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yuǎn</a:t>
            </a:r>
            <a:endParaRPr lang="zh-CN" altLang="en-US" sz="6600" b="1">
              <a:solidFill>
                <a:srgbClr val="FF0000"/>
              </a:solidFill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grpSp>
        <p:nvGrpSpPr>
          <p:cNvPr id="39" name="组合 28"/>
          <p:cNvGrpSpPr/>
          <p:nvPr/>
        </p:nvGrpSpPr>
        <p:grpSpPr>
          <a:xfrm>
            <a:off x="6303629" y="4081247"/>
            <a:ext cx="3744313" cy="1838821"/>
            <a:chOff x="3252255" y="1236416"/>
            <a:chExt cx="2111811" cy="1494527"/>
          </a:xfrm>
          <a:solidFill>
            <a:schemeClr val="accent6">
              <a:lumMod val="20000"/>
              <a:lumOff val="80000"/>
            </a:schemeClr>
          </a:solidFill>
        </p:grpSpPr>
        <p:sp>
          <p:nvSpPr>
            <p:cNvPr id="40" name="矩形 39"/>
            <p:cNvSpPr/>
            <p:nvPr/>
          </p:nvSpPr>
          <p:spPr>
            <a:xfrm>
              <a:off x="3275892" y="1236416"/>
              <a:ext cx="2088174" cy="149452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buFont typeface="Arial" panose="020B0604020202020204" pitchFamily="34" charset="0"/>
                <a:buNone/>
                <a:defRPr/>
              </a:pPr>
              <a:endParaRPr lang="zh-CN" altLang="en-US" b="1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41" name="直接连接符 40"/>
            <p:cNvSpPr/>
            <p:nvPr/>
          </p:nvSpPr>
          <p:spPr>
            <a:xfrm>
              <a:off x="3275892" y="1772862"/>
              <a:ext cx="2088174" cy="0"/>
            </a:xfrm>
            <a:prstGeom prst="line">
              <a:avLst/>
            </a:prstGeom>
            <a:grpFill/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/>
            <a:lstStyle/>
            <a:p>
              <a:endParaRPr lang="zh-CN" altLang="en-US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42" name="直接连接符 41"/>
            <p:cNvSpPr/>
            <p:nvPr/>
          </p:nvSpPr>
          <p:spPr>
            <a:xfrm>
              <a:off x="3275892" y="2204898"/>
              <a:ext cx="2088174" cy="0"/>
            </a:xfrm>
            <a:prstGeom prst="line">
              <a:avLst/>
            </a:prstGeom>
            <a:grpFill/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/>
            <a:lstStyle/>
            <a:p>
              <a:endParaRPr lang="zh-CN" altLang="en-US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43" name="直接连接符 42"/>
            <p:cNvSpPr/>
            <p:nvPr/>
          </p:nvSpPr>
          <p:spPr>
            <a:xfrm>
              <a:off x="3252255" y="1373632"/>
              <a:ext cx="2088174" cy="0"/>
            </a:xfrm>
            <a:prstGeom prst="line">
              <a:avLst/>
            </a:prstGeom>
            <a:grpFill/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/>
            <a:lstStyle/>
            <a:p>
              <a:endParaRPr lang="zh-CN" altLang="en-US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44" name="直接连接符 43"/>
            <p:cNvSpPr/>
            <p:nvPr/>
          </p:nvSpPr>
          <p:spPr>
            <a:xfrm>
              <a:off x="3252255" y="2626536"/>
              <a:ext cx="2088174" cy="0"/>
            </a:xfrm>
            <a:prstGeom prst="line">
              <a:avLst/>
            </a:prstGeom>
            <a:grpFill/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/>
            <a:lstStyle/>
            <a:p>
              <a:endParaRPr lang="zh-CN" altLang="en-US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</p:grpSp>
      <p:sp>
        <p:nvSpPr>
          <p:cNvPr id="45" name="文本框 34"/>
          <p:cNvSpPr txBox="1">
            <a:spLocks noChangeArrowheads="1"/>
          </p:cNvSpPr>
          <p:nvPr/>
        </p:nvSpPr>
        <p:spPr bwMode="auto">
          <a:xfrm>
            <a:off x="7023100" y="4368800"/>
            <a:ext cx="2143536" cy="11079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en-US" altLang="zh-CN" sz="6600" b="1">
                <a:solidFill>
                  <a:srgbClr val="FF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yuàn</a:t>
            </a:r>
            <a:endParaRPr lang="zh-CN" altLang="en-US" sz="6600" b="1">
              <a:solidFill>
                <a:srgbClr val="FF0000"/>
              </a:solidFill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" dur="80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3" dur="80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80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7" dur="80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8" dur="80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" dur="80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2" dur="80"/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3" dur="80"/>
                                        <p:tgtEl>
                                          <p:spTgt spid="4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80"/>
                                        <p:tgtEl>
                                          <p:spTgt spid="4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31" grpId="0"/>
      <p:bldP spid="38" grpId="0"/>
      <p:bldP spid="4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本框 6"/>
          <p:cNvSpPr txBox="1"/>
          <p:nvPr/>
        </p:nvSpPr>
        <p:spPr>
          <a:xfrm>
            <a:off x="1167642" y="335595"/>
            <a:ext cx="41249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认识前鼻韵母</a:t>
            </a:r>
          </a:p>
        </p:txBody>
      </p:sp>
      <p:pic>
        <p:nvPicPr>
          <p:cNvPr id="46" name="图片 45"/>
          <p:cNvPicPr>
            <a:picLocks noChangeAspect="1"/>
          </p:cNvPicPr>
          <p:nvPr/>
        </p:nvPicPr>
        <p:blipFill rotWithShape="1">
          <a:blip r:embed="rId3"/>
          <a:srcRect l="16918" t="42567" r="49705" b="24836"/>
          <a:stretch>
            <a:fillRect/>
          </a:stretch>
        </p:blipFill>
        <p:spPr>
          <a:xfrm>
            <a:off x="2646364" y="1776032"/>
            <a:ext cx="2736066" cy="267493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  <a:headEnd/>
            <a:tailEnd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47" name="Rectangle 5"/>
          <p:cNvSpPr>
            <a:spLocks noChangeArrowheads="1"/>
          </p:cNvSpPr>
          <p:nvPr/>
        </p:nvSpPr>
        <p:spPr bwMode="auto">
          <a:xfrm>
            <a:off x="4243388" y="5121275"/>
            <a:ext cx="4429418" cy="646331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pPr>
              <a:buFont typeface="Arial" panose="020B0604020202020204" pitchFamily="34" charset="0"/>
              <a:buNone/>
              <a:defRPr/>
            </a:pPr>
            <a:r>
              <a:rPr lang="zh-CN" altLang="en-US" sz="3600" b="1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摁个门铃</a:t>
            </a:r>
            <a:r>
              <a:rPr lang="en-US" altLang="zh-CN" sz="3600" b="1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en </a:t>
            </a:r>
            <a:r>
              <a:rPr lang="en-US" altLang="zh-CN" sz="3600" b="1" dirty="0" err="1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en</a:t>
            </a:r>
            <a:r>
              <a:rPr lang="en-US" altLang="zh-CN" sz="3600" b="1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 </a:t>
            </a:r>
            <a:r>
              <a:rPr lang="en-US" altLang="zh-CN" sz="3600" b="1" dirty="0" err="1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en</a:t>
            </a:r>
            <a:r>
              <a:rPr lang="zh-CN" altLang="en-US" sz="3600" b="1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。</a:t>
            </a:r>
            <a:endParaRPr lang="en-US" altLang="zh-CN" sz="3600" b="1" dirty="0"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48" name="Rectangle 4"/>
          <p:cNvSpPr>
            <a:spLocks noChangeArrowheads="1"/>
          </p:cNvSpPr>
          <p:nvPr/>
        </p:nvSpPr>
        <p:spPr bwMode="auto">
          <a:xfrm>
            <a:off x="7259636" y="1776032"/>
            <a:ext cx="2286000" cy="22161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kumimoji="1" lang="en-US" altLang="zh-CN" sz="13800" b="1" dirty="0">
                <a:solidFill>
                  <a:srgbClr val="FF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en</a:t>
            </a:r>
            <a:endParaRPr kumimoji="1" lang="en-US" altLang="en-US" sz="13800" b="1" dirty="0">
              <a:solidFill>
                <a:srgbClr val="FF0000"/>
              </a:solidFill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9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/>
      <p:bldP spid="4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本框 6"/>
          <p:cNvSpPr txBox="1"/>
          <p:nvPr/>
        </p:nvSpPr>
        <p:spPr>
          <a:xfrm>
            <a:off x="1167642" y="335595"/>
            <a:ext cx="41249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练习拼读</a:t>
            </a:r>
          </a:p>
        </p:txBody>
      </p:sp>
      <p:sp>
        <p:nvSpPr>
          <p:cNvPr id="6" name="文本框 89"/>
          <p:cNvSpPr txBox="1">
            <a:spLocks noChangeArrowheads="1"/>
          </p:cNvSpPr>
          <p:nvPr/>
        </p:nvSpPr>
        <p:spPr bwMode="auto">
          <a:xfrm>
            <a:off x="6081713" y="2717800"/>
            <a:ext cx="1213794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en-US" altLang="zh-CN" sz="480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nèn</a:t>
            </a:r>
            <a:endParaRPr lang="zh-CN" altLang="en-US" sz="4800"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8" name="文本框 94"/>
          <p:cNvSpPr txBox="1">
            <a:spLocks noChangeArrowheads="1"/>
          </p:cNvSpPr>
          <p:nvPr/>
        </p:nvSpPr>
        <p:spPr bwMode="auto">
          <a:xfrm>
            <a:off x="6070600" y="3938588"/>
            <a:ext cx="1314784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en-US" altLang="zh-CN" sz="480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wèn</a:t>
            </a:r>
            <a:endParaRPr lang="zh-CN" altLang="en-US" sz="4800"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grpSp>
        <p:nvGrpSpPr>
          <p:cNvPr id="9" name="组合 80"/>
          <p:cNvGrpSpPr/>
          <p:nvPr/>
        </p:nvGrpSpPr>
        <p:grpSpPr bwMode="auto">
          <a:xfrm>
            <a:off x="5641960" y="1724011"/>
            <a:ext cx="4491848" cy="4157679"/>
            <a:chOff x="1907778" y="1196814"/>
            <a:chExt cx="5328444" cy="4464372"/>
          </a:xfrm>
          <a:solidFill>
            <a:srgbClr val="AAD8E5"/>
          </a:solidFill>
        </p:grpSpPr>
        <p:sp>
          <p:nvSpPr>
            <p:cNvPr id="10" name="椭圆 9"/>
            <p:cNvSpPr/>
            <p:nvPr/>
          </p:nvSpPr>
          <p:spPr>
            <a:xfrm>
              <a:off x="1907778" y="1196814"/>
              <a:ext cx="5328444" cy="446437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buFont typeface="Arial" panose="020B0604020202020204" pitchFamily="34" charset="0"/>
                <a:buNone/>
                <a:defRPr/>
              </a:pPr>
              <a:endParaRPr lang="zh-CN" altLang="en-US" b="1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1" name="直接连接符 10"/>
            <p:cNvSpPr/>
            <p:nvPr/>
          </p:nvSpPr>
          <p:spPr>
            <a:xfrm>
              <a:off x="2839953" y="1810475"/>
              <a:ext cx="3615936" cy="3196919"/>
            </a:xfrm>
            <a:prstGeom prst="line">
              <a:avLst/>
            </a:prstGeom>
            <a:grpFill/>
            <a:ln w="285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/>
            <a:lstStyle/>
            <a:p>
              <a:endParaRPr lang="zh-CN" altLang="en-US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2" name="直接连接符 11"/>
            <p:cNvSpPr/>
            <p:nvPr/>
          </p:nvSpPr>
          <p:spPr>
            <a:xfrm>
              <a:off x="1907778" y="3428999"/>
              <a:ext cx="5328444" cy="0"/>
            </a:xfrm>
            <a:prstGeom prst="line">
              <a:avLst/>
            </a:prstGeom>
            <a:grpFill/>
            <a:ln w="285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/>
            <a:lstStyle/>
            <a:p>
              <a:endParaRPr lang="zh-CN" altLang="en-US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3" name="直接连接符 12"/>
            <p:cNvSpPr/>
            <p:nvPr/>
          </p:nvSpPr>
          <p:spPr>
            <a:xfrm rot="16200000" flipH="1" flipV="1">
              <a:off x="3018128" y="1651554"/>
              <a:ext cx="3238710" cy="3636813"/>
            </a:xfrm>
            <a:prstGeom prst="line">
              <a:avLst/>
            </a:prstGeom>
            <a:grpFill/>
            <a:ln w="285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/>
            <a:lstStyle/>
            <a:p>
              <a:endParaRPr lang="zh-CN" altLang="en-US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</p:grpSp>
      <p:cxnSp>
        <p:nvCxnSpPr>
          <p:cNvPr id="14" name="直接连接符 13"/>
          <p:cNvCxnSpPr/>
          <p:nvPr/>
        </p:nvCxnSpPr>
        <p:spPr bwMode="auto">
          <a:xfrm rot="16200000" flipH="1">
            <a:off x="5820569" y="3759994"/>
            <a:ext cx="4143375" cy="71437"/>
          </a:xfrm>
          <a:prstGeom prst="line">
            <a:avLst/>
          </a:prstGeom>
          <a:solidFill>
            <a:srgbClr val="AAD8E5"/>
          </a:solidFill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椭圆 14"/>
          <p:cNvSpPr>
            <a:spLocks noChangeArrowheads="1"/>
          </p:cNvSpPr>
          <p:nvPr/>
        </p:nvSpPr>
        <p:spPr bwMode="auto">
          <a:xfrm>
            <a:off x="7499350" y="3295650"/>
            <a:ext cx="771525" cy="850900"/>
          </a:xfrm>
          <a:prstGeom prst="ellips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AAD8E5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89A4A7"/>
                </a:solidFill>
                <a:round/>
              </a14:hiddenLine>
            </a:ext>
          </a:extLst>
        </p:spPr>
        <p:txBody>
          <a:bodyPr anchor="ctr"/>
          <a:lstStyle/>
          <a:p>
            <a:pPr algn="ctr">
              <a:buFont typeface="Arial" panose="020B0604020202020204" pitchFamily="34" charset="0"/>
              <a:buNone/>
              <a:defRPr/>
            </a:pPr>
            <a:endParaRPr lang="zh-CN" altLang="en-US" sz="2400" b="1" dirty="0">
              <a:solidFill>
                <a:srgbClr val="FF0000"/>
              </a:solidFill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6" name="文本框 88"/>
          <p:cNvSpPr txBox="1">
            <a:spLocks noChangeArrowheads="1"/>
          </p:cNvSpPr>
          <p:nvPr/>
        </p:nvSpPr>
        <p:spPr bwMode="auto">
          <a:xfrm>
            <a:off x="7427913" y="3295650"/>
            <a:ext cx="843501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en-US" altLang="zh-CN" sz="4400" b="1">
                <a:solidFill>
                  <a:srgbClr val="FF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an</a:t>
            </a:r>
            <a:endParaRPr lang="zh-CN" altLang="en-US" sz="4400" b="1">
              <a:solidFill>
                <a:srgbClr val="FF0000"/>
              </a:solidFill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7" name="文本框 89"/>
          <p:cNvSpPr txBox="1">
            <a:spLocks noChangeArrowheads="1"/>
          </p:cNvSpPr>
          <p:nvPr/>
        </p:nvSpPr>
        <p:spPr bwMode="auto">
          <a:xfrm>
            <a:off x="5999163" y="2867025"/>
            <a:ext cx="1326004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en-US" altLang="zh-CN" sz="400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quán</a:t>
            </a:r>
          </a:p>
        </p:txBody>
      </p:sp>
      <p:sp>
        <p:nvSpPr>
          <p:cNvPr id="18" name="文本框 90"/>
          <p:cNvSpPr txBox="1">
            <a:spLocks noChangeArrowheads="1"/>
          </p:cNvSpPr>
          <p:nvPr/>
        </p:nvSpPr>
        <p:spPr bwMode="auto">
          <a:xfrm>
            <a:off x="6784975" y="2081213"/>
            <a:ext cx="1125629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en-US" altLang="zh-CN" sz="400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wān</a:t>
            </a:r>
          </a:p>
        </p:txBody>
      </p:sp>
      <p:sp>
        <p:nvSpPr>
          <p:cNvPr id="19" name="文本框 91"/>
          <p:cNvSpPr txBox="1">
            <a:spLocks noChangeArrowheads="1"/>
          </p:cNvSpPr>
          <p:nvPr/>
        </p:nvSpPr>
        <p:spPr bwMode="auto">
          <a:xfrm>
            <a:off x="8785225" y="2867025"/>
            <a:ext cx="104067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en-US" altLang="zh-CN" sz="400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nán</a:t>
            </a:r>
          </a:p>
        </p:txBody>
      </p:sp>
      <p:sp>
        <p:nvSpPr>
          <p:cNvPr id="20" name="文本框 92"/>
          <p:cNvSpPr txBox="1">
            <a:spLocks noChangeArrowheads="1"/>
          </p:cNvSpPr>
          <p:nvPr/>
        </p:nvSpPr>
        <p:spPr bwMode="auto">
          <a:xfrm>
            <a:off x="8570913" y="3938588"/>
            <a:ext cx="129715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en-US" altLang="zh-CN" sz="400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zhàn</a:t>
            </a:r>
          </a:p>
        </p:txBody>
      </p:sp>
      <p:sp>
        <p:nvSpPr>
          <p:cNvPr id="21" name="文本框 93"/>
          <p:cNvSpPr txBox="1">
            <a:spLocks noChangeArrowheads="1"/>
          </p:cNvSpPr>
          <p:nvPr/>
        </p:nvSpPr>
        <p:spPr bwMode="auto">
          <a:xfrm>
            <a:off x="7856538" y="4795838"/>
            <a:ext cx="1326004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en-US" altLang="zh-CN" sz="400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duǎn</a:t>
            </a:r>
          </a:p>
        </p:txBody>
      </p:sp>
      <p:sp>
        <p:nvSpPr>
          <p:cNvPr id="22" name="文本框 94"/>
          <p:cNvSpPr txBox="1">
            <a:spLocks noChangeArrowheads="1"/>
          </p:cNvSpPr>
          <p:nvPr/>
        </p:nvSpPr>
        <p:spPr bwMode="auto">
          <a:xfrm>
            <a:off x="6927850" y="4795838"/>
            <a:ext cx="926857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en-US" altLang="zh-CN" sz="400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rǎn</a:t>
            </a:r>
          </a:p>
        </p:txBody>
      </p:sp>
      <p:sp>
        <p:nvSpPr>
          <p:cNvPr id="23" name="文本框 90"/>
          <p:cNvSpPr txBox="1">
            <a:spLocks noChangeArrowheads="1"/>
          </p:cNvSpPr>
          <p:nvPr/>
        </p:nvSpPr>
        <p:spPr bwMode="auto">
          <a:xfrm>
            <a:off x="7999413" y="2081213"/>
            <a:ext cx="898003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en-US" altLang="zh-CN" sz="400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tǎn</a:t>
            </a:r>
          </a:p>
        </p:txBody>
      </p:sp>
      <p:sp>
        <p:nvSpPr>
          <p:cNvPr id="24" name="文本框 94"/>
          <p:cNvSpPr txBox="1">
            <a:spLocks noChangeArrowheads="1"/>
          </p:cNvSpPr>
          <p:nvPr/>
        </p:nvSpPr>
        <p:spPr bwMode="auto">
          <a:xfrm>
            <a:off x="6142038" y="3938588"/>
            <a:ext cx="982961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en-US" altLang="zh-CN" sz="400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jiān</a:t>
            </a: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7152" y="2348706"/>
            <a:ext cx="3028950" cy="40100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6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7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25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26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34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35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43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44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52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53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61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62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0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71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8" grpId="0"/>
      <p:bldP spid="19" grpId="0"/>
      <p:bldP spid="20" grpId="0"/>
      <p:bldP spid="21" grpId="0"/>
      <p:bldP spid="22" grpId="0"/>
      <p:bldP spid="23" grpId="0"/>
      <p:bldP spid="2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本框 6"/>
          <p:cNvSpPr txBox="1"/>
          <p:nvPr/>
        </p:nvSpPr>
        <p:spPr>
          <a:xfrm>
            <a:off x="1167642" y="335595"/>
            <a:ext cx="41249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练习拼读</a:t>
            </a: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7152" y="2348706"/>
            <a:ext cx="3028950" cy="4010025"/>
          </a:xfrm>
          <a:prstGeom prst="rect">
            <a:avLst/>
          </a:prstGeom>
        </p:spPr>
      </p:pic>
      <p:grpSp>
        <p:nvGrpSpPr>
          <p:cNvPr id="25" name="组合 80"/>
          <p:cNvGrpSpPr/>
          <p:nvPr/>
        </p:nvGrpSpPr>
        <p:grpSpPr bwMode="auto">
          <a:xfrm>
            <a:off x="5661413" y="1878011"/>
            <a:ext cx="4348973" cy="3943366"/>
            <a:chOff x="1907778" y="1196814"/>
            <a:chExt cx="5328444" cy="4464372"/>
          </a:xfrm>
          <a:solidFill>
            <a:srgbClr val="AAD8E5"/>
          </a:solidFill>
        </p:grpSpPr>
        <p:sp>
          <p:nvSpPr>
            <p:cNvPr id="26" name="椭圆 25"/>
            <p:cNvSpPr/>
            <p:nvPr/>
          </p:nvSpPr>
          <p:spPr>
            <a:xfrm>
              <a:off x="1907778" y="1196814"/>
              <a:ext cx="5328444" cy="446437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buFont typeface="Arial" panose="020B0604020202020204" pitchFamily="34" charset="0"/>
                <a:buNone/>
                <a:defRPr/>
              </a:pPr>
              <a:endParaRPr lang="zh-CN" altLang="en-US" b="1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7" name="直接连接符 26"/>
            <p:cNvSpPr/>
            <p:nvPr/>
          </p:nvSpPr>
          <p:spPr>
            <a:xfrm>
              <a:off x="3209649" y="1569870"/>
              <a:ext cx="2790308" cy="3626021"/>
            </a:xfrm>
            <a:prstGeom prst="line">
              <a:avLst/>
            </a:prstGeom>
            <a:grpFill/>
            <a:ln w="285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/>
            <a:lstStyle/>
            <a:p>
              <a:endParaRPr lang="zh-CN" altLang="en-US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8" name="直接连接符 27"/>
            <p:cNvSpPr/>
            <p:nvPr/>
          </p:nvSpPr>
          <p:spPr>
            <a:xfrm>
              <a:off x="1907778" y="3428999"/>
              <a:ext cx="5328444" cy="0"/>
            </a:xfrm>
            <a:prstGeom prst="line">
              <a:avLst/>
            </a:prstGeom>
            <a:grpFill/>
            <a:ln w="285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/>
            <a:lstStyle/>
            <a:p>
              <a:endParaRPr lang="zh-CN" altLang="en-US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9" name="直接连接符 28"/>
            <p:cNvSpPr/>
            <p:nvPr/>
          </p:nvSpPr>
          <p:spPr>
            <a:xfrm flipH="1">
              <a:off x="3117390" y="1569870"/>
              <a:ext cx="2882567" cy="3720309"/>
            </a:xfrm>
            <a:prstGeom prst="line">
              <a:avLst/>
            </a:prstGeom>
            <a:grpFill/>
            <a:ln w="285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/>
            <a:lstStyle/>
            <a:p>
              <a:endParaRPr lang="zh-CN" altLang="en-US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30" name="椭圆 29"/>
            <p:cNvSpPr/>
            <p:nvPr/>
          </p:nvSpPr>
          <p:spPr>
            <a:xfrm>
              <a:off x="4089180" y="2947307"/>
              <a:ext cx="914385" cy="914192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buFont typeface="Arial" panose="020B0604020202020204" pitchFamily="34" charset="0"/>
                <a:buNone/>
                <a:defRPr/>
              </a:pPr>
              <a:endParaRPr lang="zh-CN" altLang="en-US" sz="2400" b="1" dirty="0">
                <a:solidFill>
                  <a:srgbClr val="FF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</p:grpSp>
      <p:sp>
        <p:nvSpPr>
          <p:cNvPr id="31" name="文本框 88"/>
          <p:cNvSpPr txBox="1">
            <a:spLocks noChangeArrowheads="1"/>
          </p:cNvSpPr>
          <p:nvPr/>
        </p:nvSpPr>
        <p:spPr bwMode="auto">
          <a:xfrm>
            <a:off x="7416834" y="3399533"/>
            <a:ext cx="843501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en-US" altLang="zh-CN" sz="4400" b="1">
                <a:solidFill>
                  <a:srgbClr val="FF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en</a:t>
            </a:r>
            <a:endParaRPr lang="zh-CN" altLang="en-US" sz="4400" b="1">
              <a:solidFill>
                <a:srgbClr val="FF0000"/>
              </a:solidFill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32" name="文本框 89"/>
          <p:cNvSpPr txBox="1">
            <a:spLocks noChangeArrowheads="1"/>
          </p:cNvSpPr>
          <p:nvPr/>
        </p:nvSpPr>
        <p:spPr bwMode="auto">
          <a:xfrm>
            <a:off x="6020983" y="2743200"/>
            <a:ext cx="1213794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en-US" altLang="zh-CN" sz="480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nèn</a:t>
            </a:r>
            <a:endParaRPr lang="zh-CN" altLang="en-US" sz="4800"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33" name="文本框 90"/>
          <p:cNvSpPr txBox="1">
            <a:spLocks noChangeArrowheads="1"/>
          </p:cNvSpPr>
          <p:nvPr/>
        </p:nvSpPr>
        <p:spPr bwMode="auto">
          <a:xfrm>
            <a:off x="7029045" y="2022475"/>
            <a:ext cx="152157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en-US" altLang="zh-CN" sz="480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chén</a:t>
            </a:r>
            <a:endParaRPr lang="zh-CN" altLang="en-US" sz="4800"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34" name="文本框 91"/>
          <p:cNvSpPr txBox="1">
            <a:spLocks noChangeArrowheads="1"/>
          </p:cNvSpPr>
          <p:nvPr/>
        </p:nvSpPr>
        <p:spPr bwMode="auto">
          <a:xfrm>
            <a:off x="8505420" y="2776538"/>
            <a:ext cx="1178528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en-US" altLang="zh-CN" sz="480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kěn</a:t>
            </a:r>
            <a:endParaRPr lang="zh-CN" altLang="en-US" sz="4800"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35" name="文本框 92"/>
          <p:cNvSpPr txBox="1">
            <a:spLocks noChangeArrowheads="1"/>
          </p:cNvSpPr>
          <p:nvPr/>
        </p:nvSpPr>
        <p:spPr bwMode="auto">
          <a:xfrm>
            <a:off x="8367308" y="3892550"/>
            <a:ext cx="152157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en-US" altLang="zh-CN" sz="480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zhēn</a:t>
            </a:r>
            <a:endParaRPr lang="zh-CN" altLang="en-US" sz="4800"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36" name="文本框 93"/>
          <p:cNvSpPr txBox="1">
            <a:spLocks noChangeArrowheads="1"/>
          </p:cNvSpPr>
          <p:nvPr/>
        </p:nvSpPr>
        <p:spPr bwMode="auto">
          <a:xfrm>
            <a:off x="7295745" y="4606925"/>
            <a:ext cx="1075936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en-US" altLang="zh-CN" sz="480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rén</a:t>
            </a:r>
            <a:endParaRPr lang="zh-CN" altLang="en-US" sz="4800"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37" name="文本框 94"/>
          <p:cNvSpPr txBox="1">
            <a:spLocks noChangeArrowheads="1"/>
          </p:cNvSpPr>
          <p:nvPr/>
        </p:nvSpPr>
        <p:spPr bwMode="auto">
          <a:xfrm>
            <a:off x="6009870" y="3963988"/>
            <a:ext cx="1314784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en-US" altLang="zh-CN" sz="480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wèn</a:t>
            </a:r>
            <a:endParaRPr lang="zh-CN" altLang="en-US" sz="4800"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  <p:bldP spid="33" grpId="0"/>
      <p:bldP spid="34" grpId="0"/>
      <p:bldP spid="35" grpId="0"/>
      <p:bldP spid="36" grpId="0"/>
      <p:bldP spid="3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本框 6"/>
          <p:cNvSpPr txBox="1"/>
          <p:nvPr/>
        </p:nvSpPr>
        <p:spPr>
          <a:xfrm>
            <a:off x="1167642" y="335595"/>
            <a:ext cx="41249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小小书法家</a:t>
            </a: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7152" y="2348706"/>
            <a:ext cx="3028950" cy="4010025"/>
          </a:xfrm>
          <a:prstGeom prst="rect">
            <a:avLst/>
          </a:prstGeom>
        </p:spPr>
      </p:pic>
      <p:grpSp>
        <p:nvGrpSpPr>
          <p:cNvPr id="19" name="Group 6"/>
          <p:cNvGrpSpPr/>
          <p:nvPr/>
        </p:nvGrpSpPr>
        <p:grpSpPr bwMode="auto">
          <a:xfrm>
            <a:off x="4619623" y="2786063"/>
            <a:ext cx="6245225" cy="1701800"/>
            <a:chOff x="0" y="0"/>
            <a:chExt cx="4532" cy="4064"/>
          </a:xfrm>
        </p:grpSpPr>
        <p:sp>
          <p:nvSpPr>
            <p:cNvPr id="20" name="Line 7"/>
            <p:cNvSpPr>
              <a:spLocks noChangeShapeType="1"/>
            </p:cNvSpPr>
            <p:nvPr/>
          </p:nvSpPr>
          <p:spPr bwMode="auto">
            <a:xfrm>
              <a:off x="11" y="2660"/>
              <a:ext cx="4500" cy="0"/>
            </a:xfrm>
            <a:prstGeom prst="line">
              <a:avLst/>
            </a:prstGeom>
            <a:noFill/>
            <a:ln w="38100">
              <a:solidFill>
                <a:schemeClr val="accent1"/>
              </a:solidFill>
              <a:miter lim="800000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1" name="Line 8"/>
            <p:cNvSpPr>
              <a:spLocks noChangeShapeType="1"/>
            </p:cNvSpPr>
            <p:nvPr/>
          </p:nvSpPr>
          <p:spPr bwMode="auto">
            <a:xfrm>
              <a:off x="0" y="1337"/>
              <a:ext cx="4500" cy="0"/>
            </a:xfrm>
            <a:prstGeom prst="line">
              <a:avLst/>
            </a:prstGeom>
            <a:noFill/>
            <a:ln w="38100">
              <a:solidFill>
                <a:schemeClr val="accent1"/>
              </a:solidFill>
              <a:miter lim="800000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2" name="Line 9"/>
            <p:cNvSpPr>
              <a:spLocks noChangeShapeType="1"/>
            </p:cNvSpPr>
            <p:nvPr/>
          </p:nvSpPr>
          <p:spPr bwMode="auto">
            <a:xfrm>
              <a:off x="18" y="4064"/>
              <a:ext cx="4500" cy="0"/>
            </a:xfrm>
            <a:prstGeom prst="line">
              <a:avLst/>
            </a:prstGeom>
            <a:noFill/>
            <a:ln w="38100">
              <a:solidFill>
                <a:schemeClr val="accent1"/>
              </a:solidFill>
              <a:miter lim="800000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3" name="Line 10"/>
            <p:cNvSpPr>
              <a:spLocks noChangeShapeType="1"/>
            </p:cNvSpPr>
            <p:nvPr/>
          </p:nvSpPr>
          <p:spPr bwMode="auto">
            <a:xfrm>
              <a:off x="32" y="0"/>
              <a:ext cx="4500" cy="0"/>
            </a:xfrm>
            <a:prstGeom prst="line">
              <a:avLst/>
            </a:prstGeom>
            <a:noFill/>
            <a:ln w="38100">
              <a:solidFill>
                <a:schemeClr val="accent1"/>
              </a:solidFill>
              <a:miter lim="800000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</p:grpSp>
      <p:sp>
        <p:nvSpPr>
          <p:cNvPr id="24" name="Rectangle 5"/>
          <p:cNvSpPr>
            <a:spLocks noChangeArrowheads="1"/>
          </p:cNvSpPr>
          <p:nvPr/>
        </p:nvSpPr>
        <p:spPr bwMode="auto">
          <a:xfrm>
            <a:off x="5810248" y="2943225"/>
            <a:ext cx="1261884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en-US" altLang="zh-CN" sz="7200" b="1">
                <a:solidFill>
                  <a:srgbClr val="00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an</a:t>
            </a:r>
          </a:p>
        </p:txBody>
      </p:sp>
      <p:sp>
        <p:nvSpPr>
          <p:cNvPr id="38" name="Rectangle 5"/>
          <p:cNvSpPr>
            <a:spLocks noChangeArrowheads="1"/>
          </p:cNvSpPr>
          <p:nvPr/>
        </p:nvSpPr>
        <p:spPr bwMode="auto">
          <a:xfrm>
            <a:off x="7905748" y="2857500"/>
            <a:ext cx="1382110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en-US" altLang="zh-CN" sz="8000" b="1">
                <a:solidFill>
                  <a:srgbClr val="00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en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38" grpId="0"/>
    </p:bldLst>
  </p:timing>
</p:sld>
</file>

<file path=ppt/theme/theme1.xml><?xml version="1.0" encoding="utf-8"?>
<a:theme xmlns:a="http://schemas.openxmlformats.org/drawingml/2006/main" name="www.2ppt.com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341</Words>
  <Application>Microsoft Office PowerPoint</Application>
  <PresentationFormat>宽屏</PresentationFormat>
  <Paragraphs>178</Paragraphs>
  <Slides>22</Slides>
  <Notes>22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22</vt:i4>
      </vt:variant>
    </vt:vector>
  </HeadingPairs>
  <TitlesOfParts>
    <vt:vector size="30" baseType="lpstr">
      <vt:lpstr>Arial</vt:lpstr>
      <vt:lpstr>宋体</vt:lpstr>
      <vt:lpstr>微软雅黑</vt:lpstr>
      <vt:lpstr>Times New Roman</vt:lpstr>
      <vt:lpstr>思源黑体 CN Regular</vt:lpstr>
      <vt:lpstr>Calibri</vt:lpstr>
      <vt:lpstr>FandolFang R</vt:lpstr>
      <vt:lpstr>www.2ppt.com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www.ppt818.com</dc:title>
  <dc:subject>www.ppt818.com</dc:subject>
  <dc:creator>www.ppt818.com</dc:creator>
  <dc:description>www.ppt818.com-提供资源下载</dc:description>
  <cp:lastModifiedBy>Windows 用户</cp:lastModifiedBy>
  <cp:revision>2</cp:revision>
  <dcterms:created xsi:type="dcterms:W3CDTF">2021-05-07T00:37:03Z</dcterms:created>
  <dcterms:modified xsi:type="dcterms:W3CDTF">2023-01-10T05:55:09Z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2052-11.1.0.10463</vt:lpwstr>
  </property>
  <property fmtid="{D5CDD505-2E9C-101B-9397-08002B2CF9AE}" pid="3" name="ICV">
    <vt:lpwstr>E5B650AAF3D147F79EC3242C764A8A6B</vt:lpwstr>
  </property>
  <property fmtid="{A09F084E-AD41-489F-8076-AA5BE3082BCA}" pid="100">
    <vt:ui4>5</vt:ui4>
  </property>
  <property fmtid="{64440492-4C8B-11D1-8B70-080036B11A03}" pid="11">
    <vt:lpwstr>www.2ppt.com-爱PPT提供资源下载</vt:lpwstr>
  </property>
</Properties>
</file>