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84" r:id="rId2"/>
    <p:sldId id="697" r:id="rId3"/>
    <p:sldId id="575" r:id="rId4"/>
    <p:sldId id="699" r:id="rId5"/>
    <p:sldId id="698" r:id="rId6"/>
    <p:sldId id="700" r:id="rId7"/>
    <p:sldId id="701" r:id="rId8"/>
    <p:sldId id="702" r:id="rId9"/>
    <p:sldId id="703" r:id="rId10"/>
    <p:sldId id="704" r:id="rId11"/>
    <p:sldId id="694" r:id="rId12"/>
    <p:sldId id="705" r:id="rId13"/>
    <p:sldId id="706" r:id="rId14"/>
    <p:sldId id="696" r:id="rId15"/>
    <p:sldId id="616" r:id="rId16"/>
    <p:sldId id="677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FF"/>
    <a:srgbClr val="FFFFCC"/>
    <a:srgbClr val="FFFFFF"/>
    <a:srgbClr val="CEE6FC"/>
    <a:srgbClr val="99CCFF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3704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DA9C2B9-B1A9-440F-B3F5-4772F5803F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9B101CE7-CAFD-4E2C-8C1F-02868758996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D6CE462-83D3-496A-9A69-CBA41E723E61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C8EF932-7F0E-4B93-B1F5-FD3F7D8FB2FD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6113E39-03B5-41C4-A13B-9B06397D1158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196D72-DA80-4C7C-9340-C605EA0AB4FB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9CC8F35-9491-4CCE-9519-C094467C4D4A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D381AFF-AAC1-4A56-99C8-2D583378D04C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56CC999-4E48-47B1-A35C-89F8CAD418C3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8A9A-A7ED-42C5-BBB9-50FDC86069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BE0AF-5F82-4826-A930-C02A7ABA2E0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C2C3-0AFE-41E1-B18C-2D7149D292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8B3C8-1F37-47B4-9B8B-534CD13DCC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CEE7AEB2-4096-4CC3-A37D-6D36AEF668B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13293AE-1013-4D61-9384-748A358BF9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6BF0-B6A9-42FE-877B-37FF9E1FB1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E9AC-6986-4C15-ACE9-F6940559AE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8C84-B535-4DF4-AE6F-4BB12569DB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420E4-D330-4203-9DEC-410BF4464D6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2109-34A2-4B2F-A7D7-67E052592C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096F-01F4-4650-8836-EF3A8B6BBCC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02F6-D822-4174-91C4-99B4325F9B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C9A9-2A12-4E75-B9F7-4ACC42BA57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C6F8-44F1-40FA-8DFC-E4242F76D6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40168-6F4C-4D11-B131-9F7742AA14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D35E-827E-4FEC-9B4D-803E8FB2F1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D9D2B-D903-485F-BBC1-EA3270EABF1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F5F7-932B-48E4-8AFB-9DA289C2E8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A5D5-2FAD-4789-838C-BDF8473CF0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9BE8-8B2C-4F81-8CE8-2AF0CA3D67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7262B-284C-4012-9CA0-933392AB63C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FD30A93-FEC3-4FCB-B38F-7F004B7F30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E73D99-F490-4513-9D11-EB3EB46CCCB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8%20&#25945;&#23398;&#35838;&#20214;\near_128k.mp3" TargetMode="External"/><Relationship Id="rId1" Type="http://schemas.microsoft.com/office/2007/relationships/media" Target="file:///E:\&#20154;&#25945;&#26032;&#29256;6&#19979;\Unit2%20There%20is%20a%20park%20near%20my%20home\Lesson8%20&#25945;&#23398;&#35838;&#20214;\near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Lesson8_Let&#8217;s_chant&#35838;&#25991;&#21160;&#30011;.sw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8%20&#25945;&#23398;&#35838;&#20214;\in_front_of_128k.mp3" TargetMode="External"/><Relationship Id="rId1" Type="http://schemas.microsoft.com/office/2007/relationships/media" Target="file:///E:\&#20154;&#25945;&#26032;&#29256;6&#19979;\Unit2%20There%20is%20a%20park%20near%20my%20home\Lesson8%20&#25945;&#23398;&#35838;&#20214;\in_front_of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8%20&#25945;&#23398;&#35838;&#20214;\behind_128k.mp3" TargetMode="External"/><Relationship Id="rId1" Type="http://schemas.microsoft.com/office/2007/relationships/media" Target="file:///E:\&#20154;&#25945;&#26032;&#29256;6&#19979;\Unit2%20There%20is%20a%20park%20near%20my%20home\Lesson8%20&#25945;&#23398;&#35838;&#20214;\behind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8%20&#25945;&#23398;&#35838;&#20214;\beside_128k.mp3" TargetMode="External"/><Relationship Id="rId1" Type="http://schemas.microsoft.com/office/2007/relationships/media" Target="file:///E:\&#20154;&#25945;&#26032;&#29256;6&#19979;\Unit2%20There%20is%20a%20park%20near%20my%20home\Lesson8%20&#25945;&#23398;&#35838;&#20214;\beside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8%20&#25945;&#23398;&#35838;&#20214;\between_128k.mp3" TargetMode="External"/><Relationship Id="rId1" Type="http://schemas.microsoft.com/office/2007/relationships/media" Target="file:///E:\&#20154;&#25945;&#26032;&#29256;6&#19979;\Unit2%20There%20is%20a%20park%20near%20my%20home\Lesson8%20&#25945;&#23398;&#35838;&#20214;\between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8%20&#25945;&#23398;&#35838;&#20214;\across_the_road_128k.mp3" TargetMode="External"/><Relationship Id="rId1" Type="http://schemas.microsoft.com/office/2007/relationships/media" Target="file:///E:\&#20154;&#25945;&#26032;&#29256;6&#19979;\Unit2%20There%20is%20a%20park%20near%20my%20home\Lesson8%20&#25945;&#23398;&#35838;&#20214;\across_the_road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397026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Unit2 There is a park near my home.</a:t>
            </a:r>
            <a:endParaRPr lang="zh-CN" altLang="en-US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5008" y="908720"/>
            <a:ext cx="2160240" cy="161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801964" y="530120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302" y="1484784"/>
            <a:ext cx="5696272" cy="399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50825" y="5386388"/>
            <a:ext cx="90011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There is a hospital ____ the supermarket.</a:t>
            </a:r>
          </a:p>
        </p:txBody>
      </p:sp>
      <p:sp>
        <p:nvSpPr>
          <p:cNvPr id="8" name="矩形 7"/>
          <p:cNvSpPr/>
          <p:nvPr/>
        </p:nvSpPr>
        <p:spPr>
          <a:xfrm>
            <a:off x="4137025" y="5567363"/>
            <a:ext cx="11064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near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311525" y="2473325"/>
            <a:ext cx="401638" cy="51752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676525" y="1682750"/>
            <a:ext cx="2640013" cy="739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Supermarket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011738" y="3779838"/>
            <a:ext cx="587375" cy="51435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713163" y="4306888"/>
            <a:ext cx="1860550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hospital</a:t>
            </a:r>
          </a:p>
        </p:txBody>
      </p:sp>
      <p:pic>
        <p:nvPicPr>
          <p:cNvPr id="16" name="nea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6183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8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663" y="1344613"/>
            <a:ext cx="547211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talk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42988" y="1268413"/>
            <a:ext cx="16573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5" name="组合 15"/>
          <p:cNvGrpSpPr/>
          <p:nvPr/>
        </p:nvGrpSpPr>
        <p:grpSpPr bwMode="auto">
          <a:xfrm>
            <a:off x="5273675" y="1584325"/>
            <a:ext cx="3475038" cy="1339850"/>
            <a:chOff x="5416966" y="1433712"/>
            <a:chExt cx="3475514" cy="1341378"/>
          </a:xfrm>
        </p:grpSpPr>
        <p:sp>
          <p:nvSpPr>
            <p:cNvPr id="11" name="圆角矩形标注 10"/>
            <p:cNvSpPr/>
            <p:nvPr/>
          </p:nvSpPr>
          <p:spPr>
            <a:xfrm>
              <a:off x="5416966" y="1433712"/>
              <a:ext cx="3210365" cy="1341378"/>
            </a:xfrm>
            <a:prstGeom prst="wedgeRoundRectCallout">
              <a:avLst>
                <a:gd name="adj1" fmla="val -44366"/>
                <a:gd name="adj2" fmla="val 6563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472537" y="1484570"/>
              <a:ext cx="3419943" cy="1199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There is a bookshop between the hotel and the flower shop.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0966" name="组合 14"/>
          <p:cNvGrpSpPr/>
          <p:nvPr/>
        </p:nvGrpSpPr>
        <p:grpSpPr bwMode="auto">
          <a:xfrm>
            <a:off x="6084888" y="3175000"/>
            <a:ext cx="2635250" cy="1592263"/>
            <a:chOff x="6228805" y="3767361"/>
            <a:chExt cx="2635721" cy="1591339"/>
          </a:xfrm>
        </p:grpSpPr>
        <p:sp>
          <p:nvSpPr>
            <p:cNvPr id="12" name="圆角矩形标注 11"/>
            <p:cNvSpPr/>
            <p:nvPr/>
          </p:nvSpPr>
          <p:spPr>
            <a:xfrm>
              <a:off x="6228805" y="3767361"/>
              <a:ext cx="2519812" cy="1591339"/>
            </a:xfrm>
            <a:prstGeom prst="wedgeRoundRectCallout">
              <a:avLst>
                <a:gd name="adj1" fmla="val -60166"/>
                <a:gd name="adj2" fmla="val 13742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300255" y="3789573"/>
              <a:ext cx="2564271" cy="15691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Yes, and there </a:t>
              </a:r>
            </a:p>
            <a:p>
              <a:pPr>
                <a:defRPr/>
              </a:pPr>
              <a:r>
                <a:rPr lang="en-US" altLang="zh-CN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is a supermarket</a:t>
              </a:r>
            </a:p>
            <a:p>
              <a:pPr>
                <a:defRPr/>
              </a:pPr>
              <a:r>
                <a:rPr lang="en-US" altLang="zh-CN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in front of the</a:t>
              </a:r>
            </a:p>
            <a:p>
              <a:pPr>
                <a:defRPr/>
              </a:pPr>
              <a:r>
                <a:rPr lang="en-US" altLang="zh-CN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flower shop.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920875" y="5661025"/>
            <a:ext cx="5243513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271713" y="5661025"/>
            <a:ext cx="4503737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beside  between  in front of</a:t>
            </a:r>
          </a:p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near      across     behind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096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57313" y="1773238"/>
            <a:ext cx="49530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Hotel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30313" y="2386013"/>
            <a:ext cx="74930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Bookshop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95375" y="2997200"/>
            <a:ext cx="884238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Flower shop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8050" y="3811588"/>
            <a:ext cx="92710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Supermarket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5650" y="5183188"/>
            <a:ext cx="919163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Clothes shop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58950" y="5180013"/>
            <a:ext cx="69850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Toy shop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25750" y="5176838"/>
            <a:ext cx="593725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School 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81388" y="5173663"/>
            <a:ext cx="803275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Cake shop 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2605088" y="960438"/>
            <a:ext cx="2581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司机找乘客</a:t>
            </a:r>
          </a:p>
        </p:txBody>
      </p:sp>
      <p:grpSp>
        <p:nvGrpSpPr>
          <p:cNvPr id="43012" name="组合 18"/>
          <p:cNvGrpSpPr/>
          <p:nvPr/>
        </p:nvGrpSpPr>
        <p:grpSpPr bwMode="auto">
          <a:xfrm>
            <a:off x="827088" y="1439863"/>
            <a:ext cx="7848600" cy="5373687"/>
            <a:chOff x="827584" y="1412776"/>
            <a:chExt cx="7848872" cy="5373216"/>
          </a:xfrm>
        </p:grpSpPr>
        <p:pic>
          <p:nvPicPr>
            <p:cNvPr id="43017" name="图片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584" y="1412776"/>
              <a:ext cx="7848872" cy="53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278609" y="1947716"/>
              <a:ext cx="636609" cy="338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Hotel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94453" y="2709649"/>
              <a:ext cx="1009685" cy="338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Bookshop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00771" y="3471583"/>
              <a:ext cx="1204954" cy="338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Flower shop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48349" y="4498606"/>
              <a:ext cx="1258932" cy="338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Supermarket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391" y="6192319"/>
              <a:ext cx="1257344" cy="338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Clothes shop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915218" y="6187557"/>
              <a:ext cx="917607" cy="338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Toy shop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382119" y="6182795"/>
              <a:ext cx="784252" cy="3396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School 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66403" y="6179620"/>
              <a:ext cx="1077950" cy="338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Cake shop 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pic>
        <p:nvPicPr>
          <p:cNvPr id="43013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4694238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组合 19"/>
          <p:cNvGrpSpPr/>
          <p:nvPr/>
        </p:nvGrpSpPr>
        <p:grpSpPr bwMode="auto">
          <a:xfrm>
            <a:off x="539750" y="803275"/>
            <a:ext cx="2017713" cy="855663"/>
            <a:chOff x="755576" y="846100"/>
            <a:chExt cx="2017712" cy="854708"/>
          </a:xfrm>
        </p:grpSpPr>
        <p:pic>
          <p:nvPicPr>
            <p:cNvPr id="43015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846100"/>
              <a:ext cx="2017712" cy="85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1260401" y="926973"/>
              <a:ext cx="1282699" cy="5851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Picture 4" descr="t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559342"/>
            <a:ext cx="7344817" cy="489399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2605088" y="987425"/>
            <a:ext cx="2581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我是“路路通”</a:t>
            </a:r>
          </a:p>
        </p:txBody>
      </p:sp>
      <p:grpSp>
        <p:nvGrpSpPr>
          <p:cNvPr id="45061" name="组合 8"/>
          <p:cNvGrpSpPr/>
          <p:nvPr/>
        </p:nvGrpSpPr>
        <p:grpSpPr bwMode="auto">
          <a:xfrm>
            <a:off x="539750" y="830263"/>
            <a:ext cx="2017713" cy="855662"/>
            <a:chOff x="755576" y="846100"/>
            <a:chExt cx="2017712" cy="854708"/>
          </a:xfrm>
        </p:grpSpPr>
        <p:pic>
          <p:nvPicPr>
            <p:cNvPr id="45062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846100"/>
              <a:ext cx="2017712" cy="85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260401" y="926972"/>
              <a:ext cx="1282699" cy="5851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816055" cy="4555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7107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868863"/>
            <a:ext cx="100806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988" y="1268413"/>
            <a:ext cx="20161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-793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23850" y="1125538"/>
            <a:ext cx="8497888" cy="54721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813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2276475"/>
            <a:ext cx="7154862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11188" y="1268413"/>
            <a:ext cx="9001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There is ... in front of/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behind/beside/between/</a:t>
            </a:r>
          </a:p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across/near …</a:t>
            </a: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-793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27125" y="1773238"/>
            <a:ext cx="69135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跟读本课音频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大声朗读三遍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在四线三格中正确抄写本课的新单词，不少于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遍。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9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123728" y="283527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779588" y="42751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2135188" y="42751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739133" y="501228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4050283" y="500752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356671" y="500752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916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215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8"/>
          <p:cNvSpPr>
            <a:spLocks noGrp="1"/>
          </p:cNvSpPr>
          <p:nvPr>
            <p:ph type="title"/>
          </p:nvPr>
        </p:nvSpPr>
        <p:spPr>
          <a:xfrm>
            <a:off x="323850" y="-7938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Review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125" y="1832302"/>
            <a:ext cx="2625725" cy="187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0513" y="1832301"/>
            <a:ext cx="2605943" cy="1896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125" y="4272882"/>
            <a:ext cx="2590800" cy="195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373" y="2931393"/>
            <a:ext cx="2541588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3560" y="4272882"/>
            <a:ext cx="2592896" cy="196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 bwMode="auto">
          <a:xfrm>
            <a:off x="3117850" y="1150938"/>
            <a:ext cx="2924175" cy="1558925"/>
            <a:chOff x="3117850" y="1151223"/>
            <a:chExt cx="2923535" cy="1558039"/>
          </a:xfrm>
        </p:grpSpPr>
        <p:sp>
          <p:nvSpPr>
            <p:cNvPr id="12" name="云形 11"/>
            <p:cNvSpPr/>
            <p:nvPr/>
          </p:nvSpPr>
          <p:spPr>
            <a:xfrm>
              <a:off x="3117850" y="1151223"/>
              <a:ext cx="2923535" cy="1558039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44822" y="1697013"/>
              <a:ext cx="2796563" cy="523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宋体" panose="02010600030101010101" pitchFamily="2" charset="-122"/>
                </a:rPr>
                <a:t>What’s missing?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8"/>
          <p:cNvSpPr>
            <a:spLocks noGrp="1"/>
          </p:cNvSpPr>
          <p:nvPr>
            <p:ph type="title"/>
          </p:nvPr>
        </p:nvSpPr>
        <p:spPr>
          <a:xfrm>
            <a:off x="323850" y="-7938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Review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76325" y="5843588"/>
            <a:ext cx="2894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There is/are …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072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5350" y="2225675"/>
            <a:ext cx="485457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108075" y="1341438"/>
            <a:ext cx="706437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What’s in Susan’s community, do you </a:t>
            </a:r>
          </a:p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remember?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8"/>
          <p:cNvSpPr>
            <a:spLocks noGrp="1"/>
          </p:cNvSpPr>
          <p:nvPr>
            <p:ph type="title"/>
          </p:nvPr>
        </p:nvSpPr>
        <p:spPr>
          <a:xfrm>
            <a:off x="323850" y="-7938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Lead-in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Free talk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268413"/>
            <a:ext cx="16557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690688" y="1412875"/>
            <a:ext cx="60499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What’s in your community?</a:t>
            </a:r>
          </a:p>
        </p:txBody>
      </p:sp>
      <p:pic>
        <p:nvPicPr>
          <p:cNvPr id="3277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7725" y="3643313"/>
            <a:ext cx="5051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04975" y="2301875"/>
            <a:ext cx="3236913" cy="823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There is/are …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6777" y="1484784"/>
            <a:ext cx="520349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27088" y="5229225"/>
            <a:ext cx="7885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There is a bank ________ my home.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719638" y="2019300"/>
            <a:ext cx="1689100" cy="449263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84725" y="3943350"/>
            <a:ext cx="101123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408738" y="2343150"/>
            <a:ext cx="190817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My home</a:t>
            </a:r>
          </a:p>
        </p:txBody>
      </p:sp>
      <p:sp>
        <p:nvSpPr>
          <p:cNvPr id="3" name="矩形 2"/>
          <p:cNvSpPr/>
          <p:nvPr/>
        </p:nvSpPr>
        <p:spPr>
          <a:xfrm>
            <a:off x="4144963" y="5421313"/>
            <a:ext cx="2236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in front of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22950" y="3529013"/>
            <a:ext cx="1119188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Bank</a:t>
            </a:r>
          </a:p>
        </p:txBody>
      </p:sp>
      <p:pic>
        <p:nvPicPr>
          <p:cNvPr id="12" name="in_front_of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094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  <p:bldP spid="15" grpId="0" animBg="1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8182" y="1556792"/>
            <a:ext cx="5474098" cy="3764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402263" y="2668588"/>
            <a:ext cx="754062" cy="2222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64163" y="4635500"/>
            <a:ext cx="87153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192838" y="2216150"/>
            <a:ext cx="2195512" cy="739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Bookshop</a:t>
            </a:r>
          </a:p>
        </p:txBody>
      </p:sp>
      <p:sp>
        <p:nvSpPr>
          <p:cNvPr id="10" name="矩形 9"/>
          <p:cNvSpPr/>
          <p:nvPr/>
        </p:nvSpPr>
        <p:spPr>
          <a:xfrm>
            <a:off x="6300788" y="4219575"/>
            <a:ext cx="1119187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Bank</a:t>
            </a:r>
          </a:p>
        </p:txBody>
      </p:sp>
      <p:sp>
        <p:nvSpPr>
          <p:cNvPr id="18" name="矩形 17"/>
          <p:cNvSpPr/>
          <p:nvPr/>
        </p:nvSpPr>
        <p:spPr>
          <a:xfrm>
            <a:off x="611188" y="5300663"/>
            <a:ext cx="81613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There is a bookshop ______ my bank.</a:t>
            </a:r>
          </a:p>
        </p:txBody>
      </p:sp>
      <p:sp>
        <p:nvSpPr>
          <p:cNvPr id="19" name="矩形 18"/>
          <p:cNvSpPr/>
          <p:nvPr/>
        </p:nvSpPr>
        <p:spPr>
          <a:xfrm>
            <a:off x="4932363" y="5492750"/>
            <a:ext cx="15700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behind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0" name="behind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13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484784"/>
            <a:ext cx="5904656" cy="392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23850" y="5386388"/>
            <a:ext cx="85693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There is a hotel ________ the bookshop.</a:t>
            </a:r>
          </a:p>
        </p:txBody>
      </p:sp>
      <p:sp>
        <p:nvSpPr>
          <p:cNvPr id="8" name="矩形 7"/>
          <p:cNvSpPr/>
          <p:nvPr/>
        </p:nvSpPr>
        <p:spPr>
          <a:xfrm>
            <a:off x="3938588" y="5578475"/>
            <a:ext cx="15446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beside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87675" y="2273300"/>
            <a:ext cx="727075" cy="2667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915025" y="3889375"/>
            <a:ext cx="214313" cy="525463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783013" y="1841500"/>
            <a:ext cx="124777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hotel</a:t>
            </a:r>
          </a:p>
        </p:txBody>
      </p:sp>
      <p:sp>
        <p:nvSpPr>
          <p:cNvPr id="12" name="矩形 11"/>
          <p:cNvSpPr/>
          <p:nvPr/>
        </p:nvSpPr>
        <p:spPr>
          <a:xfrm>
            <a:off x="4568825" y="4449763"/>
            <a:ext cx="2006600" cy="739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Bookshop</a:t>
            </a:r>
          </a:p>
        </p:txBody>
      </p:sp>
      <p:pic>
        <p:nvPicPr>
          <p:cNvPr id="16" name="besid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6175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1412776"/>
            <a:ext cx="5497494" cy="387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87450" y="5300663"/>
            <a:ext cx="691356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There is a clothes shop _______ the </a:t>
            </a:r>
          </a:p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bookshop and hotel.</a:t>
            </a:r>
          </a:p>
        </p:txBody>
      </p:sp>
      <p:sp>
        <p:nvSpPr>
          <p:cNvPr id="8" name="矩形 7"/>
          <p:cNvSpPr/>
          <p:nvPr/>
        </p:nvSpPr>
        <p:spPr>
          <a:xfrm>
            <a:off x="5508625" y="5308600"/>
            <a:ext cx="17319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between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600325" y="1924050"/>
            <a:ext cx="727075" cy="265113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395663" y="1492250"/>
            <a:ext cx="124777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hotel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687888" y="3429000"/>
            <a:ext cx="244475" cy="52387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563938" y="3965575"/>
            <a:ext cx="2808287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Clothes shop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588125" y="2189163"/>
            <a:ext cx="144463" cy="52546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651500" y="1408113"/>
            <a:ext cx="2197100" cy="738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Bookshop</a:t>
            </a:r>
          </a:p>
        </p:txBody>
      </p:sp>
      <p:pic>
        <p:nvPicPr>
          <p:cNvPr id="20" name="betwe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5868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435855"/>
            <a:ext cx="4896544" cy="3986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4525963" y="4278313"/>
            <a:ext cx="124618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795963" y="3862388"/>
            <a:ext cx="1247775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hotel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4667250" y="2101850"/>
            <a:ext cx="879475" cy="1905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603875" y="1731963"/>
            <a:ext cx="2640013" cy="739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Supermarket</a:t>
            </a:r>
          </a:p>
        </p:txBody>
      </p:sp>
      <p:sp>
        <p:nvSpPr>
          <p:cNvPr id="13" name="矩形 12"/>
          <p:cNvSpPr/>
          <p:nvPr/>
        </p:nvSpPr>
        <p:spPr>
          <a:xfrm>
            <a:off x="323850" y="5573713"/>
            <a:ext cx="88566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There is a supermarket ______ the road.</a:t>
            </a:r>
          </a:p>
        </p:txBody>
      </p:sp>
      <p:sp>
        <p:nvSpPr>
          <p:cNvPr id="14" name="矩形 13"/>
          <p:cNvSpPr/>
          <p:nvPr/>
        </p:nvSpPr>
        <p:spPr>
          <a:xfrm>
            <a:off x="5187950" y="5580063"/>
            <a:ext cx="15446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across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5" name="across_the_road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6234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286</Words>
  <Application>Microsoft Office PowerPoint</Application>
  <PresentationFormat>全屏显示(4:3)</PresentationFormat>
  <Paragraphs>99</Paragraphs>
  <Slides>16</Slides>
  <Notes>7</Notes>
  <HiddenSlides>0</HiddenSlides>
  <MMClips>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Kozuka Gothic Pro H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Unit2 There is a park near my home.</vt:lpstr>
      <vt:lpstr>&gt;&gt;Review</vt:lpstr>
      <vt:lpstr>&gt;&gt;Review</vt:lpstr>
      <vt:lpstr>&gt;&gt;Lead-in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FDA40BB537BA432990FD1181FD348DC8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