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9387" r:id="rId2"/>
    <p:sldId id="9522" r:id="rId3"/>
    <p:sldId id="9523" r:id="rId4"/>
    <p:sldId id="9508" r:id="rId5"/>
    <p:sldId id="9510" r:id="rId6"/>
    <p:sldId id="9519" r:id="rId7"/>
    <p:sldId id="9521" r:id="rId8"/>
    <p:sldId id="9524" r:id="rId9"/>
    <p:sldId id="9511" r:id="rId10"/>
    <p:sldId id="9513" r:id="rId11"/>
    <p:sldId id="9516" r:id="rId12"/>
    <p:sldId id="9520" r:id="rId13"/>
    <p:sldId id="9525" r:id="rId14"/>
    <p:sldId id="9506" r:id="rId15"/>
    <p:sldId id="9501" r:id="rId16"/>
    <p:sldId id="9507" r:id="rId17"/>
    <p:sldId id="9515" r:id="rId18"/>
    <p:sldId id="9518" r:id="rId19"/>
    <p:sldId id="9526" r:id="rId20"/>
    <p:sldId id="9502" r:id="rId21"/>
    <p:sldId id="9509" r:id="rId22"/>
    <p:sldId id="9512" r:id="rId23"/>
    <p:sldId id="9517" r:id="rId24"/>
    <p:sldId id="9493" r:id="rId25"/>
  </p:sldIdLst>
  <p:sldSz cx="12858750" cy="723265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00"/>
    <a:srgbClr val="BE7F05"/>
    <a:srgbClr val="FFFFFF"/>
    <a:srgbClr val="D60093"/>
    <a:srgbClr val="BD1D9B"/>
    <a:srgbClr val="5A9917"/>
    <a:srgbClr val="2C2D5D"/>
    <a:srgbClr val="121D35"/>
    <a:srgbClr val="C1CD12"/>
    <a:srgbClr val="FF9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0" autoAdjust="0"/>
    <p:restoredTop sz="95394" autoAdjust="0"/>
  </p:normalViewPr>
  <p:slideViewPr>
    <p:cSldViewPr>
      <p:cViewPr varScale="1">
        <p:scale>
          <a:sx n="83" d="100"/>
          <a:sy n="83" d="100"/>
        </p:scale>
        <p:origin x="696" y="9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86246122026899"/>
          <c:y val="6.2711864406779699E-2"/>
          <c:w val="0.403309203722854"/>
          <c:h val="0.66101694915254205"/>
        </c:manualLayout>
      </c:layout>
      <c:pieChart>
        <c:varyColors val="0"/>
        <c:ser>
          <c:idx val="0"/>
          <c:order val="0"/>
          <c:tx>
            <c:strRef>
              <c:f>Sheet1!$A$2</c:f>
              <c:strCache>
                <c:ptCount val="1"/>
                <c:pt idx="0">
                  <c:v>Region 1</c:v>
                </c:pt>
              </c:strCache>
            </c:strRef>
          </c:tx>
          <c:spPr>
            <a:solidFill>
              <a:schemeClr val="accent1"/>
            </a:solidFill>
            <a:ln w="33835">
              <a:noFill/>
            </a:ln>
            <a:effectLst/>
          </c:spPr>
          <c:dPt>
            <c:idx val="1"/>
            <c:bubble3D val="0"/>
            <c:spPr>
              <a:solidFill>
                <a:schemeClr val="accent2"/>
              </a:solidFill>
              <a:ln w="33835">
                <a:noFill/>
              </a:ln>
              <a:effectLst/>
            </c:spPr>
            <c:extLst>
              <c:ext xmlns:c16="http://schemas.microsoft.com/office/drawing/2014/chart" uri="{C3380CC4-5D6E-409C-BE32-E72D297353CC}">
                <c16:uniqueId val="{00000001-B018-4AC9-9C33-FEA11CDC89F0}"/>
              </c:ext>
            </c:extLst>
          </c:dPt>
          <c:cat>
            <c:strRef>
              <c:f>Sheet1!$B$1:$C$1</c:f>
              <c:strCache>
                <c:ptCount val="2"/>
                <c:pt idx="0">
                  <c:v>Untitled 1</c:v>
                </c:pt>
                <c:pt idx="1">
                  <c:v>Untitled 2</c:v>
                </c:pt>
              </c:strCache>
            </c:strRef>
          </c:cat>
          <c:val>
            <c:numRef>
              <c:f>Sheet1!$B$2:$C$2</c:f>
              <c:numCache>
                <c:formatCode>General</c:formatCode>
                <c:ptCount val="2"/>
                <c:pt idx="0">
                  <c:v>69</c:v>
                </c:pt>
                <c:pt idx="1">
                  <c:v>55</c:v>
                </c:pt>
              </c:numCache>
            </c:numRef>
          </c:val>
          <c:extLst>
            <c:ext xmlns:c16="http://schemas.microsoft.com/office/drawing/2014/chart" uri="{C3380CC4-5D6E-409C-BE32-E72D297353CC}">
              <c16:uniqueId val="{00000002-B018-4AC9-9C33-FEA11CDC89F0}"/>
            </c:ext>
          </c:extLst>
        </c:ser>
        <c:dLbls>
          <c:showLegendKey val="0"/>
          <c:showVal val="0"/>
          <c:showCatName val="0"/>
          <c:showSerName val="0"/>
          <c:showPercent val="0"/>
          <c:showBubbleSize val="0"/>
          <c:showLeaderLines val="1"/>
        </c:dLbls>
        <c:firstSliceAng val="178"/>
      </c:pieChart>
      <c:spPr>
        <a:noFill/>
        <a:ln w="33835">
          <a:noFill/>
        </a:ln>
        <a:effectLst/>
      </c:spPr>
    </c:plotArea>
    <c:legend>
      <c:legendPos val="b"/>
      <c:legendEntry>
        <c:idx val="0"/>
        <c:txPr>
          <a:bodyPr rot="0" spcFirstLastPara="0" vertOverflow="ellipsis" vert="horz" wrap="square" anchor="ctr" anchorCtr="1"/>
          <a:lstStyle/>
          <a:p>
            <a:pPr>
              <a:defRPr lang="zh-CN" sz="2000" b="0" i="0" u="none" strike="noStrike" kern="1200" baseline="0">
                <a:solidFill>
                  <a:srgbClr val="000000"/>
                </a:solidFill>
                <a:latin typeface="Arial" panose="020B0604020202020204" pitchFamily="34" charset="0"/>
                <a:ea typeface="微软雅黑" panose="020B0503020204020204" pitchFamily="34" charset="-122"/>
                <a:cs typeface="Roboto"/>
                <a:sym typeface="Arial" panose="020B0604020202020204" pitchFamily="34" charset="0"/>
              </a:defRPr>
            </a:pPr>
            <a:endParaRPr lang="zh-CN"/>
          </a:p>
        </c:txPr>
      </c:legendEntry>
      <c:layout>
        <c:manualLayout>
          <c:xMode val="edge"/>
          <c:yMode val="edge"/>
          <c:x val="0.201749310565357"/>
          <c:y val="0.78349721493631497"/>
          <c:w val="0.59650194915495902"/>
          <c:h val="0.216502785063685"/>
        </c:manualLayout>
      </c:layout>
      <c:overlay val="0"/>
      <c:spPr>
        <a:noFill/>
        <a:ln w="33835">
          <a:noFill/>
        </a:ln>
      </c:spPr>
      <c:txPr>
        <a:bodyPr rot="0" spcFirstLastPara="0" vertOverflow="ellipsis" vert="horz" wrap="square" anchor="ctr" anchorCtr="1"/>
        <a:lstStyle/>
        <a:p>
          <a:pPr>
            <a:defRPr lang="zh-CN" sz="6660" b="0" i="0" u="none" strike="noStrike" kern="1200" baseline="0">
              <a:solidFill>
                <a:srgbClr val="000000"/>
              </a:solidFill>
              <a:latin typeface="Arial" panose="020B0604020202020204" pitchFamily="34" charset="0"/>
              <a:ea typeface="微软雅黑" panose="020B0503020204020204" pitchFamily="34" charset="-122"/>
              <a:cs typeface="Roboto"/>
              <a:sym typeface="Arial" panose="020B0604020202020204" pitchFamily="34" charset="0"/>
            </a:defRPr>
          </a:pPr>
          <a:endParaRPr lang="zh-CN"/>
        </a:p>
      </c:txPr>
    </c:legend>
    <c:plotVisOnly val="1"/>
    <c:dispBlanksAs val="zero"/>
    <c:showDLblsOverMax val="0"/>
  </c:chart>
  <c:spPr>
    <a:noFill/>
    <a:ln>
      <a:noFill/>
    </a:ln>
  </c:spPr>
  <c:txPr>
    <a:bodyPr/>
    <a:lstStyle/>
    <a:p>
      <a:pPr>
        <a:defRPr lang="zh-CN" sz="6660" b="0" i="0" u="none" strike="noStrike" baseline="0">
          <a:solidFill>
            <a:srgbClr val="000000"/>
          </a:solidFill>
          <a:latin typeface="Arial" panose="020B0604020202020204" pitchFamily="34" charset="0"/>
          <a:ea typeface="微软雅黑" panose="020B0503020204020204" pitchFamily="34" charset="-122"/>
          <a:cs typeface="Roboto"/>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898"/>
        </c:manualLayout>
      </c:layout>
      <c:barChart>
        <c:barDir val="bar"/>
        <c:grouping val="stacked"/>
        <c:varyColors val="0"/>
        <c:ser>
          <c:idx val="0"/>
          <c:order val="0"/>
          <c:tx>
            <c:strRef>
              <c:f>Sheet1!$B$1</c:f>
              <c:strCache>
                <c:ptCount val="1"/>
                <c:pt idx="0">
                  <c:v>Shoes</c:v>
                </c:pt>
              </c:strCache>
            </c:strRef>
          </c:tx>
          <c:spPr>
            <a:solidFill>
              <a:schemeClr val="accent2"/>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3</c:v>
                </c:pt>
                <c:pt idx="2">
                  <c:v>3</c:v>
                </c:pt>
                <c:pt idx="3">
                  <c:v>2</c:v>
                </c:pt>
              </c:numCache>
            </c:numRef>
          </c:val>
          <c:extLst>
            <c:ext xmlns:c16="http://schemas.microsoft.com/office/drawing/2014/chart" uri="{C3380CC4-5D6E-409C-BE32-E72D297353CC}">
              <c16:uniqueId val="{00000000-3DE9-43C5-961F-1D295DA2BDC1}"/>
            </c:ext>
          </c:extLst>
        </c:ser>
        <c:ser>
          <c:idx val="1"/>
          <c:order val="1"/>
          <c:tx>
            <c:strRef>
              <c:f>Sheet1!$C$1</c:f>
              <c:strCache>
                <c:ptCount val="1"/>
                <c:pt idx="0">
                  <c:v>Shirts</c:v>
                </c:pt>
              </c:strCache>
            </c:strRef>
          </c:tx>
          <c:spPr>
            <a:solidFill>
              <a:schemeClr val="accent3"/>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1-3DE9-43C5-961F-1D295DA2BDC1}"/>
            </c:ext>
          </c:extLst>
        </c:ser>
        <c:ser>
          <c:idx val="2"/>
          <c:order val="2"/>
          <c:tx>
            <c:strRef>
              <c:f>Sheet1!$D$1</c:f>
              <c:strCache>
                <c:ptCount val="1"/>
                <c:pt idx="0">
                  <c:v>Pants</c:v>
                </c:pt>
              </c:strCache>
            </c:strRef>
          </c:tx>
          <c:spPr>
            <a:solidFill>
              <a:schemeClr val="accent4"/>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c:v>
                </c:pt>
                <c:pt idx="1">
                  <c:v>2</c:v>
                </c:pt>
                <c:pt idx="2">
                  <c:v>3</c:v>
                </c:pt>
                <c:pt idx="3">
                  <c:v>3</c:v>
                </c:pt>
              </c:numCache>
            </c:numRef>
          </c:val>
          <c:extLst>
            <c:ext xmlns:c16="http://schemas.microsoft.com/office/drawing/2014/chart" uri="{C3380CC4-5D6E-409C-BE32-E72D297353CC}">
              <c16:uniqueId val="{00000002-3DE9-43C5-961F-1D295DA2BDC1}"/>
            </c:ext>
          </c:extLst>
        </c:ser>
        <c:dLbls>
          <c:showLegendKey val="0"/>
          <c:showVal val="1"/>
          <c:showCatName val="0"/>
          <c:showSerName val="0"/>
          <c:showPercent val="0"/>
          <c:showBubbleSize val="0"/>
        </c:dLbls>
        <c:gapWidth val="150"/>
        <c:overlap val="100"/>
        <c:axId val="1234917920"/>
        <c:axId val="1234920096"/>
      </c:barChart>
      <c:catAx>
        <c:axId val="123491792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234920096"/>
        <c:crosses val="autoZero"/>
        <c:auto val="1"/>
        <c:lblAlgn val="ctr"/>
        <c:lblOffset val="100"/>
        <c:noMultiLvlLbl val="0"/>
      </c:catAx>
      <c:valAx>
        <c:axId val="1234920096"/>
        <c:scaling>
          <c:orientation val="minMax"/>
          <c:max val="5"/>
        </c:scaling>
        <c:delete val="0"/>
        <c:axPos val="b"/>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234917920"/>
        <c:crosses val="autoZero"/>
        <c:crossBetween val="between"/>
      </c:valAx>
      <c:spPr>
        <a:noFill/>
        <a:ln>
          <a:noFill/>
        </a:ln>
        <a:effectLst/>
      </c:spPr>
    </c:plotArea>
    <c:legend>
      <c:legendPos val="b"/>
      <c:layout>
        <c:manualLayout>
          <c:xMode val="edge"/>
          <c:yMode val="edge"/>
          <c:x val="0.85905999014838896"/>
          <c:y val="0.23427262344368199"/>
          <c:w val="0.119806954501004"/>
          <c:h val="0.45431819489018399"/>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24</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Pic05">
    <p:spTree>
      <p:nvGrpSpPr>
        <p:cNvPr id="1" name=""/>
        <p:cNvGrpSpPr/>
        <p:nvPr/>
      </p:nvGrpSpPr>
      <p:grpSpPr>
        <a:xfrm>
          <a:off x="0" y="0"/>
          <a:ext cx="0" cy="0"/>
          <a:chOff x="0" y="0"/>
          <a:chExt cx="0" cy="0"/>
        </a:xfrm>
      </p:grpSpPr>
      <p:sp>
        <p:nvSpPr>
          <p:cNvPr id="5" name="Right Arrow Callout 4"/>
          <p:cNvSpPr/>
          <p:nvPr userDrawn="1"/>
        </p:nvSpPr>
        <p:spPr>
          <a:xfrm>
            <a:off x="673780" y="1705261"/>
            <a:ext cx="2156096" cy="1487504"/>
          </a:xfrm>
          <a:prstGeom prst="rightArrowCallout">
            <a:avLst>
              <a:gd name="adj1" fmla="val 18792"/>
              <a:gd name="adj2" fmla="val 9396"/>
              <a:gd name="adj3" fmla="val 13111"/>
              <a:gd name="adj4" fmla="val 909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7"/>
          <p:cNvSpPr>
            <a:spLocks noGrp="1"/>
          </p:cNvSpPr>
          <p:nvPr>
            <p:ph type="pic" sz="quarter" idx="10" hasCustomPrompt="1"/>
          </p:nvPr>
        </p:nvSpPr>
        <p:spPr>
          <a:xfrm>
            <a:off x="767587" y="1779650"/>
            <a:ext cx="1772792" cy="1316680"/>
          </a:xfrm>
          <a:prstGeom prst="rect">
            <a:avLst/>
          </a:prstGeom>
          <a:solidFill>
            <a:schemeClr val="tx2">
              <a:lumMod val="10000"/>
              <a:lumOff val="90000"/>
            </a:schemeClr>
          </a:solidFill>
          <a:ln w="19050">
            <a:noFill/>
          </a:ln>
        </p:spPr>
        <p:txBody>
          <a:bodyPr tIns="0" bIns="182880" anchor="b"/>
          <a:lstStyle>
            <a:lvl1pPr algn="ctr">
              <a:buNone/>
              <a:defRPr sz="1265" baseline="0">
                <a:solidFill>
                  <a:schemeClr val="tx1">
                    <a:lumMod val="75000"/>
                    <a:lumOff val="25000"/>
                  </a:schemeClr>
                </a:solidFill>
              </a:defRPr>
            </a:lvl1pPr>
          </a:lstStyle>
          <a:p>
            <a:r>
              <a:rPr lang="en-US" dirty="0" smtClean="0"/>
              <a:t>Click Icon To Add Image</a:t>
            </a:r>
            <a:endParaRPr lang="en-US" dirty="0"/>
          </a:p>
        </p:txBody>
      </p:sp>
      <p:sp>
        <p:nvSpPr>
          <p:cNvPr id="6" name="Text Placeholder 3"/>
          <p:cNvSpPr>
            <a:spLocks noGrp="1"/>
          </p:cNvSpPr>
          <p:nvPr>
            <p:ph type="body" sz="half" idx="28" hasCustomPrompt="1"/>
          </p:nvPr>
        </p:nvSpPr>
        <p:spPr>
          <a:xfrm>
            <a:off x="2889424" y="2096950"/>
            <a:ext cx="4707328" cy="1095815"/>
          </a:xfrm>
          <a:prstGeom prst="rect">
            <a:avLst/>
          </a:prstGeom>
        </p:spPr>
        <p:txBody>
          <a:bodyPr wrap="square" lIns="0" tIns="0" rIns="0" bIns="0" anchor="t">
            <a:noAutofit/>
          </a:bodyPr>
          <a:lstStyle>
            <a:lvl1pPr marL="0" indent="0" algn="l">
              <a:buNone/>
              <a:defRPr sz="1545" b="0" baseline="0">
                <a:solidFill>
                  <a:schemeClr val="tx1">
                    <a:lumMod val="50000"/>
                    <a:lumOff val="50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p:txBody>
      </p:sp>
      <p:sp>
        <p:nvSpPr>
          <p:cNvPr id="8" name="Text Placeholder 3"/>
          <p:cNvSpPr>
            <a:spLocks noGrp="1"/>
          </p:cNvSpPr>
          <p:nvPr>
            <p:ph type="body" sz="half" idx="29" hasCustomPrompt="1"/>
          </p:nvPr>
        </p:nvSpPr>
        <p:spPr>
          <a:xfrm>
            <a:off x="2889422" y="1684960"/>
            <a:ext cx="4707328" cy="411990"/>
          </a:xfrm>
          <a:prstGeom prst="rect">
            <a:avLst/>
          </a:prstGeom>
        </p:spPr>
        <p:txBody>
          <a:bodyPr wrap="square" lIns="0" tIns="0" rIns="0" bIns="0" anchor="ctr">
            <a:noAutofit/>
          </a:bodyPr>
          <a:lstStyle>
            <a:lvl1pPr marL="0" indent="0" algn="l">
              <a:buNone/>
              <a:defRPr sz="1685" b="1" baseline="0">
                <a:solidFill>
                  <a:schemeClr val="accent1"/>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Title Goes Here</a:t>
            </a:r>
          </a:p>
        </p:txBody>
      </p:sp>
      <p:cxnSp>
        <p:nvCxnSpPr>
          <p:cNvPr id="10" name="Straight Connector 9"/>
          <p:cNvCxnSpPr/>
          <p:nvPr userDrawn="1"/>
        </p:nvCxnSpPr>
        <p:spPr>
          <a:xfrm>
            <a:off x="660385" y="3297236"/>
            <a:ext cx="6963154"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flipH="1" flipV="1">
            <a:off x="6918639" y="2505231"/>
            <a:ext cx="1628957"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ight Arrow Callout 24"/>
          <p:cNvSpPr/>
          <p:nvPr userDrawn="1"/>
        </p:nvSpPr>
        <p:spPr>
          <a:xfrm>
            <a:off x="673780" y="3457594"/>
            <a:ext cx="2156096" cy="1487504"/>
          </a:xfrm>
          <a:prstGeom prst="rightArrowCallout">
            <a:avLst>
              <a:gd name="adj1" fmla="val 18792"/>
              <a:gd name="adj2" fmla="val 9396"/>
              <a:gd name="adj3" fmla="val 13111"/>
              <a:gd name="adj4" fmla="val 90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7"/>
          <p:cNvSpPr>
            <a:spLocks noGrp="1"/>
          </p:cNvSpPr>
          <p:nvPr>
            <p:ph type="pic" sz="quarter" idx="30" hasCustomPrompt="1"/>
          </p:nvPr>
        </p:nvSpPr>
        <p:spPr>
          <a:xfrm>
            <a:off x="767587" y="3531983"/>
            <a:ext cx="1772792" cy="1316680"/>
          </a:xfrm>
          <a:prstGeom prst="rect">
            <a:avLst/>
          </a:prstGeom>
          <a:solidFill>
            <a:schemeClr val="tx2">
              <a:lumMod val="10000"/>
              <a:lumOff val="90000"/>
            </a:schemeClr>
          </a:solidFill>
          <a:ln w="19050">
            <a:noFill/>
          </a:ln>
        </p:spPr>
        <p:txBody>
          <a:bodyPr tIns="0" bIns="182880" anchor="b"/>
          <a:lstStyle>
            <a:lvl1pPr algn="ctr">
              <a:buNone/>
              <a:defRPr sz="1265" baseline="0">
                <a:solidFill>
                  <a:schemeClr val="tx1">
                    <a:lumMod val="75000"/>
                    <a:lumOff val="25000"/>
                  </a:schemeClr>
                </a:solidFill>
              </a:defRPr>
            </a:lvl1pPr>
          </a:lstStyle>
          <a:p>
            <a:r>
              <a:rPr lang="en-US" dirty="0" smtClean="0"/>
              <a:t>Click Icon To Add Image</a:t>
            </a:r>
            <a:endParaRPr lang="en-US" dirty="0"/>
          </a:p>
        </p:txBody>
      </p:sp>
      <p:sp>
        <p:nvSpPr>
          <p:cNvPr id="27" name="Text Placeholder 3"/>
          <p:cNvSpPr>
            <a:spLocks noGrp="1"/>
          </p:cNvSpPr>
          <p:nvPr>
            <p:ph type="body" sz="half" idx="31" hasCustomPrompt="1"/>
          </p:nvPr>
        </p:nvSpPr>
        <p:spPr>
          <a:xfrm>
            <a:off x="2889424" y="3849284"/>
            <a:ext cx="4707328" cy="1095815"/>
          </a:xfrm>
          <a:prstGeom prst="rect">
            <a:avLst/>
          </a:prstGeom>
        </p:spPr>
        <p:txBody>
          <a:bodyPr wrap="square" lIns="0" tIns="0" rIns="0" bIns="0" anchor="t">
            <a:noAutofit/>
          </a:bodyPr>
          <a:lstStyle>
            <a:lvl1pPr marL="0" indent="0" algn="l">
              <a:buNone/>
              <a:defRPr sz="1545" b="0" baseline="0">
                <a:solidFill>
                  <a:schemeClr val="tx1">
                    <a:lumMod val="50000"/>
                    <a:lumOff val="50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p:txBody>
      </p:sp>
      <p:sp>
        <p:nvSpPr>
          <p:cNvPr id="28" name="Text Placeholder 3"/>
          <p:cNvSpPr>
            <a:spLocks noGrp="1"/>
          </p:cNvSpPr>
          <p:nvPr>
            <p:ph type="body" sz="half" idx="32" hasCustomPrompt="1"/>
          </p:nvPr>
        </p:nvSpPr>
        <p:spPr>
          <a:xfrm>
            <a:off x="2889422" y="3437293"/>
            <a:ext cx="4707328" cy="411990"/>
          </a:xfrm>
          <a:prstGeom prst="rect">
            <a:avLst/>
          </a:prstGeom>
        </p:spPr>
        <p:txBody>
          <a:bodyPr wrap="square" lIns="0" tIns="0" rIns="0" bIns="0" anchor="ctr">
            <a:noAutofit/>
          </a:bodyPr>
          <a:lstStyle>
            <a:lvl1pPr marL="0" indent="0" algn="l">
              <a:buNone/>
              <a:defRPr sz="1685" b="1" baseline="0">
                <a:solidFill>
                  <a:schemeClr val="accent2"/>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Title Goes Here</a:t>
            </a:r>
          </a:p>
        </p:txBody>
      </p:sp>
      <p:cxnSp>
        <p:nvCxnSpPr>
          <p:cNvPr id="29" name="Straight Connector 28"/>
          <p:cNvCxnSpPr/>
          <p:nvPr userDrawn="1"/>
        </p:nvCxnSpPr>
        <p:spPr>
          <a:xfrm>
            <a:off x="660385" y="5049569"/>
            <a:ext cx="6963154"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flipH="1" flipV="1">
            <a:off x="6918639" y="4257564"/>
            <a:ext cx="1628957"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ight Arrow Callout 30"/>
          <p:cNvSpPr/>
          <p:nvPr userDrawn="1"/>
        </p:nvSpPr>
        <p:spPr>
          <a:xfrm>
            <a:off x="673780" y="5174668"/>
            <a:ext cx="2156096" cy="1487504"/>
          </a:xfrm>
          <a:prstGeom prst="rightArrowCallout">
            <a:avLst>
              <a:gd name="adj1" fmla="val 18792"/>
              <a:gd name="adj2" fmla="val 9396"/>
              <a:gd name="adj3" fmla="val 13111"/>
              <a:gd name="adj4" fmla="val 90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7"/>
          <p:cNvSpPr>
            <a:spLocks noGrp="1"/>
          </p:cNvSpPr>
          <p:nvPr>
            <p:ph type="pic" sz="quarter" idx="33" hasCustomPrompt="1"/>
          </p:nvPr>
        </p:nvSpPr>
        <p:spPr>
          <a:xfrm>
            <a:off x="767587" y="5249057"/>
            <a:ext cx="1772792" cy="1316680"/>
          </a:xfrm>
          <a:prstGeom prst="rect">
            <a:avLst/>
          </a:prstGeom>
          <a:solidFill>
            <a:schemeClr val="tx2">
              <a:lumMod val="10000"/>
              <a:lumOff val="90000"/>
            </a:schemeClr>
          </a:solidFill>
          <a:ln w="19050">
            <a:noFill/>
          </a:ln>
        </p:spPr>
        <p:txBody>
          <a:bodyPr tIns="0" bIns="182880" anchor="b"/>
          <a:lstStyle>
            <a:lvl1pPr algn="ctr">
              <a:buNone/>
              <a:defRPr sz="1265" baseline="0">
                <a:solidFill>
                  <a:schemeClr val="tx1">
                    <a:lumMod val="75000"/>
                    <a:lumOff val="25000"/>
                  </a:schemeClr>
                </a:solidFill>
              </a:defRPr>
            </a:lvl1pPr>
          </a:lstStyle>
          <a:p>
            <a:r>
              <a:rPr lang="en-US" dirty="0" smtClean="0"/>
              <a:t>Click Icon To Add Image</a:t>
            </a:r>
            <a:endParaRPr lang="en-US" dirty="0"/>
          </a:p>
        </p:txBody>
      </p:sp>
      <p:sp>
        <p:nvSpPr>
          <p:cNvPr id="33" name="Text Placeholder 3"/>
          <p:cNvSpPr>
            <a:spLocks noGrp="1"/>
          </p:cNvSpPr>
          <p:nvPr>
            <p:ph type="body" sz="half" idx="34" hasCustomPrompt="1"/>
          </p:nvPr>
        </p:nvSpPr>
        <p:spPr>
          <a:xfrm>
            <a:off x="2889424" y="5566357"/>
            <a:ext cx="4707328" cy="1095815"/>
          </a:xfrm>
          <a:prstGeom prst="rect">
            <a:avLst/>
          </a:prstGeom>
        </p:spPr>
        <p:txBody>
          <a:bodyPr wrap="square" lIns="0" tIns="0" rIns="0" bIns="0" anchor="t">
            <a:noAutofit/>
          </a:bodyPr>
          <a:lstStyle>
            <a:lvl1pPr marL="0" indent="0" algn="l">
              <a:buNone/>
              <a:defRPr sz="1545" b="0" baseline="0">
                <a:solidFill>
                  <a:schemeClr val="tx1">
                    <a:lumMod val="50000"/>
                    <a:lumOff val="50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p:txBody>
      </p:sp>
      <p:sp>
        <p:nvSpPr>
          <p:cNvPr id="34" name="Text Placeholder 3"/>
          <p:cNvSpPr>
            <a:spLocks noGrp="1"/>
          </p:cNvSpPr>
          <p:nvPr>
            <p:ph type="body" sz="half" idx="35" hasCustomPrompt="1"/>
          </p:nvPr>
        </p:nvSpPr>
        <p:spPr>
          <a:xfrm>
            <a:off x="2889422" y="5154367"/>
            <a:ext cx="4707328" cy="411990"/>
          </a:xfrm>
          <a:prstGeom prst="rect">
            <a:avLst/>
          </a:prstGeom>
        </p:spPr>
        <p:txBody>
          <a:bodyPr wrap="square" lIns="0" tIns="0" rIns="0" bIns="0" anchor="ctr">
            <a:noAutofit/>
          </a:bodyPr>
          <a:lstStyle>
            <a:lvl1pPr marL="0" indent="0" algn="l">
              <a:buNone/>
              <a:defRPr sz="1685" b="1" baseline="0">
                <a:solidFill>
                  <a:schemeClr val="accent3"/>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Title Goes Here</a:t>
            </a:r>
          </a:p>
        </p:txBody>
      </p:sp>
      <p:cxnSp>
        <p:nvCxnSpPr>
          <p:cNvPr id="35" name="Straight Connector 34"/>
          <p:cNvCxnSpPr/>
          <p:nvPr userDrawn="1"/>
        </p:nvCxnSpPr>
        <p:spPr>
          <a:xfrm>
            <a:off x="660385" y="6766643"/>
            <a:ext cx="6963154"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flipV="1">
            <a:off x="6918639" y="5974637"/>
            <a:ext cx="1628957" cy="2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Picture Placeholder 7"/>
          <p:cNvSpPr>
            <a:spLocks noGrp="1"/>
          </p:cNvSpPr>
          <p:nvPr>
            <p:ph type="pic" sz="quarter" idx="36" hasCustomPrompt="1"/>
          </p:nvPr>
        </p:nvSpPr>
        <p:spPr>
          <a:xfrm>
            <a:off x="7864142" y="1705261"/>
            <a:ext cx="4236619" cy="2540395"/>
          </a:xfrm>
          <a:prstGeom prst="rect">
            <a:avLst/>
          </a:prstGeom>
          <a:solidFill>
            <a:schemeClr val="tx2">
              <a:lumMod val="10000"/>
              <a:lumOff val="90000"/>
            </a:schemeClr>
          </a:solidFill>
          <a:ln w="19050">
            <a:noFill/>
          </a:ln>
        </p:spPr>
        <p:txBody>
          <a:bodyPr tIns="0" bIns="182880" anchor="b"/>
          <a:lstStyle>
            <a:lvl1pPr algn="ctr">
              <a:buNone/>
              <a:defRPr sz="1265" baseline="0">
                <a:solidFill>
                  <a:schemeClr val="tx1">
                    <a:lumMod val="75000"/>
                    <a:lumOff val="25000"/>
                  </a:schemeClr>
                </a:solidFill>
              </a:defRPr>
            </a:lvl1pPr>
          </a:lstStyle>
          <a:p>
            <a:r>
              <a:rPr lang="en-US" dirty="0" smtClean="0"/>
              <a:t>Click Icon To Add Image</a:t>
            </a:r>
            <a:endParaRPr lang="en-US" dirty="0"/>
          </a:p>
        </p:txBody>
      </p:sp>
      <p:sp>
        <p:nvSpPr>
          <p:cNvPr id="38" name="Down Arrow Callout 37"/>
          <p:cNvSpPr/>
          <p:nvPr userDrawn="1"/>
        </p:nvSpPr>
        <p:spPr>
          <a:xfrm>
            <a:off x="7877967" y="4329407"/>
            <a:ext cx="4236619" cy="2460826"/>
          </a:xfrm>
          <a:prstGeom prst="downArrowCallout">
            <a:avLst>
              <a:gd name="adj1" fmla="val 25000"/>
              <a:gd name="adj2" fmla="val 11800"/>
              <a:gd name="adj3" fmla="val 6300"/>
              <a:gd name="adj4" fmla="val 93700"/>
            </a:avLst>
          </a:prstGeom>
          <a:solidFill>
            <a:srgbClr val="0B25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
          <p:cNvSpPr>
            <a:spLocks noGrp="1"/>
          </p:cNvSpPr>
          <p:nvPr>
            <p:ph type="body" sz="half" idx="37" hasCustomPrompt="1"/>
          </p:nvPr>
        </p:nvSpPr>
        <p:spPr>
          <a:xfrm>
            <a:off x="8095117" y="4945099"/>
            <a:ext cx="3802319" cy="1434105"/>
          </a:xfrm>
          <a:prstGeom prst="rect">
            <a:avLst/>
          </a:prstGeom>
        </p:spPr>
        <p:txBody>
          <a:bodyPr wrap="square" lIns="0" tIns="0" rIns="0" bIns="0" anchor="t">
            <a:noAutofit/>
          </a:bodyPr>
          <a:lstStyle>
            <a:lvl1pPr marL="0" indent="0" algn="ctr">
              <a:buNone/>
              <a:defRPr sz="1545" b="0" baseline="0">
                <a:solidFill>
                  <a:schemeClr val="bg1"/>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algn="ctr"/>
            <a:endParaRPr lang="en-US" sz="1405" dirty="0" smtClean="0">
              <a:solidFill>
                <a:schemeClr val="tx1">
                  <a:lumMod val="50000"/>
                  <a:lumOff val="50000"/>
                </a:schemeClr>
              </a:solidFill>
            </a:endParaRPr>
          </a:p>
          <a:p>
            <a:pPr algn="ctr"/>
            <a:endParaRPr lang="en-US" sz="1405" dirty="0" smtClean="0">
              <a:solidFill>
                <a:schemeClr val="tx1">
                  <a:lumMod val="50000"/>
                  <a:lumOff val="50000"/>
                </a:schemeClr>
              </a:solidFill>
            </a:endParaRPr>
          </a:p>
          <a:p>
            <a:pPr algn="ctr"/>
            <a:endParaRPr lang="en-US" sz="1405" dirty="0">
              <a:solidFill>
                <a:schemeClr val="tx1">
                  <a:lumMod val="50000"/>
                  <a:lumOff val="50000"/>
                </a:schemeClr>
              </a:solidFill>
            </a:endParaRPr>
          </a:p>
        </p:txBody>
      </p:sp>
      <p:sp>
        <p:nvSpPr>
          <p:cNvPr id="40" name="Text Placeholder 3"/>
          <p:cNvSpPr>
            <a:spLocks noGrp="1"/>
          </p:cNvSpPr>
          <p:nvPr>
            <p:ph type="body" sz="half" idx="38" hasCustomPrompt="1"/>
          </p:nvPr>
        </p:nvSpPr>
        <p:spPr>
          <a:xfrm>
            <a:off x="8095117" y="4533108"/>
            <a:ext cx="3802319" cy="411990"/>
          </a:xfrm>
          <a:prstGeom prst="rect">
            <a:avLst/>
          </a:prstGeom>
        </p:spPr>
        <p:txBody>
          <a:bodyPr wrap="square" lIns="0" tIns="0" rIns="0" bIns="0" anchor="ctr">
            <a:noAutofit/>
          </a:bodyPr>
          <a:lstStyle>
            <a:lvl1pPr marL="0" indent="0" algn="ctr">
              <a:buNone/>
              <a:defRPr sz="1685" b="1" baseline="0">
                <a:solidFill>
                  <a:schemeClr val="bg1"/>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Title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par>
                          <p:cTn id="19" fill="hold">
                            <p:stCondLst>
                              <p:cond delay="1500"/>
                            </p:stCondLst>
                            <p:childTnLst>
                              <p:par>
                                <p:cTn id="20" presetID="22" presetClass="entr" presetSubtype="8" fill="hold" grpId="0" nodeType="afterEffect" nodePh="1">
                                  <p:stCondLst>
                                    <p:cond delay="0"/>
                                  </p:stCondLst>
                                  <p:endCondLst>
                                    <p:cond evt="begin" delay="0">
                                      <p:tn val="20"/>
                                    </p:cond>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accel="50000" decel="5000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28">
                                            <p:txEl>
                                              <p:pRg st="0" end="0"/>
                                            </p:txEl>
                                          </p:spTgt>
                                        </p:tgtEl>
                                        <p:attrNameLst>
                                          <p:attrName>style.visibility</p:attrName>
                                        </p:attrNameLst>
                                      </p:cBhvr>
                                      <p:to>
                                        <p:strVal val="visible"/>
                                      </p:to>
                                    </p:set>
                                    <p:animEffect transition="in" filter="wipe(down)">
                                      <p:cBhvr>
                                        <p:cTn id="44" dur="500"/>
                                        <p:tgtEl>
                                          <p:spTgt spid="28">
                                            <p:txEl>
                                              <p:pRg st="0" end="0"/>
                                            </p:txEl>
                                          </p:spTgt>
                                        </p:tgtEl>
                                      </p:cBhvr>
                                    </p:animEffect>
                                  </p:childTnLst>
                                </p:cTn>
                              </p:par>
                            </p:childTnLst>
                          </p:cTn>
                        </p:par>
                        <p:par>
                          <p:cTn id="45" fill="hold">
                            <p:stCondLst>
                              <p:cond delay="4000"/>
                            </p:stCondLst>
                            <p:childTnLst>
                              <p:par>
                                <p:cTn id="46" presetID="22" presetClass="entr" presetSubtype="8" fill="hold" grpId="0" nodeType="afterEffect" nodePh="1">
                                  <p:stCondLst>
                                    <p:cond delay="0"/>
                                  </p:stCondLst>
                                  <p:endCondLst>
                                    <p:cond evt="begin" delay="0">
                                      <p:tn val="46"/>
                                    </p:cond>
                                  </p:end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left)">
                                      <p:cBhvr>
                                        <p:cTn id="48" dur="500"/>
                                        <p:tgtEl>
                                          <p:spTgt spid="27">
                                            <p:txEl>
                                              <p:pRg st="0" end="0"/>
                                            </p:txEl>
                                          </p:spTgt>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0"/>
                            </p:stCondLst>
                            <p:childTnLst>
                              <p:par>
                                <p:cTn id="57" presetID="2" presetClass="entr" presetSubtype="8" accel="50000" decel="5000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34">
                                            <p:txEl>
                                              <p:pRg st="0" end="0"/>
                                            </p:txEl>
                                          </p:spTgt>
                                        </p:tgtEl>
                                        <p:attrNameLst>
                                          <p:attrName>style.visibility</p:attrName>
                                        </p:attrNameLst>
                                      </p:cBhvr>
                                      <p:to>
                                        <p:strVal val="visible"/>
                                      </p:to>
                                    </p:set>
                                    <p:animEffect transition="in" filter="wipe(down)">
                                      <p:cBhvr>
                                        <p:cTn id="70" dur="500"/>
                                        <p:tgtEl>
                                          <p:spTgt spid="34">
                                            <p:txEl>
                                              <p:pRg st="0" end="0"/>
                                            </p:txEl>
                                          </p:spTgt>
                                        </p:tgtEl>
                                      </p:cBhvr>
                                    </p:animEffect>
                                  </p:childTnLst>
                                </p:cTn>
                              </p:par>
                            </p:childTnLst>
                          </p:cTn>
                        </p:par>
                        <p:par>
                          <p:cTn id="71" fill="hold">
                            <p:stCondLst>
                              <p:cond delay="6500"/>
                            </p:stCondLst>
                            <p:childTnLst>
                              <p:par>
                                <p:cTn id="72" presetID="22" presetClass="entr" presetSubtype="8" fill="hold" grpId="0" nodeType="afterEffect" nodePh="1">
                                  <p:stCondLst>
                                    <p:cond delay="0"/>
                                  </p:stCondLst>
                                  <p:endCondLst>
                                    <p:cond evt="begin" delay="0">
                                      <p:tn val="72"/>
                                    </p:cond>
                                  </p:endCondLst>
                                  <p:childTnLst>
                                    <p:set>
                                      <p:cBhvr>
                                        <p:cTn id="73" dur="1" fill="hold">
                                          <p:stCondLst>
                                            <p:cond delay="0"/>
                                          </p:stCondLst>
                                        </p:cTn>
                                        <p:tgtEl>
                                          <p:spTgt spid="33">
                                            <p:txEl>
                                              <p:pRg st="0" end="0"/>
                                            </p:txEl>
                                          </p:spTgt>
                                        </p:tgtEl>
                                        <p:attrNameLst>
                                          <p:attrName>style.visibility</p:attrName>
                                        </p:attrNameLst>
                                      </p:cBhvr>
                                      <p:to>
                                        <p:strVal val="visible"/>
                                      </p:to>
                                    </p:set>
                                    <p:animEffect transition="in" filter="wipe(left)">
                                      <p:cBhvr>
                                        <p:cTn id="74" dur="500"/>
                                        <p:tgtEl>
                                          <p:spTgt spid="33">
                                            <p:txEl>
                                              <p:pRg st="0" end="0"/>
                                            </p:txEl>
                                          </p:spTgt>
                                        </p:tgtEl>
                                      </p:cBhvr>
                                    </p:animEffect>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par>
                                <p:cTn id="79" presetID="22" presetClass="entr" presetSubtype="4"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down)">
                                      <p:cBhvr>
                                        <p:cTn id="81" dur="500"/>
                                        <p:tgtEl>
                                          <p:spTgt spid="3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8000"/>
                            </p:stCondLst>
                            <p:childTnLst>
                              <p:par>
                                <p:cTn id="89" presetID="2" presetClass="entr" presetSubtype="4" accel="50000" decel="5000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Effect transition="in" filter="wipe(up)">
                                      <p:cBhvr>
                                        <p:cTn id="96" dur="500"/>
                                        <p:tgtEl>
                                          <p:spTgt spid="40">
                                            <p:txEl>
                                              <p:pRg st="0" end="0"/>
                                            </p:txEl>
                                          </p:spTgt>
                                        </p:tgtEl>
                                      </p:cBhvr>
                                    </p:animEffect>
                                  </p:childTnLst>
                                </p:cTn>
                              </p:par>
                            </p:childTnLst>
                          </p:cTn>
                        </p:par>
                        <p:par>
                          <p:cTn id="97" fill="hold">
                            <p:stCondLst>
                              <p:cond delay="9000"/>
                            </p:stCondLst>
                            <p:childTnLst>
                              <p:par>
                                <p:cTn id="98" presetID="22" presetClass="entr" presetSubtype="1" fill="hold" grpId="0" nodeType="afterEffect" nodePh="1">
                                  <p:stCondLst>
                                    <p:cond delay="0"/>
                                  </p:stCondLst>
                                  <p:endCondLst>
                                    <p:cond evt="begin" delay="0">
                                      <p:tn val="98"/>
                                    </p:cond>
                                  </p:endCondLst>
                                  <p:childTnLst>
                                    <p:set>
                                      <p:cBhvr>
                                        <p:cTn id="99" dur="1" fill="hold">
                                          <p:stCondLst>
                                            <p:cond delay="0"/>
                                          </p:stCondLst>
                                        </p:cTn>
                                        <p:tgtEl>
                                          <p:spTgt spid="39">
                                            <p:txEl>
                                              <p:pRg st="0" end="0"/>
                                            </p:txEl>
                                          </p:spTgt>
                                        </p:tgtEl>
                                        <p:attrNameLst>
                                          <p:attrName>style.visibility</p:attrName>
                                        </p:attrNameLst>
                                      </p:cBhvr>
                                      <p:to>
                                        <p:strVal val="visible"/>
                                      </p:to>
                                    </p:set>
                                    <p:animEffect transition="in" filter="wipe(up)">
                                      <p:cBhvr>
                                        <p:cTn id="10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2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4"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7" grpId="0" animBg="1"/>
      <p:bldP spid="38" grpId="0" animBg="1"/>
      <p:bldP spid="39"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up)">
                      <p:cBhvr>
                        <p:cTn dur="500"/>
                        <p:tgtEl>
                          <p:spTgt spid="39"/>
                        </p:tgtEl>
                      </p:cBhvr>
                    </p:animEffect>
                  </p:childTnLst>
                </p:cTn>
              </p:par>
            </p:tnLst>
          </p:tmpl>
        </p:tmplLst>
      </p:bldP>
      <p:bldP spid="40" grpId="0" build="p">
        <p:tmplLst>
          <p:tmpl lvl="1">
            <p:tnLst>
              <p:par>
                <p:cTn presetID="22" presetClass="entr" presetSubtype="1"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up)">
                      <p:cBhvr>
                        <p:cTn dur="500"/>
                        <p:tgtEl>
                          <p:spTgt spid="4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84039" y="6703595"/>
            <a:ext cx="2893219" cy="385072"/>
          </a:xfrm>
          <a:prstGeom prst="rect">
            <a:avLst/>
          </a:prstGeom>
        </p:spPr>
        <p:txBody>
          <a:bodyPr/>
          <a:lstStyle/>
          <a:p>
            <a:endParaRPr lang="en-US"/>
          </a:p>
        </p:txBody>
      </p:sp>
      <p:sp>
        <p:nvSpPr>
          <p:cNvPr id="4" name="Footer Placeholder 3"/>
          <p:cNvSpPr>
            <a:spLocks noGrp="1"/>
          </p:cNvSpPr>
          <p:nvPr>
            <p:ph type="ftr" sz="quarter" idx="11"/>
          </p:nvPr>
        </p:nvSpPr>
        <p:spPr>
          <a:xfrm>
            <a:off x="4259461" y="6703595"/>
            <a:ext cx="4339828" cy="385072"/>
          </a:xfrm>
          <a:prstGeom prst="rect">
            <a:avLst/>
          </a:prstGeom>
        </p:spPr>
        <p:txBody>
          <a:bodyPr/>
          <a:lstStyle/>
          <a:p>
            <a:endParaRPr lang="en-US"/>
          </a:p>
        </p:txBody>
      </p:sp>
      <p:sp>
        <p:nvSpPr>
          <p:cNvPr id="5" name="Slide Number Placeholder 4"/>
          <p:cNvSpPr>
            <a:spLocks noGrp="1"/>
          </p:cNvSpPr>
          <p:nvPr>
            <p:ph type="sldNum" sz="quarter" idx="12"/>
          </p:nvPr>
        </p:nvSpPr>
        <p:spPr>
          <a:xfrm>
            <a:off x="9081492" y="6703595"/>
            <a:ext cx="2893219" cy="385072"/>
          </a:xfrm>
          <a:prstGeom prst="rect">
            <a:avLst/>
          </a:prstGeom>
        </p:spPr>
        <p:txBody>
          <a:bodyPr/>
          <a:lstStyle/>
          <a:p>
            <a:fld id="{A308864A-6261-4242-AC78-198485BD57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er &amp;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Header &amp; Footer">
    <p:spTree>
      <p:nvGrpSpPr>
        <p:cNvPr id="1" name=""/>
        <p:cNvGrpSpPr/>
        <p:nvPr/>
      </p:nvGrpSpPr>
      <p:grpSpPr>
        <a:xfrm>
          <a:off x="0" y="0"/>
          <a:ext cx="0" cy="0"/>
          <a:chOff x="0" y="0"/>
          <a:chExt cx="0" cy="0"/>
        </a:xfrm>
      </p:grpSpPr>
      <p:sp>
        <p:nvSpPr>
          <p:cNvPr id="25" name="Picture Placeholder 2"/>
          <p:cNvSpPr>
            <a:spLocks noGrp="1"/>
          </p:cNvSpPr>
          <p:nvPr>
            <p:ph type="pic" sz="quarter" idx="13"/>
          </p:nvPr>
        </p:nvSpPr>
        <p:spPr>
          <a:xfrm>
            <a:off x="889900" y="1651623"/>
            <a:ext cx="2480499" cy="1680921"/>
          </a:xfrm>
          <a:prstGeom prst="rect">
            <a:avLst/>
          </a:prstGeom>
        </p:spPr>
        <p:txBody>
          <a:bodyPr/>
          <a:lstStyle/>
          <a:p>
            <a:endParaRPr lang="id-ID"/>
          </a:p>
        </p:txBody>
      </p:sp>
      <p:sp>
        <p:nvSpPr>
          <p:cNvPr id="26" name="Picture Placeholder 2"/>
          <p:cNvSpPr>
            <a:spLocks noGrp="1"/>
          </p:cNvSpPr>
          <p:nvPr>
            <p:ph type="pic" sz="quarter" idx="14"/>
          </p:nvPr>
        </p:nvSpPr>
        <p:spPr>
          <a:xfrm>
            <a:off x="3733914" y="1651623"/>
            <a:ext cx="2480499" cy="1680921"/>
          </a:xfrm>
          <a:prstGeom prst="rect">
            <a:avLst/>
          </a:prstGeom>
        </p:spPr>
        <p:txBody>
          <a:bodyPr/>
          <a:lstStyle/>
          <a:p>
            <a:endParaRPr lang="id-ID"/>
          </a:p>
        </p:txBody>
      </p:sp>
      <p:sp>
        <p:nvSpPr>
          <p:cNvPr id="27" name="Picture Placeholder 2"/>
          <p:cNvSpPr>
            <a:spLocks noGrp="1"/>
          </p:cNvSpPr>
          <p:nvPr>
            <p:ph type="pic" sz="quarter" idx="15"/>
          </p:nvPr>
        </p:nvSpPr>
        <p:spPr>
          <a:xfrm>
            <a:off x="6597610" y="1651623"/>
            <a:ext cx="2480499" cy="1680921"/>
          </a:xfrm>
          <a:prstGeom prst="rect">
            <a:avLst/>
          </a:prstGeom>
        </p:spPr>
        <p:txBody>
          <a:bodyPr/>
          <a:lstStyle/>
          <a:p>
            <a:endParaRPr lang="id-ID"/>
          </a:p>
        </p:txBody>
      </p:sp>
      <p:sp>
        <p:nvSpPr>
          <p:cNvPr id="28" name="Picture Placeholder 2"/>
          <p:cNvSpPr>
            <a:spLocks noGrp="1"/>
          </p:cNvSpPr>
          <p:nvPr>
            <p:ph type="pic" sz="quarter" idx="16"/>
          </p:nvPr>
        </p:nvSpPr>
        <p:spPr>
          <a:xfrm>
            <a:off x="9431783" y="1651623"/>
            <a:ext cx="2480499" cy="1680921"/>
          </a:xfrm>
          <a:prstGeom prst="rect">
            <a:avLst/>
          </a:prstGeom>
        </p:spPr>
        <p:txBody>
          <a:bodyPr/>
          <a:lstStyle/>
          <a:p>
            <a:endParaRPr lang="id-ID"/>
          </a:p>
        </p:txBody>
      </p:sp>
      <p:sp>
        <p:nvSpPr>
          <p:cNvPr id="29" name="Picture Placeholder 2"/>
          <p:cNvSpPr>
            <a:spLocks noGrp="1"/>
          </p:cNvSpPr>
          <p:nvPr>
            <p:ph type="pic" sz="quarter" idx="17"/>
          </p:nvPr>
        </p:nvSpPr>
        <p:spPr>
          <a:xfrm>
            <a:off x="889900" y="4200271"/>
            <a:ext cx="2480499" cy="1680921"/>
          </a:xfrm>
          <a:prstGeom prst="rect">
            <a:avLst/>
          </a:prstGeom>
        </p:spPr>
        <p:txBody>
          <a:bodyPr/>
          <a:lstStyle/>
          <a:p>
            <a:endParaRPr lang="id-ID"/>
          </a:p>
        </p:txBody>
      </p:sp>
      <p:sp>
        <p:nvSpPr>
          <p:cNvPr id="30" name="Picture Placeholder 2"/>
          <p:cNvSpPr>
            <a:spLocks noGrp="1"/>
          </p:cNvSpPr>
          <p:nvPr>
            <p:ph type="pic" sz="quarter" idx="18"/>
          </p:nvPr>
        </p:nvSpPr>
        <p:spPr>
          <a:xfrm>
            <a:off x="3733914" y="4200271"/>
            <a:ext cx="2480499" cy="1680921"/>
          </a:xfrm>
          <a:prstGeom prst="rect">
            <a:avLst/>
          </a:prstGeom>
        </p:spPr>
        <p:txBody>
          <a:bodyPr/>
          <a:lstStyle/>
          <a:p>
            <a:endParaRPr lang="id-ID"/>
          </a:p>
        </p:txBody>
      </p:sp>
      <p:sp>
        <p:nvSpPr>
          <p:cNvPr id="31" name="Picture Placeholder 2"/>
          <p:cNvSpPr>
            <a:spLocks noGrp="1"/>
          </p:cNvSpPr>
          <p:nvPr>
            <p:ph type="pic" sz="quarter" idx="19"/>
          </p:nvPr>
        </p:nvSpPr>
        <p:spPr>
          <a:xfrm>
            <a:off x="6597610" y="4200271"/>
            <a:ext cx="2480499" cy="1680921"/>
          </a:xfrm>
          <a:prstGeom prst="rect">
            <a:avLst/>
          </a:prstGeom>
        </p:spPr>
        <p:txBody>
          <a:bodyPr/>
          <a:lstStyle/>
          <a:p>
            <a:endParaRPr lang="id-ID"/>
          </a:p>
        </p:txBody>
      </p:sp>
      <p:sp>
        <p:nvSpPr>
          <p:cNvPr id="32" name="Picture Placeholder 2"/>
          <p:cNvSpPr>
            <a:spLocks noGrp="1"/>
          </p:cNvSpPr>
          <p:nvPr>
            <p:ph type="pic" sz="quarter" idx="20"/>
          </p:nvPr>
        </p:nvSpPr>
        <p:spPr>
          <a:xfrm>
            <a:off x="9431783" y="4200271"/>
            <a:ext cx="2480499" cy="1680921"/>
          </a:xfrm>
          <a:prstGeom prst="rect">
            <a:avLst/>
          </a:prstGeom>
        </p:spPr>
        <p:txBody>
          <a:bodyPr/>
          <a:lstStyle/>
          <a:p>
            <a:endParaRPr lang="id-ID"/>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1_Header &amp; Footer">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1531163" y="1793932"/>
            <a:ext cx="2391761" cy="3872481"/>
          </a:xfrm>
          <a:prstGeom prst="rect">
            <a:avLst/>
          </a:prstGeom>
        </p:spPr>
        <p:txBody>
          <a:bodyPr/>
          <a:lstStyle/>
          <a:p>
            <a:endParaRPr lang="id-ID"/>
          </a:p>
        </p:txBody>
      </p:sp>
      <p:sp>
        <p:nvSpPr>
          <p:cNvPr id="15" name="Picture Placeholder 2"/>
          <p:cNvSpPr>
            <a:spLocks noGrp="1"/>
          </p:cNvSpPr>
          <p:nvPr>
            <p:ph type="pic" sz="quarter" idx="14"/>
          </p:nvPr>
        </p:nvSpPr>
        <p:spPr>
          <a:xfrm>
            <a:off x="8941345" y="1793932"/>
            <a:ext cx="2391761" cy="3872481"/>
          </a:xfrm>
          <a:prstGeom prst="rect">
            <a:avLst/>
          </a:prstGeom>
        </p:spPr>
        <p:txBody>
          <a:bodyPr/>
          <a:lstStyle/>
          <a:p>
            <a:endParaRPr lang="id-ID"/>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2_Header &amp; Footer">
    <p:spTree>
      <p:nvGrpSpPr>
        <p:cNvPr id="1" name=""/>
        <p:cNvGrpSpPr/>
        <p:nvPr/>
      </p:nvGrpSpPr>
      <p:grpSpPr>
        <a:xfrm>
          <a:off x="0" y="0"/>
          <a:ext cx="0" cy="0"/>
          <a:chOff x="0" y="0"/>
          <a:chExt cx="0" cy="0"/>
        </a:xfrm>
      </p:grpSpPr>
      <p:sp>
        <p:nvSpPr>
          <p:cNvPr id="15" name="Picture Placeholder 2"/>
          <p:cNvSpPr>
            <a:spLocks noGrp="1"/>
          </p:cNvSpPr>
          <p:nvPr>
            <p:ph type="pic" sz="quarter" idx="13"/>
          </p:nvPr>
        </p:nvSpPr>
        <p:spPr>
          <a:xfrm>
            <a:off x="2474640" y="4110221"/>
            <a:ext cx="1942207" cy="1670039"/>
          </a:xfrm>
          <a:prstGeom prst="rect">
            <a:avLst/>
          </a:prstGeom>
        </p:spPr>
        <p:txBody>
          <a:bodyPr/>
          <a:lstStyle/>
          <a:p>
            <a:endParaRPr lang="id-ID"/>
          </a:p>
        </p:txBody>
      </p:sp>
      <p:sp>
        <p:nvSpPr>
          <p:cNvPr id="16" name="Picture Placeholder 2"/>
          <p:cNvSpPr>
            <a:spLocks noGrp="1"/>
          </p:cNvSpPr>
          <p:nvPr>
            <p:ph type="pic" sz="quarter" idx="14"/>
          </p:nvPr>
        </p:nvSpPr>
        <p:spPr>
          <a:xfrm>
            <a:off x="8487417" y="4110221"/>
            <a:ext cx="1942207" cy="1670039"/>
          </a:xfrm>
          <a:prstGeom prst="rect">
            <a:avLst/>
          </a:prstGeom>
        </p:spPr>
        <p:txBody>
          <a:bodyPr/>
          <a:lstStyle/>
          <a:p>
            <a:endParaRPr lang="id-ID"/>
          </a:p>
        </p:txBody>
      </p:sp>
      <p:sp>
        <p:nvSpPr>
          <p:cNvPr id="17" name="Picture Placeholder 2"/>
          <p:cNvSpPr>
            <a:spLocks noGrp="1"/>
          </p:cNvSpPr>
          <p:nvPr>
            <p:ph type="pic" sz="quarter" idx="15"/>
          </p:nvPr>
        </p:nvSpPr>
        <p:spPr>
          <a:xfrm>
            <a:off x="4615372" y="3616325"/>
            <a:ext cx="3665978" cy="2353123"/>
          </a:xfrm>
          <a:prstGeom prst="rect">
            <a:avLst/>
          </a:prstGeom>
        </p:spPr>
        <p:txBody>
          <a:bodyPr/>
          <a:lstStyle/>
          <a:p>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1">
    <p:bg>
      <p:bgPr>
        <a:blipFill dpi="0" rotWithShape="1">
          <a:blip r:embed="rId2" cstate="email">
            <a:alphaModFix amt="15000"/>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682932" y="2637865"/>
            <a:ext cx="3532937" cy="2199063"/>
          </a:xfrm>
          <a:prstGeom prst="rect">
            <a:avLst/>
          </a:prstGeom>
        </p:spPr>
        <p:txBody>
          <a:bodyPr>
            <a:normAutofit/>
          </a:bodyPr>
          <a:lstStyle>
            <a:lvl1pPr marL="0" indent="0">
              <a:buNone/>
              <a:defRPr sz="1055">
                <a:solidFill>
                  <a:schemeClr val="tx1">
                    <a:lumMod val="50000"/>
                    <a:lumOff val="50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950083"/>
            <a:ext cx="12858750" cy="2610458"/>
          </a:xfrm>
          <a:prstGeom prst="rect">
            <a:avLst/>
          </a:prstGeom>
          <a:solidFill>
            <a:srgbClr val="FF89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1964879" y="3544317"/>
            <a:ext cx="9073008"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dirty="0">
                <a:solidFill>
                  <a:schemeClr val="bg1"/>
                </a:solidFill>
                <a:effectLst>
                  <a:outerShdw blurRad="38100" dist="38100" dir="2700000" algn="tl">
                    <a:srgbClr val="000000">
                      <a:alpha val="43137"/>
                    </a:srgbClr>
                  </a:outerShdw>
                </a:effectLst>
                <a:cs typeface="Arial" panose="020B0604020202020204" pitchFamily="34" charset="0"/>
              </a:rPr>
              <a:t>汽车售后服务案例</a:t>
            </a:r>
            <a:r>
              <a:rPr lang="en-US" altLang="zh-CN" sz="6000" dirty="0" err="1">
                <a:solidFill>
                  <a:schemeClr val="bg1"/>
                </a:solidFill>
                <a:effectLst>
                  <a:outerShdw blurRad="38100" dist="38100" dir="2700000" algn="tl">
                    <a:srgbClr val="000000">
                      <a:alpha val="43137"/>
                    </a:srgbClr>
                  </a:outerShdw>
                </a:effectLst>
                <a:cs typeface="Arial" panose="020B0604020202020204" pitchFamily="34" charset="0"/>
              </a:rPr>
              <a:t>ppt</a:t>
            </a:r>
            <a:r>
              <a:rPr lang="zh-CN" altLang="en-US" sz="6000" dirty="0">
                <a:solidFill>
                  <a:schemeClr val="bg1"/>
                </a:solidFill>
                <a:effectLst>
                  <a:outerShdw blurRad="38100" dist="38100" dir="2700000" algn="tl">
                    <a:srgbClr val="000000">
                      <a:alpha val="43137"/>
                    </a:srgbClr>
                  </a:outerShdw>
                </a:effectLst>
                <a:cs typeface="Arial" panose="020B0604020202020204" pitchFamily="34" charset="0"/>
              </a:rPr>
              <a:t>模板</a:t>
            </a:r>
          </a:p>
        </p:txBody>
      </p:sp>
      <p:sp>
        <p:nvSpPr>
          <p:cNvPr id="8" name="矩形 259"/>
          <p:cNvSpPr>
            <a:spLocks noChangeArrowheads="1"/>
          </p:cNvSpPr>
          <p:nvPr/>
        </p:nvSpPr>
        <p:spPr bwMode="auto">
          <a:xfrm>
            <a:off x="2676804" y="3112269"/>
            <a:ext cx="7785019" cy="43088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smtClean="0">
                <a:solidFill>
                  <a:schemeClr val="bg1"/>
                </a:solidFill>
                <a:effectLst>
                  <a:outerShdw blurRad="38100" dist="38100" dir="2700000" algn="tl">
                    <a:srgbClr val="000000">
                      <a:alpha val="43137"/>
                    </a:srgbClr>
                  </a:outerShdw>
                </a:effectLst>
                <a:cs typeface="Arial" panose="020B0604020202020204" pitchFamily="34" charset="0"/>
              </a:rPr>
              <a:t>CONSTRUCTION MATERIALS PPT</a:t>
            </a:r>
            <a:endParaRPr lang="zh-CN" altLang="en-US" sz="2800"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2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p:stCondLst>
                              <p:cond delay="27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3849"/>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p:nvPr/>
        </p:nvGrpSpPr>
        <p:grpSpPr>
          <a:xfrm>
            <a:off x="1415368" y="2705251"/>
            <a:ext cx="1319841" cy="1319841"/>
            <a:chOff x="1006288" y="1771650"/>
            <a:chExt cx="938605" cy="938605"/>
          </a:xfrm>
        </p:grpSpPr>
        <p:sp>
          <p:nvSpPr>
            <p:cNvPr id="54" name="Oval 53"/>
            <p:cNvSpPr/>
            <p:nvPr/>
          </p:nvSpPr>
          <p:spPr>
            <a:xfrm>
              <a:off x="1006288" y="1771650"/>
              <a:ext cx="938605" cy="938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65"/>
            <p:cNvSpPr>
              <a:spLocks noEditPoints="1"/>
            </p:cNvSpPr>
            <p:nvPr/>
          </p:nvSpPr>
          <p:spPr bwMode="auto">
            <a:xfrm>
              <a:off x="1200364" y="1990155"/>
              <a:ext cx="550454" cy="501594"/>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1" name="Straight Arrow Connector 90"/>
          <p:cNvCxnSpPr/>
          <p:nvPr/>
        </p:nvCxnSpPr>
        <p:spPr>
          <a:xfrm rot="16200000" flipV="1">
            <a:off x="2558542"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ooter Text"/>
          <p:cNvSpPr txBox="1"/>
          <p:nvPr/>
        </p:nvSpPr>
        <p:spPr>
          <a:xfrm>
            <a:off x="1125993" y="4366081"/>
            <a:ext cx="1834389" cy="908647"/>
          </a:xfrm>
          <a:prstGeom prst="rect">
            <a:avLst/>
          </a:prstGeom>
          <a:noFill/>
        </p:spPr>
        <p:txBody>
          <a:bodyPr wrap="square" lIns="0" tIns="0" rIns="0" bIns="0" rtlCol="0">
            <a:spAutoFit/>
          </a:bodyPr>
          <a:lstStyle/>
          <a:p>
            <a:pPr algn="ctr"/>
            <a:r>
              <a:rPr lang="en-US" sz="168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cxnSp>
        <p:nvCxnSpPr>
          <p:cNvPr id="55" name="Straight Arrow Connector 54"/>
          <p:cNvCxnSpPr/>
          <p:nvPr/>
        </p:nvCxnSpPr>
        <p:spPr>
          <a:xfrm rot="16200000" flipV="1">
            <a:off x="6093494"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9576349"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4326018"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7860971"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Footer Text"/>
          <p:cNvSpPr txBox="1"/>
          <p:nvPr/>
        </p:nvSpPr>
        <p:spPr>
          <a:xfrm>
            <a:off x="4694100" y="4325899"/>
            <a:ext cx="1834389" cy="908647"/>
          </a:xfrm>
          <a:prstGeom prst="rect">
            <a:avLst/>
          </a:prstGeom>
          <a:noFill/>
        </p:spPr>
        <p:txBody>
          <a:bodyPr wrap="square" lIns="0" tIns="0" rIns="0" bIns="0" rtlCol="0">
            <a:spAutoFit/>
          </a:bodyPr>
          <a:lstStyle/>
          <a:p>
            <a:pPr algn="ctr"/>
            <a:r>
              <a:rPr lang="en-US" sz="168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sp>
        <p:nvSpPr>
          <p:cNvPr id="67" name="Footer Text"/>
          <p:cNvSpPr txBox="1"/>
          <p:nvPr/>
        </p:nvSpPr>
        <p:spPr>
          <a:xfrm>
            <a:off x="8262207" y="4325899"/>
            <a:ext cx="1834389" cy="908647"/>
          </a:xfrm>
          <a:prstGeom prst="rect">
            <a:avLst/>
          </a:prstGeom>
          <a:noFill/>
        </p:spPr>
        <p:txBody>
          <a:bodyPr wrap="square" lIns="0" tIns="0" rIns="0" bIns="0" rtlCol="0">
            <a:spAutoFit/>
          </a:bodyPr>
          <a:lstStyle/>
          <a:p>
            <a:pPr algn="ctr"/>
            <a:r>
              <a:rPr lang="en-US" sz="1685" b="1" dirty="0">
                <a:solidFill>
                  <a:schemeClr val="accent5"/>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sp>
        <p:nvSpPr>
          <p:cNvPr id="70" name="Footer Text"/>
          <p:cNvSpPr txBox="1"/>
          <p:nvPr/>
        </p:nvSpPr>
        <p:spPr>
          <a:xfrm>
            <a:off x="2910046" y="3227608"/>
            <a:ext cx="1834389" cy="908647"/>
          </a:xfrm>
          <a:prstGeom prst="rect">
            <a:avLst/>
          </a:prstGeom>
          <a:noFill/>
        </p:spPr>
        <p:txBody>
          <a:bodyPr wrap="square" lIns="0" tIns="0" rIns="0" bIns="0" rtlCol="0">
            <a:spAutoFit/>
          </a:bodyPr>
          <a:lstStyle/>
          <a:p>
            <a:pPr algn="ctr"/>
            <a:r>
              <a:rPr lang="en-US" sz="168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sp>
        <p:nvSpPr>
          <p:cNvPr id="71" name="Footer Text"/>
          <p:cNvSpPr txBox="1"/>
          <p:nvPr/>
        </p:nvSpPr>
        <p:spPr>
          <a:xfrm>
            <a:off x="6478154" y="3187427"/>
            <a:ext cx="1834389" cy="908647"/>
          </a:xfrm>
          <a:prstGeom prst="rect">
            <a:avLst/>
          </a:prstGeom>
          <a:noFill/>
        </p:spPr>
        <p:txBody>
          <a:bodyPr wrap="square" lIns="0" tIns="0" rIns="0" bIns="0" rtlCol="0">
            <a:spAutoFit/>
          </a:bodyPr>
          <a:lstStyle/>
          <a:p>
            <a:pPr algn="ctr"/>
            <a:r>
              <a:rPr lang="en-US" sz="1685" b="1" dirty="0">
                <a:solidFill>
                  <a:schemeClr val="accent4"/>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sp>
        <p:nvSpPr>
          <p:cNvPr id="72" name="Footer Text"/>
          <p:cNvSpPr txBox="1"/>
          <p:nvPr/>
        </p:nvSpPr>
        <p:spPr>
          <a:xfrm>
            <a:off x="10046261" y="3187427"/>
            <a:ext cx="1834389" cy="908647"/>
          </a:xfrm>
          <a:prstGeom prst="rect">
            <a:avLst/>
          </a:prstGeom>
          <a:noFill/>
        </p:spPr>
        <p:txBody>
          <a:bodyPr wrap="square" lIns="0" tIns="0" rIns="0" bIns="0" rtlCol="0">
            <a:spAutoFit/>
          </a:bodyPr>
          <a:lstStyle/>
          <a:p>
            <a:pPr algn="ctr"/>
            <a:r>
              <a:rPr lang="en-US" sz="1685" b="1" dirty="0">
                <a:solidFill>
                  <a:schemeClr val="accent6"/>
                </a:solidFill>
                <a:latin typeface="Arial" panose="020B0604020202020204" pitchFamily="34" charset="0"/>
                <a:ea typeface="微软雅黑" panose="020B0503020204020204" pitchFamily="34" charset="-122"/>
                <a:sym typeface="Arial" panose="020B0604020202020204" pitchFamily="34" charset="0"/>
              </a:rPr>
              <a:t>Title Goes Here</a:t>
            </a:r>
            <a: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t/>
            </a:r>
            <a:br>
              <a:rPr lang="en-US" sz="1405" dirty="0">
                <a:solidFill>
                  <a:schemeClr val="accent1"/>
                </a:solidFill>
                <a:latin typeface="Arial" panose="020B0604020202020204" pitchFamily="34" charset="0"/>
                <a:ea typeface="微软雅黑" panose="020B0503020204020204" pitchFamily="34" charset="-122"/>
                <a:sym typeface="Arial" panose="020B0604020202020204" pitchFamily="34" charset="0"/>
              </a:rPr>
            </a:b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of lorem ipsum available, but the majority have suffered</a:t>
            </a:r>
          </a:p>
        </p:txBody>
      </p:sp>
      <p:grpSp>
        <p:nvGrpSpPr>
          <p:cNvPr id="5" name="Group 99"/>
          <p:cNvGrpSpPr/>
          <p:nvPr/>
        </p:nvGrpSpPr>
        <p:grpSpPr>
          <a:xfrm>
            <a:off x="3182845" y="4439492"/>
            <a:ext cx="1319841" cy="1319841"/>
            <a:chOff x="2263229" y="3004956"/>
            <a:chExt cx="938605" cy="938605"/>
          </a:xfrm>
        </p:grpSpPr>
        <p:sp>
          <p:nvSpPr>
            <p:cNvPr id="33" name="Oval 32"/>
            <p:cNvSpPr/>
            <p:nvPr/>
          </p:nvSpPr>
          <p:spPr>
            <a:xfrm>
              <a:off x="2263229" y="3004956"/>
              <a:ext cx="938605" cy="938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76"/>
            <p:cNvSpPr>
              <a:spLocks noEditPoints="1"/>
            </p:cNvSpPr>
            <p:nvPr/>
          </p:nvSpPr>
          <p:spPr bwMode="auto">
            <a:xfrm>
              <a:off x="2524569" y="3308364"/>
              <a:ext cx="415925" cy="331788"/>
            </a:xfrm>
            <a:custGeom>
              <a:avLst/>
              <a:gdLst/>
              <a:ahLst/>
              <a:cxnLst>
                <a:cxn ang="0">
                  <a:pos x="255" y="45"/>
                </a:cxn>
                <a:cxn ang="0">
                  <a:pos x="255" y="45"/>
                </a:cxn>
                <a:cxn ang="0">
                  <a:pos x="219" y="125"/>
                </a:cxn>
                <a:cxn ang="0">
                  <a:pos x="209" y="132"/>
                </a:cxn>
                <a:cxn ang="0">
                  <a:pos x="105" y="139"/>
                </a:cxn>
                <a:cxn ang="0">
                  <a:pos x="111" y="156"/>
                </a:cxn>
                <a:cxn ang="0">
                  <a:pos x="224" y="156"/>
                </a:cxn>
                <a:cxn ang="0">
                  <a:pos x="248" y="180"/>
                </a:cxn>
                <a:cxn ang="0">
                  <a:pos x="224" y="204"/>
                </a:cxn>
                <a:cxn ang="0">
                  <a:pos x="200" y="180"/>
                </a:cxn>
                <a:cxn ang="0">
                  <a:pos x="88" y="180"/>
                </a:cxn>
                <a:cxn ang="0">
                  <a:pos x="64" y="204"/>
                </a:cxn>
                <a:cxn ang="0">
                  <a:pos x="40" y="180"/>
                </a:cxn>
                <a:cxn ang="0">
                  <a:pos x="64" y="156"/>
                </a:cxn>
                <a:cxn ang="0">
                  <a:pos x="86" y="156"/>
                </a:cxn>
                <a:cxn ang="0">
                  <a:pos x="39" y="24"/>
                </a:cxn>
                <a:cxn ang="0">
                  <a:pos x="12" y="24"/>
                </a:cxn>
                <a:cxn ang="0">
                  <a:pos x="0" y="12"/>
                </a:cxn>
                <a:cxn ang="0">
                  <a:pos x="12" y="0"/>
                </a:cxn>
                <a:cxn ang="0">
                  <a:pos x="48" y="0"/>
                </a:cxn>
                <a:cxn ang="0">
                  <a:pos x="59" y="8"/>
                </a:cxn>
                <a:cxn ang="0">
                  <a:pos x="59" y="8"/>
                </a:cxn>
                <a:cxn ang="0">
                  <a:pos x="66" y="28"/>
                </a:cxn>
                <a:cxn ang="0">
                  <a:pos x="244" y="28"/>
                </a:cxn>
                <a:cxn ang="0">
                  <a:pos x="256" y="40"/>
                </a:cxn>
                <a:cxn ang="0">
                  <a:pos x="255" y="45"/>
                </a:cxn>
                <a:cxn ang="0">
                  <a:pos x="75" y="52"/>
                </a:cxn>
                <a:cxn ang="0">
                  <a:pos x="97" y="115"/>
                </a:cxn>
                <a:cxn ang="0">
                  <a:pos x="200" y="109"/>
                </a:cxn>
                <a:cxn ang="0">
                  <a:pos x="225" y="52"/>
                </a:cxn>
                <a:cxn ang="0">
                  <a:pos x="75" y="52"/>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00"/>
          <p:cNvGrpSpPr/>
          <p:nvPr/>
        </p:nvGrpSpPr>
        <p:grpSpPr>
          <a:xfrm>
            <a:off x="4950321" y="2705251"/>
            <a:ext cx="1319841" cy="1319841"/>
            <a:chOff x="3520170" y="1771650"/>
            <a:chExt cx="938605" cy="938605"/>
          </a:xfrm>
        </p:grpSpPr>
        <p:sp>
          <p:nvSpPr>
            <p:cNvPr id="36" name="Oval 35"/>
            <p:cNvSpPr/>
            <p:nvPr/>
          </p:nvSpPr>
          <p:spPr>
            <a:xfrm>
              <a:off x="3520170" y="1771650"/>
              <a:ext cx="938605" cy="938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81"/>
            <p:cNvSpPr>
              <a:spLocks noEditPoints="1"/>
            </p:cNvSpPr>
            <p:nvPr/>
          </p:nvSpPr>
          <p:spPr bwMode="auto">
            <a:xfrm>
              <a:off x="3787066" y="2037752"/>
              <a:ext cx="404813" cy="406400"/>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bg1"/>
            </a:solid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01"/>
          <p:cNvGrpSpPr/>
          <p:nvPr/>
        </p:nvGrpSpPr>
        <p:grpSpPr>
          <a:xfrm>
            <a:off x="6717797" y="4439492"/>
            <a:ext cx="1319841" cy="1319841"/>
            <a:chOff x="4777111" y="3004956"/>
            <a:chExt cx="938605" cy="938605"/>
          </a:xfrm>
        </p:grpSpPr>
        <p:sp>
          <p:nvSpPr>
            <p:cNvPr id="39" name="Oval 38"/>
            <p:cNvSpPr/>
            <p:nvPr/>
          </p:nvSpPr>
          <p:spPr>
            <a:xfrm>
              <a:off x="4777111" y="3004956"/>
              <a:ext cx="938605" cy="938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8"/>
            <p:cNvGrpSpPr/>
            <p:nvPr/>
          </p:nvGrpSpPr>
          <p:grpSpPr>
            <a:xfrm>
              <a:off x="5054051" y="3249435"/>
              <a:ext cx="384724" cy="449646"/>
              <a:chOff x="2640013" y="2541588"/>
              <a:chExt cx="254000" cy="296862"/>
            </a:xfrm>
            <a:solidFill>
              <a:schemeClr val="bg1"/>
            </a:solidFill>
          </p:grpSpPr>
          <p:sp>
            <p:nvSpPr>
              <p:cNvPr id="81" name="Freeform 68"/>
              <p:cNvSpPr/>
              <p:nvPr/>
            </p:nvSpPr>
            <p:spPr bwMode="auto">
              <a:xfrm>
                <a:off x="2651125" y="2541588"/>
                <a:ext cx="242888" cy="233363"/>
              </a:xfrm>
              <a:custGeom>
                <a:avLst/>
                <a:gdLst/>
                <a:ahLst/>
                <a:cxnLst>
                  <a:cxn ang="0">
                    <a:pos x="88" y="14"/>
                  </a:cxn>
                  <a:cxn ang="0">
                    <a:pos x="95" y="7"/>
                  </a:cxn>
                  <a:cxn ang="0">
                    <a:pos x="88" y="0"/>
                  </a:cxn>
                  <a:cxn ang="0">
                    <a:pos x="81" y="7"/>
                  </a:cxn>
                  <a:cxn ang="0">
                    <a:pos x="82" y="11"/>
                  </a:cxn>
                  <a:cxn ang="0">
                    <a:pos x="46" y="35"/>
                  </a:cxn>
                  <a:cxn ang="0">
                    <a:pos x="13" y="3"/>
                  </a:cxn>
                  <a:cxn ang="0">
                    <a:pos x="5" y="1"/>
                  </a:cxn>
                  <a:cxn ang="0">
                    <a:pos x="0" y="8"/>
                  </a:cxn>
                  <a:cxn ang="0">
                    <a:pos x="24" y="67"/>
                  </a:cxn>
                  <a:cxn ang="0">
                    <a:pos x="83" y="91"/>
                  </a:cxn>
                  <a:cxn ang="0">
                    <a:pos x="90" y="87"/>
                  </a:cxn>
                  <a:cxn ang="0">
                    <a:pos x="89" y="78"/>
                  </a:cxn>
                  <a:cxn ang="0">
                    <a:pos x="60" y="49"/>
                  </a:cxn>
                  <a:cxn ang="0">
                    <a:pos x="84" y="13"/>
                  </a:cxn>
                  <a:cxn ang="0">
                    <a:pos x="88" y="14"/>
                  </a:cxn>
                </a:cxnLst>
                <a:rect l="0" t="0" r="r" b="b"/>
                <a:pathLst>
                  <a:path w="95" h="91">
                    <a:moveTo>
                      <a:pt x="88" y="14"/>
                    </a:moveTo>
                    <a:cubicBezTo>
                      <a:pt x="92" y="14"/>
                      <a:pt x="95" y="11"/>
                      <a:pt x="95" y="7"/>
                    </a:cubicBezTo>
                    <a:cubicBezTo>
                      <a:pt x="95" y="3"/>
                      <a:pt x="92" y="0"/>
                      <a:pt x="88" y="0"/>
                    </a:cubicBezTo>
                    <a:cubicBezTo>
                      <a:pt x="84" y="0"/>
                      <a:pt x="81" y="3"/>
                      <a:pt x="81" y="7"/>
                    </a:cubicBezTo>
                    <a:cubicBezTo>
                      <a:pt x="81" y="9"/>
                      <a:pt x="81" y="10"/>
                      <a:pt x="82" y="11"/>
                    </a:cubicBezTo>
                    <a:cubicBezTo>
                      <a:pt x="46" y="35"/>
                      <a:pt x="46" y="35"/>
                      <a:pt x="46" y="35"/>
                    </a:cubicBezTo>
                    <a:cubicBezTo>
                      <a:pt x="13" y="3"/>
                      <a:pt x="13" y="3"/>
                      <a:pt x="13" y="3"/>
                    </a:cubicBezTo>
                    <a:cubicBezTo>
                      <a:pt x="11" y="0"/>
                      <a:pt x="8" y="0"/>
                      <a:pt x="5" y="1"/>
                    </a:cubicBezTo>
                    <a:cubicBezTo>
                      <a:pt x="2" y="2"/>
                      <a:pt x="0" y="5"/>
                      <a:pt x="0" y="8"/>
                    </a:cubicBezTo>
                    <a:cubicBezTo>
                      <a:pt x="0" y="30"/>
                      <a:pt x="8" y="51"/>
                      <a:pt x="24" y="67"/>
                    </a:cubicBezTo>
                    <a:cubicBezTo>
                      <a:pt x="40" y="83"/>
                      <a:pt x="62" y="91"/>
                      <a:pt x="83" y="91"/>
                    </a:cubicBezTo>
                    <a:cubicBezTo>
                      <a:pt x="86" y="91"/>
                      <a:pt x="89" y="89"/>
                      <a:pt x="90" y="87"/>
                    </a:cubicBezTo>
                    <a:cubicBezTo>
                      <a:pt x="92" y="84"/>
                      <a:pt x="91" y="81"/>
                      <a:pt x="89" y="78"/>
                    </a:cubicBezTo>
                    <a:cubicBezTo>
                      <a:pt x="60" y="49"/>
                      <a:pt x="60" y="49"/>
                      <a:pt x="60" y="49"/>
                    </a:cubicBezTo>
                    <a:cubicBezTo>
                      <a:pt x="84" y="13"/>
                      <a:pt x="84" y="13"/>
                      <a:pt x="84" y="13"/>
                    </a:cubicBezTo>
                    <a:cubicBezTo>
                      <a:pt x="85" y="14"/>
                      <a:pt x="86" y="14"/>
                      <a:pt x="88" y="14"/>
                    </a:cubicBezTo>
                    <a:close/>
                  </a:path>
                </a:pathLst>
              </a:custGeom>
              <a:grp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69"/>
              <p:cNvSpPr/>
              <p:nvPr/>
            </p:nvSpPr>
            <p:spPr bwMode="auto">
              <a:xfrm>
                <a:off x="2640013" y="2730500"/>
                <a:ext cx="120650" cy="107950"/>
              </a:xfrm>
              <a:custGeom>
                <a:avLst/>
                <a:gdLst/>
                <a:ahLst/>
                <a:cxnLst>
                  <a:cxn ang="0">
                    <a:pos x="41" y="16"/>
                  </a:cxn>
                  <a:cxn ang="0">
                    <a:pos x="39" y="14"/>
                  </a:cxn>
                  <a:cxn ang="0">
                    <a:pos x="21" y="0"/>
                  </a:cxn>
                  <a:cxn ang="0">
                    <a:pos x="21" y="0"/>
                  </a:cxn>
                  <a:cxn ang="0">
                    <a:pos x="21" y="0"/>
                  </a:cxn>
                  <a:cxn ang="0">
                    <a:pos x="0" y="37"/>
                  </a:cxn>
                  <a:cxn ang="0">
                    <a:pos x="1" y="40"/>
                  </a:cxn>
                  <a:cxn ang="0">
                    <a:pos x="4" y="42"/>
                  </a:cxn>
                  <a:cxn ang="0">
                    <a:pos x="44" y="42"/>
                  </a:cxn>
                  <a:cxn ang="0">
                    <a:pos x="46" y="41"/>
                  </a:cxn>
                  <a:cxn ang="0">
                    <a:pos x="47" y="37"/>
                  </a:cxn>
                  <a:cxn ang="0">
                    <a:pos x="41" y="16"/>
                  </a:cxn>
                </a:cxnLst>
                <a:rect l="0" t="0" r="r" b="b"/>
                <a:pathLst>
                  <a:path w="47" h="42">
                    <a:moveTo>
                      <a:pt x="41" y="16"/>
                    </a:moveTo>
                    <a:cubicBezTo>
                      <a:pt x="41" y="15"/>
                      <a:pt x="40" y="15"/>
                      <a:pt x="39" y="14"/>
                    </a:cubicBezTo>
                    <a:cubicBezTo>
                      <a:pt x="33" y="11"/>
                      <a:pt x="27" y="6"/>
                      <a:pt x="21" y="0"/>
                    </a:cubicBezTo>
                    <a:cubicBezTo>
                      <a:pt x="21" y="0"/>
                      <a:pt x="21" y="0"/>
                      <a:pt x="21" y="0"/>
                    </a:cubicBezTo>
                    <a:cubicBezTo>
                      <a:pt x="21" y="0"/>
                      <a:pt x="21" y="0"/>
                      <a:pt x="21" y="0"/>
                    </a:cubicBezTo>
                    <a:cubicBezTo>
                      <a:pt x="0" y="37"/>
                      <a:pt x="0" y="37"/>
                      <a:pt x="0" y="37"/>
                    </a:cubicBezTo>
                    <a:cubicBezTo>
                      <a:pt x="0" y="38"/>
                      <a:pt x="0" y="39"/>
                      <a:pt x="1" y="40"/>
                    </a:cubicBezTo>
                    <a:cubicBezTo>
                      <a:pt x="1" y="41"/>
                      <a:pt x="2" y="42"/>
                      <a:pt x="4" y="42"/>
                    </a:cubicBezTo>
                    <a:cubicBezTo>
                      <a:pt x="44" y="42"/>
                      <a:pt x="44" y="42"/>
                      <a:pt x="44" y="42"/>
                    </a:cubicBezTo>
                    <a:cubicBezTo>
                      <a:pt x="45" y="42"/>
                      <a:pt x="46" y="42"/>
                      <a:pt x="46" y="41"/>
                    </a:cubicBezTo>
                    <a:cubicBezTo>
                      <a:pt x="47" y="40"/>
                      <a:pt x="47" y="39"/>
                      <a:pt x="47" y="37"/>
                    </a:cubicBezTo>
                    <a:lnTo>
                      <a:pt x="41" y="16"/>
                    </a:lnTo>
                    <a:close/>
                  </a:path>
                </a:pathLst>
              </a:custGeom>
              <a:grp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102"/>
          <p:cNvGrpSpPr/>
          <p:nvPr/>
        </p:nvGrpSpPr>
        <p:grpSpPr>
          <a:xfrm>
            <a:off x="8485273" y="2705251"/>
            <a:ext cx="1319841" cy="1319841"/>
            <a:chOff x="6034052" y="1771650"/>
            <a:chExt cx="938605" cy="938605"/>
          </a:xfrm>
        </p:grpSpPr>
        <p:sp>
          <p:nvSpPr>
            <p:cNvPr id="43" name="Oval 42"/>
            <p:cNvSpPr/>
            <p:nvPr/>
          </p:nvSpPr>
          <p:spPr>
            <a:xfrm>
              <a:off x="6034052" y="1771650"/>
              <a:ext cx="938605" cy="9386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169"/>
            <p:cNvSpPr/>
            <p:nvPr/>
          </p:nvSpPr>
          <p:spPr bwMode="auto">
            <a:xfrm>
              <a:off x="6319998" y="2054639"/>
              <a:ext cx="366712" cy="372627"/>
            </a:xfrm>
            <a:custGeom>
              <a:avLst/>
              <a:gdLst/>
              <a:ahLst/>
              <a:cxnLst>
                <a:cxn ang="0">
                  <a:pos x="186" y="153"/>
                </a:cxn>
                <a:cxn ang="0">
                  <a:pos x="128" y="95"/>
                </a:cxn>
                <a:cxn ang="0">
                  <a:pos x="164" y="95"/>
                </a:cxn>
                <a:cxn ang="0">
                  <a:pos x="117" y="48"/>
                </a:cxn>
                <a:cxn ang="0">
                  <a:pos x="140" y="48"/>
                </a:cxn>
                <a:cxn ang="0">
                  <a:pos x="93" y="0"/>
                </a:cxn>
                <a:cxn ang="0">
                  <a:pos x="46" y="48"/>
                </a:cxn>
                <a:cxn ang="0">
                  <a:pos x="69" y="48"/>
                </a:cxn>
                <a:cxn ang="0">
                  <a:pos x="22" y="95"/>
                </a:cxn>
                <a:cxn ang="0">
                  <a:pos x="58" y="95"/>
                </a:cxn>
                <a:cxn ang="0">
                  <a:pos x="0" y="153"/>
                </a:cxn>
                <a:cxn ang="0">
                  <a:pos x="69" y="153"/>
                </a:cxn>
                <a:cxn ang="0">
                  <a:pos x="69" y="189"/>
                </a:cxn>
                <a:cxn ang="0">
                  <a:pos x="117" y="189"/>
                </a:cxn>
                <a:cxn ang="0">
                  <a:pos x="117" y="153"/>
                </a:cxn>
                <a:cxn ang="0">
                  <a:pos x="186" y="153"/>
                </a:cxn>
              </a:cxnLst>
              <a:rect l="0" t="0" r="r" b="b"/>
              <a:pathLst>
                <a:path w="186" h="189">
                  <a:moveTo>
                    <a:pt x="186" y="153"/>
                  </a:moveTo>
                  <a:lnTo>
                    <a:pt x="128" y="95"/>
                  </a:lnTo>
                  <a:lnTo>
                    <a:pt x="164" y="95"/>
                  </a:lnTo>
                  <a:lnTo>
                    <a:pt x="117" y="48"/>
                  </a:lnTo>
                  <a:lnTo>
                    <a:pt x="140" y="48"/>
                  </a:lnTo>
                  <a:lnTo>
                    <a:pt x="93" y="0"/>
                  </a:lnTo>
                  <a:lnTo>
                    <a:pt x="46" y="48"/>
                  </a:lnTo>
                  <a:lnTo>
                    <a:pt x="69" y="48"/>
                  </a:lnTo>
                  <a:lnTo>
                    <a:pt x="22" y="95"/>
                  </a:lnTo>
                  <a:lnTo>
                    <a:pt x="58" y="95"/>
                  </a:lnTo>
                  <a:lnTo>
                    <a:pt x="0" y="153"/>
                  </a:lnTo>
                  <a:lnTo>
                    <a:pt x="69" y="153"/>
                  </a:lnTo>
                  <a:lnTo>
                    <a:pt x="69" y="189"/>
                  </a:lnTo>
                  <a:lnTo>
                    <a:pt x="117" y="189"/>
                  </a:lnTo>
                  <a:lnTo>
                    <a:pt x="117" y="153"/>
                  </a:lnTo>
                  <a:lnTo>
                    <a:pt x="186" y="153"/>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03"/>
          <p:cNvGrpSpPr/>
          <p:nvPr/>
        </p:nvGrpSpPr>
        <p:grpSpPr>
          <a:xfrm>
            <a:off x="10252753" y="4439492"/>
            <a:ext cx="1319841" cy="1319841"/>
            <a:chOff x="7290995" y="3004956"/>
            <a:chExt cx="938605" cy="938605"/>
          </a:xfrm>
        </p:grpSpPr>
        <p:sp>
          <p:nvSpPr>
            <p:cNvPr id="47" name="Oval 46"/>
            <p:cNvSpPr/>
            <p:nvPr/>
          </p:nvSpPr>
          <p:spPr>
            <a:xfrm>
              <a:off x="7290995" y="3004956"/>
              <a:ext cx="938605" cy="9386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87"/>
            <p:cNvGrpSpPr/>
            <p:nvPr/>
          </p:nvGrpSpPr>
          <p:grpSpPr>
            <a:xfrm>
              <a:off x="7565829" y="3268614"/>
              <a:ext cx="388937" cy="411288"/>
              <a:chOff x="1497013" y="1843088"/>
              <a:chExt cx="276226" cy="292100"/>
            </a:xfrm>
            <a:solidFill>
              <a:schemeClr val="bg1"/>
            </a:solidFill>
          </p:grpSpPr>
          <p:sp>
            <p:nvSpPr>
              <p:cNvPr id="89" name="Freeform 23"/>
              <p:cNvSpPr>
                <a:spLocks noEditPoints="1"/>
              </p:cNvSpPr>
              <p:nvPr/>
            </p:nvSpPr>
            <p:spPr bwMode="auto">
              <a:xfrm>
                <a:off x="1663701" y="1951038"/>
                <a:ext cx="109538" cy="184150"/>
              </a:xfrm>
              <a:custGeom>
                <a:avLst/>
                <a:gdLst/>
                <a:ahLst/>
                <a:cxnLst>
                  <a:cxn ang="0">
                    <a:pos x="22" y="0"/>
                  </a:cxn>
                  <a:cxn ang="0">
                    <a:pos x="0" y="22"/>
                  </a:cxn>
                  <a:cxn ang="0">
                    <a:pos x="7" y="38"/>
                  </a:cxn>
                  <a:cxn ang="0">
                    <a:pos x="7" y="73"/>
                  </a:cxn>
                  <a:cxn ang="0">
                    <a:pos x="22" y="58"/>
                  </a:cxn>
                  <a:cxn ang="0">
                    <a:pos x="36" y="73"/>
                  </a:cxn>
                  <a:cxn ang="0">
                    <a:pos x="36" y="38"/>
                  </a:cxn>
                  <a:cxn ang="0">
                    <a:pos x="43" y="22"/>
                  </a:cxn>
                  <a:cxn ang="0">
                    <a:pos x="22" y="0"/>
                  </a:cxn>
                  <a:cxn ang="0">
                    <a:pos x="22" y="37"/>
                  </a:cxn>
                  <a:cxn ang="0">
                    <a:pos x="7" y="22"/>
                  </a:cxn>
                  <a:cxn ang="0">
                    <a:pos x="22" y="7"/>
                  </a:cxn>
                  <a:cxn ang="0">
                    <a:pos x="36" y="22"/>
                  </a:cxn>
                  <a:cxn ang="0">
                    <a:pos x="22" y="37"/>
                  </a:cxn>
                </a:cxnLst>
                <a:rect l="0" t="0" r="r" b="b"/>
                <a:pathLst>
                  <a:path w="43" h="73">
                    <a:moveTo>
                      <a:pt x="22" y="0"/>
                    </a:moveTo>
                    <a:cubicBezTo>
                      <a:pt x="10" y="0"/>
                      <a:pt x="0" y="10"/>
                      <a:pt x="0" y="22"/>
                    </a:cubicBezTo>
                    <a:cubicBezTo>
                      <a:pt x="0" y="28"/>
                      <a:pt x="3" y="34"/>
                      <a:pt x="7" y="38"/>
                    </a:cubicBezTo>
                    <a:cubicBezTo>
                      <a:pt x="7" y="73"/>
                      <a:pt x="7" y="73"/>
                      <a:pt x="7" y="73"/>
                    </a:cubicBezTo>
                    <a:cubicBezTo>
                      <a:pt x="22" y="58"/>
                      <a:pt x="22" y="58"/>
                      <a:pt x="22" y="58"/>
                    </a:cubicBezTo>
                    <a:cubicBezTo>
                      <a:pt x="36" y="73"/>
                      <a:pt x="36" y="73"/>
                      <a:pt x="36" y="73"/>
                    </a:cubicBezTo>
                    <a:cubicBezTo>
                      <a:pt x="36" y="38"/>
                      <a:pt x="36" y="38"/>
                      <a:pt x="36" y="38"/>
                    </a:cubicBezTo>
                    <a:cubicBezTo>
                      <a:pt x="40" y="34"/>
                      <a:pt x="43" y="28"/>
                      <a:pt x="43" y="22"/>
                    </a:cubicBezTo>
                    <a:cubicBezTo>
                      <a:pt x="43" y="10"/>
                      <a:pt x="34" y="0"/>
                      <a:pt x="22" y="0"/>
                    </a:cubicBezTo>
                    <a:close/>
                    <a:moveTo>
                      <a:pt x="22" y="37"/>
                    </a:moveTo>
                    <a:cubicBezTo>
                      <a:pt x="14" y="37"/>
                      <a:pt x="7" y="30"/>
                      <a:pt x="7" y="22"/>
                    </a:cubicBezTo>
                    <a:cubicBezTo>
                      <a:pt x="7" y="14"/>
                      <a:pt x="14" y="7"/>
                      <a:pt x="22" y="7"/>
                    </a:cubicBezTo>
                    <a:cubicBezTo>
                      <a:pt x="30" y="7"/>
                      <a:pt x="36" y="14"/>
                      <a:pt x="36" y="22"/>
                    </a:cubicBezTo>
                    <a:cubicBezTo>
                      <a:pt x="36" y="30"/>
                      <a:pt x="30" y="37"/>
                      <a:pt x="22" y="37"/>
                    </a:cubicBezTo>
                    <a:close/>
                  </a:path>
                </a:pathLst>
              </a:custGeom>
              <a:grp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4"/>
              <p:cNvSpPr/>
              <p:nvPr/>
            </p:nvSpPr>
            <p:spPr bwMode="auto">
              <a:xfrm>
                <a:off x="1497013" y="1843088"/>
                <a:ext cx="239713" cy="292100"/>
              </a:xfrm>
              <a:custGeom>
                <a:avLst/>
                <a:gdLst/>
                <a:ahLst/>
                <a:cxnLst>
                  <a:cxn ang="0">
                    <a:pos x="78" y="160"/>
                  </a:cxn>
                  <a:cxn ang="0">
                    <a:pos x="24" y="160"/>
                  </a:cxn>
                  <a:cxn ang="0">
                    <a:pos x="24" y="22"/>
                  </a:cxn>
                  <a:cxn ang="0">
                    <a:pos x="89" y="22"/>
                  </a:cxn>
                  <a:cxn ang="0">
                    <a:pos x="123" y="57"/>
                  </a:cxn>
                  <a:cxn ang="0">
                    <a:pos x="151" y="57"/>
                  </a:cxn>
                  <a:cxn ang="0">
                    <a:pos x="151" y="52"/>
                  </a:cxn>
                  <a:cxn ang="0">
                    <a:pos x="99" y="0"/>
                  </a:cxn>
                  <a:cxn ang="0">
                    <a:pos x="0" y="0"/>
                  </a:cxn>
                  <a:cxn ang="0">
                    <a:pos x="0" y="184"/>
                  </a:cxn>
                  <a:cxn ang="0">
                    <a:pos x="101" y="184"/>
                  </a:cxn>
                  <a:cxn ang="0">
                    <a:pos x="78" y="162"/>
                  </a:cxn>
                  <a:cxn ang="0">
                    <a:pos x="78" y="160"/>
                  </a:cxn>
                </a:cxnLst>
                <a:rect l="0" t="0" r="r" b="b"/>
                <a:pathLst>
                  <a:path w="151" h="184">
                    <a:moveTo>
                      <a:pt x="78" y="160"/>
                    </a:moveTo>
                    <a:lnTo>
                      <a:pt x="24" y="160"/>
                    </a:lnTo>
                    <a:lnTo>
                      <a:pt x="24" y="22"/>
                    </a:lnTo>
                    <a:lnTo>
                      <a:pt x="89" y="22"/>
                    </a:lnTo>
                    <a:lnTo>
                      <a:pt x="123" y="57"/>
                    </a:lnTo>
                    <a:lnTo>
                      <a:pt x="151" y="57"/>
                    </a:lnTo>
                    <a:lnTo>
                      <a:pt x="151" y="52"/>
                    </a:lnTo>
                    <a:lnTo>
                      <a:pt x="99" y="0"/>
                    </a:lnTo>
                    <a:lnTo>
                      <a:pt x="0" y="0"/>
                    </a:lnTo>
                    <a:lnTo>
                      <a:pt x="0" y="184"/>
                    </a:lnTo>
                    <a:lnTo>
                      <a:pt x="101" y="184"/>
                    </a:lnTo>
                    <a:lnTo>
                      <a:pt x="78" y="162"/>
                    </a:lnTo>
                    <a:lnTo>
                      <a:pt x="78" y="160"/>
                    </a:lnTo>
                    <a:close/>
                  </a:path>
                </a:pathLst>
              </a:custGeom>
              <a:grpFill/>
              <a:ln w="9525">
                <a:noFill/>
                <a:round/>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25"/>
              <p:cNvSpPr>
                <a:spLocks noChangeArrowheads="1"/>
              </p:cNvSpPr>
              <p:nvPr/>
            </p:nvSpPr>
            <p:spPr bwMode="auto">
              <a:xfrm>
                <a:off x="1552576" y="1933575"/>
                <a:ext cx="93663" cy="17463"/>
              </a:xfrm>
              <a:prstGeom prst="rect">
                <a:avLst/>
              </a:prstGeom>
              <a:grpFill/>
              <a:ln w="9525">
                <a:noFill/>
                <a:miter lim="800000"/>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26"/>
              <p:cNvSpPr>
                <a:spLocks noChangeArrowheads="1"/>
              </p:cNvSpPr>
              <p:nvPr/>
            </p:nvSpPr>
            <p:spPr bwMode="auto">
              <a:xfrm>
                <a:off x="1552576" y="1968500"/>
                <a:ext cx="93663" cy="20638"/>
              </a:xfrm>
              <a:prstGeom prst="rect">
                <a:avLst/>
              </a:prstGeom>
              <a:grpFill/>
              <a:ln w="9525">
                <a:noFill/>
                <a:miter lim="800000"/>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Rectangle 27"/>
              <p:cNvSpPr>
                <a:spLocks noChangeArrowheads="1"/>
              </p:cNvSpPr>
              <p:nvPr/>
            </p:nvSpPr>
            <p:spPr bwMode="auto">
              <a:xfrm>
                <a:off x="1552576" y="2006600"/>
                <a:ext cx="93663" cy="17463"/>
              </a:xfrm>
              <a:prstGeom prst="rect">
                <a:avLst/>
              </a:prstGeom>
              <a:grpFill/>
              <a:ln w="9525">
                <a:noFill/>
                <a:miter lim="800000"/>
              </a:ln>
            </p:spPr>
            <p:txBody>
              <a:bodyPr vert="horz" wrap="square" lIns="128580" tIns="64290" rIns="128580" bIns="6429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8" name="矩形 37"/>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42" name="文本框 41"/>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strips(downRight)">
                                      <p:cBhvr>
                                        <p:cTn id="17" dur="500"/>
                                        <p:tgtEl>
                                          <p:spTgt spid="9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 presetClass="entr" presetSubtype="1" accel="50000" decel="5000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500" fill="hold"/>
                                        <p:tgtEl>
                                          <p:spTgt spid="70"/>
                                        </p:tgtEl>
                                        <p:attrNameLst>
                                          <p:attrName>ppt_x</p:attrName>
                                        </p:attrNameLst>
                                      </p:cBhvr>
                                      <p:tavLst>
                                        <p:tav tm="0">
                                          <p:val>
                                            <p:strVal val="#ppt_x"/>
                                          </p:val>
                                        </p:tav>
                                        <p:tav tm="100000">
                                          <p:val>
                                            <p:strVal val="#ppt_x"/>
                                          </p:val>
                                        </p:tav>
                                      </p:tavLst>
                                    </p:anim>
                                    <p:anim calcmode="lin" valueType="num">
                                      <p:cBhvr additive="base">
                                        <p:cTn id="27" dur="500" fill="hold"/>
                                        <p:tgtEl>
                                          <p:spTgt spid="70"/>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8" presetClass="entr" presetSubtype="3"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trips(upRight)">
                                      <p:cBhvr>
                                        <p:cTn id="31" dur="500"/>
                                        <p:tgtEl>
                                          <p:spTgt spid="58"/>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18" presetClass="entr" presetSubtype="6"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strips(downRight)">
                                      <p:cBhvr>
                                        <p:cTn id="45" dur="500"/>
                                        <p:tgtEl>
                                          <p:spTgt spid="55"/>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2" presetClass="entr" presetSubtype="1" accel="50000" decel="5000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18" presetClass="entr" presetSubtype="3"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strips(upRight)">
                                      <p:cBhvr>
                                        <p:cTn id="59" dur="500"/>
                                        <p:tgtEl>
                                          <p:spTgt spid="62"/>
                                        </p:tgtEl>
                                      </p:cBhvr>
                                    </p:animEffect>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ppt_x"/>
                                          </p:val>
                                        </p:tav>
                                        <p:tav tm="100000">
                                          <p:val>
                                            <p:strVal val="#ppt_x"/>
                                          </p:val>
                                        </p:tav>
                                      </p:tavLst>
                                    </p:anim>
                                    <p:anim calcmode="lin" valueType="num">
                                      <p:cBhvr additive="base">
                                        <p:cTn id="69" dur="500" fill="hold"/>
                                        <p:tgtEl>
                                          <p:spTgt spid="67"/>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18" presetClass="entr" presetSubtype="6"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strips(downRight)">
                                      <p:cBhvr>
                                        <p:cTn id="73" dur="500"/>
                                        <p:tgtEl>
                                          <p:spTgt spid="5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par>
                                <p:cTn id="80" presetID="2" presetClass="entr" presetSubtype="1" accel="50000" decel="5000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ppt_x"/>
                                          </p:val>
                                        </p:tav>
                                        <p:tav tm="100000">
                                          <p:val>
                                            <p:strVal val="#ppt_x"/>
                                          </p:val>
                                        </p:tav>
                                      </p:tavLst>
                                    </p:anim>
                                    <p:anim calcmode="lin" valueType="num">
                                      <p:cBhvr additive="base">
                                        <p:cTn id="83"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65" grpId="0"/>
      <p:bldP spid="67"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52414" y="1810626"/>
            <a:ext cx="5073217" cy="4085949"/>
            <a:chOff x="4300539" y="1984376"/>
            <a:chExt cx="3589338" cy="2890838"/>
          </a:xfrm>
        </p:grpSpPr>
        <p:sp>
          <p:nvSpPr>
            <p:cNvPr id="5"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8"/>
            <p:cNvSpPr>
              <a:spLocks noChangeArrowheads="1"/>
            </p:cNvSpPr>
            <p:nvPr/>
          </p:nvSpPr>
          <p:spPr bwMode="auto">
            <a:xfrm>
              <a:off x="4456114" y="2147889"/>
              <a:ext cx="3278188" cy="1841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1"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3"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4"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5"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7"/>
          <p:cNvGrpSpPr/>
          <p:nvPr/>
        </p:nvGrpSpPr>
        <p:grpSpPr>
          <a:xfrm>
            <a:off x="6818167" y="3694100"/>
            <a:ext cx="3954168" cy="2275618"/>
            <a:chOff x="8440747" y="4796156"/>
            <a:chExt cx="2786063" cy="1603375"/>
          </a:xfrm>
        </p:grpSpPr>
        <p:sp>
          <p:nvSpPr>
            <p:cNvPr id="19" name="Freeform 45"/>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6"/>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7"/>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8"/>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9"/>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51"/>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53"/>
            <p:cNvSpPr>
              <a:spLocks noChangeArrowheads="1"/>
            </p:cNvSpPr>
            <p:nvPr/>
          </p:nvSpPr>
          <p:spPr bwMode="auto">
            <a:xfrm>
              <a:off x="8804284" y="4908868"/>
              <a:ext cx="2079625" cy="1308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8"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9"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0"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1"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8"/>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3"/>
          <p:cNvGrpSpPr/>
          <p:nvPr/>
        </p:nvGrpSpPr>
        <p:grpSpPr>
          <a:xfrm>
            <a:off x="7191096" y="1472930"/>
            <a:ext cx="1623389" cy="1623389"/>
            <a:chOff x="3981816" y="4221687"/>
            <a:chExt cx="1539298" cy="1539298"/>
          </a:xfrm>
        </p:grpSpPr>
        <p:sp>
          <p:nvSpPr>
            <p:cNvPr id="35" name="Oval 34"/>
            <p:cNvSpPr/>
            <p:nvPr/>
          </p:nvSpPr>
          <p:spPr>
            <a:xfrm>
              <a:off x="3981816" y="4221687"/>
              <a:ext cx="1539298" cy="153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4265683" y="4491699"/>
              <a:ext cx="971563" cy="456842"/>
            </a:xfrm>
            <a:prstGeom prst="rect">
              <a:avLst/>
            </a:prstGeom>
            <a:noFill/>
          </p:spPr>
          <p:txBody>
            <a:bodyPr wrap="none" rtlCol="0">
              <a:spAutoFit/>
            </a:bodyPr>
            <a:lstStyle/>
            <a:p>
              <a:pPr algn="ctr"/>
              <a:r>
                <a:rPr lang="vi-VN" sz="2530">
                  <a:latin typeface="Arial" panose="020B0604020202020204" pitchFamily="34" charset="0"/>
                  <a:ea typeface="微软雅黑" panose="020B0503020204020204" pitchFamily="34" charset="-122"/>
                  <a:sym typeface="Arial" panose="020B0604020202020204" pitchFamily="34" charset="0"/>
                </a:rPr>
                <a:t>+55%</a:t>
              </a: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4155454" y="4874160"/>
              <a:ext cx="1319822" cy="826073"/>
            </a:xfrm>
            <a:prstGeom prst="rect">
              <a:avLst/>
            </a:prstGeom>
            <a:noFill/>
          </p:spPr>
          <p:txBody>
            <a:bodyPr wrap="square" rtlCol="0">
              <a:spAutoFit/>
            </a:bodyPr>
            <a:lstStyle/>
            <a:p>
              <a:pPr algn="ctr"/>
              <a:r>
                <a:rPr lang="en-US" sz="1685">
                  <a:latin typeface="Arial" panose="020B0604020202020204" pitchFamily="34" charset="0"/>
                  <a:ea typeface="微软雅黑" panose="020B0503020204020204" pitchFamily="34" charset="-122"/>
                  <a:sym typeface="Arial" panose="020B0604020202020204" pitchFamily="34" charset="0"/>
                </a:rPr>
                <a:t>Lorem Ipsum Dolor Sit</a:t>
              </a:r>
            </a:p>
          </p:txBody>
        </p:sp>
      </p:grpSp>
      <p:grpSp>
        <p:nvGrpSpPr>
          <p:cNvPr id="38" name="Group 37"/>
          <p:cNvGrpSpPr/>
          <p:nvPr/>
        </p:nvGrpSpPr>
        <p:grpSpPr>
          <a:xfrm>
            <a:off x="8936560" y="1810625"/>
            <a:ext cx="3285313" cy="1225512"/>
            <a:chOff x="6860199" y="2161829"/>
            <a:chExt cx="3115134" cy="1162031"/>
          </a:xfrm>
        </p:grpSpPr>
        <p:sp>
          <p:nvSpPr>
            <p:cNvPr id="39" name="TextBox 38"/>
            <p:cNvSpPr txBox="1"/>
            <p:nvPr/>
          </p:nvSpPr>
          <p:spPr>
            <a:xfrm>
              <a:off x="6860199" y="2161829"/>
              <a:ext cx="1695068" cy="350201"/>
            </a:xfrm>
            <a:prstGeom prst="rect">
              <a:avLst/>
            </a:prstGeom>
            <a:noFill/>
          </p:spPr>
          <p:txBody>
            <a:bodyPr wrap="none" rtlCol="0">
              <a:spAutoFit/>
            </a:bodyPr>
            <a:lstStyle/>
            <a:p>
              <a:r>
                <a:rPr lang="vi-VN" smtClean="0">
                  <a:latin typeface="Arial" panose="020B0604020202020204" pitchFamily="34" charset="0"/>
                  <a:ea typeface="微软雅黑" panose="020B0503020204020204" pitchFamily="34" charset="-122"/>
                  <a:sym typeface="Arial" panose="020B0604020202020204" pitchFamily="34" charset="0"/>
                </a:rPr>
                <a:t>INFOGRAPHIC</a:t>
              </a: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40" name="Straight Connector 39"/>
            <p:cNvCxnSpPr/>
            <p:nvPr/>
          </p:nvCxnSpPr>
          <p:spPr>
            <a:xfrm>
              <a:off x="6960018" y="2531161"/>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60200" y="2590263"/>
              <a:ext cx="3115133" cy="733597"/>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adipiscing elit. Vestibulum dignissim nunc</a:t>
              </a:r>
            </a:p>
          </p:txBody>
        </p:sp>
      </p:grpSp>
      <p:grpSp>
        <p:nvGrpSpPr>
          <p:cNvPr id="42" name="Group 41"/>
          <p:cNvGrpSpPr/>
          <p:nvPr/>
        </p:nvGrpSpPr>
        <p:grpSpPr>
          <a:xfrm>
            <a:off x="2931079" y="3979658"/>
            <a:ext cx="1623389" cy="1623389"/>
            <a:chOff x="3981816" y="4221687"/>
            <a:chExt cx="1539298" cy="1539298"/>
          </a:xfrm>
        </p:grpSpPr>
        <p:sp>
          <p:nvSpPr>
            <p:cNvPr id="43" name="Oval 42"/>
            <p:cNvSpPr/>
            <p:nvPr/>
          </p:nvSpPr>
          <p:spPr>
            <a:xfrm>
              <a:off x="3981816" y="4221687"/>
              <a:ext cx="1539298" cy="1539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4265683" y="4491699"/>
              <a:ext cx="971563" cy="456842"/>
            </a:xfrm>
            <a:prstGeom prst="rect">
              <a:avLst/>
            </a:prstGeom>
            <a:noFill/>
          </p:spPr>
          <p:txBody>
            <a:bodyPr wrap="none" rtlCol="0">
              <a:spAutoFit/>
            </a:bodyPr>
            <a:lstStyle/>
            <a:p>
              <a:pPr algn="ctr"/>
              <a:r>
                <a:rPr lang="vi-VN" sz="2530">
                  <a:latin typeface="Arial" panose="020B0604020202020204" pitchFamily="34" charset="0"/>
                  <a:ea typeface="微软雅黑" panose="020B0503020204020204" pitchFamily="34" charset="-122"/>
                  <a:sym typeface="Arial" panose="020B0604020202020204" pitchFamily="34" charset="0"/>
                </a:rPr>
                <a:t>+55%</a:t>
              </a: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4155454" y="4874160"/>
              <a:ext cx="1319822" cy="826073"/>
            </a:xfrm>
            <a:prstGeom prst="rect">
              <a:avLst/>
            </a:prstGeom>
            <a:noFill/>
          </p:spPr>
          <p:txBody>
            <a:bodyPr wrap="square" rtlCol="0">
              <a:spAutoFit/>
            </a:bodyPr>
            <a:lstStyle/>
            <a:p>
              <a:pPr algn="ctr"/>
              <a:r>
                <a:rPr lang="en-US" sz="1685">
                  <a:latin typeface="Arial" panose="020B0604020202020204" pitchFamily="34" charset="0"/>
                  <a:ea typeface="微软雅黑" panose="020B0503020204020204" pitchFamily="34" charset="-122"/>
                  <a:sym typeface="Arial" panose="020B0604020202020204" pitchFamily="34" charset="0"/>
                </a:rPr>
                <a:t>Lorem Ipsum Dolor Sit</a:t>
              </a:r>
            </a:p>
          </p:txBody>
        </p:sp>
      </p:grpSp>
      <p:sp>
        <p:nvSpPr>
          <p:cNvPr id="46" name="TextBox 45"/>
          <p:cNvSpPr txBox="1"/>
          <p:nvPr/>
        </p:nvSpPr>
        <p:spPr>
          <a:xfrm>
            <a:off x="684884" y="5695255"/>
            <a:ext cx="3747047" cy="546560"/>
          </a:xfrm>
          <a:prstGeom prst="rect">
            <a:avLst/>
          </a:prstGeom>
          <a:noFill/>
        </p:spPr>
        <p:txBody>
          <a:bodyPr wrap="square" rtlCol="0">
            <a:spAutoFit/>
          </a:bodyPr>
          <a:lstStyle/>
          <a:p>
            <a:pPr algn="r"/>
            <a:r>
              <a:rPr lang="en-US" sz="1475">
                <a:latin typeface="Arial" panose="020B0604020202020204" pitchFamily="34" charset="0"/>
                <a:ea typeface="微软雅黑" panose="020B0503020204020204" pitchFamily="34" charset="-122"/>
                <a:sym typeface="Arial" panose="020B0604020202020204" pitchFamily="34" charset="0"/>
              </a:rPr>
              <a:t>Lorem ipsum dolor sit amet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adipiscing elit Vestibulum dignissim nunc</a:t>
            </a:r>
          </a:p>
        </p:txBody>
      </p:sp>
      <p:sp>
        <p:nvSpPr>
          <p:cNvPr id="47" name="矩形 46"/>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矩形 47"/>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50" name="文本框 49"/>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p:tgtEl>
                                          <p:spTgt spid="38"/>
                                        </p:tgtEl>
                                        <p:attrNameLst>
                                          <p:attrName>ppt_x</p:attrName>
                                        </p:attrNameLst>
                                      </p:cBhvr>
                                      <p:tavLst>
                                        <p:tav tm="0">
                                          <p:val>
                                            <p:strVal val="#ppt_x-#ppt_w*1.125000"/>
                                          </p:val>
                                        </p:tav>
                                        <p:tav tm="100000">
                                          <p:val>
                                            <p:strVal val="#ppt_x"/>
                                          </p:val>
                                        </p:tav>
                                      </p:tavLst>
                                    </p:anim>
                                    <p:animEffect transition="in" filter="wipe(right)">
                                      <p:cBhvr>
                                        <p:cTn id="21" dur="5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70393"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Rounded Rectangle 4"/>
          <p:cNvSpPr/>
          <p:nvPr/>
        </p:nvSpPr>
        <p:spPr>
          <a:xfrm>
            <a:off x="2223536"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Rounded Rectangle 5"/>
          <p:cNvSpPr/>
          <p:nvPr/>
        </p:nvSpPr>
        <p:spPr>
          <a:xfrm>
            <a:off x="2576680"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Rounded Rectangle 6"/>
          <p:cNvSpPr/>
          <p:nvPr/>
        </p:nvSpPr>
        <p:spPr>
          <a:xfrm>
            <a:off x="2932280"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3287880"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ounded Rectangle 8"/>
          <p:cNvSpPr/>
          <p:nvPr/>
        </p:nvSpPr>
        <p:spPr>
          <a:xfrm>
            <a:off x="3643480"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10"/>
          <p:cNvSpPr/>
          <p:nvPr/>
        </p:nvSpPr>
        <p:spPr>
          <a:xfrm>
            <a:off x="1870393" y="3334722"/>
            <a:ext cx="180909" cy="9599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11"/>
          <p:cNvSpPr/>
          <p:nvPr/>
        </p:nvSpPr>
        <p:spPr>
          <a:xfrm>
            <a:off x="2223536" y="2724790"/>
            <a:ext cx="180909" cy="15698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12"/>
          <p:cNvSpPr/>
          <p:nvPr/>
        </p:nvSpPr>
        <p:spPr>
          <a:xfrm>
            <a:off x="2576680" y="2984423"/>
            <a:ext cx="180909" cy="13102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13"/>
          <p:cNvSpPr/>
          <p:nvPr/>
        </p:nvSpPr>
        <p:spPr>
          <a:xfrm>
            <a:off x="2932280" y="2428065"/>
            <a:ext cx="180909" cy="18666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Rounded Rectangle 14"/>
          <p:cNvSpPr/>
          <p:nvPr/>
        </p:nvSpPr>
        <p:spPr>
          <a:xfrm>
            <a:off x="3287880" y="3788051"/>
            <a:ext cx="180909" cy="5066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Rounded Rectangle 15"/>
          <p:cNvSpPr/>
          <p:nvPr/>
        </p:nvSpPr>
        <p:spPr>
          <a:xfrm>
            <a:off x="3643480" y="2331033"/>
            <a:ext cx="180909" cy="19636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Rounded Rectangle 16"/>
          <p:cNvSpPr/>
          <p:nvPr/>
        </p:nvSpPr>
        <p:spPr>
          <a:xfrm>
            <a:off x="5483322"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17"/>
          <p:cNvSpPr/>
          <p:nvPr/>
        </p:nvSpPr>
        <p:spPr>
          <a:xfrm>
            <a:off x="5836465"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Rounded Rectangle 18"/>
          <p:cNvSpPr/>
          <p:nvPr/>
        </p:nvSpPr>
        <p:spPr>
          <a:xfrm>
            <a:off x="6189609"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9"/>
          <p:cNvSpPr/>
          <p:nvPr/>
        </p:nvSpPr>
        <p:spPr>
          <a:xfrm>
            <a:off x="6545209"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20"/>
          <p:cNvSpPr/>
          <p:nvPr/>
        </p:nvSpPr>
        <p:spPr>
          <a:xfrm>
            <a:off x="6900809"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Rounded Rectangle 21"/>
          <p:cNvSpPr/>
          <p:nvPr/>
        </p:nvSpPr>
        <p:spPr>
          <a:xfrm>
            <a:off x="7256409" y="2264388"/>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22"/>
          <p:cNvSpPr/>
          <p:nvPr/>
        </p:nvSpPr>
        <p:spPr>
          <a:xfrm>
            <a:off x="5483322" y="2724790"/>
            <a:ext cx="180909" cy="15698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Rounded Rectangle 23"/>
          <p:cNvSpPr/>
          <p:nvPr/>
        </p:nvSpPr>
        <p:spPr>
          <a:xfrm>
            <a:off x="5836465" y="2607829"/>
            <a:ext cx="180909" cy="16868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Rounded Rectangle 24"/>
          <p:cNvSpPr/>
          <p:nvPr/>
        </p:nvSpPr>
        <p:spPr>
          <a:xfrm>
            <a:off x="6189609" y="2984423"/>
            <a:ext cx="180909" cy="13102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Rounded Rectangle 25"/>
          <p:cNvSpPr/>
          <p:nvPr/>
        </p:nvSpPr>
        <p:spPr>
          <a:xfrm>
            <a:off x="6545209" y="3788050"/>
            <a:ext cx="180909" cy="50662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6"/>
          <p:cNvSpPr/>
          <p:nvPr/>
        </p:nvSpPr>
        <p:spPr>
          <a:xfrm>
            <a:off x="6900809" y="2607830"/>
            <a:ext cx="180909" cy="16868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ounded Rectangle 27"/>
          <p:cNvSpPr/>
          <p:nvPr/>
        </p:nvSpPr>
        <p:spPr>
          <a:xfrm>
            <a:off x="7256409" y="2984423"/>
            <a:ext cx="180909" cy="13102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Rounded Rectangle 28"/>
          <p:cNvSpPr/>
          <p:nvPr/>
        </p:nvSpPr>
        <p:spPr>
          <a:xfrm>
            <a:off x="9272823"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Rounded Rectangle 29"/>
          <p:cNvSpPr/>
          <p:nvPr/>
        </p:nvSpPr>
        <p:spPr>
          <a:xfrm>
            <a:off x="9625967"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30"/>
          <p:cNvSpPr/>
          <p:nvPr/>
        </p:nvSpPr>
        <p:spPr>
          <a:xfrm>
            <a:off x="9979111"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Rounded Rectangle 31"/>
          <p:cNvSpPr/>
          <p:nvPr/>
        </p:nvSpPr>
        <p:spPr>
          <a:xfrm>
            <a:off x="10334711"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Rounded Rectangle 32"/>
          <p:cNvSpPr/>
          <p:nvPr/>
        </p:nvSpPr>
        <p:spPr>
          <a:xfrm>
            <a:off x="10690311"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ounded Rectangle 33"/>
          <p:cNvSpPr/>
          <p:nvPr/>
        </p:nvSpPr>
        <p:spPr>
          <a:xfrm>
            <a:off x="11045911" y="2264387"/>
            <a:ext cx="180909" cy="2030290"/>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34"/>
          <p:cNvSpPr/>
          <p:nvPr/>
        </p:nvSpPr>
        <p:spPr>
          <a:xfrm>
            <a:off x="9272823" y="2724789"/>
            <a:ext cx="180909" cy="15698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Rounded Rectangle 35"/>
          <p:cNvSpPr/>
          <p:nvPr/>
        </p:nvSpPr>
        <p:spPr>
          <a:xfrm>
            <a:off x="9625967" y="2607828"/>
            <a:ext cx="180909" cy="16868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Rounded Rectangle 36"/>
          <p:cNvSpPr/>
          <p:nvPr/>
        </p:nvSpPr>
        <p:spPr>
          <a:xfrm>
            <a:off x="9979111" y="2984422"/>
            <a:ext cx="180909" cy="13102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Rounded Rectangle 37"/>
          <p:cNvSpPr/>
          <p:nvPr/>
        </p:nvSpPr>
        <p:spPr>
          <a:xfrm>
            <a:off x="10334711" y="2503221"/>
            <a:ext cx="180909" cy="17914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ounded Rectangle 38"/>
          <p:cNvSpPr/>
          <p:nvPr/>
        </p:nvSpPr>
        <p:spPr>
          <a:xfrm>
            <a:off x="10690311" y="3163041"/>
            <a:ext cx="180909" cy="11316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Rounded Rectangle 39"/>
          <p:cNvSpPr/>
          <p:nvPr/>
        </p:nvSpPr>
        <p:spPr>
          <a:xfrm>
            <a:off x="11045911" y="2790835"/>
            <a:ext cx="180909" cy="15038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1866321" y="1497599"/>
            <a:ext cx="2284691" cy="565939"/>
            <a:chOff x="1769311" y="1420023"/>
            <a:chExt cx="2166344" cy="536623"/>
          </a:xfrm>
        </p:grpSpPr>
        <p:grpSp>
          <p:nvGrpSpPr>
            <p:cNvPr id="45" name="Group 44"/>
            <p:cNvGrpSpPr/>
            <p:nvPr/>
          </p:nvGrpSpPr>
          <p:grpSpPr>
            <a:xfrm>
              <a:off x="1769311" y="1420023"/>
              <a:ext cx="510250" cy="509379"/>
              <a:chOff x="5162550" y="5164138"/>
              <a:chExt cx="930275" cy="928687"/>
            </a:xfrm>
            <a:solidFill>
              <a:schemeClr val="accent3"/>
            </a:solidFill>
          </p:grpSpPr>
          <p:sp>
            <p:nvSpPr>
              <p:cNvPr id="46" name="AutoShape 128"/>
              <p:cNvSpPr/>
              <p:nvPr/>
            </p:nvSpPr>
            <p:spPr bwMode="auto">
              <a:xfrm>
                <a:off x="5162550" y="5164138"/>
                <a:ext cx="930275"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29"/>
              <p:cNvSpPr/>
              <p:nvPr/>
            </p:nvSpPr>
            <p:spPr bwMode="auto">
              <a:xfrm>
                <a:off x="5743575" y="5280025"/>
                <a:ext cx="231775" cy="231775"/>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ectangle 47"/>
            <p:cNvSpPr/>
            <p:nvPr/>
          </p:nvSpPr>
          <p:spPr>
            <a:xfrm>
              <a:off x="2350025" y="1622922"/>
              <a:ext cx="1585630" cy="333724"/>
            </a:xfrm>
            <a:prstGeom prst="rect">
              <a:avLst/>
            </a:prstGeom>
          </p:spPr>
          <p:txBody>
            <a:bodyPr wrap="none">
              <a:spAutoFit/>
            </a:bodyPr>
            <a:lstStyle/>
            <a:p>
              <a:r>
                <a:rPr lang="en-US" sz="1685">
                  <a:latin typeface="Arial" panose="020B0604020202020204" pitchFamily="34" charset="0"/>
                  <a:ea typeface="微软雅黑" panose="020B0503020204020204" pitchFamily="34" charset="-122"/>
                  <a:sym typeface="Arial" panose="020B0604020202020204" pitchFamily="34" charset="0"/>
                </a:rPr>
                <a:t>Graphic Design</a:t>
              </a:r>
            </a:p>
          </p:txBody>
        </p:sp>
      </p:grpSp>
      <p:grpSp>
        <p:nvGrpSpPr>
          <p:cNvPr id="60" name="Group 59"/>
          <p:cNvGrpSpPr/>
          <p:nvPr/>
        </p:nvGrpSpPr>
        <p:grpSpPr>
          <a:xfrm>
            <a:off x="5483321" y="1496980"/>
            <a:ext cx="2062043" cy="561330"/>
            <a:chOff x="5198952" y="1419437"/>
            <a:chExt cx="1955230" cy="532253"/>
          </a:xfrm>
        </p:grpSpPr>
        <p:grpSp>
          <p:nvGrpSpPr>
            <p:cNvPr id="42" name="Group 41"/>
            <p:cNvGrpSpPr/>
            <p:nvPr/>
          </p:nvGrpSpPr>
          <p:grpSpPr>
            <a:xfrm>
              <a:off x="5198952" y="1419437"/>
              <a:ext cx="509379" cy="509379"/>
              <a:chOff x="7021513" y="5164138"/>
              <a:chExt cx="928687" cy="928687"/>
            </a:xfrm>
            <a:solidFill>
              <a:schemeClr val="accent4"/>
            </a:solidFill>
          </p:grpSpPr>
          <p:sp>
            <p:nvSpPr>
              <p:cNvPr id="43" name="AutoShape 126"/>
              <p:cNvSpPr/>
              <p:nvPr/>
            </p:nvSpPr>
            <p:spPr bwMode="auto">
              <a:xfrm>
                <a:off x="7021513"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127"/>
              <p:cNvSpPr/>
              <p:nvPr/>
            </p:nvSpPr>
            <p:spPr bwMode="auto">
              <a:xfrm>
                <a:off x="7397750" y="5308600"/>
                <a:ext cx="21907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Rectangle 48"/>
            <p:cNvSpPr/>
            <p:nvPr/>
          </p:nvSpPr>
          <p:spPr>
            <a:xfrm>
              <a:off x="5868654" y="1617965"/>
              <a:ext cx="1285528" cy="333725"/>
            </a:xfrm>
            <a:prstGeom prst="rect">
              <a:avLst/>
            </a:prstGeom>
          </p:spPr>
          <p:txBody>
            <a:bodyPr wrap="none">
              <a:spAutoFit/>
            </a:bodyPr>
            <a:lstStyle/>
            <a:p>
              <a:r>
                <a:rPr lang="en-US" sz="1685">
                  <a:latin typeface="Arial" panose="020B0604020202020204" pitchFamily="34" charset="0"/>
                  <a:ea typeface="微软雅黑" panose="020B0503020204020204" pitchFamily="34" charset="-122"/>
                  <a:sym typeface="Arial" panose="020B0604020202020204" pitchFamily="34" charset="0"/>
                </a:rPr>
                <a:t>Web Design</a:t>
              </a:r>
            </a:p>
          </p:txBody>
        </p:sp>
      </p:grpSp>
      <p:grpSp>
        <p:nvGrpSpPr>
          <p:cNvPr id="61" name="Group 60"/>
          <p:cNvGrpSpPr/>
          <p:nvPr/>
        </p:nvGrpSpPr>
        <p:grpSpPr>
          <a:xfrm>
            <a:off x="9269670" y="1496981"/>
            <a:ext cx="2043530" cy="559399"/>
            <a:chOff x="8789168" y="1419437"/>
            <a:chExt cx="1937676" cy="530422"/>
          </a:xfrm>
        </p:grpSpPr>
        <p:sp>
          <p:nvSpPr>
            <p:cNvPr id="41" name="AutoShape 112"/>
            <p:cNvSpPr/>
            <p:nvPr/>
          </p:nvSpPr>
          <p:spPr bwMode="auto">
            <a:xfrm>
              <a:off x="8789168" y="1419437"/>
              <a:ext cx="509379" cy="5102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9379848" y="1616134"/>
              <a:ext cx="1346996" cy="333725"/>
            </a:xfrm>
            <a:prstGeom prst="rect">
              <a:avLst/>
            </a:prstGeom>
          </p:spPr>
          <p:txBody>
            <a:bodyPr wrap="none">
              <a:spAutoFit/>
            </a:bodyPr>
            <a:lstStyle/>
            <a:p>
              <a:r>
                <a:rPr lang="en-US" sz="1685">
                  <a:latin typeface="Arial" panose="020B0604020202020204" pitchFamily="34" charset="0"/>
                  <a:ea typeface="微软雅黑" panose="020B0503020204020204" pitchFamily="34" charset="-122"/>
                  <a:sym typeface="Arial" panose="020B0604020202020204" pitchFamily="34" charset="0"/>
                </a:rPr>
                <a:t>Social Media</a:t>
              </a:r>
            </a:p>
          </p:txBody>
        </p:sp>
      </p:grpSp>
      <p:sp>
        <p:nvSpPr>
          <p:cNvPr id="52" name="Rectangle 51"/>
          <p:cNvSpPr/>
          <p:nvPr/>
        </p:nvSpPr>
        <p:spPr>
          <a:xfrm>
            <a:off x="1873501" y="4438072"/>
            <a:ext cx="1950889" cy="86808"/>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Group 61"/>
          <p:cNvGrpSpPr/>
          <p:nvPr/>
        </p:nvGrpSpPr>
        <p:grpSpPr>
          <a:xfrm>
            <a:off x="1670381" y="4520165"/>
            <a:ext cx="2242935" cy="1755972"/>
            <a:chOff x="1583521" y="4286022"/>
            <a:chExt cx="2126751" cy="1665014"/>
          </a:xfrm>
        </p:grpSpPr>
        <p:sp>
          <p:nvSpPr>
            <p:cNvPr id="54" name="TextBox 53"/>
            <p:cNvSpPr txBox="1"/>
            <p:nvPr/>
          </p:nvSpPr>
          <p:spPr>
            <a:xfrm>
              <a:off x="2278926" y="4286022"/>
              <a:ext cx="843886" cy="350201"/>
            </a:xfrm>
            <a:prstGeom prst="rect">
              <a:avLst/>
            </a:prstGeom>
            <a:noFill/>
          </p:spPr>
          <p:txBody>
            <a:bodyPr wrap="none" rtlCol="0">
              <a:spAutoFit/>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56.000</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1583521" y="4571391"/>
              <a:ext cx="2126751" cy="1379645"/>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a:t>
              </a:r>
            </a:p>
          </p:txBody>
        </p:sp>
      </p:grpSp>
      <p:grpSp>
        <p:nvGrpSpPr>
          <p:cNvPr id="63" name="Group 62"/>
          <p:cNvGrpSpPr/>
          <p:nvPr/>
        </p:nvGrpSpPr>
        <p:grpSpPr>
          <a:xfrm>
            <a:off x="5337298" y="4520165"/>
            <a:ext cx="2242935" cy="1755972"/>
            <a:chOff x="5060492" y="4286022"/>
            <a:chExt cx="2126751" cy="1665014"/>
          </a:xfrm>
        </p:grpSpPr>
        <p:sp>
          <p:nvSpPr>
            <p:cNvPr id="55" name="TextBox 54"/>
            <p:cNvSpPr txBox="1"/>
            <p:nvPr/>
          </p:nvSpPr>
          <p:spPr>
            <a:xfrm>
              <a:off x="5706327" y="4286022"/>
              <a:ext cx="843886" cy="350201"/>
            </a:xfrm>
            <a:prstGeom prst="rect">
              <a:avLst/>
            </a:prstGeom>
            <a:noFill/>
          </p:spPr>
          <p:txBody>
            <a:bodyPr wrap="none" rtlCol="0">
              <a:spAutoFit/>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68.000</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5060492" y="4571391"/>
              <a:ext cx="2126751" cy="1379645"/>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a:t>
              </a:r>
            </a:p>
          </p:txBody>
        </p:sp>
      </p:grpSp>
      <p:grpSp>
        <p:nvGrpSpPr>
          <p:cNvPr id="64" name="Group 63"/>
          <p:cNvGrpSpPr/>
          <p:nvPr/>
        </p:nvGrpSpPr>
        <p:grpSpPr>
          <a:xfrm>
            <a:off x="9123645" y="4520165"/>
            <a:ext cx="2242935" cy="1755972"/>
            <a:chOff x="8650707" y="4286022"/>
            <a:chExt cx="2126751" cy="1665014"/>
          </a:xfrm>
        </p:grpSpPr>
        <p:sp>
          <p:nvSpPr>
            <p:cNvPr id="56" name="TextBox 55"/>
            <p:cNvSpPr txBox="1"/>
            <p:nvPr/>
          </p:nvSpPr>
          <p:spPr>
            <a:xfrm>
              <a:off x="9231342" y="4286022"/>
              <a:ext cx="965483" cy="350201"/>
            </a:xfrm>
            <a:prstGeom prst="rect">
              <a:avLst/>
            </a:prstGeom>
            <a:noFill/>
          </p:spPr>
          <p:txBody>
            <a:bodyPr wrap="none" rtlCol="0">
              <a:spAutoFit/>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123.000</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8"/>
            <p:cNvSpPr txBox="1"/>
            <p:nvPr/>
          </p:nvSpPr>
          <p:spPr>
            <a:xfrm>
              <a:off x="8650707" y="4571391"/>
              <a:ext cx="2126751" cy="1379645"/>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a:t>
              </a:r>
            </a:p>
          </p:txBody>
        </p:sp>
      </p:grpSp>
      <p:sp>
        <p:nvSpPr>
          <p:cNvPr id="51" name="Rectangle 50"/>
          <p:cNvSpPr/>
          <p:nvPr/>
        </p:nvSpPr>
        <p:spPr>
          <a:xfrm>
            <a:off x="5483322" y="4438072"/>
            <a:ext cx="1950889" cy="86808"/>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9269670" y="4438072"/>
            <a:ext cx="1950889" cy="86808"/>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65"/>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文本框 66"/>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68" name="文本框 67"/>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1000"/>
                            </p:stCondLst>
                            <p:childTnLst>
                              <p:par>
                                <p:cTn id="48" presetID="47"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strVal val="#ppt_x"/>
                                          </p:val>
                                        </p:tav>
                                        <p:tav tm="100000">
                                          <p:val>
                                            <p:strVal val="#ppt_x"/>
                                          </p:val>
                                        </p:tav>
                                      </p:tavLst>
                                    </p:anim>
                                    <p:anim calcmode="lin" valueType="num">
                                      <p:cBhvr>
                                        <p:cTn id="52" dur="500" fill="hold"/>
                                        <p:tgtEl>
                                          <p:spTgt spid="60"/>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00"/>
                                        <p:tgtEl>
                                          <p:spTgt spid="2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down)">
                                      <p:cBhvr>
                                        <p:cTn id="89" dur="500"/>
                                        <p:tgtEl>
                                          <p:spTgt spid="28"/>
                                        </p:tgtEl>
                                      </p:cBhvr>
                                    </p:animEffect>
                                  </p:childTnLst>
                                </p:cTn>
                              </p:par>
                            </p:childTnLst>
                          </p:cTn>
                        </p:par>
                        <p:par>
                          <p:cTn id="90" fill="hold">
                            <p:stCondLst>
                              <p:cond delay="2000"/>
                            </p:stCondLst>
                            <p:childTnLst>
                              <p:par>
                                <p:cTn id="91" presetID="47" presetClass="entr" presetSubtype="0" fill="hold" nodeType="after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anim calcmode="lin" valueType="num">
                                      <p:cBhvr>
                                        <p:cTn id="94" dur="500" fill="hold"/>
                                        <p:tgtEl>
                                          <p:spTgt spid="61"/>
                                        </p:tgtEl>
                                        <p:attrNameLst>
                                          <p:attrName>ppt_x</p:attrName>
                                        </p:attrNameLst>
                                      </p:cBhvr>
                                      <p:tavLst>
                                        <p:tav tm="0">
                                          <p:val>
                                            <p:strVal val="#ppt_x"/>
                                          </p:val>
                                        </p:tav>
                                        <p:tav tm="100000">
                                          <p:val>
                                            <p:strVal val="#ppt_x"/>
                                          </p:val>
                                        </p:tav>
                                      </p:tavLst>
                                    </p:anim>
                                    <p:anim calcmode="lin" valueType="num">
                                      <p:cBhvr>
                                        <p:cTn id="95" dur="500" fill="hold"/>
                                        <p:tgtEl>
                                          <p:spTgt spid="61"/>
                                        </p:tgtEl>
                                        <p:attrNameLst>
                                          <p:attrName>ppt_y</p:attrName>
                                        </p:attrNameLst>
                                      </p:cBhvr>
                                      <p:tavLst>
                                        <p:tav tm="0">
                                          <p:val>
                                            <p:strVal val="#ppt_y-.1"/>
                                          </p:val>
                                        </p:tav>
                                        <p:tav tm="100000">
                                          <p:val>
                                            <p:strVal val="#ppt_y"/>
                                          </p:val>
                                        </p:tav>
                                      </p:tavLst>
                                    </p:anim>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00"/>
                                        <p:tgtEl>
                                          <p:spTgt spid="29"/>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500"/>
                                        <p:tgtEl>
                                          <p:spTgt spid="30"/>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down)">
                                      <p:cBhvr>
                                        <p:cTn id="105" dur="500"/>
                                        <p:tgtEl>
                                          <p:spTgt spid="31"/>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down)">
                                      <p:cBhvr>
                                        <p:cTn id="108" dur="500"/>
                                        <p:tgtEl>
                                          <p:spTgt spid="3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down)">
                                      <p:cBhvr>
                                        <p:cTn id="111" dur="500"/>
                                        <p:tgtEl>
                                          <p:spTgt spid="33"/>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500"/>
                                        <p:tgtEl>
                                          <p:spTgt spid="34"/>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down)">
                                      <p:cBhvr>
                                        <p:cTn id="117" dur="500"/>
                                        <p:tgtEl>
                                          <p:spTgt spid="35"/>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down)">
                                      <p:cBhvr>
                                        <p:cTn id="123" dur="500"/>
                                        <p:tgtEl>
                                          <p:spTgt spid="37"/>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wipe(down)">
                                      <p:cBhvr>
                                        <p:cTn id="126" dur="500"/>
                                        <p:tgtEl>
                                          <p:spTgt spid="38"/>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down)">
                                      <p:cBhvr>
                                        <p:cTn id="129" dur="500"/>
                                        <p:tgtEl>
                                          <p:spTgt spid="39"/>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down)">
                                      <p:cBhvr>
                                        <p:cTn id="132" dur="500"/>
                                        <p:tgtEl>
                                          <p:spTgt spid="40"/>
                                        </p:tgtEl>
                                      </p:cBhvr>
                                    </p:animEffect>
                                  </p:childTnLst>
                                </p:cTn>
                              </p:par>
                            </p:childTnLst>
                          </p:cTn>
                        </p:par>
                        <p:par>
                          <p:cTn id="133" fill="hold">
                            <p:stCondLst>
                              <p:cond delay="3000"/>
                            </p:stCondLst>
                            <p:childTnLst>
                              <p:par>
                                <p:cTn id="134" presetID="1" presetClass="entr" presetSubtype="0" fill="hold" grpId="0" nodeType="afterEffect">
                                  <p:stCondLst>
                                    <p:cond delay="0"/>
                                  </p:stCondLst>
                                  <p:childTnLst>
                                    <p:set>
                                      <p:cBhvr>
                                        <p:cTn id="135" dur="1" fill="hold">
                                          <p:stCondLst>
                                            <p:cond delay="0"/>
                                          </p:stCondLst>
                                        </p:cTn>
                                        <p:tgtEl>
                                          <p:spTgt spid="52"/>
                                        </p:tgtEl>
                                        <p:attrNameLst>
                                          <p:attrName>style.visibility</p:attrName>
                                        </p:attrNameLst>
                                      </p:cBhvr>
                                      <p:to>
                                        <p:strVal val="visible"/>
                                      </p:to>
                                    </p:set>
                                  </p:childTnLst>
                                </p:cTn>
                              </p:par>
                            </p:childTnLst>
                          </p:cTn>
                        </p:par>
                        <p:par>
                          <p:cTn id="136" fill="hold">
                            <p:stCondLst>
                              <p:cond delay="3000"/>
                            </p:stCondLst>
                            <p:childTnLst>
                              <p:par>
                                <p:cTn id="137" presetID="1" presetClass="entr" presetSubtype="0" fill="hold" nodeType="afterEffect">
                                  <p:stCondLst>
                                    <p:cond delay="0"/>
                                  </p:stCondLst>
                                  <p:childTnLst>
                                    <p:set>
                                      <p:cBhvr>
                                        <p:cTn id="138" dur="1" fill="hold">
                                          <p:stCondLst>
                                            <p:cond delay="0"/>
                                          </p:stCondLst>
                                        </p:cTn>
                                        <p:tgtEl>
                                          <p:spTgt spid="62"/>
                                        </p:tgtEl>
                                        <p:attrNameLst>
                                          <p:attrName>style.visibility</p:attrName>
                                        </p:attrNameLst>
                                      </p:cBhvr>
                                      <p:to>
                                        <p:strVal val="visible"/>
                                      </p:to>
                                    </p:set>
                                  </p:childTnLst>
                                </p:cTn>
                              </p:par>
                            </p:childTnLst>
                          </p:cTn>
                        </p:par>
                        <p:par>
                          <p:cTn id="139" fill="hold">
                            <p:stCondLst>
                              <p:cond delay="3000"/>
                            </p:stCondLst>
                            <p:childTnLst>
                              <p:par>
                                <p:cTn id="140" presetID="1"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childTnLst>
                                </p:cTn>
                              </p:par>
                            </p:childTnLst>
                          </p:cTn>
                        </p:par>
                        <p:par>
                          <p:cTn id="142" fill="hold">
                            <p:stCondLst>
                              <p:cond delay="3000"/>
                            </p:stCondLst>
                            <p:childTnLst>
                              <p:par>
                                <p:cTn id="143" presetID="42" presetClass="entr" presetSubtype="0" fill="hold" nodeType="after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fade">
                                      <p:cBhvr>
                                        <p:cTn id="145" dur="500"/>
                                        <p:tgtEl>
                                          <p:spTgt spid="63"/>
                                        </p:tgtEl>
                                      </p:cBhvr>
                                    </p:animEffect>
                                    <p:anim calcmode="lin" valueType="num">
                                      <p:cBhvr>
                                        <p:cTn id="146" dur="500" fill="hold"/>
                                        <p:tgtEl>
                                          <p:spTgt spid="63"/>
                                        </p:tgtEl>
                                        <p:attrNameLst>
                                          <p:attrName>ppt_x</p:attrName>
                                        </p:attrNameLst>
                                      </p:cBhvr>
                                      <p:tavLst>
                                        <p:tav tm="0">
                                          <p:val>
                                            <p:strVal val="#ppt_x"/>
                                          </p:val>
                                        </p:tav>
                                        <p:tav tm="100000">
                                          <p:val>
                                            <p:strVal val="#ppt_x"/>
                                          </p:val>
                                        </p:tav>
                                      </p:tavLst>
                                    </p:anim>
                                    <p:anim calcmode="lin" valueType="num">
                                      <p:cBhvr>
                                        <p:cTn id="147" dur="500" fill="hold"/>
                                        <p:tgtEl>
                                          <p:spTgt spid="63"/>
                                        </p:tgtEl>
                                        <p:attrNameLst>
                                          <p:attrName>ppt_y</p:attrName>
                                        </p:attrNameLst>
                                      </p:cBhvr>
                                      <p:tavLst>
                                        <p:tav tm="0">
                                          <p:val>
                                            <p:strVal val="#ppt_y+.1"/>
                                          </p:val>
                                        </p:tav>
                                        <p:tav tm="100000">
                                          <p:val>
                                            <p:strVal val="#ppt_y"/>
                                          </p:val>
                                        </p:tav>
                                      </p:tavLst>
                                    </p:anim>
                                  </p:childTnLst>
                                </p:cTn>
                              </p:par>
                            </p:childTnLst>
                          </p:cTn>
                        </p:par>
                        <p:par>
                          <p:cTn id="148" fill="hold">
                            <p:stCondLst>
                              <p:cond delay="3500"/>
                            </p:stCondLst>
                            <p:childTnLst>
                              <p:par>
                                <p:cTn id="149" presetID="1" presetClass="entr" presetSubtype="0" fill="hold" grpId="0" nodeType="after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childTnLst>
                          </p:cTn>
                        </p:par>
                        <p:par>
                          <p:cTn id="151" fill="hold">
                            <p:stCondLst>
                              <p:cond delay="3500"/>
                            </p:stCondLst>
                            <p:childTnLst>
                              <p:par>
                                <p:cTn id="152" presetID="42" presetClass="entr" presetSubtype="0" fill="hold" nodeType="after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anim calcmode="lin" valueType="num">
                                      <p:cBhvr>
                                        <p:cTn id="155" dur="500" fill="hold"/>
                                        <p:tgtEl>
                                          <p:spTgt spid="64"/>
                                        </p:tgtEl>
                                        <p:attrNameLst>
                                          <p:attrName>ppt_x</p:attrName>
                                        </p:attrNameLst>
                                      </p:cBhvr>
                                      <p:tavLst>
                                        <p:tav tm="0">
                                          <p:val>
                                            <p:strVal val="#ppt_x"/>
                                          </p:val>
                                        </p:tav>
                                        <p:tav tm="100000">
                                          <p:val>
                                            <p:strVal val="#ppt_x"/>
                                          </p:val>
                                        </p:tav>
                                      </p:tavLst>
                                    </p:anim>
                                    <p:anim calcmode="lin" valueType="num">
                                      <p:cBhvr>
                                        <p:cTn id="156"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2" grpId="0" animBg="1"/>
      <p:bldP spid="51"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161" y="2395369"/>
            <a:ext cx="2727160" cy="2441914"/>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73" tIns="64286" rIns="128573" bIns="64286" numCol="1" anchor="t" anchorCtr="0" compatLnSpc="1"/>
            <a:lstStyle/>
            <a:p>
              <a:endParaRPr lang="zh-CN" altLang="en-US"/>
            </a:p>
          </p:txBody>
        </p:sp>
      </p:grpSp>
      <p:sp>
        <p:nvSpPr>
          <p:cNvPr id="21" name="矩形 20"/>
          <p:cNvSpPr/>
          <p:nvPr/>
        </p:nvSpPr>
        <p:spPr>
          <a:xfrm>
            <a:off x="6232233" y="3103092"/>
            <a:ext cx="3371169" cy="677108"/>
          </a:xfrm>
          <a:prstGeom prst="rect">
            <a:avLst/>
          </a:prstGeom>
        </p:spPr>
        <p:txBody>
          <a:bodyPr wrap="square" lIns="0" tIns="0" rIns="0" bIns="0">
            <a:spAutoFit/>
          </a:bodyPr>
          <a:lstStyle/>
          <a:p>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22" name="TextBox 11"/>
          <p:cNvSpPr txBox="1"/>
          <p:nvPr/>
        </p:nvSpPr>
        <p:spPr>
          <a:xfrm>
            <a:off x="6136988"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591"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88"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591"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20137" y="2687703"/>
            <a:ext cx="1713208"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03</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descr="laptop.png"/>
          <p:cNvPicPr>
            <a:picLocks noChangeAspect="1"/>
          </p:cNvPicPr>
          <p:nvPr/>
        </p:nvPicPr>
        <p:blipFill>
          <a:blip r:embed="rId3" cstate="email"/>
          <a:srcRect/>
          <a:stretch>
            <a:fillRect/>
          </a:stretch>
        </p:blipFill>
        <p:spPr bwMode="auto">
          <a:xfrm>
            <a:off x="7026237" y="3891735"/>
            <a:ext cx="4179701" cy="226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6195" name="Picture 3" descr="laptop.png"/>
          <p:cNvPicPr>
            <a:picLocks noChangeAspect="1"/>
          </p:cNvPicPr>
          <p:nvPr/>
        </p:nvPicPr>
        <p:blipFill>
          <a:blip r:embed="rId3" cstate="email"/>
          <a:srcRect/>
          <a:stretch>
            <a:fillRect/>
          </a:stretch>
        </p:blipFill>
        <p:spPr bwMode="auto">
          <a:xfrm>
            <a:off x="1705551" y="3891735"/>
            <a:ext cx="4180539" cy="226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6198" name="AutoShape 6"/>
          <p:cNvSpPr/>
          <p:nvPr/>
        </p:nvSpPr>
        <p:spPr bwMode="auto">
          <a:xfrm>
            <a:off x="5393030" y="2360657"/>
            <a:ext cx="2071853" cy="678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randomised</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which</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don't look even random</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36200" name="AutoShape 8"/>
          <p:cNvSpPr/>
          <p:nvPr/>
        </p:nvSpPr>
        <p:spPr bwMode="auto">
          <a:xfrm>
            <a:off x="9080510" y="2831951"/>
            <a:ext cx="2071853" cy="678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randomised</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which</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don't look even random</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36201" name="AutoShape 9"/>
          <p:cNvSpPr/>
          <p:nvPr/>
        </p:nvSpPr>
        <p:spPr bwMode="auto">
          <a:xfrm>
            <a:off x="9080510" y="2519708"/>
            <a:ext cx="1512662" cy="263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Add Title Here</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36202" name="AutoShape 10"/>
          <p:cNvSpPr/>
          <p:nvPr/>
        </p:nvSpPr>
        <p:spPr bwMode="auto">
          <a:xfrm>
            <a:off x="1705551" y="2879667"/>
            <a:ext cx="2071853" cy="678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randomised</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which</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don't look even random</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36203" name="AutoShape 11"/>
          <p:cNvSpPr/>
          <p:nvPr/>
        </p:nvSpPr>
        <p:spPr bwMode="auto">
          <a:xfrm>
            <a:off x="2264742" y="2567424"/>
            <a:ext cx="1512662" cy="262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Add Title Here</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pic>
        <p:nvPicPr>
          <p:cNvPr id="136197" name="Picture 5" descr="laptop.png"/>
          <p:cNvPicPr>
            <a:picLocks noChangeAspect="1"/>
          </p:cNvPicPr>
          <p:nvPr/>
        </p:nvPicPr>
        <p:blipFill>
          <a:blip r:embed="rId4" cstate="email"/>
          <a:srcRect/>
          <a:stretch>
            <a:fillRect/>
          </a:stretch>
        </p:blipFill>
        <p:spPr bwMode="auto">
          <a:xfrm>
            <a:off x="3515388" y="3354309"/>
            <a:ext cx="5853926" cy="31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矩形 12"/>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16" name="文本框 15"/>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6202"/>
                                        </p:tgtEl>
                                        <p:attrNameLst>
                                          <p:attrName>style.visibility</p:attrName>
                                        </p:attrNameLst>
                                      </p:cBhvr>
                                      <p:to>
                                        <p:strVal val="visible"/>
                                      </p:to>
                                    </p:set>
                                    <p:animEffect transition="in" filter="randombar(horizontal)">
                                      <p:cBhvr>
                                        <p:cTn id="7" dur="500"/>
                                        <p:tgtEl>
                                          <p:spTgt spid="13620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animEffect transition="in" filter="randombar(horizontal)">
                                      <p:cBhvr>
                                        <p:cTn id="10" dur="500"/>
                                        <p:tgtEl>
                                          <p:spTgt spid="13620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6198"/>
                                        </p:tgtEl>
                                        <p:attrNameLst>
                                          <p:attrName>style.visibility</p:attrName>
                                        </p:attrNameLst>
                                      </p:cBhvr>
                                      <p:to>
                                        <p:strVal val="visible"/>
                                      </p:to>
                                    </p:set>
                                    <p:animEffect transition="in" filter="randombar(horizontal)">
                                      <p:cBhvr>
                                        <p:cTn id="13" dur="500"/>
                                        <p:tgtEl>
                                          <p:spTgt spid="13619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6200"/>
                                        </p:tgtEl>
                                        <p:attrNameLst>
                                          <p:attrName>style.visibility</p:attrName>
                                        </p:attrNameLst>
                                      </p:cBhvr>
                                      <p:to>
                                        <p:strVal val="visible"/>
                                      </p:to>
                                    </p:set>
                                    <p:animEffect transition="in" filter="randombar(horizontal)">
                                      <p:cBhvr>
                                        <p:cTn id="16" dur="500"/>
                                        <p:tgtEl>
                                          <p:spTgt spid="13620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6201"/>
                                        </p:tgtEl>
                                        <p:attrNameLst>
                                          <p:attrName>style.visibility</p:attrName>
                                        </p:attrNameLst>
                                      </p:cBhvr>
                                      <p:to>
                                        <p:strVal val="visible"/>
                                      </p:to>
                                    </p:set>
                                    <p:animEffect transition="in" filter="randombar(horizontal)">
                                      <p:cBhvr>
                                        <p:cTn id="19" dur="500"/>
                                        <p:tgtEl>
                                          <p:spTgt spid="13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36200" grpId="0"/>
      <p:bldP spid="136201" grpId="0"/>
      <p:bldP spid="136202" grpId="0"/>
      <p:bldP spid="1362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AutoShape 5"/>
          <p:cNvSpPr/>
          <p:nvPr/>
        </p:nvSpPr>
        <p:spPr bwMode="auto">
          <a:xfrm>
            <a:off x="5369591" y="3470668"/>
            <a:ext cx="2111197" cy="1238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34975">
              <a:lnSpc>
                <a:spcPct val="90000"/>
              </a:lnSpc>
              <a:defRPr/>
            </a:pPr>
            <a:r>
              <a:rPr lang="en-US" sz="2635"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MAIN KEYWORD</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14" name="AutoShape 6"/>
          <p:cNvSpPr/>
          <p:nvPr/>
        </p:nvSpPr>
        <p:spPr bwMode="auto">
          <a:xfrm>
            <a:off x="4701575" y="1962192"/>
            <a:ext cx="2939938" cy="882316"/>
          </a:xfrm>
          <a:prstGeom prst="rightArrow">
            <a:avLst>
              <a:gd name="adj1" fmla="val 45722"/>
              <a:gd name="adj2" fmla="val 66765"/>
            </a:avLst>
          </a:prstGeom>
          <a:solidFill>
            <a:schemeClr val="accent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defRPr/>
            </a:pPr>
            <a:endParaRPr lang="en-US" dirty="0">
              <a:solidFill>
                <a:srgbClr val="FFD300"/>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15" name="AutoShape 7"/>
          <p:cNvSpPr/>
          <p:nvPr/>
        </p:nvSpPr>
        <p:spPr bwMode="auto">
          <a:xfrm rot="5400000">
            <a:off x="6716086" y="3208233"/>
            <a:ext cx="2855390" cy="882316"/>
          </a:xfrm>
          <a:prstGeom prst="rightArrow">
            <a:avLst>
              <a:gd name="adj1" fmla="val 45722"/>
              <a:gd name="adj2" fmla="val 66748"/>
            </a:avLst>
          </a:pr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defRPr/>
            </a:pPr>
            <a:endParaRPr lang="en-US" dirty="0">
              <a:solidFill>
                <a:srgbClr val="FF7E79"/>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16" name="AutoShape 8"/>
          <p:cNvSpPr/>
          <p:nvPr/>
        </p:nvSpPr>
        <p:spPr bwMode="auto">
          <a:xfrm flipH="1">
            <a:off x="5225608" y="5171680"/>
            <a:ext cx="2540636" cy="882316"/>
          </a:xfrm>
          <a:prstGeom prst="rightArrow">
            <a:avLst>
              <a:gd name="adj1" fmla="val 45722"/>
              <a:gd name="adj2" fmla="val 66735"/>
            </a:avLst>
          </a:prstGeom>
          <a:solidFill>
            <a:schemeClr val="accent3">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defRPr/>
            </a:pPr>
            <a:endParaRPr lang="en-US" dirty="0">
              <a:solidFill>
                <a:srgbClr val="FFD300"/>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17" name="AutoShape 9"/>
          <p:cNvSpPr/>
          <p:nvPr/>
        </p:nvSpPr>
        <p:spPr bwMode="auto">
          <a:xfrm rot="16200000">
            <a:off x="3368475" y="3831882"/>
            <a:ext cx="2674573" cy="882316"/>
          </a:xfrm>
          <a:prstGeom prst="rightArrow">
            <a:avLst>
              <a:gd name="adj1" fmla="val 45722"/>
              <a:gd name="adj2" fmla="val 66773"/>
            </a:avLst>
          </a:pr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defRPr/>
            </a:pPr>
            <a:endParaRPr lang="en-US" dirty="0">
              <a:solidFill>
                <a:srgbClr val="FFD300"/>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18" name="AutoShape 10"/>
          <p:cNvSpPr/>
          <p:nvPr/>
        </p:nvSpPr>
        <p:spPr bwMode="auto">
          <a:xfrm>
            <a:off x="7641514" y="1901082"/>
            <a:ext cx="1005372" cy="1005372"/>
          </a:xfrm>
          <a:custGeom>
            <a:avLst/>
            <a:gdLst>
              <a:gd name="T0" fmla="*/ 953294 w 21600"/>
              <a:gd name="T1" fmla="*/ 953294 h 21600"/>
              <a:gd name="T2" fmla="*/ 953294 w 21600"/>
              <a:gd name="T3" fmla="*/ 953294 h 21600"/>
              <a:gd name="T4" fmla="*/ 953294 w 21600"/>
              <a:gd name="T5" fmla="*/ 953294 h 21600"/>
              <a:gd name="T6" fmla="*/ 953294 w 21600"/>
              <a:gd name="T7" fmla="*/ 953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2"/>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19" name="AutoShape 11"/>
          <p:cNvSpPr/>
          <p:nvPr/>
        </p:nvSpPr>
        <p:spPr bwMode="auto">
          <a:xfrm>
            <a:off x="4200146" y="1897734"/>
            <a:ext cx="1012068" cy="1011232"/>
          </a:xfrm>
          <a:custGeom>
            <a:avLst/>
            <a:gdLst>
              <a:gd name="T0" fmla="*/ 959644 w 21600"/>
              <a:gd name="T1" fmla="*/ 958850 h 21600"/>
              <a:gd name="T2" fmla="*/ 959644 w 21600"/>
              <a:gd name="T3" fmla="*/ 958850 h 21600"/>
              <a:gd name="T4" fmla="*/ 959644 w 21600"/>
              <a:gd name="T5" fmla="*/ 958850 h 21600"/>
              <a:gd name="T6" fmla="*/ 959644 w 21600"/>
              <a:gd name="T7" fmla="*/ 958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20" name="AutoShape 12"/>
          <p:cNvSpPr/>
          <p:nvPr/>
        </p:nvSpPr>
        <p:spPr bwMode="auto">
          <a:xfrm>
            <a:off x="4201820" y="5108059"/>
            <a:ext cx="1008720" cy="1007883"/>
          </a:xfrm>
          <a:custGeom>
            <a:avLst/>
            <a:gdLst>
              <a:gd name="T0" fmla="*/ 956469 w 21600"/>
              <a:gd name="T1" fmla="*/ 955675 h 21600"/>
              <a:gd name="T2" fmla="*/ 956469 w 21600"/>
              <a:gd name="T3" fmla="*/ 955675 h 21600"/>
              <a:gd name="T4" fmla="*/ 956469 w 21600"/>
              <a:gd name="T5" fmla="*/ 955675 h 21600"/>
              <a:gd name="T6" fmla="*/ 956469 w 21600"/>
              <a:gd name="T7" fmla="*/ 9556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21" name="AutoShape 13"/>
          <p:cNvSpPr/>
          <p:nvPr/>
        </p:nvSpPr>
        <p:spPr bwMode="auto">
          <a:xfrm flipH="1">
            <a:off x="7638165" y="5106385"/>
            <a:ext cx="1012069" cy="1012069"/>
          </a:xfrm>
          <a:custGeom>
            <a:avLst/>
            <a:gdLst>
              <a:gd name="T0" fmla="*/ 959644 w 21600"/>
              <a:gd name="T1" fmla="*/ 959644 h 21600"/>
              <a:gd name="T2" fmla="*/ 959644 w 21600"/>
              <a:gd name="T3" fmla="*/ 959644 h 21600"/>
              <a:gd name="T4" fmla="*/ 959644 w 21600"/>
              <a:gd name="T5" fmla="*/ 959644 h 21600"/>
              <a:gd name="T6" fmla="*/ 959644 w 21600"/>
              <a:gd name="T7" fmla="*/ 959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chemeClr val="accent3"/>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22" name="AutoShape 14"/>
          <p:cNvSpPr/>
          <p:nvPr/>
        </p:nvSpPr>
        <p:spPr bwMode="auto">
          <a:xfrm>
            <a:off x="9287276" y="1866760"/>
            <a:ext cx="1246555" cy="325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ctr"/>
          <a:lstStyle/>
          <a:p>
            <a:pPr algn="l">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Photography</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3" name="AutoShape 15"/>
          <p:cNvSpPr/>
          <p:nvPr/>
        </p:nvSpPr>
        <p:spPr bwMode="auto">
          <a:xfrm>
            <a:off x="9287276" y="2192397"/>
            <a:ext cx="2648623" cy="714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dolour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siamet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shame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vearan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clarke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don't look even slightly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beration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humour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4" name="AutoShape 16"/>
          <p:cNvSpPr/>
          <p:nvPr/>
        </p:nvSpPr>
        <p:spPr bwMode="auto">
          <a:xfrm>
            <a:off x="9287276" y="5077086"/>
            <a:ext cx="1246555" cy="325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ctr"/>
          <a:lstStyle/>
          <a:p>
            <a:pPr algn="l">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Photography</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5" name="AutoShape 17"/>
          <p:cNvSpPr/>
          <p:nvPr/>
        </p:nvSpPr>
        <p:spPr bwMode="auto">
          <a:xfrm>
            <a:off x="9287276" y="5402723"/>
            <a:ext cx="2648623" cy="714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dolour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siamet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shame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vearan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clarke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don't look even slightly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beration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humour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6" name="AutoShape 18"/>
          <p:cNvSpPr/>
          <p:nvPr/>
        </p:nvSpPr>
        <p:spPr bwMode="auto">
          <a:xfrm>
            <a:off x="2540944" y="1889363"/>
            <a:ext cx="1257388" cy="325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ctr"/>
          <a:lstStyle/>
          <a:p>
            <a:pPr algn="r">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Photography</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7" name="AutoShape 19"/>
          <p:cNvSpPr/>
          <p:nvPr/>
        </p:nvSpPr>
        <p:spPr bwMode="auto">
          <a:xfrm>
            <a:off x="1149708" y="2214999"/>
            <a:ext cx="2648623" cy="714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dolour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siamet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shame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vearan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clarke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don't look even slightly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beration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humour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8" name="AutoShape 20"/>
          <p:cNvSpPr/>
          <p:nvPr/>
        </p:nvSpPr>
        <p:spPr bwMode="auto">
          <a:xfrm>
            <a:off x="2540944" y="5092991"/>
            <a:ext cx="1257388" cy="325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ctr"/>
          <a:lstStyle/>
          <a:p>
            <a:pPr algn="r">
              <a:defRPr/>
            </a:pPr>
            <a:r>
              <a:rPr lang="en-US" sz="137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Photography</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29" name="AutoShape 21"/>
          <p:cNvSpPr/>
          <p:nvPr/>
        </p:nvSpPr>
        <p:spPr bwMode="auto">
          <a:xfrm>
            <a:off x="1149708" y="5418628"/>
            <a:ext cx="2648623" cy="714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dolour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siamet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shame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vearan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clarke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words which don't look even slightly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beration</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humour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94230" name="AutoShape 22"/>
          <p:cNvSpPr/>
          <p:nvPr/>
        </p:nvSpPr>
        <p:spPr bwMode="auto">
          <a:xfrm>
            <a:off x="4483089" y="5471366"/>
            <a:ext cx="446181" cy="282944"/>
          </a:xfrm>
          <a:custGeom>
            <a:avLst/>
            <a:gdLst>
              <a:gd name="T0" fmla="*/ 423069 w 21130"/>
              <a:gd name="T1" fmla="*/ 277909 h 21219"/>
              <a:gd name="T2" fmla="*/ 423069 w 21130"/>
              <a:gd name="T3" fmla="*/ 277909 h 21219"/>
              <a:gd name="T4" fmla="*/ 423069 w 21130"/>
              <a:gd name="T5" fmla="*/ 277909 h 21219"/>
              <a:gd name="T6" fmla="*/ 423069 w 21130"/>
              <a:gd name="T7" fmla="*/ 277909 h 212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219">
                <a:moveTo>
                  <a:pt x="703" y="20557"/>
                </a:moveTo>
                <a:cubicBezTo>
                  <a:pt x="-104" y="19543"/>
                  <a:pt x="-243" y="17647"/>
                  <a:pt x="425" y="16369"/>
                </a:cubicBezTo>
                <a:lnTo>
                  <a:pt x="5769" y="5878"/>
                </a:lnTo>
                <a:cubicBezTo>
                  <a:pt x="6353" y="4732"/>
                  <a:pt x="7383" y="4424"/>
                  <a:pt x="8191" y="5173"/>
                </a:cubicBezTo>
                <a:lnTo>
                  <a:pt x="13284" y="9889"/>
                </a:lnTo>
                <a:lnTo>
                  <a:pt x="17794" y="1073"/>
                </a:lnTo>
                <a:cubicBezTo>
                  <a:pt x="18434" y="-161"/>
                  <a:pt x="19631" y="-381"/>
                  <a:pt x="20438" y="676"/>
                </a:cubicBezTo>
                <a:cubicBezTo>
                  <a:pt x="21245" y="1690"/>
                  <a:pt x="21357" y="3586"/>
                  <a:pt x="20716" y="4864"/>
                </a:cubicBezTo>
                <a:lnTo>
                  <a:pt x="15205" y="15620"/>
                </a:lnTo>
                <a:cubicBezTo>
                  <a:pt x="14621" y="16722"/>
                  <a:pt x="13590" y="17031"/>
                  <a:pt x="12783" y="16282"/>
                </a:cubicBezTo>
                <a:lnTo>
                  <a:pt x="7689" y="11608"/>
                </a:lnTo>
                <a:lnTo>
                  <a:pt x="3347" y="20116"/>
                </a:lnTo>
                <a:cubicBezTo>
                  <a:pt x="2958" y="20866"/>
                  <a:pt x="2429" y="21219"/>
                  <a:pt x="1872" y="21219"/>
                </a:cubicBezTo>
                <a:cubicBezTo>
                  <a:pt x="1454" y="21219"/>
                  <a:pt x="1037" y="20998"/>
                  <a:pt x="703" y="20557"/>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31" name="AutoShape 23"/>
          <p:cNvSpPr/>
          <p:nvPr/>
        </p:nvSpPr>
        <p:spPr bwMode="auto">
          <a:xfrm>
            <a:off x="4541687" y="2230904"/>
            <a:ext cx="319777" cy="349076"/>
          </a:xfrm>
          <a:custGeom>
            <a:avLst/>
            <a:gdLst>
              <a:gd name="T0" fmla="*/ 303213 w 21600"/>
              <a:gd name="T1" fmla="*/ 330994 h 21600"/>
              <a:gd name="T2" fmla="*/ 303213 w 21600"/>
              <a:gd name="T3" fmla="*/ 330994 h 21600"/>
              <a:gd name="T4" fmla="*/ 303213 w 21600"/>
              <a:gd name="T5" fmla="*/ 330994 h 21600"/>
              <a:gd name="T6" fmla="*/ 303213 w 21600"/>
              <a:gd name="T7" fmla="*/ 3309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5882" y="21599"/>
                </a:lnTo>
                <a:lnTo>
                  <a:pt x="15882" y="0"/>
                </a:lnTo>
                <a:lnTo>
                  <a:pt x="21599" y="0"/>
                </a:lnTo>
                <a:cubicBezTo>
                  <a:pt x="21599" y="0"/>
                  <a:pt x="21599" y="21599"/>
                  <a:pt x="21599" y="21599"/>
                </a:cubicBezTo>
                <a:close/>
                <a:moveTo>
                  <a:pt x="13658" y="21599"/>
                </a:moveTo>
                <a:lnTo>
                  <a:pt x="7941" y="21599"/>
                </a:lnTo>
                <a:lnTo>
                  <a:pt x="7941" y="9983"/>
                </a:lnTo>
                <a:lnTo>
                  <a:pt x="13658" y="9983"/>
                </a:lnTo>
                <a:cubicBezTo>
                  <a:pt x="13658" y="9983"/>
                  <a:pt x="13658" y="21599"/>
                  <a:pt x="13658" y="21599"/>
                </a:cubicBezTo>
                <a:close/>
                <a:moveTo>
                  <a:pt x="5717" y="21599"/>
                </a:moveTo>
                <a:lnTo>
                  <a:pt x="0" y="21599"/>
                </a:lnTo>
                <a:lnTo>
                  <a:pt x="0" y="5990"/>
                </a:lnTo>
                <a:lnTo>
                  <a:pt x="5717" y="5990"/>
                </a:lnTo>
                <a:cubicBezTo>
                  <a:pt x="5717" y="5990"/>
                  <a:pt x="5717" y="21599"/>
                  <a:pt x="5717" y="2159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32" name="AutoShape 24"/>
          <p:cNvSpPr/>
          <p:nvPr/>
        </p:nvSpPr>
        <p:spPr bwMode="auto">
          <a:xfrm>
            <a:off x="7963802" y="5432022"/>
            <a:ext cx="360795" cy="360795"/>
          </a:xfrm>
          <a:custGeom>
            <a:avLst/>
            <a:gdLst>
              <a:gd name="T0" fmla="*/ 342106 w 21600"/>
              <a:gd name="T1" fmla="*/ 342106 h 21600"/>
              <a:gd name="T2" fmla="*/ 342106 w 21600"/>
              <a:gd name="T3" fmla="*/ 342106 h 21600"/>
              <a:gd name="T4" fmla="*/ 342106 w 21600"/>
              <a:gd name="T5" fmla="*/ 342106 h 21600"/>
              <a:gd name="T6" fmla="*/ 342106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599" y="4150"/>
                  <a:pt x="21599" y="9322"/>
                </a:cubicBezTo>
                <a:cubicBezTo>
                  <a:pt x="21599" y="9357"/>
                  <a:pt x="21599" y="9392"/>
                  <a:pt x="21599" y="9427"/>
                </a:cubicBezTo>
                <a:cubicBezTo>
                  <a:pt x="21599"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233" name="AutoShape 25"/>
          <p:cNvSpPr/>
          <p:nvPr/>
        </p:nvSpPr>
        <p:spPr bwMode="auto">
          <a:xfrm>
            <a:off x="7977196" y="2222533"/>
            <a:ext cx="334008" cy="357447"/>
          </a:xfrm>
          <a:custGeom>
            <a:avLst/>
            <a:gdLst>
              <a:gd name="T0" fmla="*/ 316706 w 21600"/>
              <a:gd name="T1" fmla="*/ 338931 h 21600"/>
              <a:gd name="T2" fmla="*/ 316706 w 21600"/>
              <a:gd name="T3" fmla="*/ 338931 h 21600"/>
              <a:gd name="T4" fmla="*/ 316706 w 21600"/>
              <a:gd name="T5" fmla="*/ 338931 h 21600"/>
              <a:gd name="T6" fmla="*/ 316706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599" y="17976"/>
                </a:moveTo>
                <a:cubicBezTo>
                  <a:pt x="21599" y="20463"/>
                  <a:pt x="14805" y="21600"/>
                  <a:pt x="10781" y="21600"/>
                </a:cubicBezTo>
                <a:cubicBezTo>
                  <a:pt x="6756" y="21600"/>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599" y="17585"/>
                  <a:pt x="21599" y="1797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26" name="文本框 25"/>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wipe(down)">
                                      <p:cBhvr>
                                        <p:cTn id="7" dur="500"/>
                                        <p:tgtEl>
                                          <p:spTgt spid="94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214"/>
                                        </p:tgtEl>
                                        <p:attrNameLst>
                                          <p:attrName>style.visibility</p:attrName>
                                        </p:attrNameLst>
                                      </p:cBhvr>
                                      <p:to>
                                        <p:strVal val="visible"/>
                                      </p:to>
                                    </p:set>
                                    <p:animEffect transition="in" filter="wipe(left)">
                                      <p:cBhvr>
                                        <p:cTn id="11" dur="500"/>
                                        <p:tgtEl>
                                          <p:spTgt spid="942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4215"/>
                                        </p:tgtEl>
                                        <p:attrNameLst>
                                          <p:attrName>style.visibility</p:attrName>
                                        </p:attrNameLst>
                                      </p:cBhvr>
                                      <p:to>
                                        <p:strVal val="visible"/>
                                      </p:to>
                                    </p:set>
                                    <p:animEffect transition="in" filter="wipe(up)">
                                      <p:cBhvr>
                                        <p:cTn id="15" dur="500"/>
                                        <p:tgtEl>
                                          <p:spTgt spid="9421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4216"/>
                                        </p:tgtEl>
                                        <p:attrNameLst>
                                          <p:attrName>style.visibility</p:attrName>
                                        </p:attrNameLst>
                                      </p:cBhvr>
                                      <p:to>
                                        <p:strVal val="visible"/>
                                      </p:to>
                                    </p:set>
                                    <p:animEffect transition="in" filter="wipe(right)">
                                      <p:cBhvr>
                                        <p:cTn id="19" dur="500"/>
                                        <p:tgtEl>
                                          <p:spTgt spid="942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4217"/>
                                        </p:tgtEl>
                                        <p:attrNameLst>
                                          <p:attrName>style.visibility</p:attrName>
                                        </p:attrNameLst>
                                      </p:cBhvr>
                                      <p:to>
                                        <p:strVal val="visible"/>
                                      </p:to>
                                    </p:set>
                                    <p:animEffect transition="in" filter="wipe(down)">
                                      <p:cBhvr>
                                        <p:cTn id="23" dur="5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4" grpId="0" animBg="1" autoUpdateAnimBg="0"/>
      <p:bldP spid="94215" grpId="0" animBg="1" autoUpdateAnimBg="0"/>
      <p:bldP spid="94216" grpId="0" animBg="1" autoUpdateAnimBg="0"/>
      <p:bldP spid="942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a:off x="4951450" y="2076690"/>
            <a:ext cx="0" cy="345402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47" idx="1"/>
          </p:cNvCxnSpPr>
          <p:nvPr/>
        </p:nvCxnSpPr>
        <p:spPr>
          <a:xfrm>
            <a:off x="7980562" y="2123118"/>
            <a:ext cx="0" cy="34076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0" name="TextBox 30"/>
          <p:cNvSpPr txBox="1">
            <a:spLocks noChangeArrowheads="1"/>
          </p:cNvSpPr>
          <p:nvPr/>
        </p:nvSpPr>
        <p:spPr bwMode="auto">
          <a:xfrm>
            <a:off x="2315561" y="4665962"/>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1" name="TextBox 30"/>
          <p:cNvSpPr txBox="1">
            <a:spLocks noChangeArrowheads="1"/>
          </p:cNvSpPr>
          <p:nvPr/>
        </p:nvSpPr>
        <p:spPr bwMode="auto">
          <a:xfrm>
            <a:off x="5265854" y="4654115"/>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2" name="TextBox 30"/>
          <p:cNvSpPr txBox="1">
            <a:spLocks noChangeArrowheads="1"/>
          </p:cNvSpPr>
          <p:nvPr/>
        </p:nvSpPr>
        <p:spPr bwMode="auto">
          <a:xfrm>
            <a:off x="8303006" y="4654213"/>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3" name="TextBox 31"/>
          <p:cNvSpPr txBox="1">
            <a:spLocks noChangeArrowheads="1"/>
          </p:cNvSpPr>
          <p:nvPr/>
        </p:nvSpPr>
        <p:spPr bwMode="auto">
          <a:xfrm>
            <a:off x="1959542" y="1878141"/>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Twitter</a:t>
            </a:r>
          </a:p>
        </p:txBody>
      </p:sp>
      <p:sp>
        <p:nvSpPr>
          <p:cNvPr id="244" name="Rounded Rectangle 243"/>
          <p:cNvSpPr/>
          <p:nvPr/>
        </p:nvSpPr>
        <p:spPr>
          <a:xfrm>
            <a:off x="2498410" y="2329653"/>
            <a:ext cx="2006991" cy="578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TextBox 31"/>
          <p:cNvSpPr txBox="1">
            <a:spLocks noChangeArrowheads="1"/>
          </p:cNvSpPr>
          <p:nvPr/>
        </p:nvSpPr>
        <p:spPr bwMode="auto">
          <a:xfrm>
            <a:off x="4934510" y="1894369"/>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Facebook</a:t>
            </a:r>
          </a:p>
        </p:txBody>
      </p:sp>
      <p:sp>
        <p:nvSpPr>
          <p:cNvPr id="246" name="Rounded Rectangle 245"/>
          <p:cNvSpPr/>
          <p:nvPr/>
        </p:nvSpPr>
        <p:spPr>
          <a:xfrm>
            <a:off x="5461629" y="2345881"/>
            <a:ext cx="2006991" cy="578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TextBox 31"/>
          <p:cNvSpPr txBox="1">
            <a:spLocks noChangeArrowheads="1"/>
          </p:cNvSpPr>
          <p:nvPr/>
        </p:nvSpPr>
        <p:spPr bwMode="auto">
          <a:xfrm>
            <a:off x="7980562" y="1894369"/>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Instagram</a:t>
            </a:r>
          </a:p>
        </p:txBody>
      </p:sp>
      <p:sp>
        <p:nvSpPr>
          <p:cNvPr id="248" name="Rounded Rectangle 247"/>
          <p:cNvSpPr/>
          <p:nvPr/>
        </p:nvSpPr>
        <p:spPr>
          <a:xfrm>
            <a:off x="8519430" y="2345881"/>
            <a:ext cx="2006991" cy="578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Oval 255"/>
          <p:cNvSpPr>
            <a:spLocks noChangeArrowheads="1"/>
          </p:cNvSpPr>
          <p:nvPr/>
        </p:nvSpPr>
        <p:spPr bwMode="auto">
          <a:xfrm>
            <a:off x="2505723" y="2561101"/>
            <a:ext cx="2031629" cy="2035752"/>
          </a:xfrm>
          <a:prstGeom prst="ellipse">
            <a:avLst/>
          </a:prstGeom>
          <a:solidFill>
            <a:srgbClr val="19232E"/>
          </a:solidFill>
          <a:ln>
            <a:noFill/>
          </a:ln>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Oval 256"/>
          <p:cNvSpPr>
            <a:spLocks noChangeArrowheads="1"/>
          </p:cNvSpPr>
          <p:nvPr/>
        </p:nvSpPr>
        <p:spPr bwMode="auto">
          <a:xfrm>
            <a:off x="2673678" y="2729102"/>
            <a:ext cx="1699311" cy="169975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257"/>
          <p:cNvSpPr/>
          <p:nvPr/>
        </p:nvSpPr>
        <p:spPr bwMode="auto">
          <a:xfrm>
            <a:off x="2995218" y="3257355"/>
            <a:ext cx="556857" cy="379121"/>
          </a:xfrm>
          <a:custGeom>
            <a:avLst/>
            <a:gdLst>
              <a:gd name="T0" fmla="*/ 43 w 620"/>
              <a:gd name="T1" fmla="*/ 0 h 422"/>
              <a:gd name="T2" fmla="*/ 0 w 620"/>
              <a:gd name="T3" fmla="*/ 72 h 422"/>
              <a:gd name="T4" fmla="*/ 576 w 620"/>
              <a:gd name="T5" fmla="*/ 422 h 422"/>
              <a:gd name="T6" fmla="*/ 620 w 620"/>
              <a:gd name="T7" fmla="*/ 350 h 422"/>
              <a:gd name="T8" fmla="*/ 43 w 620"/>
              <a:gd name="T9" fmla="*/ 0 h 422"/>
            </a:gdLst>
            <a:ahLst/>
            <a:cxnLst>
              <a:cxn ang="0">
                <a:pos x="T0" y="T1"/>
              </a:cxn>
              <a:cxn ang="0">
                <a:pos x="T2" y="T3"/>
              </a:cxn>
              <a:cxn ang="0">
                <a:pos x="T4" y="T5"/>
              </a:cxn>
              <a:cxn ang="0">
                <a:pos x="T6" y="T7"/>
              </a:cxn>
              <a:cxn ang="0">
                <a:pos x="T8" y="T9"/>
              </a:cxn>
            </a:cxnLst>
            <a:rect l="0" t="0" r="r" b="b"/>
            <a:pathLst>
              <a:path w="620" h="422">
                <a:moveTo>
                  <a:pt x="43" y="0"/>
                </a:moveTo>
                <a:lnTo>
                  <a:pt x="0" y="72"/>
                </a:lnTo>
                <a:lnTo>
                  <a:pt x="576" y="422"/>
                </a:lnTo>
                <a:lnTo>
                  <a:pt x="620" y="35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258"/>
          <p:cNvSpPr/>
          <p:nvPr/>
        </p:nvSpPr>
        <p:spPr bwMode="auto">
          <a:xfrm>
            <a:off x="3458666" y="2978854"/>
            <a:ext cx="599968" cy="674691"/>
          </a:xfrm>
          <a:custGeom>
            <a:avLst/>
            <a:gdLst>
              <a:gd name="T0" fmla="*/ 609 w 668"/>
              <a:gd name="T1" fmla="*/ 0 h 751"/>
              <a:gd name="T2" fmla="*/ 0 w 668"/>
              <a:gd name="T3" fmla="*/ 696 h 751"/>
              <a:gd name="T4" fmla="*/ 64 w 668"/>
              <a:gd name="T5" fmla="*/ 751 h 751"/>
              <a:gd name="T6" fmla="*/ 668 w 668"/>
              <a:gd name="T7" fmla="*/ 56 h 751"/>
              <a:gd name="T8" fmla="*/ 609 w 668"/>
              <a:gd name="T9" fmla="*/ 0 h 751"/>
            </a:gdLst>
            <a:ahLst/>
            <a:cxnLst>
              <a:cxn ang="0">
                <a:pos x="T0" y="T1"/>
              </a:cxn>
              <a:cxn ang="0">
                <a:pos x="T2" y="T3"/>
              </a:cxn>
              <a:cxn ang="0">
                <a:pos x="T4" y="T5"/>
              </a:cxn>
              <a:cxn ang="0">
                <a:pos x="T6" y="T7"/>
              </a:cxn>
              <a:cxn ang="0">
                <a:pos x="T8" y="T9"/>
              </a:cxn>
            </a:cxnLst>
            <a:rect l="0" t="0" r="r" b="b"/>
            <a:pathLst>
              <a:path w="668" h="751">
                <a:moveTo>
                  <a:pt x="609" y="0"/>
                </a:moveTo>
                <a:lnTo>
                  <a:pt x="0" y="696"/>
                </a:lnTo>
                <a:lnTo>
                  <a:pt x="64" y="751"/>
                </a:lnTo>
                <a:lnTo>
                  <a:pt x="668" y="56"/>
                </a:lnTo>
                <a:lnTo>
                  <a:pt x="60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
          <p:cNvGrpSpPr/>
          <p:nvPr/>
        </p:nvGrpSpPr>
        <p:grpSpPr>
          <a:xfrm>
            <a:off x="3409267" y="3490038"/>
            <a:ext cx="325134" cy="878625"/>
            <a:chOff x="6461491" y="6467840"/>
            <a:chExt cx="616584" cy="1666225"/>
          </a:xfrm>
          <a:solidFill>
            <a:schemeClr val="bg1"/>
          </a:solidFill>
        </p:grpSpPr>
        <p:sp>
          <p:nvSpPr>
            <p:cNvPr id="158" name="Oval 259"/>
            <p:cNvSpPr>
              <a:spLocks noChangeArrowheads="1"/>
            </p:cNvSpPr>
            <p:nvPr/>
          </p:nvSpPr>
          <p:spPr bwMode="auto">
            <a:xfrm>
              <a:off x="6461491" y="6467840"/>
              <a:ext cx="371312" cy="378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261"/>
            <p:cNvSpPr/>
            <p:nvPr/>
          </p:nvSpPr>
          <p:spPr bwMode="auto">
            <a:xfrm>
              <a:off x="6596050" y="6663765"/>
              <a:ext cx="482025" cy="1470300"/>
            </a:xfrm>
            <a:custGeom>
              <a:avLst/>
              <a:gdLst>
                <a:gd name="T0" fmla="*/ 235 w 283"/>
                <a:gd name="T1" fmla="*/ 863 h 863"/>
                <a:gd name="T2" fmla="*/ 0 w 283"/>
                <a:gd name="T3" fmla="*/ 12 h 863"/>
                <a:gd name="T4" fmla="*/ 48 w 283"/>
                <a:gd name="T5" fmla="*/ 0 h 863"/>
                <a:gd name="T6" fmla="*/ 283 w 283"/>
                <a:gd name="T7" fmla="*/ 847 h 863"/>
                <a:gd name="T8" fmla="*/ 235 w 283"/>
                <a:gd name="T9" fmla="*/ 863 h 863"/>
              </a:gdLst>
              <a:ahLst/>
              <a:cxnLst>
                <a:cxn ang="0">
                  <a:pos x="T0" y="T1"/>
                </a:cxn>
                <a:cxn ang="0">
                  <a:pos x="T2" y="T3"/>
                </a:cxn>
                <a:cxn ang="0">
                  <a:pos x="T4" y="T5"/>
                </a:cxn>
                <a:cxn ang="0">
                  <a:pos x="T6" y="T7"/>
                </a:cxn>
                <a:cxn ang="0">
                  <a:pos x="T8" y="T9"/>
                </a:cxn>
              </a:cxnLst>
              <a:rect l="0" t="0" r="r" b="b"/>
              <a:pathLst>
                <a:path w="283" h="863">
                  <a:moveTo>
                    <a:pt x="235" y="863"/>
                  </a:moveTo>
                  <a:lnTo>
                    <a:pt x="0" y="12"/>
                  </a:lnTo>
                  <a:lnTo>
                    <a:pt x="48" y="0"/>
                  </a:lnTo>
                  <a:lnTo>
                    <a:pt x="283" y="847"/>
                  </a:lnTo>
                  <a:lnTo>
                    <a:pt x="235"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2723974" y="2783004"/>
            <a:ext cx="1595126" cy="1591947"/>
            <a:chOff x="5161901" y="5277691"/>
            <a:chExt cx="3024998" cy="3018968"/>
          </a:xfrm>
        </p:grpSpPr>
        <p:sp>
          <p:nvSpPr>
            <p:cNvPr id="167" name="Freeform 262"/>
            <p:cNvSpPr/>
            <p:nvPr/>
          </p:nvSpPr>
          <p:spPr bwMode="auto">
            <a:xfrm>
              <a:off x="6657367" y="5277691"/>
              <a:ext cx="81757" cy="277706"/>
            </a:xfrm>
            <a:custGeom>
              <a:avLst/>
              <a:gdLst>
                <a:gd name="T0" fmla="*/ 3 w 12"/>
                <a:gd name="T1" fmla="*/ 41 h 41"/>
                <a:gd name="T2" fmla="*/ 12 w 12"/>
                <a:gd name="T3" fmla="*/ 41 h 41"/>
                <a:gd name="T4" fmla="*/ 12 w 12"/>
                <a:gd name="T5" fmla="*/ 0 h 41"/>
                <a:gd name="T6" fmla="*/ 0 w 12"/>
                <a:gd name="T7" fmla="*/ 0 h 41"/>
                <a:gd name="T8" fmla="*/ 0 w 12"/>
                <a:gd name="T9" fmla="*/ 41 h 41"/>
                <a:gd name="T10" fmla="*/ 3 w 12"/>
                <a:gd name="T11" fmla="*/ 41 h 41"/>
              </a:gdLst>
              <a:ahLst/>
              <a:cxnLst>
                <a:cxn ang="0">
                  <a:pos x="T0" y="T1"/>
                </a:cxn>
                <a:cxn ang="0">
                  <a:pos x="T2" y="T3"/>
                </a:cxn>
                <a:cxn ang="0">
                  <a:pos x="T4" y="T5"/>
                </a:cxn>
                <a:cxn ang="0">
                  <a:pos x="T6" y="T7"/>
                </a:cxn>
                <a:cxn ang="0">
                  <a:pos x="T8" y="T9"/>
                </a:cxn>
                <a:cxn ang="0">
                  <a:pos x="T10" y="T11"/>
                </a:cxn>
              </a:cxnLst>
              <a:rect l="0" t="0" r="r" b="b"/>
              <a:pathLst>
                <a:path w="12" h="41">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263"/>
            <p:cNvSpPr/>
            <p:nvPr/>
          </p:nvSpPr>
          <p:spPr bwMode="auto">
            <a:xfrm>
              <a:off x="5885789" y="5432728"/>
              <a:ext cx="223129" cy="298150"/>
            </a:xfrm>
            <a:custGeom>
              <a:avLst/>
              <a:gdLst>
                <a:gd name="T0" fmla="*/ 33 w 33"/>
                <a:gd name="T1" fmla="*/ 38 h 44"/>
                <a:gd name="T2" fmla="*/ 11 w 33"/>
                <a:gd name="T3" fmla="*/ 0 h 44"/>
                <a:gd name="T4" fmla="*/ 0 w 33"/>
                <a:gd name="T5" fmla="*/ 6 h 44"/>
                <a:gd name="T6" fmla="*/ 23 w 33"/>
                <a:gd name="T7" fmla="*/ 44 h 44"/>
                <a:gd name="T8" fmla="*/ 33 w 33"/>
                <a:gd name="T9" fmla="*/ 38 h 44"/>
              </a:gdLst>
              <a:ahLst/>
              <a:cxnLst>
                <a:cxn ang="0">
                  <a:pos x="T0" y="T1"/>
                </a:cxn>
                <a:cxn ang="0">
                  <a:pos x="T2" y="T3"/>
                </a:cxn>
                <a:cxn ang="0">
                  <a:pos x="T4" y="T5"/>
                </a:cxn>
                <a:cxn ang="0">
                  <a:pos x="T6" y="T7"/>
                </a:cxn>
                <a:cxn ang="0">
                  <a:pos x="T8" y="T9"/>
                </a:cxn>
              </a:cxnLst>
              <a:rect l="0" t="0" r="r" b="b"/>
              <a:pathLst>
                <a:path w="33" h="44">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264"/>
            <p:cNvSpPr/>
            <p:nvPr/>
          </p:nvSpPr>
          <p:spPr bwMode="auto">
            <a:xfrm>
              <a:off x="7720203" y="5981320"/>
              <a:ext cx="291260" cy="216372"/>
            </a:xfrm>
            <a:custGeom>
              <a:avLst/>
              <a:gdLst>
                <a:gd name="T0" fmla="*/ 6 w 43"/>
                <a:gd name="T1" fmla="*/ 32 h 32"/>
                <a:gd name="T2" fmla="*/ 43 w 43"/>
                <a:gd name="T3" fmla="*/ 10 h 32"/>
                <a:gd name="T4" fmla="*/ 37 w 43"/>
                <a:gd name="T5" fmla="*/ 0 h 32"/>
                <a:gd name="T6" fmla="*/ 0 w 43"/>
                <a:gd name="T7" fmla="*/ 21 h 32"/>
                <a:gd name="T8" fmla="*/ 6 w 43"/>
                <a:gd name="T9" fmla="*/ 32 h 32"/>
              </a:gdLst>
              <a:ahLst/>
              <a:cxnLst>
                <a:cxn ang="0">
                  <a:pos x="T0" y="T1"/>
                </a:cxn>
                <a:cxn ang="0">
                  <a:pos x="T2" y="T3"/>
                </a:cxn>
                <a:cxn ang="0">
                  <a:pos x="T4" y="T5"/>
                </a:cxn>
                <a:cxn ang="0">
                  <a:pos x="T6" y="T7"/>
                </a:cxn>
                <a:cxn ang="0">
                  <a:pos x="T8" y="T9"/>
                </a:cxn>
              </a:cxnLst>
              <a:rect l="0" t="0" r="r" b="b"/>
              <a:pathLst>
                <a:path w="43" h="32">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265"/>
            <p:cNvSpPr/>
            <p:nvPr/>
          </p:nvSpPr>
          <p:spPr bwMode="auto">
            <a:xfrm>
              <a:off x="5161901" y="6732655"/>
              <a:ext cx="284447" cy="81778"/>
            </a:xfrm>
            <a:custGeom>
              <a:avLst/>
              <a:gdLst>
                <a:gd name="T0" fmla="*/ 41 w 42"/>
                <a:gd name="T1" fmla="*/ 8 h 12"/>
                <a:gd name="T2" fmla="*/ 42 w 42"/>
                <a:gd name="T3" fmla="*/ 0 h 12"/>
                <a:gd name="T4" fmla="*/ 0 w 42"/>
                <a:gd name="T5" fmla="*/ 0 h 12"/>
                <a:gd name="T6" fmla="*/ 0 w 42"/>
                <a:gd name="T7" fmla="*/ 12 h 12"/>
                <a:gd name="T8" fmla="*/ 41 w 42"/>
                <a:gd name="T9" fmla="*/ 12 h 12"/>
                <a:gd name="T10" fmla="*/ 41 w 42"/>
                <a:gd name="T11" fmla="*/ 8 h 12"/>
              </a:gdLst>
              <a:ahLst/>
              <a:cxnLst>
                <a:cxn ang="0">
                  <a:pos x="T0" y="T1"/>
                </a:cxn>
                <a:cxn ang="0">
                  <a:pos x="T2" y="T3"/>
                </a:cxn>
                <a:cxn ang="0">
                  <a:pos x="T4" y="T5"/>
                </a:cxn>
                <a:cxn ang="0">
                  <a:pos x="T6" y="T7"/>
                </a:cxn>
                <a:cxn ang="0">
                  <a:pos x="T8" y="T9"/>
                </a:cxn>
                <a:cxn ang="0">
                  <a:pos x="T10" y="T11"/>
                </a:cxn>
              </a:cxnLst>
              <a:rect l="0" t="0" r="r" b="b"/>
              <a:pathLst>
                <a:path w="42" h="1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266"/>
            <p:cNvSpPr/>
            <p:nvPr/>
          </p:nvSpPr>
          <p:spPr bwMode="auto">
            <a:xfrm>
              <a:off x="7267134" y="5459987"/>
              <a:ext cx="209503" cy="284521"/>
            </a:xfrm>
            <a:custGeom>
              <a:avLst/>
              <a:gdLst>
                <a:gd name="T0" fmla="*/ 10 w 31"/>
                <a:gd name="T1" fmla="*/ 42 h 42"/>
                <a:gd name="T2" fmla="*/ 31 w 31"/>
                <a:gd name="T3" fmla="*/ 6 h 42"/>
                <a:gd name="T4" fmla="*/ 20 w 31"/>
                <a:gd name="T5" fmla="*/ 0 h 42"/>
                <a:gd name="T6" fmla="*/ 0 w 31"/>
                <a:gd name="T7" fmla="*/ 36 h 42"/>
                <a:gd name="T8" fmla="*/ 10 w 31"/>
                <a:gd name="T9" fmla="*/ 42 h 42"/>
              </a:gdLst>
              <a:ahLst/>
              <a:cxnLst>
                <a:cxn ang="0">
                  <a:pos x="T0" y="T1"/>
                </a:cxn>
                <a:cxn ang="0">
                  <a:pos x="T2" y="T3"/>
                </a:cxn>
                <a:cxn ang="0">
                  <a:pos x="T4" y="T5"/>
                </a:cxn>
                <a:cxn ang="0">
                  <a:pos x="T6" y="T7"/>
                </a:cxn>
                <a:cxn ang="0">
                  <a:pos x="T8" y="T9"/>
                </a:cxn>
              </a:cxnLst>
              <a:rect l="0" t="0" r="r" b="b"/>
              <a:pathLst>
                <a:path w="31" h="42">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267"/>
            <p:cNvSpPr/>
            <p:nvPr/>
          </p:nvSpPr>
          <p:spPr bwMode="auto">
            <a:xfrm>
              <a:off x="5350963" y="5988135"/>
              <a:ext cx="284447" cy="209558"/>
            </a:xfrm>
            <a:custGeom>
              <a:avLst/>
              <a:gdLst>
                <a:gd name="T0" fmla="*/ 42 w 42"/>
                <a:gd name="T1" fmla="*/ 21 h 31"/>
                <a:gd name="T2" fmla="*/ 5 w 42"/>
                <a:gd name="T3" fmla="*/ 0 h 31"/>
                <a:gd name="T4" fmla="*/ 0 w 42"/>
                <a:gd name="T5" fmla="*/ 11 h 31"/>
                <a:gd name="T6" fmla="*/ 35 w 42"/>
                <a:gd name="T7" fmla="*/ 31 h 31"/>
                <a:gd name="T8" fmla="*/ 42 w 42"/>
                <a:gd name="T9" fmla="*/ 21 h 31"/>
              </a:gdLst>
              <a:ahLst/>
              <a:cxnLst>
                <a:cxn ang="0">
                  <a:pos x="T0" y="T1"/>
                </a:cxn>
                <a:cxn ang="0">
                  <a:pos x="T2" y="T3"/>
                </a:cxn>
                <a:cxn ang="0">
                  <a:pos x="T4" y="T5"/>
                </a:cxn>
                <a:cxn ang="0">
                  <a:pos x="T6" y="T7"/>
                </a:cxn>
                <a:cxn ang="0">
                  <a:pos x="T8" y="T9"/>
                </a:cxn>
              </a:cxnLst>
              <a:rect l="0" t="0" r="r" b="b"/>
              <a:pathLst>
                <a:path w="42" h="31">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268"/>
            <p:cNvSpPr/>
            <p:nvPr/>
          </p:nvSpPr>
          <p:spPr bwMode="auto">
            <a:xfrm>
              <a:off x="7287574" y="7816213"/>
              <a:ext cx="195877" cy="264076"/>
            </a:xfrm>
            <a:custGeom>
              <a:avLst/>
              <a:gdLst>
                <a:gd name="T0" fmla="*/ 0 w 29"/>
                <a:gd name="T1" fmla="*/ 6 h 39"/>
                <a:gd name="T2" fmla="*/ 19 w 29"/>
                <a:gd name="T3" fmla="*/ 39 h 39"/>
                <a:gd name="T4" fmla="*/ 29 w 29"/>
                <a:gd name="T5" fmla="*/ 33 h 39"/>
                <a:gd name="T6" fmla="*/ 10 w 29"/>
                <a:gd name="T7" fmla="*/ 0 h 39"/>
                <a:gd name="T8" fmla="*/ 0 w 29"/>
                <a:gd name="T9" fmla="*/ 6 h 39"/>
              </a:gdLst>
              <a:ahLst/>
              <a:cxnLst>
                <a:cxn ang="0">
                  <a:pos x="T0" y="T1"/>
                </a:cxn>
                <a:cxn ang="0">
                  <a:pos x="T2" y="T3"/>
                </a:cxn>
                <a:cxn ang="0">
                  <a:pos x="T4" y="T5"/>
                </a:cxn>
                <a:cxn ang="0">
                  <a:pos x="T6" y="T7"/>
                </a:cxn>
                <a:cxn ang="0">
                  <a:pos x="T8" y="T9"/>
                </a:cxn>
              </a:cxnLst>
              <a:rect l="0" t="0" r="r" b="b"/>
              <a:pathLst>
                <a:path w="29" h="3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269"/>
            <p:cNvSpPr/>
            <p:nvPr/>
          </p:nvSpPr>
          <p:spPr bwMode="auto">
            <a:xfrm>
              <a:off x="7733830" y="7349398"/>
              <a:ext cx="277633" cy="209558"/>
            </a:xfrm>
            <a:custGeom>
              <a:avLst/>
              <a:gdLst>
                <a:gd name="T0" fmla="*/ 0 w 41"/>
                <a:gd name="T1" fmla="*/ 11 h 31"/>
                <a:gd name="T2" fmla="*/ 35 w 41"/>
                <a:gd name="T3" fmla="*/ 31 h 31"/>
                <a:gd name="T4" fmla="*/ 41 w 41"/>
                <a:gd name="T5" fmla="*/ 21 h 31"/>
                <a:gd name="T6" fmla="*/ 6 w 41"/>
                <a:gd name="T7" fmla="*/ 0 h 31"/>
                <a:gd name="T8" fmla="*/ 0 w 41"/>
                <a:gd name="T9" fmla="*/ 11 h 31"/>
              </a:gdLst>
              <a:ahLst/>
              <a:cxnLst>
                <a:cxn ang="0">
                  <a:pos x="T0" y="T1"/>
                </a:cxn>
                <a:cxn ang="0">
                  <a:pos x="T2" y="T3"/>
                </a:cxn>
                <a:cxn ang="0">
                  <a:pos x="T4" y="T5"/>
                </a:cxn>
                <a:cxn ang="0">
                  <a:pos x="T6" y="T7"/>
                </a:cxn>
                <a:cxn ang="0">
                  <a:pos x="T8" y="T9"/>
                </a:cxn>
              </a:cxnLst>
              <a:rect l="0" t="0" r="r" b="b"/>
              <a:pathLst>
                <a:path w="41" h="3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70"/>
            <p:cNvSpPr/>
            <p:nvPr/>
          </p:nvSpPr>
          <p:spPr bwMode="auto">
            <a:xfrm>
              <a:off x="7910969" y="6732655"/>
              <a:ext cx="275930" cy="81778"/>
            </a:xfrm>
            <a:custGeom>
              <a:avLst/>
              <a:gdLst>
                <a:gd name="T0" fmla="*/ 0 w 41"/>
                <a:gd name="T1" fmla="*/ 0 h 12"/>
                <a:gd name="T2" fmla="*/ 0 w 41"/>
                <a:gd name="T3" fmla="*/ 8 h 12"/>
                <a:gd name="T4" fmla="*/ 0 w 41"/>
                <a:gd name="T5" fmla="*/ 12 h 12"/>
                <a:gd name="T6" fmla="*/ 41 w 41"/>
                <a:gd name="T7" fmla="*/ 12 h 12"/>
                <a:gd name="T8" fmla="*/ 41 w 41"/>
                <a:gd name="T9" fmla="*/ 0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271"/>
            <p:cNvSpPr/>
            <p:nvPr/>
          </p:nvSpPr>
          <p:spPr bwMode="auto">
            <a:xfrm>
              <a:off x="6657367" y="8018953"/>
              <a:ext cx="81757" cy="277706"/>
            </a:xfrm>
            <a:custGeom>
              <a:avLst/>
              <a:gdLst>
                <a:gd name="T0" fmla="*/ 3 w 12"/>
                <a:gd name="T1" fmla="*/ 0 h 41"/>
                <a:gd name="T2" fmla="*/ 0 w 12"/>
                <a:gd name="T3" fmla="*/ 0 h 41"/>
                <a:gd name="T4" fmla="*/ 0 w 12"/>
                <a:gd name="T5" fmla="*/ 41 h 41"/>
                <a:gd name="T6" fmla="*/ 12 w 12"/>
                <a:gd name="T7" fmla="*/ 41 h 41"/>
                <a:gd name="T8" fmla="*/ 12 w 12"/>
                <a:gd name="T9" fmla="*/ 0 h 41"/>
                <a:gd name="T10" fmla="*/ 3 w 12"/>
                <a:gd name="T11" fmla="*/ 0 h 41"/>
              </a:gdLst>
              <a:ahLst/>
              <a:cxnLst>
                <a:cxn ang="0">
                  <a:pos x="T0" y="T1"/>
                </a:cxn>
                <a:cxn ang="0">
                  <a:pos x="T2" y="T3"/>
                </a:cxn>
                <a:cxn ang="0">
                  <a:pos x="T4" y="T5"/>
                </a:cxn>
                <a:cxn ang="0">
                  <a:pos x="T6" y="T7"/>
                </a:cxn>
                <a:cxn ang="0">
                  <a:pos x="T8" y="T9"/>
                </a:cxn>
                <a:cxn ang="0">
                  <a:pos x="T10" y="T11"/>
                </a:cxn>
              </a:cxnLst>
              <a:rect l="0" t="0" r="r" b="b"/>
              <a:pathLst>
                <a:path w="12" h="41">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272"/>
            <p:cNvSpPr/>
            <p:nvPr/>
          </p:nvSpPr>
          <p:spPr bwMode="auto">
            <a:xfrm>
              <a:off x="5906228" y="7850287"/>
              <a:ext cx="209503" cy="277706"/>
            </a:xfrm>
            <a:custGeom>
              <a:avLst/>
              <a:gdLst>
                <a:gd name="T0" fmla="*/ 20 w 31"/>
                <a:gd name="T1" fmla="*/ 0 h 41"/>
                <a:gd name="T2" fmla="*/ 0 w 31"/>
                <a:gd name="T3" fmla="*/ 35 h 41"/>
                <a:gd name="T4" fmla="*/ 10 w 31"/>
                <a:gd name="T5" fmla="*/ 41 h 41"/>
                <a:gd name="T6" fmla="*/ 31 w 31"/>
                <a:gd name="T7" fmla="*/ 6 h 41"/>
                <a:gd name="T8" fmla="*/ 20 w 31"/>
                <a:gd name="T9" fmla="*/ 0 h 41"/>
              </a:gdLst>
              <a:ahLst/>
              <a:cxnLst>
                <a:cxn ang="0">
                  <a:pos x="T0" y="T1"/>
                </a:cxn>
                <a:cxn ang="0">
                  <a:pos x="T2" y="T3"/>
                </a:cxn>
                <a:cxn ang="0">
                  <a:pos x="T4" y="T5"/>
                </a:cxn>
                <a:cxn ang="0">
                  <a:pos x="T6" y="T7"/>
                </a:cxn>
                <a:cxn ang="0">
                  <a:pos x="T8" y="T9"/>
                </a:cxn>
              </a:cxnLst>
              <a:rect l="0" t="0" r="r" b="b"/>
              <a:pathLst>
                <a:path w="31" h="4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273"/>
            <p:cNvSpPr/>
            <p:nvPr/>
          </p:nvSpPr>
          <p:spPr bwMode="auto">
            <a:xfrm>
              <a:off x="5364589" y="7376658"/>
              <a:ext cx="264007" cy="202743"/>
            </a:xfrm>
            <a:custGeom>
              <a:avLst/>
              <a:gdLst>
                <a:gd name="T0" fmla="*/ 33 w 39"/>
                <a:gd name="T1" fmla="*/ 0 h 30"/>
                <a:gd name="T2" fmla="*/ 0 w 39"/>
                <a:gd name="T3" fmla="*/ 19 h 30"/>
                <a:gd name="T4" fmla="*/ 6 w 39"/>
                <a:gd name="T5" fmla="*/ 30 h 30"/>
                <a:gd name="T6" fmla="*/ 39 w 39"/>
                <a:gd name="T7" fmla="*/ 10 h 30"/>
                <a:gd name="T8" fmla="*/ 33 w 39"/>
                <a:gd name="T9" fmla="*/ 0 h 30"/>
              </a:gdLst>
              <a:ahLst/>
              <a:cxnLst>
                <a:cxn ang="0">
                  <a:pos x="T0" y="T1"/>
                </a:cxn>
                <a:cxn ang="0">
                  <a:pos x="T2" y="T3"/>
                </a:cxn>
                <a:cxn ang="0">
                  <a:pos x="T4" y="T5"/>
                </a:cxn>
                <a:cxn ang="0">
                  <a:pos x="T6" y="T7"/>
                </a:cxn>
                <a:cxn ang="0">
                  <a:pos x="T8" y="T9"/>
                </a:cxn>
              </a:cxnLst>
              <a:rect l="0" t="0" r="r" b="b"/>
              <a:pathLst>
                <a:path w="39" h="30">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36" name="Oval 255"/>
          <p:cNvSpPr>
            <a:spLocks noChangeArrowheads="1"/>
          </p:cNvSpPr>
          <p:nvPr/>
        </p:nvSpPr>
        <p:spPr bwMode="auto">
          <a:xfrm>
            <a:off x="5455184" y="2561101"/>
            <a:ext cx="2031630" cy="2035752"/>
          </a:xfrm>
          <a:prstGeom prst="ellipse">
            <a:avLst/>
          </a:prstGeom>
          <a:solidFill>
            <a:srgbClr val="19232E"/>
          </a:solidFill>
          <a:ln>
            <a:noFill/>
          </a:ln>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Oval 256"/>
          <p:cNvSpPr>
            <a:spLocks noChangeArrowheads="1"/>
          </p:cNvSpPr>
          <p:nvPr/>
        </p:nvSpPr>
        <p:spPr bwMode="auto">
          <a:xfrm>
            <a:off x="5623139" y="2729101"/>
            <a:ext cx="1699310" cy="169975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Freeform 257"/>
          <p:cNvSpPr/>
          <p:nvPr/>
        </p:nvSpPr>
        <p:spPr bwMode="auto">
          <a:xfrm>
            <a:off x="5944679" y="3257355"/>
            <a:ext cx="556856" cy="379121"/>
          </a:xfrm>
          <a:custGeom>
            <a:avLst/>
            <a:gdLst>
              <a:gd name="T0" fmla="*/ 43 w 620"/>
              <a:gd name="T1" fmla="*/ 0 h 422"/>
              <a:gd name="T2" fmla="*/ 0 w 620"/>
              <a:gd name="T3" fmla="*/ 72 h 422"/>
              <a:gd name="T4" fmla="*/ 576 w 620"/>
              <a:gd name="T5" fmla="*/ 422 h 422"/>
              <a:gd name="T6" fmla="*/ 620 w 620"/>
              <a:gd name="T7" fmla="*/ 350 h 422"/>
              <a:gd name="T8" fmla="*/ 43 w 620"/>
              <a:gd name="T9" fmla="*/ 0 h 422"/>
            </a:gdLst>
            <a:ahLst/>
            <a:cxnLst>
              <a:cxn ang="0">
                <a:pos x="T0" y="T1"/>
              </a:cxn>
              <a:cxn ang="0">
                <a:pos x="T2" y="T3"/>
              </a:cxn>
              <a:cxn ang="0">
                <a:pos x="T4" y="T5"/>
              </a:cxn>
              <a:cxn ang="0">
                <a:pos x="T6" y="T7"/>
              </a:cxn>
              <a:cxn ang="0">
                <a:pos x="T8" y="T9"/>
              </a:cxn>
            </a:cxnLst>
            <a:rect l="0" t="0" r="r" b="b"/>
            <a:pathLst>
              <a:path w="620" h="422">
                <a:moveTo>
                  <a:pt x="43" y="0"/>
                </a:moveTo>
                <a:lnTo>
                  <a:pt x="0" y="72"/>
                </a:lnTo>
                <a:lnTo>
                  <a:pt x="576" y="422"/>
                </a:lnTo>
                <a:lnTo>
                  <a:pt x="620" y="35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258"/>
          <p:cNvSpPr/>
          <p:nvPr/>
        </p:nvSpPr>
        <p:spPr bwMode="auto">
          <a:xfrm rot="11081722">
            <a:off x="6456290" y="2987419"/>
            <a:ext cx="599969" cy="674691"/>
          </a:xfrm>
          <a:custGeom>
            <a:avLst/>
            <a:gdLst>
              <a:gd name="T0" fmla="*/ 609 w 668"/>
              <a:gd name="T1" fmla="*/ 0 h 751"/>
              <a:gd name="T2" fmla="*/ 0 w 668"/>
              <a:gd name="T3" fmla="*/ 696 h 751"/>
              <a:gd name="T4" fmla="*/ 64 w 668"/>
              <a:gd name="T5" fmla="*/ 751 h 751"/>
              <a:gd name="T6" fmla="*/ 668 w 668"/>
              <a:gd name="T7" fmla="*/ 56 h 751"/>
              <a:gd name="T8" fmla="*/ 609 w 668"/>
              <a:gd name="T9" fmla="*/ 0 h 751"/>
            </a:gdLst>
            <a:ahLst/>
            <a:cxnLst>
              <a:cxn ang="0">
                <a:pos x="T0" y="T1"/>
              </a:cxn>
              <a:cxn ang="0">
                <a:pos x="T2" y="T3"/>
              </a:cxn>
              <a:cxn ang="0">
                <a:pos x="T4" y="T5"/>
              </a:cxn>
              <a:cxn ang="0">
                <a:pos x="T6" y="T7"/>
              </a:cxn>
              <a:cxn ang="0">
                <a:pos x="T8" y="T9"/>
              </a:cxn>
            </a:cxnLst>
            <a:rect l="0" t="0" r="r" b="b"/>
            <a:pathLst>
              <a:path w="668" h="751">
                <a:moveTo>
                  <a:pt x="609" y="0"/>
                </a:moveTo>
                <a:lnTo>
                  <a:pt x="0" y="696"/>
                </a:lnTo>
                <a:lnTo>
                  <a:pt x="64" y="751"/>
                </a:lnTo>
                <a:lnTo>
                  <a:pt x="668" y="56"/>
                </a:lnTo>
                <a:lnTo>
                  <a:pt x="60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
          <p:cNvGrpSpPr/>
          <p:nvPr/>
        </p:nvGrpSpPr>
        <p:grpSpPr>
          <a:xfrm>
            <a:off x="6358727" y="3490038"/>
            <a:ext cx="325134" cy="878624"/>
            <a:chOff x="12054849" y="6467840"/>
            <a:chExt cx="616584" cy="1666223"/>
          </a:xfrm>
        </p:grpSpPr>
        <p:sp>
          <p:nvSpPr>
            <p:cNvPr id="262" name="Oval 259"/>
            <p:cNvSpPr>
              <a:spLocks noChangeArrowheads="1"/>
            </p:cNvSpPr>
            <p:nvPr/>
          </p:nvSpPr>
          <p:spPr bwMode="auto">
            <a:xfrm>
              <a:off x="12054849" y="6467840"/>
              <a:ext cx="371312" cy="37822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261"/>
            <p:cNvSpPr/>
            <p:nvPr/>
          </p:nvSpPr>
          <p:spPr bwMode="auto">
            <a:xfrm>
              <a:off x="12189408" y="6663764"/>
              <a:ext cx="482025" cy="1470299"/>
            </a:xfrm>
            <a:custGeom>
              <a:avLst/>
              <a:gdLst>
                <a:gd name="T0" fmla="*/ 235 w 283"/>
                <a:gd name="T1" fmla="*/ 863 h 863"/>
                <a:gd name="T2" fmla="*/ 0 w 283"/>
                <a:gd name="T3" fmla="*/ 12 h 863"/>
                <a:gd name="T4" fmla="*/ 48 w 283"/>
                <a:gd name="T5" fmla="*/ 0 h 863"/>
                <a:gd name="T6" fmla="*/ 283 w 283"/>
                <a:gd name="T7" fmla="*/ 847 h 863"/>
                <a:gd name="T8" fmla="*/ 235 w 283"/>
                <a:gd name="T9" fmla="*/ 863 h 863"/>
              </a:gdLst>
              <a:ahLst/>
              <a:cxnLst>
                <a:cxn ang="0">
                  <a:pos x="T0" y="T1"/>
                </a:cxn>
                <a:cxn ang="0">
                  <a:pos x="T2" y="T3"/>
                </a:cxn>
                <a:cxn ang="0">
                  <a:pos x="T4" y="T5"/>
                </a:cxn>
                <a:cxn ang="0">
                  <a:pos x="T6" y="T7"/>
                </a:cxn>
                <a:cxn ang="0">
                  <a:pos x="T8" y="T9"/>
                </a:cxn>
              </a:cxnLst>
              <a:rect l="0" t="0" r="r" b="b"/>
              <a:pathLst>
                <a:path w="283" h="863">
                  <a:moveTo>
                    <a:pt x="235" y="863"/>
                  </a:moveTo>
                  <a:lnTo>
                    <a:pt x="0" y="12"/>
                  </a:lnTo>
                  <a:lnTo>
                    <a:pt x="48" y="0"/>
                  </a:lnTo>
                  <a:lnTo>
                    <a:pt x="283" y="847"/>
                  </a:lnTo>
                  <a:lnTo>
                    <a:pt x="235" y="8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673437" y="2783004"/>
            <a:ext cx="1595126" cy="1591946"/>
            <a:chOff x="10755263" y="5277690"/>
            <a:chExt cx="3024997" cy="3018967"/>
          </a:xfrm>
        </p:grpSpPr>
        <p:sp>
          <p:nvSpPr>
            <p:cNvPr id="265" name="Freeform 262"/>
            <p:cNvSpPr/>
            <p:nvPr/>
          </p:nvSpPr>
          <p:spPr bwMode="auto">
            <a:xfrm>
              <a:off x="12250726" y="5277690"/>
              <a:ext cx="81757" cy="277706"/>
            </a:xfrm>
            <a:custGeom>
              <a:avLst/>
              <a:gdLst>
                <a:gd name="T0" fmla="*/ 3 w 12"/>
                <a:gd name="T1" fmla="*/ 41 h 41"/>
                <a:gd name="T2" fmla="*/ 12 w 12"/>
                <a:gd name="T3" fmla="*/ 41 h 41"/>
                <a:gd name="T4" fmla="*/ 12 w 12"/>
                <a:gd name="T5" fmla="*/ 0 h 41"/>
                <a:gd name="T6" fmla="*/ 0 w 12"/>
                <a:gd name="T7" fmla="*/ 0 h 41"/>
                <a:gd name="T8" fmla="*/ 0 w 12"/>
                <a:gd name="T9" fmla="*/ 41 h 41"/>
                <a:gd name="T10" fmla="*/ 3 w 12"/>
                <a:gd name="T11" fmla="*/ 41 h 41"/>
              </a:gdLst>
              <a:ahLst/>
              <a:cxnLst>
                <a:cxn ang="0">
                  <a:pos x="T0" y="T1"/>
                </a:cxn>
                <a:cxn ang="0">
                  <a:pos x="T2" y="T3"/>
                </a:cxn>
                <a:cxn ang="0">
                  <a:pos x="T4" y="T5"/>
                </a:cxn>
                <a:cxn ang="0">
                  <a:pos x="T6" y="T7"/>
                </a:cxn>
                <a:cxn ang="0">
                  <a:pos x="T8" y="T9"/>
                </a:cxn>
                <a:cxn ang="0">
                  <a:pos x="T10" y="T11"/>
                </a:cxn>
              </a:cxnLst>
              <a:rect l="0" t="0" r="r" b="b"/>
              <a:pathLst>
                <a:path w="12" h="41">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263"/>
            <p:cNvSpPr/>
            <p:nvPr/>
          </p:nvSpPr>
          <p:spPr bwMode="auto">
            <a:xfrm>
              <a:off x="11479148" y="5432727"/>
              <a:ext cx="223129" cy="298150"/>
            </a:xfrm>
            <a:custGeom>
              <a:avLst/>
              <a:gdLst>
                <a:gd name="T0" fmla="*/ 33 w 33"/>
                <a:gd name="T1" fmla="*/ 38 h 44"/>
                <a:gd name="T2" fmla="*/ 11 w 33"/>
                <a:gd name="T3" fmla="*/ 0 h 44"/>
                <a:gd name="T4" fmla="*/ 0 w 33"/>
                <a:gd name="T5" fmla="*/ 6 h 44"/>
                <a:gd name="T6" fmla="*/ 23 w 33"/>
                <a:gd name="T7" fmla="*/ 44 h 44"/>
                <a:gd name="T8" fmla="*/ 33 w 33"/>
                <a:gd name="T9" fmla="*/ 38 h 44"/>
              </a:gdLst>
              <a:ahLst/>
              <a:cxnLst>
                <a:cxn ang="0">
                  <a:pos x="T0" y="T1"/>
                </a:cxn>
                <a:cxn ang="0">
                  <a:pos x="T2" y="T3"/>
                </a:cxn>
                <a:cxn ang="0">
                  <a:pos x="T4" y="T5"/>
                </a:cxn>
                <a:cxn ang="0">
                  <a:pos x="T6" y="T7"/>
                </a:cxn>
                <a:cxn ang="0">
                  <a:pos x="T8" y="T9"/>
                </a:cxn>
              </a:cxnLst>
              <a:rect l="0" t="0" r="r" b="b"/>
              <a:pathLst>
                <a:path w="33" h="44">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264"/>
            <p:cNvSpPr/>
            <p:nvPr/>
          </p:nvSpPr>
          <p:spPr bwMode="auto">
            <a:xfrm>
              <a:off x="13313561" y="5981318"/>
              <a:ext cx="291259" cy="216373"/>
            </a:xfrm>
            <a:custGeom>
              <a:avLst/>
              <a:gdLst>
                <a:gd name="T0" fmla="*/ 6 w 43"/>
                <a:gd name="T1" fmla="*/ 32 h 32"/>
                <a:gd name="T2" fmla="*/ 43 w 43"/>
                <a:gd name="T3" fmla="*/ 10 h 32"/>
                <a:gd name="T4" fmla="*/ 37 w 43"/>
                <a:gd name="T5" fmla="*/ 0 h 32"/>
                <a:gd name="T6" fmla="*/ 0 w 43"/>
                <a:gd name="T7" fmla="*/ 21 h 32"/>
                <a:gd name="T8" fmla="*/ 6 w 43"/>
                <a:gd name="T9" fmla="*/ 32 h 32"/>
              </a:gdLst>
              <a:ahLst/>
              <a:cxnLst>
                <a:cxn ang="0">
                  <a:pos x="T0" y="T1"/>
                </a:cxn>
                <a:cxn ang="0">
                  <a:pos x="T2" y="T3"/>
                </a:cxn>
                <a:cxn ang="0">
                  <a:pos x="T4" y="T5"/>
                </a:cxn>
                <a:cxn ang="0">
                  <a:pos x="T6" y="T7"/>
                </a:cxn>
                <a:cxn ang="0">
                  <a:pos x="T8" y="T9"/>
                </a:cxn>
              </a:cxnLst>
              <a:rect l="0" t="0" r="r" b="b"/>
              <a:pathLst>
                <a:path w="43" h="32">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68" name="Freeform 265"/>
            <p:cNvSpPr/>
            <p:nvPr/>
          </p:nvSpPr>
          <p:spPr bwMode="auto">
            <a:xfrm>
              <a:off x="10755263" y="6732654"/>
              <a:ext cx="284446" cy="81778"/>
            </a:xfrm>
            <a:custGeom>
              <a:avLst/>
              <a:gdLst>
                <a:gd name="T0" fmla="*/ 41 w 42"/>
                <a:gd name="T1" fmla="*/ 8 h 12"/>
                <a:gd name="T2" fmla="*/ 42 w 42"/>
                <a:gd name="T3" fmla="*/ 0 h 12"/>
                <a:gd name="T4" fmla="*/ 0 w 42"/>
                <a:gd name="T5" fmla="*/ 0 h 12"/>
                <a:gd name="T6" fmla="*/ 0 w 42"/>
                <a:gd name="T7" fmla="*/ 12 h 12"/>
                <a:gd name="T8" fmla="*/ 41 w 42"/>
                <a:gd name="T9" fmla="*/ 12 h 12"/>
                <a:gd name="T10" fmla="*/ 41 w 42"/>
                <a:gd name="T11" fmla="*/ 8 h 12"/>
              </a:gdLst>
              <a:ahLst/>
              <a:cxnLst>
                <a:cxn ang="0">
                  <a:pos x="T0" y="T1"/>
                </a:cxn>
                <a:cxn ang="0">
                  <a:pos x="T2" y="T3"/>
                </a:cxn>
                <a:cxn ang="0">
                  <a:pos x="T4" y="T5"/>
                </a:cxn>
                <a:cxn ang="0">
                  <a:pos x="T6" y="T7"/>
                </a:cxn>
                <a:cxn ang="0">
                  <a:pos x="T8" y="T9"/>
                </a:cxn>
                <a:cxn ang="0">
                  <a:pos x="T10" y="T11"/>
                </a:cxn>
              </a:cxnLst>
              <a:rect l="0" t="0" r="r" b="b"/>
              <a:pathLst>
                <a:path w="42" h="1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69" name="Freeform 266"/>
            <p:cNvSpPr/>
            <p:nvPr/>
          </p:nvSpPr>
          <p:spPr bwMode="auto">
            <a:xfrm>
              <a:off x="12860497" y="5459985"/>
              <a:ext cx="209503" cy="284521"/>
            </a:xfrm>
            <a:custGeom>
              <a:avLst/>
              <a:gdLst>
                <a:gd name="T0" fmla="*/ 10 w 31"/>
                <a:gd name="T1" fmla="*/ 42 h 42"/>
                <a:gd name="T2" fmla="*/ 31 w 31"/>
                <a:gd name="T3" fmla="*/ 6 h 42"/>
                <a:gd name="T4" fmla="*/ 20 w 31"/>
                <a:gd name="T5" fmla="*/ 0 h 42"/>
                <a:gd name="T6" fmla="*/ 0 w 31"/>
                <a:gd name="T7" fmla="*/ 36 h 42"/>
                <a:gd name="T8" fmla="*/ 10 w 31"/>
                <a:gd name="T9" fmla="*/ 42 h 42"/>
              </a:gdLst>
              <a:ahLst/>
              <a:cxnLst>
                <a:cxn ang="0">
                  <a:pos x="T0" y="T1"/>
                </a:cxn>
                <a:cxn ang="0">
                  <a:pos x="T2" y="T3"/>
                </a:cxn>
                <a:cxn ang="0">
                  <a:pos x="T4" y="T5"/>
                </a:cxn>
                <a:cxn ang="0">
                  <a:pos x="T6" y="T7"/>
                </a:cxn>
                <a:cxn ang="0">
                  <a:pos x="T8" y="T9"/>
                </a:cxn>
              </a:cxnLst>
              <a:rect l="0" t="0" r="r" b="b"/>
              <a:pathLst>
                <a:path w="31" h="42">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267"/>
            <p:cNvSpPr/>
            <p:nvPr/>
          </p:nvSpPr>
          <p:spPr bwMode="auto">
            <a:xfrm>
              <a:off x="10944327" y="5988133"/>
              <a:ext cx="284446" cy="209558"/>
            </a:xfrm>
            <a:custGeom>
              <a:avLst/>
              <a:gdLst>
                <a:gd name="T0" fmla="*/ 42 w 42"/>
                <a:gd name="T1" fmla="*/ 21 h 31"/>
                <a:gd name="T2" fmla="*/ 5 w 42"/>
                <a:gd name="T3" fmla="*/ 0 h 31"/>
                <a:gd name="T4" fmla="*/ 0 w 42"/>
                <a:gd name="T5" fmla="*/ 11 h 31"/>
                <a:gd name="T6" fmla="*/ 35 w 42"/>
                <a:gd name="T7" fmla="*/ 31 h 31"/>
                <a:gd name="T8" fmla="*/ 42 w 42"/>
                <a:gd name="T9" fmla="*/ 21 h 31"/>
              </a:gdLst>
              <a:ahLst/>
              <a:cxnLst>
                <a:cxn ang="0">
                  <a:pos x="T0" y="T1"/>
                </a:cxn>
                <a:cxn ang="0">
                  <a:pos x="T2" y="T3"/>
                </a:cxn>
                <a:cxn ang="0">
                  <a:pos x="T4" y="T5"/>
                </a:cxn>
                <a:cxn ang="0">
                  <a:pos x="T6" y="T7"/>
                </a:cxn>
                <a:cxn ang="0">
                  <a:pos x="T8" y="T9"/>
                </a:cxn>
              </a:cxnLst>
              <a:rect l="0" t="0" r="r" b="b"/>
              <a:pathLst>
                <a:path w="42" h="31">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1" name="Freeform 268"/>
            <p:cNvSpPr/>
            <p:nvPr/>
          </p:nvSpPr>
          <p:spPr bwMode="auto">
            <a:xfrm>
              <a:off x="12880938" y="7816212"/>
              <a:ext cx="195877" cy="264076"/>
            </a:xfrm>
            <a:custGeom>
              <a:avLst/>
              <a:gdLst>
                <a:gd name="T0" fmla="*/ 0 w 29"/>
                <a:gd name="T1" fmla="*/ 6 h 39"/>
                <a:gd name="T2" fmla="*/ 19 w 29"/>
                <a:gd name="T3" fmla="*/ 39 h 39"/>
                <a:gd name="T4" fmla="*/ 29 w 29"/>
                <a:gd name="T5" fmla="*/ 33 h 39"/>
                <a:gd name="T6" fmla="*/ 10 w 29"/>
                <a:gd name="T7" fmla="*/ 0 h 39"/>
                <a:gd name="T8" fmla="*/ 0 w 29"/>
                <a:gd name="T9" fmla="*/ 6 h 39"/>
              </a:gdLst>
              <a:ahLst/>
              <a:cxnLst>
                <a:cxn ang="0">
                  <a:pos x="T0" y="T1"/>
                </a:cxn>
                <a:cxn ang="0">
                  <a:pos x="T2" y="T3"/>
                </a:cxn>
                <a:cxn ang="0">
                  <a:pos x="T4" y="T5"/>
                </a:cxn>
                <a:cxn ang="0">
                  <a:pos x="T6" y="T7"/>
                </a:cxn>
                <a:cxn ang="0">
                  <a:pos x="T8" y="T9"/>
                </a:cxn>
              </a:cxnLst>
              <a:rect l="0" t="0" r="r" b="b"/>
              <a:pathLst>
                <a:path w="29" h="3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269"/>
            <p:cNvSpPr/>
            <p:nvPr/>
          </p:nvSpPr>
          <p:spPr bwMode="auto">
            <a:xfrm>
              <a:off x="13327193" y="7349397"/>
              <a:ext cx="277633" cy="209558"/>
            </a:xfrm>
            <a:custGeom>
              <a:avLst/>
              <a:gdLst>
                <a:gd name="T0" fmla="*/ 0 w 41"/>
                <a:gd name="T1" fmla="*/ 11 h 31"/>
                <a:gd name="T2" fmla="*/ 35 w 41"/>
                <a:gd name="T3" fmla="*/ 31 h 31"/>
                <a:gd name="T4" fmla="*/ 41 w 41"/>
                <a:gd name="T5" fmla="*/ 21 h 31"/>
                <a:gd name="T6" fmla="*/ 6 w 41"/>
                <a:gd name="T7" fmla="*/ 0 h 31"/>
                <a:gd name="T8" fmla="*/ 0 w 41"/>
                <a:gd name="T9" fmla="*/ 11 h 31"/>
              </a:gdLst>
              <a:ahLst/>
              <a:cxnLst>
                <a:cxn ang="0">
                  <a:pos x="T0" y="T1"/>
                </a:cxn>
                <a:cxn ang="0">
                  <a:pos x="T2" y="T3"/>
                </a:cxn>
                <a:cxn ang="0">
                  <a:pos x="T4" y="T5"/>
                </a:cxn>
                <a:cxn ang="0">
                  <a:pos x="T6" y="T7"/>
                </a:cxn>
                <a:cxn ang="0">
                  <a:pos x="T8" y="T9"/>
                </a:cxn>
              </a:cxnLst>
              <a:rect l="0" t="0" r="r" b="b"/>
              <a:pathLst>
                <a:path w="41" h="3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3" name="Freeform 270"/>
            <p:cNvSpPr/>
            <p:nvPr/>
          </p:nvSpPr>
          <p:spPr bwMode="auto">
            <a:xfrm>
              <a:off x="13504331" y="6732652"/>
              <a:ext cx="275929" cy="81778"/>
            </a:xfrm>
            <a:custGeom>
              <a:avLst/>
              <a:gdLst>
                <a:gd name="T0" fmla="*/ 0 w 41"/>
                <a:gd name="T1" fmla="*/ 0 h 12"/>
                <a:gd name="T2" fmla="*/ 0 w 41"/>
                <a:gd name="T3" fmla="*/ 8 h 12"/>
                <a:gd name="T4" fmla="*/ 0 w 41"/>
                <a:gd name="T5" fmla="*/ 12 h 12"/>
                <a:gd name="T6" fmla="*/ 41 w 41"/>
                <a:gd name="T7" fmla="*/ 12 h 12"/>
                <a:gd name="T8" fmla="*/ 41 w 41"/>
                <a:gd name="T9" fmla="*/ 0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Freeform 271"/>
            <p:cNvSpPr/>
            <p:nvPr/>
          </p:nvSpPr>
          <p:spPr bwMode="auto">
            <a:xfrm>
              <a:off x="12250730" y="8018951"/>
              <a:ext cx="81757" cy="277706"/>
            </a:xfrm>
            <a:custGeom>
              <a:avLst/>
              <a:gdLst>
                <a:gd name="T0" fmla="*/ 3 w 12"/>
                <a:gd name="T1" fmla="*/ 0 h 41"/>
                <a:gd name="T2" fmla="*/ 0 w 12"/>
                <a:gd name="T3" fmla="*/ 0 h 41"/>
                <a:gd name="T4" fmla="*/ 0 w 12"/>
                <a:gd name="T5" fmla="*/ 41 h 41"/>
                <a:gd name="T6" fmla="*/ 12 w 12"/>
                <a:gd name="T7" fmla="*/ 41 h 41"/>
                <a:gd name="T8" fmla="*/ 12 w 12"/>
                <a:gd name="T9" fmla="*/ 0 h 41"/>
                <a:gd name="T10" fmla="*/ 3 w 12"/>
                <a:gd name="T11" fmla="*/ 0 h 41"/>
              </a:gdLst>
              <a:ahLst/>
              <a:cxnLst>
                <a:cxn ang="0">
                  <a:pos x="T0" y="T1"/>
                </a:cxn>
                <a:cxn ang="0">
                  <a:pos x="T2" y="T3"/>
                </a:cxn>
                <a:cxn ang="0">
                  <a:pos x="T4" y="T5"/>
                </a:cxn>
                <a:cxn ang="0">
                  <a:pos x="T6" y="T7"/>
                </a:cxn>
                <a:cxn ang="0">
                  <a:pos x="T8" y="T9"/>
                </a:cxn>
                <a:cxn ang="0">
                  <a:pos x="T10" y="T11"/>
                </a:cxn>
              </a:cxnLst>
              <a:rect l="0" t="0" r="r" b="b"/>
              <a:pathLst>
                <a:path w="12" h="41">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272"/>
            <p:cNvSpPr/>
            <p:nvPr/>
          </p:nvSpPr>
          <p:spPr bwMode="auto">
            <a:xfrm>
              <a:off x="11499602" y="7850280"/>
              <a:ext cx="209503" cy="277706"/>
            </a:xfrm>
            <a:custGeom>
              <a:avLst/>
              <a:gdLst>
                <a:gd name="T0" fmla="*/ 20 w 31"/>
                <a:gd name="T1" fmla="*/ 0 h 41"/>
                <a:gd name="T2" fmla="*/ 0 w 31"/>
                <a:gd name="T3" fmla="*/ 35 h 41"/>
                <a:gd name="T4" fmla="*/ 10 w 31"/>
                <a:gd name="T5" fmla="*/ 41 h 41"/>
                <a:gd name="T6" fmla="*/ 31 w 31"/>
                <a:gd name="T7" fmla="*/ 6 h 41"/>
                <a:gd name="T8" fmla="*/ 20 w 31"/>
                <a:gd name="T9" fmla="*/ 0 h 41"/>
              </a:gdLst>
              <a:ahLst/>
              <a:cxnLst>
                <a:cxn ang="0">
                  <a:pos x="T0" y="T1"/>
                </a:cxn>
                <a:cxn ang="0">
                  <a:pos x="T2" y="T3"/>
                </a:cxn>
                <a:cxn ang="0">
                  <a:pos x="T4" y="T5"/>
                </a:cxn>
                <a:cxn ang="0">
                  <a:pos x="T6" y="T7"/>
                </a:cxn>
                <a:cxn ang="0">
                  <a:pos x="T8" y="T9"/>
                </a:cxn>
              </a:cxnLst>
              <a:rect l="0" t="0" r="r" b="b"/>
              <a:pathLst>
                <a:path w="31" h="4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273"/>
            <p:cNvSpPr/>
            <p:nvPr/>
          </p:nvSpPr>
          <p:spPr bwMode="auto">
            <a:xfrm>
              <a:off x="10957934" y="7376663"/>
              <a:ext cx="264007" cy="202743"/>
            </a:xfrm>
            <a:custGeom>
              <a:avLst/>
              <a:gdLst>
                <a:gd name="T0" fmla="*/ 33 w 39"/>
                <a:gd name="T1" fmla="*/ 0 h 30"/>
                <a:gd name="T2" fmla="*/ 0 w 39"/>
                <a:gd name="T3" fmla="*/ 19 h 30"/>
                <a:gd name="T4" fmla="*/ 6 w 39"/>
                <a:gd name="T5" fmla="*/ 30 h 30"/>
                <a:gd name="T6" fmla="*/ 39 w 39"/>
                <a:gd name="T7" fmla="*/ 10 h 30"/>
                <a:gd name="T8" fmla="*/ 33 w 39"/>
                <a:gd name="T9" fmla="*/ 0 h 30"/>
              </a:gdLst>
              <a:ahLst/>
              <a:cxnLst>
                <a:cxn ang="0">
                  <a:pos x="T0" y="T1"/>
                </a:cxn>
                <a:cxn ang="0">
                  <a:pos x="T2" y="T3"/>
                </a:cxn>
                <a:cxn ang="0">
                  <a:pos x="T4" y="T5"/>
                </a:cxn>
                <a:cxn ang="0">
                  <a:pos x="T6" y="T7"/>
                </a:cxn>
                <a:cxn ang="0">
                  <a:pos x="T8" y="T9"/>
                </a:cxn>
              </a:cxnLst>
              <a:rect l="0" t="0" r="r" b="b"/>
              <a:pathLst>
                <a:path w="39" h="30">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78" name="Oval 255"/>
          <p:cNvSpPr>
            <a:spLocks noChangeArrowheads="1"/>
          </p:cNvSpPr>
          <p:nvPr/>
        </p:nvSpPr>
        <p:spPr bwMode="auto">
          <a:xfrm>
            <a:off x="8506541" y="2557154"/>
            <a:ext cx="2031629" cy="2035752"/>
          </a:xfrm>
          <a:prstGeom prst="ellipse">
            <a:avLst/>
          </a:prstGeom>
          <a:solidFill>
            <a:srgbClr val="19232E"/>
          </a:solidFill>
          <a:ln>
            <a:noFill/>
          </a:ln>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79" name="Oval 256"/>
          <p:cNvSpPr>
            <a:spLocks noChangeArrowheads="1"/>
          </p:cNvSpPr>
          <p:nvPr/>
        </p:nvSpPr>
        <p:spPr bwMode="auto">
          <a:xfrm>
            <a:off x="8674496" y="2725155"/>
            <a:ext cx="1699311" cy="169975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82" name="Freeform 257"/>
          <p:cNvSpPr/>
          <p:nvPr/>
        </p:nvSpPr>
        <p:spPr bwMode="auto">
          <a:xfrm>
            <a:off x="8996036" y="3253408"/>
            <a:ext cx="556857" cy="379121"/>
          </a:xfrm>
          <a:custGeom>
            <a:avLst/>
            <a:gdLst>
              <a:gd name="T0" fmla="*/ 43 w 620"/>
              <a:gd name="T1" fmla="*/ 0 h 422"/>
              <a:gd name="T2" fmla="*/ 0 w 620"/>
              <a:gd name="T3" fmla="*/ 72 h 422"/>
              <a:gd name="T4" fmla="*/ 576 w 620"/>
              <a:gd name="T5" fmla="*/ 422 h 422"/>
              <a:gd name="T6" fmla="*/ 620 w 620"/>
              <a:gd name="T7" fmla="*/ 350 h 422"/>
              <a:gd name="T8" fmla="*/ 43 w 620"/>
              <a:gd name="T9" fmla="*/ 0 h 422"/>
            </a:gdLst>
            <a:ahLst/>
            <a:cxnLst>
              <a:cxn ang="0">
                <a:pos x="T0" y="T1"/>
              </a:cxn>
              <a:cxn ang="0">
                <a:pos x="T2" y="T3"/>
              </a:cxn>
              <a:cxn ang="0">
                <a:pos x="T4" y="T5"/>
              </a:cxn>
              <a:cxn ang="0">
                <a:pos x="T6" y="T7"/>
              </a:cxn>
              <a:cxn ang="0">
                <a:pos x="T8" y="T9"/>
              </a:cxn>
            </a:cxnLst>
            <a:rect l="0" t="0" r="r" b="b"/>
            <a:pathLst>
              <a:path w="620" h="422">
                <a:moveTo>
                  <a:pt x="43" y="0"/>
                </a:moveTo>
                <a:lnTo>
                  <a:pt x="0" y="72"/>
                </a:lnTo>
                <a:lnTo>
                  <a:pt x="576" y="422"/>
                </a:lnTo>
                <a:lnTo>
                  <a:pt x="620" y="35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83" name="Freeform 258"/>
          <p:cNvSpPr/>
          <p:nvPr/>
        </p:nvSpPr>
        <p:spPr bwMode="auto">
          <a:xfrm>
            <a:off x="9459485" y="2974907"/>
            <a:ext cx="599968" cy="674691"/>
          </a:xfrm>
          <a:custGeom>
            <a:avLst/>
            <a:gdLst>
              <a:gd name="T0" fmla="*/ 609 w 668"/>
              <a:gd name="T1" fmla="*/ 0 h 751"/>
              <a:gd name="T2" fmla="*/ 0 w 668"/>
              <a:gd name="T3" fmla="*/ 696 h 751"/>
              <a:gd name="T4" fmla="*/ 64 w 668"/>
              <a:gd name="T5" fmla="*/ 751 h 751"/>
              <a:gd name="T6" fmla="*/ 668 w 668"/>
              <a:gd name="T7" fmla="*/ 56 h 751"/>
              <a:gd name="T8" fmla="*/ 609 w 668"/>
              <a:gd name="T9" fmla="*/ 0 h 751"/>
            </a:gdLst>
            <a:ahLst/>
            <a:cxnLst>
              <a:cxn ang="0">
                <a:pos x="T0" y="T1"/>
              </a:cxn>
              <a:cxn ang="0">
                <a:pos x="T2" y="T3"/>
              </a:cxn>
              <a:cxn ang="0">
                <a:pos x="T4" y="T5"/>
              </a:cxn>
              <a:cxn ang="0">
                <a:pos x="T6" y="T7"/>
              </a:cxn>
              <a:cxn ang="0">
                <a:pos x="T8" y="T9"/>
              </a:cxn>
            </a:cxnLst>
            <a:rect l="0" t="0" r="r" b="b"/>
            <a:pathLst>
              <a:path w="668" h="751">
                <a:moveTo>
                  <a:pt x="609" y="0"/>
                </a:moveTo>
                <a:lnTo>
                  <a:pt x="0" y="696"/>
                </a:lnTo>
                <a:lnTo>
                  <a:pt x="64" y="751"/>
                </a:lnTo>
                <a:lnTo>
                  <a:pt x="668" y="56"/>
                </a:lnTo>
                <a:lnTo>
                  <a:pt x="60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9410085" y="3486091"/>
            <a:ext cx="325134" cy="878625"/>
            <a:chOff x="17841445" y="6460355"/>
            <a:chExt cx="616584" cy="1666225"/>
          </a:xfrm>
          <a:solidFill>
            <a:schemeClr val="bg1"/>
          </a:solidFill>
        </p:grpSpPr>
        <p:sp>
          <p:nvSpPr>
            <p:cNvPr id="284" name="Oval 259"/>
            <p:cNvSpPr>
              <a:spLocks noChangeArrowheads="1"/>
            </p:cNvSpPr>
            <p:nvPr/>
          </p:nvSpPr>
          <p:spPr bwMode="auto">
            <a:xfrm>
              <a:off x="17841445" y="6460355"/>
              <a:ext cx="371312" cy="378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86" name="Freeform 261"/>
            <p:cNvSpPr/>
            <p:nvPr/>
          </p:nvSpPr>
          <p:spPr bwMode="auto">
            <a:xfrm>
              <a:off x="17976004" y="6656280"/>
              <a:ext cx="482025" cy="1470300"/>
            </a:xfrm>
            <a:custGeom>
              <a:avLst/>
              <a:gdLst>
                <a:gd name="T0" fmla="*/ 235 w 283"/>
                <a:gd name="T1" fmla="*/ 863 h 863"/>
                <a:gd name="T2" fmla="*/ 0 w 283"/>
                <a:gd name="T3" fmla="*/ 12 h 863"/>
                <a:gd name="T4" fmla="*/ 48 w 283"/>
                <a:gd name="T5" fmla="*/ 0 h 863"/>
                <a:gd name="T6" fmla="*/ 283 w 283"/>
                <a:gd name="T7" fmla="*/ 847 h 863"/>
                <a:gd name="T8" fmla="*/ 235 w 283"/>
                <a:gd name="T9" fmla="*/ 863 h 863"/>
              </a:gdLst>
              <a:ahLst/>
              <a:cxnLst>
                <a:cxn ang="0">
                  <a:pos x="T0" y="T1"/>
                </a:cxn>
                <a:cxn ang="0">
                  <a:pos x="T2" y="T3"/>
                </a:cxn>
                <a:cxn ang="0">
                  <a:pos x="T4" y="T5"/>
                </a:cxn>
                <a:cxn ang="0">
                  <a:pos x="T6" y="T7"/>
                </a:cxn>
                <a:cxn ang="0">
                  <a:pos x="T8" y="T9"/>
                </a:cxn>
              </a:cxnLst>
              <a:rect l="0" t="0" r="r" b="b"/>
              <a:pathLst>
                <a:path w="283" h="863">
                  <a:moveTo>
                    <a:pt x="235" y="863"/>
                  </a:moveTo>
                  <a:lnTo>
                    <a:pt x="0" y="12"/>
                  </a:lnTo>
                  <a:lnTo>
                    <a:pt x="48" y="0"/>
                  </a:lnTo>
                  <a:lnTo>
                    <a:pt x="283" y="847"/>
                  </a:lnTo>
                  <a:lnTo>
                    <a:pt x="235"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
          <p:cNvGrpSpPr/>
          <p:nvPr/>
        </p:nvGrpSpPr>
        <p:grpSpPr>
          <a:xfrm>
            <a:off x="8724792" y="2779057"/>
            <a:ext cx="1595126" cy="1591947"/>
            <a:chOff x="16541855" y="5270206"/>
            <a:chExt cx="3024998" cy="3018968"/>
          </a:xfrm>
        </p:grpSpPr>
        <p:sp>
          <p:nvSpPr>
            <p:cNvPr id="287" name="Freeform 262"/>
            <p:cNvSpPr/>
            <p:nvPr/>
          </p:nvSpPr>
          <p:spPr bwMode="auto">
            <a:xfrm>
              <a:off x="18037321" y="5270206"/>
              <a:ext cx="81757" cy="277706"/>
            </a:xfrm>
            <a:custGeom>
              <a:avLst/>
              <a:gdLst>
                <a:gd name="T0" fmla="*/ 3 w 12"/>
                <a:gd name="T1" fmla="*/ 41 h 41"/>
                <a:gd name="T2" fmla="*/ 12 w 12"/>
                <a:gd name="T3" fmla="*/ 41 h 41"/>
                <a:gd name="T4" fmla="*/ 12 w 12"/>
                <a:gd name="T5" fmla="*/ 0 h 41"/>
                <a:gd name="T6" fmla="*/ 0 w 12"/>
                <a:gd name="T7" fmla="*/ 0 h 41"/>
                <a:gd name="T8" fmla="*/ 0 w 12"/>
                <a:gd name="T9" fmla="*/ 41 h 41"/>
                <a:gd name="T10" fmla="*/ 3 w 12"/>
                <a:gd name="T11" fmla="*/ 41 h 41"/>
              </a:gdLst>
              <a:ahLst/>
              <a:cxnLst>
                <a:cxn ang="0">
                  <a:pos x="T0" y="T1"/>
                </a:cxn>
                <a:cxn ang="0">
                  <a:pos x="T2" y="T3"/>
                </a:cxn>
                <a:cxn ang="0">
                  <a:pos x="T4" y="T5"/>
                </a:cxn>
                <a:cxn ang="0">
                  <a:pos x="T6" y="T7"/>
                </a:cxn>
                <a:cxn ang="0">
                  <a:pos x="T8" y="T9"/>
                </a:cxn>
                <a:cxn ang="0">
                  <a:pos x="T10" y="T11"/>
                </a:cxn>
              </a:cxnLst>
              <a:rect l="0" t="0" r="r" b="b"/>
              <a:pathLst>
                <a:path w="12" h="41">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88" name="Freeform 263"/>
            <p:cNvSpPr/>
            <p:nvPr/>
          </p:nvSpPr>
          <p:spPr bwMode="auto">
            <a:xfrm>
              <a:off x="17265743" y="5425243"/>
              <a:ext cx="223129" cy="298150"/>
            </a:xfrm>
            <a:custGeom>
              <a:avLst/>
              <a:gdLst>
                <a:gd name="T0" fmla="*/ 33 w 33"/>
                <a:gd name="T1" fmla="*/ 38 h 44"/>
                <a:gd name="T2" fmla="*/ 11 w 33"/>
                <a:gd name="T3" fmla="*/ 0 h 44"/>
                <a:gd name="T4" fmla="*/ 0 w 33"/>
                <a:gd name="T5" fmla="*/ 6 h 44"/>
                <a:gd name="T6" fmla="*/ 23 w 33"/>
                <a:gd name="T7" fmla="*/ 44 h 44"/>
                <a:gd name="T8" fmla="*/ 33 w 33"/>
                <a:gd name="T9" fmla="*/ 38 h 44"/>
              </a:gdLst>
              <a:ahLst/>
              <a:cxnLst>
                <a:cxn ang="0">
                  <a:pos x="T0" y="T1"/>
                </a:cxn>
                <a:cxn ang="0">
                  <a:pos x="T2" y="T3"/>
                </a:cxn>
                <a:cxn ang="0">
                  <a:pos x="T4" y="T5"/>
                </a:cxn>
                <a:cxn ang="0">
                  <a:pos x="T6" y="T7"/>
                </a:cxn>
                <a:cxn ang="0">
                  <a:pos x="T8" y="T9"/>
                </a:cxn>
              </a:cxnLst>
              <a:rect l="0" t="0" r="r" b="b"/>
              <a:pathLst>
                <a:path w="33" h="44">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89" name="Freeform 264"/>
            <p:cNvSpPr/>
            <p:nvPr/>
          </p:nvSpPr>
          <p:spPr bwMode="auto">
            <a:xfrm>
              <a:off x="19100157" y="5973835"/>
              <a:ext cx="291260" cy="216372"/>
            </a:xfrm>
            <a:custGeom>
              <a:avLst/>
              <a:gdLst>
                <a:gd name="T0" fmla="*/ 6 w 43"/>
                <a:gd name="T1" fmla="*/ 32 h 32"/>
                <a:gd name="T2" fmla="*/ 43 w 43"/>
                <a:gd name="T3" fmla="*/ 10 h 32"/>
                <a:gd name="T4" fmla="*/ 37 w 43"/>
                <a:gd name="T5" fmla="*/ 0 h 32"/>
                <a:gd name="T6" fmla="*/ 0 w 43"/>
                <a:gd name="T7" fmla="*/ 21 h 32"/>
                <a:gd name="T8" fmla="*/ 6 w 43"/>
                <a:gd name="T9" fmla="*/ 32 h 32"/>
              </a:gdLst>
              <a:ahLst/>
              <a:cxnLst>
                <a:cxn ang="0">
                  <a:pos x="T0" y="T1"/>
                </a:cxn>
                <a:cxn ang="0">
                  <a:pos x="T2" y="T3"/>
                </a:cxn>
                <a:cxn ang="0">
                  <a:pos x="T4" y="T5"/>
                </a:cxn>
                <a:cxn ang="0">
                  <a:pos x="T6" y="T7"/>
                </a:cxn>
                <a:cxn ang="0">
                  <a:pos x="T8" y="T9"/>
                </a:cxn>
              </a:cxnLst>
              <a:rect l="0" t="0" r="r" b="b"/>
              <a:pathLst>
                <a:path w="43" h="32">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0" name="Freeform 265"/>
            <p:cNvSpPr/>
            <p:nvPr/>
          </p:nvSpPr>
          <p:spPr bwMode="auto">
            <a:xfrm>
              <a:off x="16541855" y="6725170"/>
              <a:ext cx="284447" cy="81778"/>
            </a:xfrm>
            <a:custGeom>
              <a:avLst/>
              <a:gdLst>
                <a:gd name="T0" fmla="*/ 41 w 42"/>
                <a:gd name="T1" fmla="*/ 8 h 12"/>
                <a:gd name="T2" fmla="*/ 42 w 42"/>
                <a:gd name="T3" fmla="*/ 0 h 12"/>
                <a:gd name="T4" fmla="*/ 0 w 42"/>
                <a:gd name="T5" fmla="*/ 0 h 12"/>
                <a:gd name="T6" fmla="*/ 0 w 42"/>
                <a:gd name="T7" fmla="*/ 12 h 12"/>
                <a:gd name="T8" fmla="*/ 41 w 42"/>
                <a:gd name="T9" fmla="*/ 12 h 12"/>
                <a:gd name="T10" fmla="*/ 41 w 42"/>
                <a:gd name="T11" fmla="*/ 8 h 12"/>
              </a:gdLst>
              <a:ahLst/>
              <a:cxnLst>
                <a:cxn ang="0">
                  <a:pos x="T0" y="T1"/>
                </a:cxn>
                <a:cxn ang="0">
                  <a:pos x="T2" y="T3"/>
                </a:cxn>
                <a:cxn ang="0">
                  <a:pos x="T4" y="T5"/>
                </a:cxn>
                <a:cxn ang="0">
                  <a:pos x="T6" y="T7"/>
                </a:cxn>
                <a:cxn ang="0">
                  <a:pos x="T8" y="T9"/>
                </a:cxn>
                <a:cxn ang="0">
                  <a:pos x="T10" y="T11"/>
                </a:cxn>
              </a:cxnLst>
              <a:rect l="0" t="0" r="r" b="b"/>
              <a:pathLst>
                <a:path w="42" h="1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1" name="Freeform 266"/>
            <p:cNvSpPr/>
            <p:nvPr/>
          </p:nvSpPr>
          <p:spPr bwMode="auto">
            <a:xfrm>
              <a:off x="18647088" y="5452502"/>
              <a:ext cx="209503" cy="284521"/>
            </a:xfrm>
            <a:custGeom>
              <a:avLst/>
              <a:gdLst>
                <a:gd name="T0" fmla="*/ 10 w 31"/>
                <a:gd name="T1" fmla="*/ 42 h 42"/>
                <a:gd name="T2" fmla="*/ 31 w 31"/>
                <a:gd name="T3" fmla="*/ 6 h 42"/>
                <a:gd name="T4" fmla="*/ 20 w 31"/>
                <a:gd name="T5" fmla="*/ 0 h 42"/>
                <a:gd name="T6" fmla="*/ 0 w 31"/>
                <a:gd name="T7" fmla="*/ 36 h 42"/>
                <a:gd name="T8" fmla="*/ 10 w 31"/>
                <a:gd name="T9" fmla="*/ 42 h 42"/>
              </a:gdLst>
              <a:ahLst/>
              <a:cxnLst>
                <a:cxn ang="0">
                  <a:pos x="T0" y="T1"/>
                </a:cxn>
                <a:cxn ang="0">
                  <a:pos x="T2" y="T3"/>
                </a:cxn>
                <a:cxn ang="0">
                  <a:pos x="T4" y="T5"/>
                </a:cxn>
                <a:cxn ang="0">
                  <a:pos x="T6" y="T7"/>
                </a:cxn>
                <a:cxn ang="0">
                  <a:pos x="T8" y="T9"/>
                </a:cxn>
              </a:cxnLst>
              <a:rect l="0" t="0" r="r" b="b"/>
              <a:pathLst>
                <a:path w="31" h="42">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2" name="Freeform 267"/>
            <p:cNvSpPr/>
            <p:nvPr/>
          </p:nvSpPr>
          <p:spPr bwMode="auto">
            <a:xfrm>
              <a:off x="16730917" y="5980650"/>
              <a:ext cx="284447" cy="209558"/>
            </a:xfrm>
            <a:custGeom>
              <a:avLst/>
              <a:gdLst>
                <a:gd name="T0" fmla="*/ 42 w 42"/>
                <a:gd name="T1" fmla="*/ 21 h 31"/>
                <a:gd name="T2" fmla="*/ 5 w 42"/>
                <a:gd name="T3" fmla="*/ 0 h 31"/>
                <a:gd name="T4" fmla="*/ 0 w 42"/>
                <a:gd name="T5" fmla="*/ 11 h 31"/>
                <a:gd name="T6" fmla="*/ 35 w 42"/>
                <a:gd name="T7" fmla="*/ 31 h 31"/>
                <a:gd name="T8" fmla="*/ 42 w 42"/>
                <a:gd name="T9" fmla="*/ 21 h 31"/>
              </a:gdLst>
              <a:ahLst/>
              <a:cxnLst>
                <a:cxn ang="0">
                  <a:pos x="T0" y="T1"/>
                </a:cxn>
                <a:cxn ang="0">
                  <a:pos x="T2" y="T3"/>
                </a:cxn>
                <a:cxn ang="0">
                  <a:pos x="T4" y="T5"/>
                </a:cxn>
                <a:cxn ang="0">
                  <a:pos x="T6" y="T7"/>
                </a:cxn>
                <a:cxn ang="0">
                  <a:pos x="T8" y="T9"/>
                </a:cxn>
              </a:cxnLst>
              <a:rect l="0" t="0" r="r" b="b"/>
              <a:pathLst>
                <a:path w="42" h="31">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3" name="Freeform 268"/>
            <p:cNvSpPr/>
            <p:nvPr/>
          </p:nvSpPr>
          <p:spPr bwMode="auto">
            <a:xfrm>
              <a:off x="18667528" y="7808728"/>
              <a:ext cx="195877" cy="264076"/>
            </a:xfrm>
            <a:custGeom>
              <a:avLst/>
              <a:gdLst>
                <a:gd name="T0" fmla="*/ 0 w 29"/>
                <a:gd name="T1" fmla="*/ 6 h 39"/>
                <a:gd name="T2" fmla="*/ 19 w 29"/>
                <a:gd name="T3" fmla="*/ 39 h 39"/>
                <a:gd name="T4" fmla="*/ 29 w 29"/>
                <a:gd name="T5" fmla="*/ 33 h 39"/>
                <a:gd name="T6" fmla="*/ 10 w 29"/>
                <a:gd name="T7" fmla="*/ 0 h 39"/>
                <a:gd name="T8" fmla="*/ 0 w 29"/>
                <a:gd name="T9" fmla="*/ 6 h 39"/>
              </a:gdLst>
              <a:ahLst/>
              <a:cxnLst>
                <a:cxn ang="0">
                  <a:pos x="T0" y="T1"/>
                </a:cxn>
                <a:cxn ang="0">
                  <a:pos x="T2" y="T3"/>
                </a:cxn>
                <a:cxn ang="0">
                  <a:pos x="T4" y="T5"/>
                </a:cxn>
                <a:cxn ang="0">
                  <a:pos x="T6" y="T7"/>
                </a:cxn>
                <a:cxn ang="0">
                  <a:pos x="T8" y="T9"/>
                </a:cxn>
              </a:cxnLst>
              <a:rect l="0" t="0" r="r" b="b"/>
              <a:pathLst>
                <a:path w="29" h="3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4" name="Freeform 269"/>
            <p:cNvSpPr/>
            <p:nvPr/>
          </p:nvSpPr>
          <p:spPr bwMode="auto">
            <a:xfrm>
              <a:off x="19113784" y="7341913"/>
              <a:ext cx="277633" cy="209558"/>
            </a:xfrm>
            <a:custGeom>
              <a:avLst/>
              <a:gdLst>
                <a:gd name="T0" fmla="*/ 0 w 41"/>
                <a:gd name="T1" fmla="*/ 11 h 31"/>
                <a:gd name="T2" fmla="*/ 35 w 41"/>
                <a:gd name="T3" fmla="*/ 31 h 31"/>
                <a:gd name="T4" fmla="*/ 41 w 41"/>
                <a:gd name="T5" fmla="*/ 21 h 31"/>
                <a:gd name="T6" fmla="*/ 6 w 41"/>
                <a:gd name="T7" fmla="*/ 0 h 31"/>
                <a:gd name="T8" fmla="*/ 0 w 41"/>
                <a:gd name="T9" fmla="*/ 11 h 31"/>
              </a:gdLst>
              <a:ahLst/>
              <a:cxnLst>
                <a:cxn ang="0">
                  <a:pos x="T0" y="T1"/>
                </a:cxn>
                <a:cxn ang="0">
                  <a:pos x="T2" y="T3"/>
                </a:cxn>
                <a:cxn ang="0">
                  <a:pos x="T4" y="T5"/>
                </a:cxn>
                <a:cxn ang="0">
                  <a:pos x="T6" y="T7"/>
                </a:cxn>
                <a:cxn ang="0">
                  <a:pos x="T8" y="T9"/>
                </a:cxn>
              </a:cxnLst>
              <a:rect l="0" t="0" r="r" b="b"/>
              <a:pathLst>
                <a:path w="41" h="3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5" name="Freeform 270"/>
            <p:cNvSpPr/>
            <p:nvPr/>
          </p:nvSpPr>
          <p:spPr bwMode="auto">
            <a:xfrm>
              <a:off x="19290923" y="6725170"/>
              <a:ext cx="275930" cy="81778"/>
            </a:xfrm>
            <a:custGeom>
              <a:avLst/>
              <a:gdLst>
                <a:gd name="T0" fmla="*/ 0 w 41"/>
                <a:gd name="T1" fmla="*/ 0 h 12"/>
                <a:gd name="T2" fmla="*/ 0 w 41"/>
                <a:gd name="T3" fmla="*/ 8 h 12"/>
                <a:gd name="T4" fmla="*/ 0 w 41"/>
                <a:gd name="T5" fmla="*/ 12 h 12"/>
                <a:gd name="T6" fmla="*/ 41 w 41"/>
                <a:gd name="T7" fmla="*/ 12 h 12"/>
                <a:gd name="T8" fmla="*/ 41 w 41"/>
                <a:gd name="T9" fmla="*/ 0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6" name="Freeform 271"/>
            <p:cNvSpPr/>
            <p:nvPr/>
          </p:nvSpPr>
          <p:spPr bwMode="auto">
            <a:xfrm>
              <a:off x="18037321" y="8011468"/>
              <a:ext cx="81757" cy="277706"/>
            </a:xfrm>
            <a:custGeom>
              <a:avLst/>
              <a:gdLst>
                <a:gd name="T0" fmla="*/ 3 w 12"/>
                <a:gd name="T1" fmla="*/ 0 h 41"/>
                <a:gd name="T2" fmla="*/ 0 w 12"/>
                <a:gd name="T3" fmla="*/ 0 h 41"/>
                <a:gd name="T4" fmla="*/ 0 w 12"/>
                <a:gd name="T5" fmla="*/ 41 h 41"/>
                <a:gd name="T6" fmla="*/ 12 w 12"/>
                <a:gd name="T7" fmla="*/ 41 h 41"/>
                <a:gd name="T8" fmla="*/ 12 w 12"/>
                <a:gd name="T9" fmla="*/ 0 h 41"/>
                <a:gd name="T10" fmla="*/ 3 w 12"/>
                <a:gd name="T11" fmla="*/ 0 h 41"/>
              </a:gdLst>
              <a:ahLst/>
              <a:cxnLst>
                <a:cxn ang="0">
                  <a:pos x="T0" y="T1"/>
                </a:cxn>
                <a:cxn ang="0">
                  <a:pos x="T2" y="T3"/>
                </a:cxn>
                <a:cxn ang="0">
                  <a:pos x="T4" y="T5"/>
                </a:cxn>
                <a:cxn ang="0">
                  <a:pos x="T6" y="T7"/>
                </a:cxn>
                <a:cxn ang="0">
                  <a:pos x="T8" y="T9"/>
                </a:cxn>
                <a:cxn ang="0">
                  <a:pos x="T10" y="T11"/>
                </a:cxn>
              </a:cxnLst>
              <a:rect l="0" t="0" r="r" b="b"/>
              <a:pathLst>
                <a:path w="12" h="41">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7" name="Freeform 272"/>
            <p:cNvSpPr/>
            <p:nvPr/>
          </p:nvSpPr>
          <p:spPr bwMode="auto">
            <a:xfrm>
              <a:off x="17286182" y="7842802"/>
              <a:ext cx="209503" cy="277706"/>
            </a:xfrm>
            <a:custGeom>
              <a:avLst/>
              <a:gdLst>
                <a:gd name="T0" fmla="*/ 20 w 31"/>
                <a:gd name="T1" fmla="*/ 0 h 41"/>
                <a:gd name="T2" fmla="*/ 0 w 31"/>
                <a:gd name="T3" fmla="*/ 35 h 41"/>
                <a:gd name="T4" fmla="*/ 10 w 31"/>
                <a:gd name="T5" fmla="*/ 41 h 41"/>
                <a:gd name="T6" fmla="*/ 31 w 31"/>
                <a:gd name="T7" fmla="*/ 6 h 41"/>
                <a:gd name="T8" fmla="*/ 20 w 31"/>
                <a:gd name="T9" fmla="*/ 0 h 41"/>
              </a:gdLst>
              <a:ahLst/>
              <a:cxnLst>
                <a:cxn ang="0">
                  <a:pos x="T0" y="T1"/>
                </a:cxn>
                <a:cxn ang="0">
                  <a:pos x="T2" y="T3"/>
                </a:cxn>
                <a:cxn ang="0">
                  <a:pos x="T4" y="T5"/>
                </a:cxn>
                <a:cxn ang="0">
                  <a:pos x="T6" y="T7"/>
                </a:cxn>
                <a:cxn ang="0">
                  <a:pos x="T8" y="T9"/>
                </a:cxn>
              </a:cxnLst>
              <a:rect l="0" t="0" r="r" b="b"/>
              <a:pathLst>
                <a:path w="31" h="4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sp>
          <p:nvSpPr>
            <p:cNvPr id="298" name="Freeform 273"/>
            <p:cNvSpPr/>
            <p:nvPr/>
          </p:nvSpPr>
          <p:spPr bwMode="auto">
            <a:xfrm>
              <a:off x="16744543" y="7369173"/>
              <a:ext cx="264007" cy="202743"/>
            </a:xfrm>
            <a:custGeom>
              <a:avLst/>
              <a:gdLst>
                <a:gd name="T0" fmla="*/ 33 w 39"/>
                <a:gd name="T1" fmla="*/ 0 h 30"/>
                <a:gd name="T2" fmla="*/ 0 w 39"/>
                <a:gd name="T3" fmla="*/ 19 h 30"/>
                <a:gd name="T4" fmla="*/ 6 w 39"/>
                <a:gd name="T5" fmla="*/ 30 h 30"/>
                <a:gd name="T6" fmla="*/ 39 w 39"/>
                <a:gd name="T7" fmla="*/ 10 h 30"/>
                <a:gd name="T8" fmla="*/ 33 w 39"/>
                <a:gd name="T9" fmla="*/ 0 h 30"/>
              </a:gdLst>
              <a:ahLst/>
              <a:cxnLst>
                <a:cxn ang="0">
                  <a:pos x="T0" y="T1"/>
                </a:cxn>
                <a:cxn ang="0">
                  <a:pos x="T2" y="T3"/>
                </a:cxn>
                <a:cxn ang="0">
                  <a:pos x="T4" y="T5"/>
                </a:cxn>
                <a:cxn ang="0">
                  <a:pos x="T6" y="T7"/>
                </a:cxn>
                <a:cxn ang="0">
                  <a:pos x="T8" y="T9"/>
                </a:cxn>
              </a:cxnLst>
              <a:rect l="0" t="0" r="r" b="b"/>
              <a:pathLst>
                <a:path w="39" h="30">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24109" tIns="12054" rIns="24109" bIns="12054" numCol="1" anchor="t" anchorCtr="0" compatLnSpc="1"/>
            <a:lstStyle/>
            <a:p>
              <a:endParaRPr lang="en-US" sz="47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矩形 72"/>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矩形 73"/>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文本框 7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76" name="文本框 75"/>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 calcmode="lin" valueType="num">
                                      <p:cBhvr>
                                        <p:cTn id="10" dur="500" fill="hold"/>
                                        <p:tgtEl>
                                          <p:spTgt spid="154"/>
                                        </p:tgtEl>
                                        <p:attrNameLst>
                                          <p:attrName>ppt_w</p:attrName>
                                        </p:attrNameLst>
                                      </p:cBhvr>
                                      <p:tavLst>
                                        <p:tav tm="0">
                                          <p:val>
                                            <p:fltVal val="0"/>
                                          </p:val>
                                        </p:tav>
                                        <p:tav tm="100000">
                                          <p:val>
                                            <p:strVal val="#ppt_w"/>
                                          </p:val>
                                        </p:tav>
                                      </p:tavLst>
                                    </p:anim>
                                    <p:anim calcmode="lin" valueType="num">
                                      <p:cBhvr>
                                        <p:cTn id="11" dur="500" fill="hold"/>
                                        <p:tgtEl>
                                          <p:spTgt spid="154"/>
                                        </p:tgtEl>
                                        <p:attrNameLst>
                                          <p:attrName>ppt_h</p:attrName>
                                        </p:attrNameLst>
                                      </p:cBhvr>
                                      <p:tavLst>
                                        <p:tav tm="0">
                                          <p:val>
                                            <p:fltVal val="0"/>
                                          </p:val>
                                        </p:tav>
                                        <p:tav tm="100000">
                                          <p:val>
                                            <p:strVal val="#ppt_h"/>
                                          </p:val>
                                        </p:tav>
                                      </p:tavLst>
                                    </p:anim>
                                    <p:animEffect transition="in" filter="fade">
                                      <p:cBhvr>
                                        <p:cTn id="12" dur="500"/>
                                        <p:tgtEl>
                                          <p:spTgt spid="15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anim calcmode="lin" valueType="num">
                                      <p:cBhvr>
                                        <p:cTn id="15" dur="500" fill="hold"/>
                                        <p:tgtEl>
                                          <p:spTgt spid="155"/>
                                        </p:tgtEl>
                                        <p:attrNameLst>
                                          <p:attrName>ppt_w</p:attrName>
                                        </p:attrNameLst>
                                      </p:cBhvr>
                                      <p:tavLst>
                                        <p:tav tm="0">
                                          <p:val>
                                            <p:fltVal val="0"/>
                                          </p:val>
                                        </p:tav>
                                        <p:tav tm="100000">
                                          <p:val>
                                            <p:strVal val="#ppt_w"/>
                                          </p:val>
                                        </p:tav>
                                      </p:tavLst>
                                    </p:anim>
                                    <p:anim calcmode="lin" valueType="num">
                                      <p:cBhvr>
                                        <p:cTn id="16" dur="500" fill="hold"/>
                                        <p:tgtEl>
                                          <p:spTgt spid="155"/>
                                        </p:tgtEl>
                                        <p:attrNameLst>
                                          <p:attrName>ppt_h</p:attrName>
                                        </p:attrNameLst>
                                      </p:cBhvr>
                                      <p:tavLst>
                                        <p:tav tm="0">
                                          <p:val>
                                            <p:fltVal val="0"/>
                                          </p:val>
                                        </p:tav>
                                        <p:tav tm="100000">
                                          <p:val>
                                            <p:strVal val="#ppt_h"/>
                                          </p:val>
                                        </p:tav>
                                      </p:tavLst>
                                    </p:anim>
                                    <p:animEffect transition="in" filter="fade">
                                      <p:cBhvr>
                                        <p:cTn id="17" dur="500"/>
                                        <p:tgtEl>
                                          <p:spTgt spid="15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6"/>
                                        </p:tgtEl>
                                        <p:attrNameLst>
                                          <p:attrName>style.visibility</p:attrName>
                                        </p:attrNameLst>
                                      </p:cBhvr>
                                      <p:to>
                                        <p:strVal val="visible"/>
                                      </p:to>
                                    </p:set>
                                    <p:anim calcmode="lin" valueType="num">
                                      <p:cBhvr>
                                        <p:cTn id="20" dur="500" fill="hold"/>
                                        <p:tgtEl>
                                          <p:spTgt spid="156"/>
                                        </p:tgtEl>
                                        <p:attrNameLst>
                                          <p:attrName>ppt_w</p:attrName>
                                        </p:attrNameLst>
                                      </p:cBhvr>
                                      <p:tavLst>
                                        <p:tav tm="0">
                                          <p:val>
                                            <p:fltVal val="0"/>
                                          </p:val>
                                        </p:tav>
                                        <p:tav tm="100000">
                                          <p:val>
                                            <p:strVal val="#ppt_w"/>
                                          </p:val>
                                        </p:tav>
                                      </p:tavLst>
                                    </p:anim>
                                    <p:anim calcmode="lin" valueType="num">
                                      <p:cBhvr>
                                        <p:cTn id="21" dur="500" fill="hold"/>
                                        <p:tgtEl>
                                          <p:spTgt spid="156"/>
                                        </p:tgtEl>
                                        <p:attrNameLst>
                                          <p:attrName>ppt_h</p:attrName>
                                        </p:attrNameLst>
                                      </p:cBhvr>
                                      <p:tavLst>
                                        <p:tav tm="0">
                                          <p:val>
                                            <p:fltVal val="0"/>
                                          </p:val>
                                        </p:tav>
                                        <p:tav tm="100000">
                                          <p:val>
                                            <p:strVal val="#ppt_h"/>
                                          </p:val>
                                        </p:tav>
                                      </p:tavLst>
                                    </p:anim>
                                    <p:animEffect transition="in" filter="fade">
                                      <p:cBhvr>
                                        <p:cTn id="22" dur="500"/>
                                        <p:tgtEl>
                                          <p:spTgt spid="15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animEffect transition="in" filter="fade">
                                      <p:cBhvr>
                                        <p:cTn id="27" dur="500"/>
                                        <p:tgtEl>
                                          <p:spTgt spid="157"/>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4"/>
                                        </p:tgtEl>
                                        <p:attrNameLst>
                                          <p:attrName>style.visibility</p:attrName>
                                        </p:attrNameLst>
                                      </p:cBhvr>
                                      <p:to>
                                        <p:strVal val="visible"/>
                                      </p:to>
                                    </p:set>
                                    <p:animEffect transition="in" filter="fade">
                                      <p:cBhvr>
                                        <p:cTn id="40" dur="500"/>
                                        <p:tgtEl>
                                          <p:spTgt spid="24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0">
                                            <p:txEl>
                                              <p:pRg st="0" end="0"/>
                                            </p:txEl>
                                          </p:spTgt>
                                        </p:tgtEl>
                                        <p:attrNameLst>
                                          <p:attrName>style.visibility</p:attrName>
                                        </p:attrNameLst>
                                      </p:cBhvr>
                                      <p:to>
                                        <p:strVal val="visible"/>
                                      </p:to>
                                    </p:set>
                                    <p:animEffect transition="in" filter="fade">
                                      <p:cBhvr>
                                        <p:cTn id="44" dur="500"/>
                                        <p:tgtEl>
                                          <p:spTgt spid="240">
                                            <p:txEl>
                                              <p:pRg st="0" end="0"/>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40">
                                            <p:txEl>
                                              <p:pRg st="2" end="2"/>
                                            </p:txEl>
                                          </p:spTgt>
                                        </p:tgtEl>
                                        <p:attrNameLst>
                                          <p:attrName>style.visibility</p:attrName>
                                        </p:attrNameLst>
                                      </p:cBhvr>
                                      <p:to>
                                        <p:strVal val="visible"/>
                                      </p:to>
                                    </p:set>
                                    <p:animEffect transition="in" filter="fade">
                                      <p:cBhvr>
                                        <p:cTn id="48" dur="500"/>
                                        <p:tgtEl>
                                          <p:spTgt spid="240">
                                            <p:txEl>
                                              <p:pRg st="2" end="2"/>
                                            </p:txEl>
                                          </p:spTgt>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280"/>
                                        </p:tgtEl>
                                        <p:attrNameLst>
                                          <p:attrName>style.visibility</p:attrName>
                                        </p:attrNameLst>
                                      </p:cBhvr>
                                      <p:to>
                                        <p:strVal val="visible"/>
                                      </p:to>
                                    </p:set>
                                    <p:animEffect transition="in" filter="wipe(down)">
                                      <p:cBhvr>
                                        <p:cTn id="52" dur="500"/>
                                        <p:tgtEl>
                                          <p:spTgt spid="28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45"/>
                                        </p:tgtEl>
                                        <p:attrNameLst>
                                          <p:attrName>style.visibility</p:attrName>
                                        </p:attrNameLst>
                                      </p:cBhvr>
                                      <p:to>
                                        <p:strVal val="visible"/>
                                      </p:to>
                                    </p:set>
                                    <p:animEffect transition="in" filter="fade">
                                      <p:cBhvr>
                                        <p:cTn id="56" dur="500"/>
                                        <p:tgtEl>
                                          <p:spTgt spid="2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6"/>
                                        </p:tgtEl>
                                        <p:attrNameLst>
                                          <p:attrName>style.visibility</p:attrName>
                                        </p:attrNameLst>
                                      </p:cBhvr>
                                      <p:to>
                                        <p:strVal val="visible"/>
                                      </p:to>
                                    </p:set>
                                    <p:animEffect transition="in" filter="fade">
                                      <p:cBhvr>
                                        <p:cTn id="59" dur="500"/>
                                        <p:tgtEl>
                                          <p:spTgt spid="2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6"/>
                                        </p:tgtEl>
                                        <p:attrNameLst>
                                          <p:attrName>style.visibility</p:attrName>
                                        </p:attrNameLst>
                                      </p:cBhvr>
                                      <p:to>
                                        <p:strVal val="visible"/>
                                      </p:to>
                                    </p:set>
                                    <p:anim calcmode="lin" valueType="num">
                                      <p:cBhvr>
                                        <p:cTn id="62" dur="500" fill="hold"/>
                                        <p:tgtEl>
                                          <p:spTgt spid="236"/>
                                        </p:tgtEl>
                                        <p:attrNameLst>
                                          <p:attrName>ppt_w</p:attrName>
                                        </p:attrNameLst>
                                      </p:cBhvr>
                                      <p:tavLst>
                                        <p:tav tm="0">
                                          <p:val>
                                            <p:fltVal val="0"/>
                                          </p:val>
                                        </p:tav>
                                        <p:tav tm="100000">
                                          <p:val>
                                            <p:strVal val="#ppt_w"/>
                                          </p:val>
                                        </p:tav>
                                      </p:tavLst>
                                    </p:anim>
                                    <p:anim calcmode="lin" valueType="num">
                                      <p:cBhvr>
                                        <p:cTn id="63" dur="500" fill="hold"/>
                                        <p:tgtEl>
                                          <p:spTgt spid="236"/>
                                        </p:tgtEl>
                                        <p:attrNameLst>
                                          <p:attrName>ppt_h</p:attrName>
                                        </p:attrNameLst>
                                      </p:cBhvr>
                                      <p:tavLst>
                                        <p:tav tm="0">
                                          <p:val>
                                            <p:fltVal val="0"/>
                                          </p:val>
                                        </p:tav>
                                        <p:tav tm="100000">
                                          <p:val>
                                            <p:strVal val="#ppt_h"/>
                                          </p:val>
                                        </p:tav>
                                      </p:tavLst>
                                    </p:anim>
                                    <p:animEffect transition="in" filter="fade">
                                      <p:cBhvr>
                                        <p:cTn id="64" dur="500"/>
                                        <p:tgtEl>
                                          <p:spTgt spid="2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7"/>
                                        </p:tgtEl>
                                        <p:attrNameLst>
                                          <p:attrName>style.visibility</p:attrName>
                                        </p:attrNameLst>
                                      </p:cBhvr>
                                      <p:to>
                                        <p:strVal val="visible"/>
                                      </p:to>
                                    </p:set>
                                    <p:anim calcmode="lin" valueType="num">
                                      <p:cBhvr>
                                        <p:cTn id="67" dur="500" fill="hold"/>
                                        <p:tgtEl>
                                          <p:spTgt spid="237"/>
                                        </p:tgtEl>
                                        <p:attrNameLst>
                                          <p:attrName>ppt_w</p:attrName>
                                        </p:attrNameLst>
                                      </p:cBhvr>
                                      <p:tavLst>
                                        <p:tav tm="0">
                                          <p:val>
                                            <p:fltVal val="0"/>
                                          </p:val>
                                        </p:tav>
                                        <p:tav tm="100000">
                                          <p:val>
                                            <p:strVal val="#ppt_w"/>
                                          </p:val>
                                        </p:tav>
                                      </p:tavLst>
                                    </p:anim>
                                    <p:anim calcmode="lin" valueType="num">
                                      <p:cBhvr>
                                        <p:cTn id="68" dur="500" fill="hold"/>
                                        <p:tgtEl>
                                          <p:spTgt spid="237"/>
                                        </p:tgtEl>
                                        <p:attrNameLst>
                                          <p:attrName>ppt_h</p:attrName>
                                        </p:attrNameLst>
                                      </p:cBhvr>
                                      <p:tavLst>
                                        <p:tav tm="0">
                                          <p:val>
                                            <p:fltVal val="0"/>
                                          </p:val>
                                        </p:tav>
                                        <p:tav tm="100000">
                                          <p:val>
                                            <p:strVal val="#ppt_h"/>
                                          </p:val>
                                        </p:tav>
                                      </p:tavLst>
                                    </p:anim>
                                    <p:animEffect transition="in" filter="fade">
                                      <p:cBhvr>
                                        <p:cTn id="69" dur="500"/>
                                        <p:tgtEl>
                                          <p:spTgt spid="2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8"/>
                                        </p:tgtEl>
                                        <p:attrNameLst>
                                          <p:attrName>style.visibility</p:attrName>
                                        </p:attrNameLst>
                                      </p:cBhvr>
                                      <p:to>
                                        <p:strVal val="visible"/>
                                      </p:to>
                                    </p:set>
                                    <p:anim calcmode="lin" valueType="num">
                                      <p:cBhvr>
                                        <p:cTn id="72" dur="500" fill="hold"/>
                                        <p:tgtEl>
                                          <p:spTgt spid="238"/>
                                        </p:tgtEl>
                                        <p:attrNameLst>
                                          <p:attrName>ppt_w</p:attrName>
                                        </p:attrNameLst>
                                      </p:cBhvr>
                                      <p:tavLst>
                                        <p:tav tm="0">
                                          <p:val>
                                            <p:fltVal val="0"/>
                                          </p:val>
                                        </p:tav>
                                        <p:tav tm="100000">
                                          <p:val>
                                            <p:strVal val="#ppt_w"/>
                                          </p:val>
                                        </p:tav>
                                      </p:tavLst>
                                    </p:anim>
                                    <p:anim calcmode="lin" valueType="num">
                                      <p:cBhvr>
                                        <p:cTn id="73" dur="500" fill="hold"/>
                                        <p:tgtEl>
                                          <p:spTgt spid="238"/>
                                        </p:tgtEl>
                                        <p:attrNameLst>
                                          <p:attrName>ppt_h</p:attrName>
                                        </p:attrNameLst>
                                      </p:cBhvr>
                                      <p:tavLst>
                                        <p:tav tm="0">
                                          <p:val>
                                            <p:fltVal val="0"/>
                                          </p:val>
                                        </p:tav>
                                        <p:tav tm="100000">
                                          <p:val>
                                            <p:strVal val="#ppt_h"/>
                                          </p:val>
                                        </p:tav>
                                      </p:tavLst>
                                    </p:anim>
                                    <p:animEffect transition="in" filter="fade">
                                      <p:cBhvr>
                                        <p:cTn id="74" dur="500"/>
                                        <p:tgtEl>
                                          <p:spTgt spid="2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9"/>
                                        </p:tgtEl>
                                        <p:attrNameLst>
                                          <p:attrName>style.visibility</p:attrName>
                                        </p:attrNameLst>
                                      </p:cBhvr>
                                      <p:to>
                                        <p:strVal val="visible"/>
                                      </p:to>
                                    </p:set>
                                    <p:anim calcmode="lin" valueType="num">
                                      <p:cBhvr>
                                        <p:cTn id="77" dur="500" fill="hold"/>
                                        <p:tgtEl>
                                          <p:spTgt spid="239"/>
                                        </p:tgtEl>
                                        <p:attrNameLst>
                                          <p:attrName>ppt_w</p:attrName>
                                        </p:attrNameLst>
                                      </p:cBhvr>
                                      <p:tavLst>
                                        <p:tav tm="0">
                                          <p:val>
                                            <p:fltVal val="0"/>
                                          </p:val>
                                        </p:tav>
                                        <p:tav tm="100000">
                                          <p:val>
                                            <p:strVal val="#ppt_w"/>
                                          </p:val>
                                        </p:tav>
                                      </p:tavLst>
                                    </p:anim>
                                    <p:anim calcmode="lin" valueType="num">
                                      <p:cBhvr>
                                        <p:cTn id="78" dur="500" fill="hold"/>
                                        <p:tgtEl>
                                          <p:spTgt spid="239"/>
                                        </p:tgtEl>
                                        <p:attrNameLst>
                                          <p:attrName>ppt_h</p:attrName>
                                        </p:attrNameLst>
                                      </p:cBhvr>
                                      <p:tavLst>
                                        <p:tav tm="0">
                                          <p:val>
                                            <p:fltVal val="0"/>
                                          </p:val>
                                        </p:tav>
                                        <p:tav tm="100000">
                                          <p:val>
                                            <p:strVal val="#ppt_h"/>
                                          </p:val>
                                        </p:tav>
                                      </p:tavLst>
                                    </p:anim>
                                    <p:animEffect transition="in" filter="fade">
                                      <p:cBhvr>
                                        <p:cTn id="79" dur="500"/>
                                        <p:tgtEl>
                                          <p:spTgt spid="239"/>
                                        </p:tgtEl>
                                      </p:cBhvr>
                                    </p:animEffect>
                                  </p:childTnLst>
                                </p:cTn>
                              </p:par>
                              <p:par>
                                <p:cTn id="80" presetID="53" presetClass="entr" presetSubtype="16"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Effect transition="in" filter="fade">
                                      <p:cBhvr>
                                        <p:cTn id="84" dur="500"/>
                                        <p:tgtEl>
                                          <p:spTgt spid="2"/>
                                        </p:tgtEl>
                                      </p:cBhvr>
                                    </p:animEffect>
                                  </p:childTnLst>
                                </p:cTn>
                              </p:par>
                              <p:par>
                                <p:cTn id="85" presetID="53" presetClass="entr" presetSubtype="16"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500" fill="hold"/>
                                        <p:tgtEl>
                                          <p:spTgt spid="7"/>
                                        </p:tgtEl>
                                        <p:attrNameLst>
                                          <p:attrName>ppt_w</p:attrName>
                                        </p:attrNameLst>
                                      </p:cBhvr>
                                      <p:tavLst>
                                        <p:tav tm="0">
                                          <p:val>
                                            <p:fltVal val="0"/>
                                          </p:val>
                                        </p:tav>
                                        <p:tav tm="100000">
                                          <p:val>
                                            <p:strVal val="#ppt_w"/>
                                          </p:val>
                                        </p:tav>
                                      </p:tavLst>
                                    </p:anim>
                                    <p:anim calcmode="lin" valueType="num">
                                      <p:cBhvr>
                                        <p:cTn id="88" dur="500" fill="hold"/>
                                        <p:tgtEl>
                                          <p:spTgt spid="7"/>
                                        </p:tgtEl>
                                        <p:attrNameLst>
                                          <p:attrName>ppt_h</p:attrName>
                                        </p:attrNameLst>
                                      </p:cBhvr>
                                      <p:tavLst>
                                        <p:tav tm="0">
                                          <p:val>
                                            <p:fltVal val="0"/>
                                          </p:val>
                                        </p:tav>
                                        <p:tav tm="100000">
                                          <p:val>
                                            <p:strVal val="#ppt_h"/>
                                          </p:val>
                                        </p:tav>
                                      </p:tavLst>
                                    </p:anim>
                                    <p:animEffect transition="in" filter="fade">
                                      <p:cBhvr>
                                        <p:cTn id="89" dur="500"/>
                                        <p:tgtEl>
                                          <p:spTgt spid="7"/>
                                        </p:tgtEl>
                                      </p:cBhvr>
                                    </p:animEffect>
                                  </p:childTnLst>
                                </p:cTn>
                              </p:par>
                            </p:childTnLst>
                          </p:cTn>
                        </p:par>
                        <p:par>
                          <p:cTn id="90" fill="hold">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241">
                                            <p:txEl>
                                              <p:pRg st="0" end="0"/>
                                            </p:txEl>
                                          </p:spTgt>
                                        </p:tgtEl>
                                        <p:attrNameLst>
                                          <p:attrName>style.visibility</p:attrName>
                                        </p:attrNameLst>
                                      </p:cBhvr>
                                      <p:to>
                                        <p:strVal val="visible"/>
                                      </p:to>
                                    </p:set>
                                    <p:animEffect transition="in" filter="fade">
                                      <p:cBhvr>
                                        <p:cTn id="93" dur="500"/>
                                        <p:tgtEl>
                                          <p:spTgt spid="241">
                                            <p:txEl>
                                              <p:pRg st="0" end="0"/>
                                            </p:txEl>
                                          </p:spTgt>
                                        </p:tgtEl>
                                      </p:cBhvr>
                                    </p:animEffect>
                                  </p:childTnLst>
                                </p:cTn>
                              </p:par>
                            </p:childTnLst>
                          </p:cTn>
                        </p:par>
                        <p:par>
                          <p:cTn id="94" fill="hold">
                            <p:stCondLst>
                              <p:cond delay="3000"/>
                            </p:stCondLst>
                            <p:childTnLst>
                              <p:par>
                                <p:cTn id="95" presetID="10" presetClass="entr" presetSubtype="0" fill="hold" grpId="0" nodeType="afterEffect">
                                  <p:stCondLst>
                                    <p:cond delay="0"/>
                                  </p:stCondLst>
                                  <p:childTnLst>
                                    <p:set>
                                      <p:cBhvr>
                                        <p:cTn id="96" dur="1" fill="hold">
                                          <p:stCondLst>
                                            <p:cond delay="0"/>
                                          </p:stCondLst>
                                        </p:cTn>
                                        <p:tgtEl>
                                          <p:spTgt spid="241">
                                            <p:txEl>
                                              <p:pRg st="2" end="2"/>
                                            </p:txEl>
                                          </p:spTgt>
                                        </p:tgtEl>
                                        <p:attrNameLst>
                                          <p:attrName>style.visibility</p:attrName>
                                        </p:attrNameLst>
                                      </p:cBhvr>
                                      <p:to>
                                        <p:strVal val="visible"/>
                                      </p:to>
                                    </p:set>
                                    <p:animEffect transition="in" filter="fade">
                                      <p:cBhvr>
                                        <p:cTn id="97" dur="500"/>
                                        <p:tgtEl>
                                          <p:spTgt spid="241">
                                            <p:txEl>
                                              <p:pRg st="2" end="2"/>
                                            </p:txEl>
                                          </p:spTgt>
                                        </p:tgtEl>
                                      </p:cBhvr>
                                    </p:animEffect>
                                  </p:childTnLst>
                                </p:cTn>
                              </p:par>
                            </p:childTnLst>
                          </p:cTn>
                        </p:par>
                        <p:par>
                          <p:cTn id="98" fill="hold">
                            <p:stCondLst>
                              <p:cond delay="3500"/>
                            </p:stCondLst>
                            <p:childTnLst>
                              <p:par>
                                <p:cTn id="99" presetID="22" presetClass="entr" presetSubtype="4" fill="hold" nodeType="afterEffect">
                                  <p:stCondLst>
                                    <p:cond delay="0"/>
                                  </p:stCondLst>
                                  <p:childTnLst>
                                    <p:set>
                                      <p:cBhvr>
                                        <p:cTn id="100" dur="1" fill="hold">
                                          <p:stCondLst>
                                            <p:cond delay="0"/>
                                          </p:stCondLst>
                                        </p:cTn>
                                        <p:tgtEl>
                                          <p:spTgt spid="281"/>
                                        </p:tgtEl>
                                        <p:attrNameLst>
                                          <p:attrName>style.visibility</p:attrName>
                                        </p:attrNameLst>
                                      </p:cBhvr>
                                      <p:to>
                                        <p:strVal val="visible"/>
                                      </p:to>
                                    </p:set>
                                    <p:animEffect transition="in" filter="wipe(down)">
                                      <p:cBhvr>
                                        <p:cTn id="101" dur="500"/>
                                        <p:tgtEl>
                                          <p:spTgt spid="281"/>
                                        </p:tgtEl>
                                      </p:cBhvr>
                                    </p:animEffect>
                                  </p:childTnLst>
                                </p:cTn>
                              </p:par>
                            </p:childTnLst>
                          </p:cTn>
                        </p:par>
                        <p:par>
                          <p:cTn id="102" fill="hold">
                            <p:stCondLst>
                              <p:cond delay="4000"/>
                            </p:stCondLst>
                            <p:childTnLst>
                              <p:par>
                                <p:cTn id="103" presetID="10" presetClass="entr" presetSubtype="0" fill="hold" grpId="0" nodeType="afterEffect">
                                  <p:stCondLst>
                                    <p:cond delay="0"/>
                                  </p:stCondLst>
                                  <p:childTnLst>
                                    <p:set>
                                      <p:cBhvr>
                                        <p:cTn id="104" dur="1" fill="hold">
                                          <p:stCondLst>
                                            <p:cond delay="0"/>
                                          </p:stCondLst>
                                        </p:cTn>
                                        <p:tgtEl>
                                          <p:spTgt spid="247"/>
                                        </p:tgtEl>
                                        <p:attrNameLst>
                                          <p:attrName>style.visibility</p:attrName>
                                        </p:attrNameLst>
                                      </p:cBhvr>
                                      <p:to>
                                        <p:strVal val="visible"/>
                                      </p:to>
                                    </p:set>
                                    <p:animEffect transition="in" filter="fade">
                                      <p:cBhvr>
                                        <p:cTn id="105" dur="500"/>
                                        <p:tgtEl>
                                          <p:spTgt spid="247"/>
                                        </p:tgtEl>
                                      </p:cBhvr>
                                    </p:animEffect>
                                  </p:childTnLst>
                                </p:cTn>
                              </p:par>
                            </p:childTnLst>
                          </p:cTn>
                        </p:par>
                        <p:par>
                          <p:cTn id="106" fill="hold">
                            <p:stCondLst>
                              <p:cond delay="4500"/>
                            </p:stCondLst>
                            <p:childTnLst>
                              <p:par>
                                <p:cTn id="107" presetID="10" presetClass="entr" presetSubtype="0" fill="hold" grpId="0" nodeType="afterEffect">
                                  <p:stCondLst>
                                    <p:cond delay="0"/>
                                  </p:stCondLst>
                                  <p:childTnLst>
                                    <p:set>
                                      <p:cBhvr>
                                        <p:cTn id="108" dur="1" fill="hold">
                                          <p:stCondLst>
                                            <p:cond delay="0"/>
                                          </p:stCondLst>
                                        </p:cTn>
                                        <p:tgtEl>
                                          <p:spTgt spid="248"/>
                                        </p:tgtEl>
                                        <p:attrNameLst>
                                          <p:attrName>style.visibility</p:attrName>
                                        </p:attrNameLst>
                                      </p:cBhvr>
                                      <p:to>
                                        <p:strVal val="visible"/>
                                      </p:to>
                                    </p:set>
                                    <p:animEffect transition="in" filter="fade">
                                      <p:cBhvr>
                                        <p:cTn id="109" dur="500"/>
                                        <p:tgtEl>
                                          <p:spTgt spid="24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78"/>
                                        </p:tgtEl>
                                        <p:attrNameLst>
                                          <p:attrName>style.visibility</p:attrName>
                                        </p:attrNameLst>
                                      </p:cBhvr>
                                      <p:to>
                                        <p:strVal val="visible"/>
                                      </p:to>
                                    </p:set>
                                    <p:anim calcmode="lin" valueType="num">
                                      <p:cBhvr>
                                        <p:cTn id="112" dur="500" fill="hold"/>
                                        <p:tgtEl>
                                          <p:spTgt spid="278"/>
                                        </p:tgtEl>
                                        <p:attrNameLst>
                                          <p:attrName>ppt_w</p:attrName>
                                        </p:attrNameLst>
                                      </p:cBhvr>
                                      <p:tavLst>
                                        <p:tav tm="0">
                                          <p:val>
                                            <p:fltVal val="0"/>
                                          </p:val>
                                        </p:tav>
                                        <p:tav tm="100000">
                                          <p:val>
                                            <p:strVal val="#ppt_w"/>
                                          </p:val>
                                        </p:tav>
                                      </p:tavLst>
                                    </p:anim>
                                    <p:anim calcmode="lin" valueType="num">
                                      <p:cBhvr>
                                        <p:cTn id="113" dur="500" fill="hold"/>
                                        <p:tgtEl>
                                          <p:spTgt spid="278"/>
                                        </p:tgtEl>
                                        <p:attrNameLst>
                                          <p:attrName>ppt_h</p:attrName>
                                        </p:attrNameLst>
                                      </p:cBhvr>
                                      <p:tavLst>
                                        <p:tav tm="0">
                                          <p:val>
                                            <p:fltVal val="0"/>
                                          </p:val>
                                        </p:tav>
                                        <p:tav tm="100000">
                                          <p:val>
                                            <p:strVal val="#ppt_h"/>
                                          </p:val>
                                        </p:tav>
                                      </p:tavLst>
                                    </p:anim>
                                    <p:animEffect transition="in" filter="fade">
                                      <p:cBhvr>
                                        <p:cTn id="114" dur="500"/>
                                        <p:tgtEl>
                                          <p:spTgt spid="278"/>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79"/>
                                        </p:tgtEl>
                                        <p:attrNameLst>
                                          <p:attrName>style.visibility</p:attrName>
                                        </p:attrNameLst>
                                      </p:cBhvr>
                                      <p:to>
                                        <p:strVal val="visible"/>
                                      </p:to>
                                    </p:set>
                                    <p:anim calcmode="lin" valueType="num">
                                      <p:cBhvr>
                                        <p:cTn id="117" dur="500" fill="hold"/>
                                        <p:tgtEl>
                                          <p:spTgt spid="279"/>
                                        </p:tgtEl>
                                        <p:attrNameLst>
                                          <p:attrName>ppt_w</p:attrName>
                                        </p:attrNameLst>
                                      </p:cBhvr>
                                      <p:tavLst>
                                        <p:tav tm="0">
                                          <p:val>
                                            <p:fltVal val="0"/>
                                          </p:val>
                                        </p:tav>
                                        <p:tav tm="100000">
                                          <p:val>
                                            <p:strVal val="#ppt_w"/>
                                          </p:val>
                                        </p:tav>
                                      </p:tavLst>
                                    </p:anim>
                                    <p:anim calcmode="lin" valueType="num">
                                      <p:cBhvr>
                                        <p:cTn id="118" dur="500" fill="hold"/>
                                        <p:tgtEl>
                                          <p:spTgt spid="279"/>
                                        </p:tgtEl>
                                        <p:attrNameLst>
                                          <p:attrName>ppt_h</p:attrName>
                                        </p:attrNameLst>
                                      </p:cBhvr>
                                      <p:tavLst>
                                        <p:tav tm="0">
                                          <p:val>
                                            <p:fltVal val="0"/>
                                          </p:val>
                                        </p:tav>
                                        <p:tav tm="100000">
                                          <p:val>
                                            <p:strVal val="#ppt_h"/>
                                          </p:val>
                                        </p:tav>
                                      </p:tavLst>
                                    </p:anim>
                                    <p:animEffect transition="in" filter="fade">
                                      <p:cBhvr>
                                        <p:cTn id="119" dur="500"/>
                                        <p:tgtEl>
                                          <p:spTgt spid="27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82"/>
                                        </p:tgtEl>
                                        <p:attrNameLst>
                                          <p:attrName>style.visibility</p:attrName>
                                        </p:attrNameLst>
                                      </p:cBhvr>
                                      <p:to>
                                        <p:strVal val="visible"/>
                                      </p:to>
                                    </p:set>
                                    <p:anim calcmode="lin" valueType="num">
                                      <p:cBhvr>
                                        <p:cTn id="122" dur="500" fill="hold"/>
                                        <p:tgtEl>
                                          <p:spTgt spid="282"/>
                                        </p:tgtEl>
                                        <p:attrNameLst>
                                          <p:attrName>ppt_w</p:attrName>
                                        </p:attrNameLst>
                                      </p:cBhvr>
                                      <p:tavLst>
                                        <p:tav tm="0">
                                          <p:val>
                                            <p:fltVal val="0"/>
                                          </p:val>
                                        </p:tav>
                                        <p:tav tm="100000">
                                          <p:val>
                                            <p:strVal val="#ppt_w"/>
                                          </p:val>
                                        </p:tav>
                                      </p:tavLst>
                                    </p:anim>
                                    <p:anim calcmode="lin" valueType="num">
                                      <p:cBhvr>
                                        <p:cTn id="123" dur="500" fill="hold"/>
                                        <p:tgtEl>
                                          <p:spTgt spid="282"/>
                                        </p:tgtEl>
                                        <p:attrNameLst>
                                          <p:attrName>ppt_h</p:attrName>
                                        </p:attrNameLst>
                                      </p:cBhvr>
                                      <p:tavLst>
                                        <p:tav tm="0">
                                          <p:val>
                                            <p:fltVal val="0"/>
                                          </p:val>
                                        </p:tav>
                                        <p:tav tm="100000">
                                          <p:val>
                                            <p:strVal val="#ppt_h"/>
                                          </p:val>
                                        </p:tav>
                                      </p:tavLst>
                                    </p:anim>
                                    <p:animEffect transition="in" filter="fade">
                                      <p:cBhvr>
                                        <p:cTn id="124" dur="500"/>
                                        <p:tgtEl>
                                          <p:spTgt spid="28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83"/>
                                        </p:tgtEl>
                                        <p:attrNameLst>
                                          <p:attrName>style.visibility</p:attrName>
                                        </p:attrNameLst>
                                      </p:cBhvr>
                                      <p:to>
                                        <p:strVal val="visible"/>
                                      </p:to>
                                    </p:set>
                                    <p:anim calcmode="lin" valueType="num">
                                      <p:cBhvr>
                                        <p:cTn id="127" dur="500" fill="hold"/>
                                        <p:tgtEl>
                                          <p:spTgt spid="283"/>
                                        </p:tgtEl>
                                        <p:attrNameLst>
                                          <p:attrName>ppt_w</p:attrName>
                                        </p:attrNameLst>
                                      </p:cBhvr>
                                      <p:tavLst>
                                        <p:tav tm="0">
                                          <p:val>
                                            <p:fltVal val="0"/>
                                          </p:val>
                                        </p:tav>
                                        <p:tav tm="100000">
                                          <p:val>
                                            <p:strVal val="#ppt_w"/>
                                          </p:val>
                                        </p:tav>
                                      </p:tavLst>
                                    </p:anim>
                                    <p:anim calcmode="lin" valueType="num">
                                      <p:cBhvr>
                                        <p:cTn id="128" dur="500" fill="hold"/>
                                        <p:tgtEl>
                                          <p:spTgt spid="283"/>
                                        </p:tgtEl>
                                        <p:attrNameLst>
                                          <p:attrName>ppt_h</p:attrName>
                                        </p:attrNameLst>
                                      </p:cBhvr>
                                      <p:tavLst>
                                        <p:tav tm="0">
                                          <p:val>
                                            <p:fltVal val="0"/>
                                          </p:val>
                                        </p:tav>
                                        <p:tav tm="100000">
                                          <p:val>
                                            <p:strVal val="#ppt_h"/>
                                          </p:val>
                                        </p:tav>
                                      </p:tavLst>
                                    </p:anim>
                                    <p:animEffect transition="in" filter="fade">
                                      <p:cBhvr>
                                        <p:cTn id="129" dur="500"/>
                                        <p:tgtEl>
                                          <p:spTgt spid="283"/>
                                        </p:tgtEl>
                                      </p:cBhvr>
                                    </p:animEffect>
                                  </p:childTnLst>
                                </p:cTn>
                              </p:par>
                              <p:par>
                                <p:cTn id="130" presetID="53" presetClass="entr" presetSubtype="16" fill="hold" nodeType="withEffect">
                                  <p:stCondLst>
                                    <p:cond delay="0"/>
                                  </p:stCondLst>
                                  <p:childTnLst>
                                    <p:set>
                                      <p:cBhvr>
                                        <p:cTn id="131" dur="1" fill="hold">
                                          <p:stCondLst>
                                            <p:cond delay="0"/>
                                          </p:stCondLst>
                                        </p:cTn>
                                        <p:tgtEl>
                                          <p:spTgt spid="3"/>
                                        </p:tgtEl>
                                        <p:attrNameLst>
                                          <p:attrName>style.visibility</p:attrName>
                                        </p:attrNameLst>
                                      </p:cBhvr>
                                      <p:to>
                                        <p:strVal val="visible"/>
                                      </p:to>
                                    </p:set>
                                    <p:anim calcmode="lin" valueType="num">
                                      <p:cBhvr>
                                        <p:cTn id="132" dur="500" fill="hold"/>
                                        <p:tgtEl>
                                          <p:spTgt spid="3"/>
                                        </p:tgtEl>
                                        <p:attrNameLst>
                                          <p:attrName>ppt_w</p:attrName>
                                        </p:attrNameLst>
                                      </p:cBhvr>
                                      <p:tavLst>
                                        <p:tav tm="0">
                                          <p:val>
                                            <p:fltVal val="0"/>
                                          </p:val>
                                        </p:tav>
                                        <p:tav tm="100000">
                                          <p:val>
                                            <p:strVal val="#ppt_w"/>
                                          </p:val>
                                        </p:tav>
                                      </p:tavLst>
                                    </p:anim>
                                    <p:anim calcmode="lin" valueType="num">
                                      <p:cBhvr>
                                        <p:cTn id="133" dur="500" fill="hold"/>
                                        <p:tgtEl>
                                          <p:spTgt spid="3"/>
                                        </p:tgtEl>
                                        <p:attrNameLst>
                                          <p:attrName>ppt_h</p:attrName>
                                        </p:attrNameLst>
                                      </p:cBhvr>
                                      <p:tavLst>
                                        <p:tav tm="0">
                                          <p:val>
                                            <p:fltVal val="0"/>
                                          </p:val>
                                        </p:tav>
                                        <p:tav tm="100000">
                                          <p:val>
                                            <p:strVal val="#ppt_h"/>
                                          </p:val>
                                        </p:tav>
                                      </p:tavLst>
                                    </p:anim>
                                    <p:animEffect transition="in" filter="fade">
                                      <p:cBhvr>
                                        <p:cTn id="134" dur="500"/>
                                        <p:tgtEl>
                                          <p:spTgt spid="3"/>
                                        </p:tgtEl>
                                      </p:cBhvr>
                                    </p:animEffect>
                                  </p:childTnLst>
                                </p:cTn>
                              </p:par>
                              <p:par>
                                <p:cTn id="135" presetID="53" presetClass="entr" presetSubtype="16" fill="hold" nodeType="withEffect">
                                  <p:stCondLst>
                                    <p:cond delay="0"/>
                                  </p:stCondLst>
                                  <p:childTnLst>
                                    <p:set>
                                      <p:cBhvr>
                                        <p:cTn id="136" dur="1" fill="hold">
                                          <p:stCondLst>
                                            <p:cond delay="0"/>
                                          </p:stCondLst>
                                        </p:cTn>
                                        <p:tgtEl>
                                          <p:spTgt spid="8"/>
                                        </p:tgtEl>
                                        <p:attrNameLst>
                                          <p:attrName>style.visibility</p:attrName>
                                        </p:attrNameLst>
                                      </p:cBhvr>
                                      <p:to>
                                        <p:strVal val="visible"/>
                                      </p:to>
                                    </p:set>
                                    <p:anim calcmode="lin" valueType="num">
                                      <p:cBhvr>
                                        <p:cTn id="137" dur="500" fill="hold"/>
                                        <p:tgtEl>
                                          <p:spTgt spid="8"/>
                                        </p:tgtEl>
                                        <p:attrNameLst>
                                          <p:attrName>ppt_w</p:attrName>
                                        </p:attrNameLst>
                                      </p:cBhvr>
                                      <p:tavLst>
                                        <p:tav tm="0">
                                          <p:val>
                                            <p:fltVal val="0"/>
                                          </p:val>
                                        </p:tav>
                                        <p:tav tm="100000">
                                          <p:val>
                                            <p:strVal val="#ppt_w"/>
                                          </p:val>
                                        </p:tav>
                                      </p:tavLst>
                                    </p:anim>
                                    <p:anim calcmode="lin" valueType="num">
                                      <p:cBhvr>
                                        <p:cTn id="138" dur="500" fill="hold"/>
                                        <p:tgtEl>
                                          <p:spTgt spid="8"/>
                                        </p:tgtEl>
                                        <p:attrNameLst>
                                          <p:attrName>ppt_h</p:attrName>
                                        </p:attrNameLst>
                                      </p:cBhvr>
                                      <p:tavLst>
                                        <p:tav tm="0">
                                          <p:val>
                                            <p:fltVal val="0"/>
                                          </p:val>
                                        </p:tav>
                                        <p:tav tm="100000">
                                          <p:val>
                                            <p:strVal val="#ppt_h"/>
                                          </p:val>
                                        </p:tav>
                                      </p:tavLst>
                                    </p:anim>
                                    <p:animEffect transition="in" filter="fade">
                                      <p:cBhvr>
                                        <p:cTn id="139" dur="500"/>
                                        <p:tgtEl>
                                          <p:spTgt spid="8"/>
                                        </p:tgtEl>
                                      </p:cBhvr>
                                    </p:animEffect>
                                  </p:childTnLst>
                                </p:cTn>
                              </p:par>
                            </p:childTnLst>
                          </p:cTn>
                        </p:par>
                        <p:par>
                          <p:cTn id="140" fill="hold">
                            <p:stCondLst>
                              <p:cond delay="5000"/>
                            </p:stCondLst>
                            <p:childTnLst>
                              <p:par>
                                <p:cTn id="141" presetID="10" presetClass="entr" presetSubtype="0" fill="hold" grpId="0" nodeType="afterEffect">
                                  <p:stCondLst>
                                    <p:cond delay="0"/>
                                  </p:stCondLst>
                                  <p:childTnLst>
                                    <p:set>
                                      <p:cBhvr>
                                        <p:cTn id="142" dur="1" fill="hold">
                                          <p:stCondLst>
                                            <p:cond delay="0"/>
                                          </p:stCondLst>
                                        </p:cTn>
                                        <p:tgtEl>
                                          <p:spTgt spid="242">
                                            <p:txEl>
                                              <p:pRg st="0" end="0"/>
                                            </p:txEl>
                                          </p:spTgt>
                                        </p:tgtEl>
                                        <p:attrNameLst>
                                          <p:attrName>style.visibility</p:attrName>
                                        </p:attrNameLst>
                                      </p:cBhvr>
                                      <p:to>
                                        <p:strVal val="visible"/>
                                      </p:to>
                                    </p:set>
                                    <p:animEffect transition="in" filter="fade">
                                      <p:cBhvr>
                                        <p:cTn id="143" dur="500"/>
                                        <p:tgtEl>
                                          <p:spTgt spid="242">
                                            <p:txEl>
                                              <p:pRg st="0" end="0"/>
                                            </p:txEl>
                                          </p:spTgt>
                                        </p:tgtEl>
                                      </p:cBhvr>
                                    </p:animEffect>
                                  </p:childTnLst>
                                </p:cTn>
                              </p:par>
                            </p:childTnLst>
                          </p:cTn>
                        </p:par>
                        <p:par>
                          <p:cTn id="144" fill="hold">
                            <p:stCondLst>
                              <p:cond delay="5500"/>
                            </p:stCondLst>
                            <p:childTnLst>
                              <p:par>
                                <p:cTn id="145" presetID="10" presetClass="entr" presetSubtype="0" fill="hold" grpId="0" nodeType="afterEffect">
                                  <p:stCondLst>
                                    <p:cond delay="0"/>
                                  </p:stCondLst>
                                  <p:childTnLst>
                                    <p:set>
                                      <p:cBhvr>
                                        <p:cTn id="146" dur="1" fill="hold">
                                          <p:stCondLst>
                                            <p:cond delay="0"/>
                                          </p:stCondLst>
                                        </p:cTn>
                                        <p:tgtEl>
                                          <p:spTgt spid="242">
                                            <p:txEl>
                                              <p:pRg st="2" end="2"/>
                                            </p:txEl>
                                          </p:spTgt>
                                        </p:tgtEl>
                                        <p:attrNameLst>
                                          <p:attrName>style.visibility</p:attrName>
                                        </p:attrNameLst>
                                      </p:cBhvr>
                                      <p:to>
                                        <p:strVal val="visible"/>
                                      </p:to>
                                    </p:set>
                                    <p:animEffect transition="in" filter="fade">
                                      <p:cBhvr>
                                        <p:cTn id="147" dur="500"/>
                                        <p:tgtEl>
                                          <p:spTgt spid="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build="p"/>
      <p:bldP spid="241" grpId="0" build="p"/>
      <p:bldP spid="242" grpId="0" build="p"/>
      <p:bldP spid="243" grpId="0"/>
      <p:bldP spid="244" grpId="0" animBg="1"/>
      <p:bldP spid="245" grpId="0"/>
      <p:bldP spid="246" grpId="0" animBg="1"/>
      <p:bldP spid="247" grpId="0"/>
      <p:bldP spid="248" grpId="0" animBg="1"/>
      <p:bldP spid="154" grpId="0" animBg="1"/>
      <p:bldP spid="155" grpId="0" animBg="1"/>
      <p:bldP spid="156" grpId="0" animBg="1"/>
      <p:bldP spid="157" grpId="0" animBg="1"/>
      <p:bldP spid="236" grpId="0" animBg="1"/>
      <p:bldP spid="237" grpId="0" animBg="1"/>
      <p:bldP spid="238" grpId="0" animBg="1"/>
      <p:bldP spid="239" grpId="0" animBg="1"/>
      <p:bldP spid="278" grpId="0" animBg="1"/>
      <p:bldP spid="279" grpId="0" animBg="1"/>
      <p:bldP spid="282" grpId="0" animBg="1"/>
      <p:bldP spid="2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789102" y="1995870"/>
            <a:ext cx="7090390" cy="4328270"/>
            <a:chOff x="2747250" y="1837207"/>
            <a:chExt cx="6723109" cy="4104066"/>
          </a:xfrm>
        </p:grpSpPr>
        <p:sp>
          <p:nvSpPr>
            <p:cNvPr id="6" name="Oval 21"/>
            <p:cNvSpPr>
              <a:spLocks noChangeArrowheads="1"/>
            </p:cNvSpPr>
            <p:nvPr/>
          </p:nvSpPr>
          <p:spPr bwMode="auto">
            <a:xfrm rot="17150482">
              <a:off x="2747956" y="3273724"/>
              <a:ext cx="1501384" cy="1502796"/>
            </a:xfrm>
            <a:prstGeom prst="ellipse">
              <a:avLst/>
            </a:prstGeom>
            <a:solidFill>
              <a:schemeClr val="accent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22"/>
            <p:cNvSpPr/>
            <p:nvPr/>
          </p:nvSpPr>
          <p:spPr bwMode="auto">
            <a:xfrm rot="17150482">
              <a:off x="3823658" y="2836938"/>
              <a:ext cx="1096024" cy="1076251"/>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Lst>
              <a:ahLst/>
              <a:cxnLst>
                <a:cxn ang="0">
                  <a:pos x="T0" y="T1"/>
                </a:cxn>
                <a:cxn ang="0">
                  <a:pos x="T2" y="T3"/>
                </a:cxn>
                <a:cxn ang="0">
                  <a:pos x="T4" y="T5"/>
                </a:cxn>
                <a:cxn ang="0">
                  <a:pos x="T6" y="T7"/>
                </a:cxn>
                <a:cxn ang="0">
                  <a:pos x="T8" y="T9"/>
                </a:cxn>
              </a:cxnLst>
              <a:rect l="0" t="0" r="r" b="b"/>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3"/>
            <p:cNvSpPr/>
            <p:nvPr/>
          </p:nvSpPr>
          <p:spPr bwMode="auto">
            <a:xfrm rot="17150482">
              <a:off x="5125052" y="3220236"/>
              <a:ext cx="1224553" cy="1197717"/>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Lst>
              <a:ahLst/>
              <a:cxnLst>
                <a:cxn ang="0">
                  <a:pos x="T0" y="T1"/>
                </a:cxn>
                <a:cxn ang="0">
                  <a:pos x="T2" y="T3"/>
                </a:cxn>
                <a:cxn ang="0">
                  <a:pos x="T4" y="T5"/>
                </a:cxn>
                <a:cxn ang="0">
                  <a:pos x="T6" y="T7"/>
                </a:cxn>
                <a:cxn ang="0">
                  <a:pos x="T8" y="T9"/>
                </a:cxn>
              </a:cxnLst>
              <a:rect l="0" t="0" r="r" b="b"/>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24"/>
            <p:cNvSpPr>
              <a:spLocks noChangeArrowheads="1"/>
            </p:cNvSpPr>
            <p:nvPr/>
          </p:nvSpPr>
          <p:spPr bwMode="auto">
            <a:xfrm rot="17150482">
              <a:off x="4454690" y="1837913"/>
              <a:ext cx="1684996" cy="1683584"/>
            </a:xfrm>
            <a:prstGeom prst="ellipse">
              <a:avLst/>
            </a:prstGeom>
            <a:solidFill>
              <a:schemeClr val="accent4"/>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5"/>
            <p:cNvSpPr/>
            <p:nvPr/>
          </p:nvSpPr>
          <p:spPr bwMode="auto">
            <a:xfrm rot="17150482">
              <a:off x="6577916" y="3541872"/>
              <a:ext cx="1334720" cy="1319184"/>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Lst>
              <a:ahLst/>
              <a:cxnLst>
                <a:cxn ang="0">
                  <a:pos x="T0" y="T1"/>
                </a:cxn>
                <a:cxn ang="0">
                  <a:pos x="T2" y="T3"/>
                </a:cxn>
                <a:cxn ang="0">
                  <a:pos x="T4" y="T5"/>
                </a:cxn>
                <a:cxn ang="0">
                  <a:pos x="T6" y="T7"/>
                </a:cxn>
                <a:cxn ang="0">
                  <a:pos x="T8" y="T9"/>
                </a:cxn>
              </a:cxnLst>
              <a:rect l="0" t="0" r="r" b="b"/>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26"/>
            <p:cNvSpPr>
              <a:spLocks noChangeArrowheads="1"/>
            </p:cNvSpPr>
            <p:nvPr/>
          </p:nvSpPr>
          <p:spPr bwMode="auto">
            <a:xfrm rot="17150482">
              <a:off x="5267320" y="4091732"/>
              <a:ext cx="1848835" cy="1850247"/>
            </a:xfrm>
            <a:prstGeom prst="ellipse">
              <a:avLst/>
            </a:prstGeom>
            <a:solidFill>
              <a:schemeClr val="accent2"/>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27"/>
            <p:cNvSpPr>
              <a:spLocks noChangeArrowheads="1"/>
            </p:cNvSpPr>
            <p:nvPr/>
          </p:nvSpPr>
          <p:spPr bwMode="auto">
            <a:xfrm rot="17150482">
              <a:off x="7298084" y="2216259"/>
              <a:ext cx="2172275" cy="2172275"/>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Oval 28"/>
            <p:cNvSpPr>
              <a:spLocks noChangeArrowheads="1"/>
            </p:cNvSpPr>
            <p:nvPr/>
          </p:nvSpPr>
          <p:spPr bwMode="auto">
            <a:xfrm rot="17150482">
              <a:off x="2854233" y="3381527"/>
              <a:ext cx="1286699" cy="1289524"/>
            </a:xfrm>
            <a:prstGeom prst="ellipse">
              <a:avLst/>
            </a:prstGeom>
            <a:solidFill>
              <a:schemeClr val="bg2"/>
            </a:solidFill>
            <a:ln>
              <a:noFill/>
            </a:ln>
          </p:spPr>
          <p:txBody>
            <a:bodyPr vert="horz" wrap="square" lIns="96435" tIns="48218" rIns="96435" bIns="48218"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Oval 29"/>
            <p:cNvSpPr>
              <a:spLocks noChangeArrowheads="1"/>
            </p:cNvSpPr>
            <p:nvPr/>
          </p:nvSpPr>
          <p:spPr bwMode="auto">
            <a:xfrm rot="17150482">
              <a:off x="4573385" y="1957581"/>
              <a:ext cx="1444888" cy="1443475"/>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30"/>
            <p:cNvSpPr>
              <a:spLocks noChangeArrowheads="1"/>
            </p:cNvSpPr>
            <p:nvPr/>
          </p:nvSpPr>
          <p:spPr bwMode="auto">
            <a:xfrm rot="17150482">
              <a:off x="5398673" y="4224498"/>
              <a:ext cx="1586128" cy="1584716"/>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Oval 31"/>
            <p:cNvSpPr>
              <a:spLocks noChangeArrowheads="1"/>
            </p:cNvSpPr>
            <p:nvPr/>
          </p:nvSpPr>
          <p:spPr bwMode="auto">
            <a:xfrm rot="17150482">
              <a:off x="7453228" y="2371790"/>
              <a:ext cx="1862959" cy="1862959"/>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4717726" y="2462017"/>
            <a:ext cx="1518364" cy="823752"/>
          </a:xfrm>
          <a:prstGeom prst="rect">
            <a:avLst/>
          </a:prstGeom>
          <a:noFill/>
        </p:spPr>
        <p:txBody>
          <a:bodyPr wrap="none" rtlCol="0">
            <a:spAutoFit/>
          </a:bodyPr>
          <a:lstStyle/>
          <a:p>
            <a:pPr algn="ctr"/>
            <a:r>
              <a:rPr lang="vi-VN" sz="2955">
                <a:latin typeface="Arial" panose="020B0604020202020204" pitchFamily="34" charset="0"/>
                <a:ea typeface="微软雅黑" panose="020B0503020204020204" pitchFamily="34" charset="-122"/>
                <a:sym typeface="Arial" panose="020B0604020202020204" pitchFamily="34" charset="0"/>
              </a:rPr>
              <a:t>01</a:t>
            </a:r>
          </a:p>
          <a:p>
            <a:pPr algn="ctr"/>
            <a:r>
              <a:rPr lang="vi-VN" smtClean="0">
                <a:latin typeface="Arial" panose="020B0604020202020204" pitchFamily="34" charset="0"/>
                <a:ea typeface="微软雅黑" panose="020B0503020204020204" pitchFamily="34" charset="-122"/>
                <a:sym typeface="Arial" panose="020B0604020202020204" pitchFamily="34" charset="0"/>
              </a:rPr>
              <a:t>PPTX &amp; PPT</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2898391" y="3913159"/>
            <a:ext cx="1309974" cy="741421"/>
          </a:xfrm>
          <a:prstGeom prst="rect">
            <a:avLst/>
          </a:prstGeom>
          <a:noFill/>
        </p:spPr>
        <p:txBody>
          <a:bodyPr wrap="none" rtlCol="0">
            <a:spAutoFit/>
          </a:bodyPr>
          <a:lstStyle/>
          <a:p>
            <a:pPr algn="ctr"/>
            <a:r>
              <a:rPr lang="vi-VN" sz="2530">
                <a:latin typeface="Arial" panose="020B0604020202020204" pitchFamily="34" charset="0"/>
                <a:ea typeface="微软雅黑" panose="020B0503020204020204" pitchFamily="34" charset="-122"/>
                <a:sym typeface="Arial" panose="020B0604020202020204" pitchFamily="34" charset="0"/>
              </a:rPr>
              <a:t>02</a:t>
            </a:r>
          </a:p>
          <a:p>
            <a:pPr algn="ctr"/>
            <a:r>
              <a:rPr lang="vi-VN" sz="1685">
                <a:latin typeface="Arial" panose="020B0604020202020204" pitchFamily="34" charset="0"/>
                <a:ea typeface="微软雅黑" panose="020B0503020204020204" pitchFamily="34" charset="-122"/>
                <a:sym typeface="Arial" panose="020B0604020202020204" pitchFamily="34" charset="0"/>
              </a:rPr>
              <a:t>Easy to edit</a:t>
            </a: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7857226" y="2875692"/>
            <a:ext cx="1762021" cy="1295419"/>
          </a:xfrm>
          <a:prstGeom prst="rect">
            <a:avLst/>
          </a:prstGeom>
          <a:noFill/>
        </p:spPr>
        <p:txBody>
          <a:bodyPr wrap="none" rtlCol="0">
            <a:spAutoFit/>
          </a:bodyPr>
          <a:lstStyle/>
          <a:p>
            <a:pPr algn="ctr"/>
            <a:r>
              <a:rPr lang="vi-VN" sz="4220">
                <a:latin typeface="Arial" panose="020B0604020202020204" pitchFamily="34" charset="0"/>
                <a:ea typeface="微软雅黑" panose="020B0503020204020204" pitchFamily="34" charset="-122"/>
                <a:sym typeface="Arial" panose="020B0604020202020204" pitchFamily="34" charset="0"/>
              </a:rPr>
              <a:t>03</a:t>
            </a:r>
          </a:p>
          <a:p>
            <a:pPr algn="ctr"/>
            <a:r>
              <a:rPr lang="vi-VN" smtClean="0">
                <a:latin typeface="Arial" panose="020B0604020202020204" pitchFamily="34" charset="0"/>
                <a:ea typeface="微软雅黑" panose="020B0503020204020204" pitchFamily="34" charset="-122"/>
                <a:sym typeface="Arial" panose="020B0604020202020204" pitchFamily="34" charset="0"/>
              </a:rPr>
              <a:t>Wide &amp; normal </a:t>
            </a:r>
          </a:p>
          <a:p>
            <a:pPr algn="ctr"/>
            <a:r>
              <a:rPr lang="vi-VN" smtClean="0">
                <a:latin typeface="Arial" panose="020B0604020202020204" pitchFamily="34" charset="0"/>
                <a:ea typeface="微软雅黑" panose="020B0503020204020204" pitchFamily="34" charset="-122"/>
                <a:sym typeface="Arial" panose="020B0604020202020204" pitchFamily="34" charset="0"/>
              </a:rPr>
              <a:t>screen</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5728395" y="4894795"/>
            <a:ext cx="1351652" cy="888705"/>
          </a:xfrm>
          <a:prstGeom prst="rect">
            <a:avLst/>
          </a:prstGeom>
          <a:noFill/>
        </p:spPr>
        <p:txBody>
          <a:bodyPr wrap="none" rtlCol="0">
            <a:spAutoFit/>
          </a:bodyPr>
          <a:lstStyle/>
          <a:p>
            <a:pPr algn="ctr"/>
            <a:r>
              <a:rPr lang="vi-VN" sz="3375">
                <a:latin typeface="Arial" panose="020B0604020202020204" pitchFamily="34" charset="0"/>
                <a:ea typeface="微软雅黑" panose="020B0503020204020204" pitchFamily="34" charset="-122"/>
                <a:sym typeface="Arial" panose="020B0604020202020204" pitchFamily="34" charset="0"/>
              </a:rPr>
              <a:t>04</a:t>
            </a:r>
          </a:p>
          <a:p>
            <a:pPr algn="ctr"/>
            <a:r>
              <a:rPr lang="vi-VN" smtClean="0">
                <a:latin typeface="Arial" panose="020B0604020202020204" pitchFamily="34" charset="0"/>
                <a:ea typeface="微软雅黑" panose="020B0503020204020204" pitchFamily="34" charset="-122"/>
                <a:sym typeface="Arial" panose="020B0604020202020204" pitchFamily="34" charset="0"/>
              </a:rPr>
              <a:t>Multi colors</a:t>
            </a: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
          <p:cNvGrpSpPr/>
          <p:nvPr/>
        </p:nvGrpSpPr>
        <p:grpSpPr>
          <a:xfrm>
            <a:off x="7220232" y="1787274"/>
            <a:ext cx="4569682" cy="725199"/>
            <a:chOff x="6845890" y="1694693"/>
            <a:chExt cx="4332973" cy="687634"/>
          </a:xfrm>
        </p:grpSpPr>
        <p:sp>
          <p:nvSpPr>
            <p:cNvPr id="24" name="Rectangle 23"/>
            <p:cNvSpPr/>
            <p:nvPr/>
          </p:nvSpPr>
          <p:spPr>
            <a:xfrm>
              <a:off x="6845890" y="1701046"/>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03</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7447015" y="1694693"/>
              <a:ext cx="3731848" cy="687634"/>
            </a:xfrm>
            <a:prstGeom prst="rect">
              <a:avLst/>
            </a:prstGeom>
            <a:noFill/>
          </p:spPr>
          <p:txBody>
            <a:bodyPr wrap="square" rtlCol="0">
              <a:spAutoFit/>
            </a:bodyPr>
            <a:lstStyle/>
            <a:p>
              <a:r>
                <a:rPr lang="en-US" sz="137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a:t>
              </a:r>
            </a:p>
          </p:txBody>
        </p:sp>
      </p:grpSp>
      <p:grpSp>
        <p:nvGrpSpPr>
          <p:cNvPr id="5" name="Group 4"/>
          <p:cNvGrpSpPr/>
          <p:nvPr/>
        </p:nvGrpSpPr>
        <p:grpSpPr>
          <a:xfrm>
            <a:off x="7508965" y="5255434"/>
            <a:ext cx="4525533" cy="732941"/>
            <a:chOff x="7119667" y="4983202"/>
            <a:chExt cx="4291111" cy="694975"/>
          </a:xfrm>
        </p:grpSpPr>
        <p:sp>
          <p:nvSpPr>
            <p:cNvPr id="26" name="Rectangle 25"/>
            <p:cNvSpPr/>
            <p:nvPr/>
          </p:nvSpPr>
          <p:spPr>
            <a:xfrm>
              <a:off x="7119667" y="4983202"/>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04</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7678930" y="4990543"/>
              <a:ext cx="3731848" cy="687634"/>
            </a:xfrm>
            <a:prstGeom prst="rect">
              <a:avLst/>
            </a:prstGeom>
            <a:noFill/>
          </p:spPr>
          <p:txBody>
            <a:bodyPr wrap="square" rtlCol="0">
              <a:spAutoFit/>
            </a:bodyPr>
            <a:lstStyle/>
            <a:p>
              <a:r>
                <a:rPr lang="en-US" sz="137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a:t>
              </a:r>
            </a:p>
          </p:txBody>
        </p:sp>
      </p:grpSp>
      <p:grpSp>
        <p:nvGrpSpPr>
          <p:cNvPr id="17" name="Group 16"/>
          <p:cNvGrpSpPr/>
          <p:nvPr/>
        </p:nvGrpSpPr>
        <p:grpSpPr>
          <a:xfrm>
            <a:off x="884344" y="5142888"/>
            <a:ext cx="3652325" cy="725199"/>
            <a:chOff x="838200" y="4876486"/>
            <a:chExt cx="3463135" cy="687634"/>
          </a:xfrm>
        </p:grpSpPr>
        <p:sp>
          <p:nvSpPr>
            <p:cNvPr id="25" name="Rectangle 24"/>
            <p:cNvSpPr/>
            <p:nvPr/>
          </p:nvSpPr>
          <p:spPr>
            <a:xfrm>
              <a:off x="3794208" y="4983202"/>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02</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838200" y="4876486"/>
              <a:ext cx="2956008" cy="687634"/>
            </a:xfrm>
            <a:prstGeom prst="rect">
              <a:avLst/>
            </a:prstGeom>
            <a:noFill/>
          </p:spPr>
          <p:txBody>
            <a:bodyPr wrap="square" rtlCol="0">
              <a:spAutoFit/>
            </a:bodyPr>
            <a:lstStyle/>
            <a:p>
              <a:pPr algn="r"/>
              <a:r>
                <a:rPr lang="en-US" sz="137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a:t>
              </a:r>
            </a:p>
          </p:txBody>
        </p:sp>
      </p:grpSp>
      <p:grpSp>
        <p:nvGrpSpPr>
          <p:cNvPr id="31" name="Group 30"/>
          <p:cNvGrpSpPr/>
          <p:nvPr/>
        </p:nvGrpSpPr>
        <p:grpSpPr>
          <a:xfrm>
            <a:off x="844567" y="1926723"/>
            <a:ext cx="3653150" cy="725199"/>
            <a:chOff x="800484" y="1826918"/>
            <a:chExt cx="3463917" cy="687634"/>
          </a:xfrm>
        </p:grpSpPr>
        <p:sp>
          <p:nvSpPr>
            <p:cNvPr id="23" name="Rectangle 22"/>
            <p:cNvSpPr/>
            <p:nvPr/>
          </p:nvSpPr>
          <p:spPr>
            <a:xfrm>
              <a:off x="3757274" y="1919955"/>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01</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00484" y="1826918"/>
              <a:ext cx="2956008" cy="687634"/>
            </a:xfrm>
            <a:prstGeom prst="rect">
              <a:avLst/>
            </a:prstGeom>
            <a:noFill/>
          </p:spPr>
          <p:txBody>
            <a:bodyPr wrap="square" rtlCol="0">
              <a:spAutoFit/>
            </a:bodyPr>
            <a:lstStyle/>
            <a:p>
              <a:pPr algn="r"/>
              <a:r>
                <a:rPr lang="en-US" sz="137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a:t>
              </a:r>
            </a:p>
          </p:txBody>
        </p:sp>
      </p:grpSp>
      <p:sp>
        <p:nvSpPr>
          <p:cNvPr id="32" name="矩形 31"/>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35" name="文本框 34"/>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left)">
                                      <p:cBhvr>
                                        <p:cTn id="8" dur="500"/>
                                        <p:tgtEl>
                                          <p:spTgt spid="31"/>
                                        </p:tgtEl>
                                      </p:cBhvr>
                                    </p:animEffect>
                                  </p:childTnLst>
                                </p:cTn>
                              </p:par>
                              <p:par>
                                <p:cTn id="9" presetID="1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left)">
                                      <p:cBhvr>
                                        <p:cTn id="12" dur="500"/>
                                        <p:tgtEl>
                                          <p:spTgt spid="17"/>
                                        </p:tgtEl>
                                      </p:cBhvr>
                                    </p:animEffect>
                                  </p:childTnLst>
                                </p:cTn>
                              </p:par>
                              <p:par>
                                <p:cTn id="13" presetID="1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evron 23"/>
          <p:cNvSpPr/>
          <p:nvPr/>
        </p:nvSpPr>
        <p:spPr>
          <a:xfrm>
            <a:off x="4474098" y="3085524"/>
            <a:ext cx="511107" cy="511107"/>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Chevron 24"/>
          <p:cNvSpPr/>
          <p:nvPr/>
        </p:nvSpPr>
        <p:spPr>
          <a:xfrm>
            <a:off x="8249503" y="3085524"/>
            <a:ext cx="511107" cy="511107"/>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
          <p:cNvGrpSpPr/>
          <p:nvPr/>
        </p:nvGrpSpPr>
        <p:grpSpPr>
          <a:xfrm>
            <a:off x="1492906" y="4633216"/>
            <a:ext cx="2871762" cy="1455828"/>
            <a:chOff x="1415239" y="4393215"/>
            <a:chExt cx="2723005" cy="1380416"/>
          </a:xfrm>
        </p:grpSpPr>
        <p:sp>
          <p:nvSpPr>
            <p:cNvPr id="21" name="AutoShape 112"/>
            <p:cNvSpPr/>
            <p:nvPr/>
          </p:nvSpPr>
          <p:spPr bwMode="auto">
            <a:xfrm>
              <a:off x="1875818" y="4393215"/>
              <a:ext cx="509379" cy="5102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2526575" y="4648340"/>
              <a:ext cx="1362803" cy="350201"/>
            </a:xfrm>
            <a:prstGeom prst="rect">
              <a:avLst/>
            </a:prstGeom>
          </p:spPr>
          <p:txBody>
            <a:bodyPr wrap="none">
              <a:spAutoFit/>
            </a:bodyPr>
            <a:lstStyle/>
            <a:p>
              <a:r>
                <a:rPr lang="en-US">
                  <a:latin typeface="Arial" panose="020B0604020202020204" pitchFamily="34" charset="0"/>
                  <a:ea typeface="微软雅黑" panose="020B0503020204020204" pitchFamily="34" charset="-122"/>
                  <a:sym typeface="Arial" panose="020B0604020202020204" pitchFamily="34" charset="0"/>
                </a:rPr>
                <a:t>Web Design</a:t>
              </a:r>
            </a:p>
          </p:txBody>
        </p:sp>
        <p:sp>
          <p:nvSpPr>
            <p:cNvPr id="28" name="TextBox 27"/>
            <p:cNvSpPr txBox="1"/>
            <p:nvPr/>
          </p:nvSpPr>
          <p:spPr>
            <a:xfrm>
              <a:off x="1415239" y="5040034"/>
              <a:ext cx="2723005" cy="733597"/>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 Vestibulum dignissim</a:t>
              </a:r>
            </a:p>
          </p:txBody>
        </p:sp>
      </p:grpSp>
      <p:grpSp>
        <p:nvGrpSpPr>
          <p:cNvPr id="10" name="Group 9"/>
          <p:cNvGrpSpPr/>
          <p:nvPr/>
        </p:nvGrpSpPr>
        <p:grpSpPr>
          <a:xfrm>
            <a:off x="4993494" y="4654052"/>
            <a:ext cx="2871762" cy="1434992"/>
            <a:chOff x="4734497" y="4412972"/>
            <a:chExt cx="2723005" cy="1360659"/>
          </a:xfrm>
        </p:grpSpPr>
        <p:sp>
          <p:nvSpPr>
            <p:cNvPr id="33" name="Rectangle 32"/>
            <p:cNvSpPr/>
            <p:nvPr/>
          </p:nvSpPr>
          <p:spPr>
            <a:xfrm>
              <a:off x="5610705" y="4670702"/>
              <a:ext cx="1427553" cy="350201"/>
            </a:xfrm>
            <a:prstGeom prst="rect">
              <a:avLst/>
            </a:prstGeom>
          </p:spPr>
          <p:txBody>
            <a:bodyPr wrap="none">
              <a:spAutoFit/>
            </a:bodyPr>
            <a:lstStyle/>
            <a:p>
              <a:r>
                <a:rPr lang="en-US">
                  <a:latin typeface="Arial" panose="020B0604020202020204" pitchFamily="34" charset="0"/>
                  <a:ea typeface="微软雅黑" panose="020B0503020204020204" pitchFamily="34" charset="-122"/>
                  <a:sym typeface="Arial" panose="020B0604020202020204" pitchFamily="34" charset="0"/>
                </a:rPr>
                <a:t>Social Media</a:t>
              </a:r>
            </a:p>
          </p:txBody>
        </p:sp>
        <p:grpSp>
          <p:nvGrpSpPr>
            <p:cNvPr id="34" name="Group 33"/>
            <p:cNvGrpSpPr/>
            <p:nvPr/>
          </p:nvGrpSpPr>
          <p:grpSpPr>
            <a:xfrm>
              <a:off x="5164889" y="4412972"/>
              <a:ext cx="510250" cy="509379"/>
              <a:chOff x="5162550" y="5164138"/>
              <a:chExt cx="930275" cy="928687"/>
            </a:xfrm>
            <a:solidFill>
              <a:schemeClr val="accent3"/>
            </a:solidFill>
          </p:grpSpPr>
          <p:sp>
            <p:nvSpPr>
              <p:cNvPr id="35" name="AutoShape 128"/>
              <p:cNvSpPr/>
              <p:nvPr/>
            </p:nvSpPr>
            <p:spPr bwMode="auto">
              <a:xfrm>
                <a:off x="5162550" y="5164138"/>
                <a:ext cx="930275"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129"/>
              <p:cNvSpPr/>
              <p:nvPr/>
            </p:nvSpPr>
            <p:spPr bwMode="auto">
              <a:xfrm>
                <a:off x="5743575" y="5280025"/>
                <a:ext cx="231775" cy="231775"/>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4734497" y="5040034"/>
              <a:ext cx="2723005" cy="733597"/>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 Vestibulum dignissim</a:t>
              </a:r>
            </a:p>
          </p:txBody>
        </p:sp>
      </p:grpSp>
      <p:grpSp>
        <p:nvGrpSpPr>
          <p:cNvPr id="11" name="Group 10"/>
          <p:cNvGrpSpPr/>
          <p:nvPr/>
        </p:nvGrpSpPr>
        <p:grpSpPr>
          <a:xfrm>
            <a:off x="8505057" y="4600859"/>
            <a:ext cx="2871762" cy="1488185"/>
            <a:chOff x="8064162" y="4362534"/>
            <a:chExt cx="2723005" cy="1411097"/>
          </a:xfrm>
        </p:grpSpPr>
        <p:grpSp>
          <p:nvGrpSpPr>
            <p:cNvPr id="29" name="Group 28"/>
            <p:cNvGrpSpPr/>
            <p:nvPr/>
          </p:nvGrpSpPr>
          <p:grpSpPr>
            <a:xfrm>
              <a:off x="8344719" y="4362534"/>
              <a:ext cx="509379" cy="509379"/>
              <a:chOff x="7021513" y="5164138"/>
              <a:chExt cx="928687" cy="928687"/>
            </a:xfrm>
            <a:solidFill>
              <a:schemeClr val="accent4"/>
            </a:solidFill>
          </p:grpSpPr>
          <p:sp>
            <p:nvSpPr>
              <p:cNvPr id="30" name="AutoShape 126"/>
              <p:cNvSpPr/>
              <p:nvPr/>
            </p:nvSpPr>
            <p:spPr bwMode="auto">
              <a:xfrm>
                <a:off x="7021513"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27"/>
              <p:cNvSpPr/>
              <p:nvPr/>
            </p:nvSpPr>
            <p:spPr bwMode="auto">
              <a:xfrm>
                <a:off x="7397750" y="5308600"/>
                <a:ext cx="21907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Rectangle 31"/>
            <p:cNvSpPr/>
            <p:nvPr/>
          </p:nvSpPr>
          <p:spPr>
            <a:xfrm>
              <a:off x="8943550" y="4648340"/>
              <a:ext cx="1135720" cy="350201"/>
            </a:xfrm>
            <a:prstGeom prst="rect">
              <a:avLst/>
            </a:prstGeom>
          </p:spPr>
          <p:txBody>
            <a:bodyPr wrap="none">
              <a:spAutoFit/>
            </a:bodyPr>
            <a:lstStyle/>
            <a:p>
              <a:r>
                <a:rPr lang="en-US" smtClean="0">
                  <a:latin typeface="Arial" panose="020B0604020202020204" pitchFamily="34" charset="0"/>
                  <a:ea typeface="微软雅黑" panose="020B0503020204020204" pitchFamily="34" charset="-122"/>
                  <a:sym typeface="Arial" panose="020B0604020202020204" pitchFamily="34" charset="0"/>
                </a:rPr>
                <a:t>Marketing</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8064162" y="5040034"/>
              <a:ext cx="2723005" cy="733597"/>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 Vestibulum dignissim</a:t>
              </a:r>
            </a:p>
          </p:txBody>
        </p:sp>
      </p:grpSp>
      <p:grpSp>
        <p:nvGrpSpPr>
          <p:cNvPr id="8" name="Group 7"/>
          <p:cNvGrpSpPr/>
          <p:nvPr/>
        </p:nvGrpSpPr>
        <p:grpSpPr>
          <a:xfrm>
            <a:off x="9007838" y="2135792"/>
            <a:ext cx="2037849" cy="2037480"/>
            <a:chOff x="8540898" y="2025158"/>
            <a:chExt cx="1932289" cy="1931939"/>
          </a:xfrm>
        </p:grpSpPr>
        <p:sp>
          <p:nvSpPr>
            <p:cNvPr id="20" name="Freeform 19"/>
            <p:cNvSpPr/>
            <p:nvPr/>
          </p:nvSpPr>
          <p:spPr>
            <a:xfrm>
              <a:off x="8540898" y="2025158"/>
              <a:ext cx="1932289" cy="1931939"/>
            </a:xfrm>
            <a:custGeom>
              <a:avLst/>
              <a:gdLst>
                <a:gd name="connsiteX0" fmla="*/ 0 w 1568704"/>
                <a:gd name="connsiteY0" fmla="*/ 784210 h 1568420"/>
                <a:gd name="connsiteX1" fmla="*/ 784352 w 1568704"/>
                <a:gd name="connsiteY1" fmla="*/ 0 h 1568420"/>
                <a:gd name="connsiteX2" fmla="*/ 1568704 w 1568704"/>
                <a:gd name="connsiteY2" fmla="*/ 784210 h 1568420"/>
                <a:gd name="connsiteX3" fmla="*/ 784352 w 1568704"/>
                <a:gd name="connsiteY3" fmla="*/ 1568420 h 1568420"/>
                <a:gd name="connsiteX4" fmla="*/ 0 w 1568704"/>
                <a:gd name="connsiteY4" fmla="*/ 784210 h 15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704" h="1568420">
                  <a:moveTo>
                    <a:pt x="0" y="784210"/>
                  </a:moveTo>
                  <a:cubicBezTo>
                    <a:pt x="0" y="351103"/>
                    <a:pt x="351166" y="0"/>
                    <a:pt x="784352" y="0"/>
                  </a:cubicBezTo>
                  <a:cubicBezTo>
                    <a:pt x="1217538" y="0"/>
                    <a:pt x="1568704" y="351103"/>
                    <a:pt x="1568704" y="784210"/>
                  </a:cubicBezTo>
                  <a:cubicBezTo>
                    <a:pt x="1568704" y="1217317"/>
                    <a:pt x="1217538" y="1568420"/>
                    <a:pt x="784352" y="1568420"/>
                  </a:cubicBezTo>
                  <a:cubicBezTo>
                    <a:pt x="351166" y="1568420"/>
                    <a:pt x="0" y="1217317"/>
                    <a:pt x="0" y="784210"/>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825" tIns="362782" rIns="362825" bIns="362782" numCol="1" spcCol="1270" anchor="ctr" anchorCtr="0">
              <a:noAutofit/>
            </a:bodyPr>
            <a:lstStyle/>
            <a:p>
              <a:pPr algn="ctr" defTabSz="1406525">
                <a:lnSpc>
                  <a:spcPct val="90000"/>
                </a:lnSpc>
                <a:spcAft>
                  <a:spcPct val="35000"/>
                </a:spcAft>
              </a:pPr>
              <a:endParaRPr lang="en-US" sz="3165">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8575608" y="2860282"/>
              <a:ext cx="1884596" cy="733597"/>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p>
          </p:txBody>
        </p:sp>
        <p:sp>
          <p:nvSpPr>
            <p:cNvPr id="4" name="TextBox 3"/>
            <p:cNvSpPr txBox="1"/>
            <p:nvPr/>
          </p:nvSpPr>
          <p:spPr>
            <a:xfrm>
              <a:off x="8989595" y="2419140"/>
              <a:ext cx="1056620" cy="395313"/>
            </a:xfrm>
            <a:prstGeom prst="rect">
              <a:avLst/>
            </a:prstGeom>
            <a:noFill/>
          </p:spPr>
          <p:txBody>
            <a:bodyPr wrap="none" rtlCol="0">
              <a:spAutoFit/>
            </a:bodyPr>
            <a:lstStyle/>
            <a:p>
              <a:pPr algn="ctr"/>
              <a:r>
                <a:rPr lang="vi-VN" sz="2110">
                  <a:latin typeface="Arial" panose="020B0604020202020204" pitchFamily="34" charset="0"/>
                  <a:ea typeface="微软雅黑" panose="020B0503020204020204" pitchFamily="34" charset="-122"/>
                  <a:sym typeface="Arial" panose="020B0604020202020204" pitchFamily="34" charset="0"/>
                </a:rPr>
                <a:t>STEP 3</a:t>
              </a: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178149" y="2390358"/>
            <a:ext cx="2871762" cy="1598643"/>
            <a:chOff x="4909587" y="2266538"/>
            <a:chExt cx="2723005" cy="1515834"/>
          </a:xfrm>
        </p:grpSpPr>
        <p:grpSp>
          <p:nvGrpSpPr>
            <p:cNvPr id="23" name="Group 22"/>
            <p:cNvGrpSpPr/>
            <p:nvPr/>
          </p:nvGrpSpPr>
          <p:grpSpPr>
            <a:xfrm>
              <a:off x="4979098" y="2266538"/>
              <a:ext cx="2608328" cy="1515834"/>
              <a:chOff x="5048609" y="2764465"/>
              <a:chExt cx="2117539" cy="1230611"/>
            </a:xfrm>
          </p:grpSpPr>
          <p:sp>
            <p:nvSpPr>
              <p:cNvPr id="12" name="Freeform 11"/>
              <p:cNvSpPr/>
              <p:nvPr/>
            </p:nvSpPr>
            <p:spPr>
              <a:xfrm>
                <a:off x="5048609"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solidFill>
                <a:schemeClr val="accent3">
                  <a:alpha val="78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1230" tIns="153043" rIns="368306" bIns="153044" numCol="1" spcCol="1270" anchor="ctr" anchorCtr="0">
                <a:noAutofit/>
              </a:bodyPr>
              <a:lstStyle/>
              <a:p>
                <a:pPr algn="ctr" defTabSz="1125220">
                  <a:lnSpc>
                    <a:spcPct val="90000"/>
                  </a:lnSpc>
                  <a:spcAft>
                    <a:spcPct val="35000"/>
                  </a:spcAft>
                </a:pP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a:xfrm>
                <a:off x="5935537"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solidFill>
                <a:schemeClr val="accent3">
                  <a:alpha val="78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8305" tIns="153043" rIns="181231" bIns="153044" numCol="1" spcCol="1270" anchor="ctr" anchorCtr="0">
                <a:noAutofit/>
              </a:bodyPr>
              <a:lstStyle/>
              <a:p>
                <a:pPr algn="ctr" defTabSz="1125220">
                  <a:lnSpc>
                    <a:spcPct val="90000"/>
                  </a:lnSpc>
                  <a:spcAft>
                    <a:spcPct val="35000"/>
                  </a:spcAft>
                </a:pPr>
                <a:endParaRPr lang="en-US" sz="253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39"/>
            <p:cNvSpPr txBox="1"/>
            <p:nvPr/>
          </p:nvSpPr>
          <p:spPr>
            <a:xfrm>
              <a:off x="5773594" y="2525584"/>
              <a:ext cx="1056620" cy="395313"/>
            </a:xfrm>
            <a:prstGeom prst="rect">
              <a:avLst/>
            </a:prstGeom>
            <a:noFill/>
          </p:spPr>
          <p:txBody>
            <a:bodyPr wrap="none" rtlCol="0">
              <a:spAutoFit/>
            </a:bodyPr>
            <a:lstStyle/>
            <a:p>
              <a:pPr algn="ctr"/>
              <a:r>
                <a:rPr lang="vi-VN" sz="2110">
                  <a:latin typeface="Arial" panose="020B0604020202020204" pitchFamily="34" charset="0"/>
                  <a:ea typeface="微软雅黑" panose="020B0503020204020204" pitchFamily="34" charset="-122"/>
                  <a:sym typeface="Arial" panose="020B0604020202020204" pitchFamily="34" charset="0"/>
                </a:rPr>
                <a:t>STEP 2</a:t>
              </a: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4909587" y="2925694"/>
              <a:ext cx="2723005" cy="518248"/>
            </a:xfrm>
            <a:prstGeom prst="rect">
              <a:avLst/>
            </a:prstGeom>
            <a:noFill/>
          </p:spPr>
          <p:txBody>
            <a:bodyPr wrap="square" rtlCol="0">
              <a:spAutoFit/>
            </a:bodyPr>
            <a:lstStyle/>
            <a:p>
              <a:pPr algn="ctr"/>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p>
          </p:txBody>
        </p:sp>
      </p:grpSp>
      <p:grpSp>
        <p:nvGrpSpPr>
          <p:cNvPr id="6" name="Group 5"/>
          <p:cNvGrpSpPr/>
          <p:nvPr/>
        </p:nvGrpSpPr>
        <p:grpSpPr>
          <a:xfrm>
            <a:off x="1580404" y="2048940"/>
            <a:ext cx="2592186" cy="2397730"/>
            <a:chOff x="1498204" y="1942805"/>
            <a:chExt cx="2457911" cy="2273528"/>
          </a:xfrm>
        </p:grpSpPr>
        <p:grpSp>
          <p:nvGrpSpPr>
            <p:cNvPr id="22" name="Group 21"/>
            <p:cNvGrpSpPr/>
            <p:nvPr/>
          </p:nvGrpSpPr>
          <p:grpSpPr>
            <a:xfrm>
              <a:off x="1498204" y="1942805"/>
              <a:ext cx="2457911" cy="2273528"/>
              <a:chOff x="1874671" y="2401503"/>
              <a:chExt cx="1995424" cy="1845735"/>
            </a:xfrm>
          </p:grpSpPr>
          <p:sp>
            <p:nvSpPr>
              <p:cNvPr id="14" name="Freeform 13"/>
              <p:cNvSpPr/>
              <p:nvPr/>
            </p:nvSpPr>
            <p:spPr>
              <a:xfrm>
                <a:off x="2188551" y="2401503"/>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5732" tIns="195735" rIns="195732" bIns="195735" numCol="1" spcCol="1270" anchor="ctr" anchorCtr="0">
                <a:noAutofit/>
              </a:bodyPr>
              <a:lstStyle/>
              <a:p>
                <a:pPr algn="ctr" defTabSz="749935">
                  <a:lnSpc>
                    <a:spcPct val="90000"/>
                  </a:lnSpc>
                  <a:spcAft>
                    <a:spcPct val="35000"/>
                  </a:spcAft>
                </a:pPr>
                <a:r>
                  <a:rPr lang="vi-VN">
                    <a:latin typeface="Arial" panose="020B0604020202020204" pitchFamily="34" charset="0"/>
                    <a:ea typeface="微软雅黑" panose="020B0503020204020204" pitchFamily="34" charset="-122"/>
                    <a:sym typeface="Arial" panose="020B0604020202020204" pitchFamily="34" charset="0"/>
                  </a:rPr>
                  <a:t>IDEA</a:t>
                </a:r>
                <a:endParaRPr lang="en-US" kern="1200">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1874671" y="3113034"/>
                <a:ext cx="418041" cy="417874"/>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p:nvPr/>
            </p:nvSpPr>
            <p:spPr>
              <a:xfrm>
                <a:off x="3109439" y="2568911"/>
                <a:ext cx="243242" cy="243083"/>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p:nvPr/>
            </p:nvSpPr>
            <p:spPr>
              <a:xfrm>
                <a:off x="3019047" y="2909819"/>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5732" tIns="195735" rIns="195732" bIns="195735" numCol="1" spcCol="1270" anchor="ctr" anchorCtr="0">
                <a:noAutofit/>
              </a:bodyPr>
              <a:lstStyle/>
              <a:p>
                <a:pPr algn="ctr" defTabSz="749935">
                  <a:lnSpc>
                    <a:spcPct val="90000"/>
                  </a:lnSpc>
                  <a:spcAft>
                    <a:spcPct val="35000"/>
                  </a:spcAft>
                </a:pPr>
                <a:r>
                  <a:rPr lang="vi-VN" smtClean="0">
                    <a:latin typeface="Arial" panose="020B0604020202020204" pitchFamily="34" charset="0"/>
                    <a:ea typeface="微软雅黑" panose="020B0503020204020204" pitchFamily="34" charset="-122"/>
                    <a:sym typeface="Arial" panose="020B0604020202020204" pitchFamily="34" charset="0"/>
                  </a:rPr>
                  <a:t>TEAM</a:t>
                </a:r>
                <a:endParaRPr lang="en-US" kern="120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3108043" y="3812937"/>
                <a:ext cx="243242" cy="243083"/>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p:nvPr/>
            </p:nvSpPr>
            <p:spPr>
              <a:xfrm>
                <a:off x="2203717" y="3396170"/>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5732" tIns="195735" rIns="195732" bIns="195735" numCol="1" spcCol="1270" anchor="ctr" anchorCtr="0">
                <a:noAutofit/>
              </a:bodyPr>
              <a:lstStyle/>
              <a:p>
                <a:pPr algn="ctr" defTabSz="749935">
                  <a:lnSpc>
                    <a:spcPct val="90000"/>
                  </a:lnSpc>
                  <a:spcAft>
                    <a:spcPct val="35000"/>
                  </a:spcAft>
                </a:pPr>
                <a:endParaRPr lang="en-US" kern="120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Rectangle 4"/>
            <p:cNvSpPr/>
            <p:nvPr/>
          </p:nvSpPr>
          <p:spPr>
            <a:xfrm>
              <a:off x="1920601" y="3547187"/>
              <a:ext cx="1014124" cy="323936"/>
            </a:xfrm>
            <a:prstGeom prst="rect">
              <a:avLst/>
            </a:prstGeom>
          </p:spPr>
          <p:txBody>
            <a:bodyPr wrap="none">
              <a:spAutoFit/>
            </a:bodyPr>
            <a:lstStyle/>
            <a:p>
              <a:pPr algn="ctr" defTabSz="749935">
                <a:lnSpc>
                  <a:spcPct val="90000"/>
                </a:lnSpc>
                <a:spcAft>
                  <a:spcPct val="35000"/>
                </a:spcAft>
              </a:pPr>
              <a:r>
                <a:rPr lang="vi-VN">
                  <a:latin typeface="Arial" panose="020B0604020202020204" pitchFamily="34" charset="0"/>
                  <a:ea typeface="微软雅黑" panose="020B0503020204020204" pitchFamily="34" charset="-122"/>
                  <a:sym typeface="Arial" panose="020B0604020202020204" pitchFamily="34" charset="0"/>
                </a:rPr>
                <a:t>DESIGN</a:t>
              </a: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矩形 40"/>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43"/>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45" name="文本框 44"/>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down)">
                                      <p:cBhvr>
                                        <p:cTn id="14" dur="500"/>
                                        <p:tgtEl>
                                          <p:spTgt spid="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2500"/>
                            </p:stCondLst>
                            <p:childTnLst>
                              <p:par>
                                <p:cTn id="39" presetID="12" presetClass="entr" presetSubtype="1"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ppt_y</p:attrName>
                                        </p:attrNameLst>
                                      </p:cBhvr>
                                      <p:tavLst>
                                        <p:tav tm="0">
                                          <p:val>
                                            <p:strVal val="#ppt_y-#ppt_h*1.125000"/>
                                          </p:val>
                                        </p:tav>
                                        <p:tav tm="100000">
                                          <p:val>
                                            <p:strVal val="#ppt_y"/>
                                          </p:val>
                                        </p:tav>
                                      </p:tavLst>
                                    </p:anim>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161" y="2395369"/>
            <a:ext cx="2727160" cy="2441914"/>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73" tIns="64286" rIns="128573" bIns="64286" numCol="1" anchor="t" anchorCtr="0" compatLnSpc="1"/>
            <a:lstStyle/>
            <a:p>
              <a:endParaRPr lang="zh-CN" altLang="en-US"/>
            </a:p>
          </p:txBody>
        </p:sp>
      </p:grpSp>
      <p:sp>
        <p:nvSpPr>
          <p:cNvPr id="21" name="矩形 20"/>
          <p:cNvSpPr/>
          <p:nvPr/>
        </p:nvSpPr>
        <p:spPr>
          <a:xfrm>
            <a:off x="6232233" y="3103092"/>
            <a:ext cx="3371169"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22" name="TextBox 11"/>
          <p:cNvSpPr txBox="1"/>
          <p:nvPr/>
        </p:nvSpPr>
        <p:spPr>
          <a:xfrm>
            <a:off x="6136988"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591"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88"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591"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20137" y="2687703"/>
            <a:ext cx="1713208"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04</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61375" y="1556146"/>
            <a:ext cx="7796670" cy="4120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MH_Others_1"/>
          <p:cNvSpPr txBox="1"/>
          <p:nvPr>
            <p:custDataLst>
              <p:tags r:id="rId1"/>
            </p:custDataLst>
          </p:nvPr>
        </p:nvSpPr>
        <p:spPr>
          <a:xfrm>
            <a:off x="1389370" y="2365980"/>
            <a:ext cx="3077734" cy="1769395"/>
          </a:xfrm>
          <a:prstGeom prst="rect">
            <a:avLst/>
          </a:prstGeom>
          <a:noFill/>
        </p:spPr>
        <p:txBody>
          <a:bodyPr vert="horz" wrap="square" lIns="0" tIns="0" rIns="0" bIns="0" rtlCol="0" anchor="ctr" anchorCtr="0">
            <a:spAutoFit/>
          </a:bodyPr>
          <a:lstStyle/>
          <a:p>
            <a:pPr algn="ctr"/>
            <a:r>
              <a:rPr lang="zh-CN" altLang="en-US" sz="1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a:off x="1278769" y="4221883"/>
            <a:ext cx="3298934" cy="677108"/>
          </a:xfrm>
          <a:prstGeom prst="rect">
            <a:avLst/>
          </a:prstGeom>
          <a:noFill/>
        </p:spPr>
        <p:txBody>
          <a:bodyPr wrap="square" lIns="0" tIns="0" rIns="0" bIns="0">
            <a:spAutoFit/>
          </a:bodyPr>
          <a:lstStyle/>
          <a:p>
            <a:pPr algn="ctr">
              <a:defRPr/>
            </a:pPr>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3"/>
            </p:custDataLst>
          </p:nvPr>
        </p:nvSpPr>
        <p:spPr>
          <a:xfrm>
            <a:off x="6691883" y="2109215"/>
            <a:ext cx="2466270" cy="5384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4"/>
            </p:custDataLst>
          </p:nvPr>
        </p:nvSpPr>
        <p:spPr>
          <a:xfrm>
            <a:off x="6691883" y="2978638"/>
            <a:ext cx="2466270" cy="5384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5"/>
            </p:custDataLst>
          </p:nvPr>
        </p:nvSpPr>
        <p:spPr>
          <a:xfrm>
            <a:off x="6691883" y="3848057"/>
            <a:ext cx="2466270" cy="5384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6"/>
            </p:custDataLst>
          </p:nvPr>
        </p:nvSpPr>
        <p:spPr>
          <a:xfrm>
            <a:off x="6691883" y="4717479"/>
            <a:ext cx="2466270" cy="5384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by="(-#ppt_w*2)" calcmode="lin" valueType="num">
                                      <p:cBhvr rctx="PPT">
                                        <p:cTn id="19" dur="500" autoRev="1" fill="hold">
                                          <p:stCondLst>
                                            <p:cond delay="0"/>
                                          </p:stCondLst>
                                        </p:cTn>
                                        <p:tgtEl>
                                          <p:spTgt spid="19"/>
                                        </p:tgtEl>
                                        <p:attrNameLst>
                                          <p:attrName>ppt_w</p:attrName>
                                        </p:attrNameLst>
                                      </p:cBhvr>
                                    </p:anim>
                                    <p:anim by="(#ppt_w*0.50)" calcmode="lin" valueType="num">
                                      <p:cBhvr>
                                        <p:cTn id="20" dur="500" decel="50000" autoRev="1" fill="hold">
                                          <p:stCondLst>
                                            <p:cond delay="0"/>
                                          </p:stCondLst>
                                        </p:cTn>
                                        <p:tgtEl>
                                          <p:spTgt spid="19"/>
                                        </p:tgtEl>
                                        <p:attrNameLst>
                                          <p:attrName>ppt_x</p:attrName>
                                        </p:attrNameLst>
                                      </p:cBhvr>
                                    </p:anim>
                                    <p:anim from="(-#ppt_h/2)" to="(#ppt_y)" calcmode="lin" valueType="num">
                                      <p:cBhvr>
                                        <p:cTn id="21" dur="1000" fill="hold">
                                          <p:stCondLst>
                                            <p:cond delay="0"/>
                                          </p:stCondLst>
                                        </p:cTn>
                                        <p:tgtEl>
                                          <p:spTgt spid="19"/>
                                        </p:tgtEl>
                                        <p:attrNameLst>
                                          <p:attrName>ppt_y</p:attrName>
                                        </p:attrNameLst>
                                      </p:cBhvr>
                                    </p:anim>
                                    <p:animRot by="21600000">
                                      <p:cBhvr>
                                        <p:cTn id="22" dur="1000" fill="hold">
                                          <p:stCondLst>
                                            <p:cond delay="0"/>
                                          </p:stCondLst>
                                        </p:cTn>
                                        <p:tgtEl>
                                          <p:spTgt spid="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12"/>
          <p:cNvGraphicFramePr>
            <a:graphicFrameLocks noChangeAspect="1"/>
          </p:cNvGraphicFramePr>
          <p:nvPr/>
        </p:nvGraphicFramePr>
        <p:xfrm>
          <a:off x="2837997" y="2212625"/>
          <a:ext cx="7182756" cy="3897936"/>
        </p:xfrm>
        <a:graphic>
          <a:graphicData uri="http://schemas.openxmlformats.org/drawingml/2006/chart">
            <c:chart xmlns:c="http://schemas.openxmlformats.org/drawingml/2006/chart" xmlns:r="http://schemas.openxmlformats.org/officeDocument/2006/relationships" r:id="rId3"/>
          </a:graphicData>
        </a:graphic>
      </p:graphicFrame>
      <p:sp>
        <p:nvSpPr>
          <p:cNvPr id="105477" name="AutoShape 5"/>
          <p:cNvSpPr/>
          <p:nvPr/>
        </p:nvSpPr>
        <p:spPr bwMode="auto">
          <a:xfrm>
            <a:off x="1543269" y="2410883"/>
            <a:ext cx="2060133"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sit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78" name="AutoShape 6"/>
          <p:cNvSpPr/>
          <p:nvPr/>
        </p:nvSpPr>
        <p:spPr bwMode="auto">
          <a:xfrm>
            <a:off x="1543268" y="2759960"/>
            <a:ext cx="2764982"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elit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sed</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diam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nonummy</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79" name="AutoShape 7"/>
          <p:cNvSpPr/>
          <p:nvPr/>
        </p:nvSpPr>
        <p:spPr bwMode="auto">
          <a:xfrm>
            <a:off x="1543269" y="3109872"/>
            <a:ext cx="2131288"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Ut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wisi</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enim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ad minim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veniam</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0" name="AutoShape 8"/>
          <p:cNvSpPr/>
          <p:nvPr/>
        </p:nvSpPr>
        <p:spPr bwMode="auto">
          <a:xfrm>
            <a:off x="1543269" y="3458948"/>
            <a:ext cx="2942449"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Duis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autem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iriure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in.</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1" name="AutoShape 9"/>
          <p:cNvSpPr/>
          <p:nvPr/>
        </p:nvSpPr>
        <p:spPr bwMode="auto">
          <a:xfrm>
            <a:off x="1232700" y="2487897"/>
            <a:ext cx="159889" cy="93757"/>
          </a:xfrm>
          <a:custGeom>
            <a:avLst/>
            <a:gdLst>
              <a:gd name="T0" fmla="*/ 151607 w 21600"/>
              <a:gd name="T1" fmla="*/ 90501 h 21218"/>
              <a:gd name="T2" fmla="*/ 151607 w 21600"/>
              <a:gd name="T3" fmla="*/ 90501 h 21218"/>
              <a:gd name="T4" fmla="*/ 151607 w 21600"/>
              <a:gd name="T5" fmla="*/ 90501 h 21218"/>
              <a:gd name="T6" fmla="*/ 151607 w 21600"/>
              <a:gd name="T7" fmla="*/ 90501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1"/>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82" name="AutoShape 10"/>
          <p:cNvSpPr/>
          <p:nvPr/>
        </p:nvSpPr>
        <p:spPr bwMode="auto">
          <a:xfrm>
            <a:off x="1232700" y="2836974"/>
            <a:ext cx="159889" cy="94593"/>
          </a:xfrm>
          <a:custGeom>
            <a:avLst/>
            <a:gdLst>
              <a:gd name="T0" fmla="*/ 151607 w 21600"/>
              <a:gd name="T1" fmla="*/ 91308 h 21218"/>
              <a:gd name="T2" fmla="*/ 151607 w 21600"/>
              <a:gd name="T3" fmla="*/ 91308 h 21218"/>
              <a:gd name="T4" fmla="*/ 151607 w 21600"/>
              <a:gd name="T5" fmla="*/ 91308 h 21218"/>
              <a:gd name="T6" fmla="*/ 151607 w 21600"/>
              <a:gd name="T7" fmla="*/ 91308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1"/>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83" name="AutoShape 11"/>
          <p:cNvSpPr/>
          <p:nvPr/>
        </p:nvSpPr>
        <p:spPr bwMode="auto">
          <a:xfrm>
            <a:off x="1232700" y="3186049"/>
            <a:ext cx="159889" cy="94594"/>
          </a:xfrm>
          <a:custGeom>
            <a:avLst/>
            <a:gdLst>
              <a:gd name="T0" fmla="*/ 151607 w 21600"/>
              <a:gd name="T1" fmla="*/ 91309 h 21218"/>
              <a:gd name="T2" fmla="*/ 151607 w 21600"/>
              <a:gd name="T3" fmla="*/ 91309 h 21218"/>
              <a:gd name="T4" fmla="*/ 151607 w 21600"/>
              <a:gd name="T5" fmla="*/ 91309 h 21218"/>
              <a:gd name="T6" fmla="*/ 151607 w 21600"/>
              <a:gd name="T7" fmla="*/ 91309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1"/>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84" name="AutoShape 12"/>
          <p:cNvSpPr/>
          <p:nvPr/>
        </p:nvSpPr>
        <p:spPr bwMode="auto">
          <a:xfrm>
            <a:off x="1232700" y="3535962"/>
            <a:ext cx="159889" cy="94594"/>
          </a:xfrm>
          <a:custGeom>
            <a:avLst/>
            <a:gdLst>
              <a:gd name="T0" fmla="*/ 151607 w 21600"/>
              <a:gd name="T1" fmla="*/ 91309 h 21218"/>
              <a:gd name="T2" fmla="*/ 151607 w 21600"/>
              <a:gd name="T3" fmla="*/ 91309 h 21218"/>
              <a:gd name="T4" fmla="*/ 151607 w 21600"/>
              <a:gd name="T5" fmla="*/ 91309 h 21218"/>
              <a:gd name="T6" fmla="*/ 151607 w 21600"/>
              <a:gd name="T7" fmla="*/ 91309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1"/>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85" name="AutoShape 13"/>
          <p:cNvSpPr/>
          <p:nvPr/>
        </p:nvSpPr>
        <p:spPr bwMode="auto">
          <a:xfrm>
            <a:off x="1109645" y="1934567"/>
            <a:ext cx="2392467" cy="375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07975">
              <a:lnSpc>
                <a:spcPct val="90000"/>
              </a:lnSpc>
              <a:defRPr/>
            </a:pPr>
            <a:r>
              <a:rPr lang="en-US" sz="1900" b="1"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90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900" b="1"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90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6" name="AutoShape 14"/>
          <p:cNvSpPr/>
          <p:nvPr/>
        </p:nvSpPr>
        <p:spPr bwMode="auto">
          <a:xfrm>
            <a:off x="9438061" y="2410883"/>
            <a:ext cx="2060133"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sit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amet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7" name="AutoShape 15"/>
          <p:cNvSpPr/>
          <p:nvPr/>
        </p:nvSpPr>
        <p:spPr bwMode="auto">
          <a:xfrm>
            <a:off x="8733212" y="2759960"/>
            <a:ext cx="2764982"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elit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sed</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nonummy</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nibh</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8" name="AutoShape 16"/>
          <p:cNvSpPr/>
          <p:nvPr/>
        </p:nvSpPr>
        <p:spPr bwMode="auto">
          <a:xfrm>
            <a:off x="9366906" y="3109872"/>
            <a:ext cx="2131288"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Ut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wisi</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enim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ad minim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veniam</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89" name="AutoShape 17"/>
          <p:cNvSpPr/>
          <p:nvPr/>
        </p:nvSpPr>
        <p:spPr bwMode="auto">
          <a:xfrm>
            <a:off x="8555745" y="3458948"/>
            <a:ext cx="2942449" cy="247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Duis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iriure</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in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hendrerit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90" name="AutoShape 18"/>
          <p:cNvSpPr/>
          <p:nvPr/>
        </p:nvSpPr>
        <p:spPr bwMode="auto">
          <a:xfrm flipH="1">
            <a:off x="11597811" y="2487897"/>
            <a:ext cx="159888" cy="93757"/>
          </a:xfrm>
          <a:custGeom>
            <a:avLst/>
            <a:gdLst>
              <a:gd name="T0" fmla="*/ 151606 w 21600"/>
              <a:gd name="T1" fmla="*/ 90501 h 21218"/>
              <a:gd name="T2" fmla="*/ 151606 w 21600"/>
              <a:gd name="T3" fmla="*/ 90501 h 21218"/>
              <a:gd name="T4" fmla="*/ 151606 w 21600"/>
              <a:gd name="T5" fmla="*/ 90501 h 21218"/>
              <a:gd name="T6" fmla="*/ 151606 w 21600"/>
              <a:gd name="T7" fmla="*/ 90501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2"/>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91" name="AutoShape 19"/>
          <p:cNvSpPr/>
          <p:nvPr/>
        </p:nvSpPr>
        <p:spPr bwMode="auto">
          <a:xfrm flipH="1">
            <a:off x="11597811" y="2836974"/>
            <a:ext cx="159888" cy="94593"/>
          </a:xfrm>
          <a:custGeom>
            <a:avLst/>
            <a:gdLst>
              <a:gd name="T0" fmla="*/ 151606 w 21600"/>
              <a:gd name="T1" fmla="*/ 91308 h 21218"/>
              <a:gd name="T2" fmla="*/ 151606 w 21600"/>
              <a:gd name="T3" fmla="*/ 91308 h 21218"/>
              <a:gd name="T4" fmla="*/ 151606 w 21600"/>
              <a:gd name="T5" fmla="*/ 91308 h 21218"/>
              <a:gd name="T6" fmla="*/ 151606 w 21600"/>
              <a:gd name="T7" fmla="*/ 91308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2"/>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92" name="AutoShape 20"/>
          <p:cNvSpPr/>
          <p:nvPr/>
        </p:nvSpPr>
        <p:spPr bwMode="auto">
          <a:xfrm flipH="1">
            <a:off x="11597811" y="3186049"/>
            <a:ext cx="159888" cy="94594"/>
          </a:xfrm>
          <a:custGeom>
            <a:avLst/>
            <a:gdLst>
              <a:gd name="T0" fmla="*/ 151606 w 21600"/>
              <a:gd name="T1" fmla="*/ 91309 h 21218"/>
              <a:gd name="T2" fmla="*/ 151606 w 21600"/>
              <a:gd name="T3" fmla="*/ 91309 h 21218"/>
              <a:gd name="T4" fmla="*/ 151606 w 21600"/>
              <a:gd name="T5" fmla="*/ 91309 h 21218"/>
              <a:gd name="T6" fmla="*/ 151606 w 21600"/>
              <a:gd name="T7" fmla="*/ 91309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2"/>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93" name="AutoShape 21"/>
          <p:cNvSpPr/>
          <p:nvPr/>
        </p:nvSpPr>
        <p:spPr bwMode="auto">
          <a:xfrm flipH="1">
            <a:off x="11597811" y="3535962"/>
            <a:ext cx="159888" cy="94594"/>
          </a:xfrm>
          <a:custGeom>
            <a:avLst/>
            <a:gdLst>
              <a:gd name="T0" fmla="*/ 151606 w 21600"/>
              <a:gd name="T1" fmla="*/ 91309 h 21218"/>
              <a:gd name="T2" fmla="*/ 151606 w 21600"/>
              <a:gd name="T3" fmla="*/ 91309 h 21218"/>
              <a:gd name="T4" fmla="*/ 151606 w 21600"/>
              <a:gd name="T5" fmla="*/ 91309 h 21218"/>
              <a:gd name="T6" fmla="*/ 151606 w 21600"/>
              <a:gd name="T7" fmla="*/ 91309 h 21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8">
                <a:moveTo>
                  <a:pt x="900" y="9107"/>
                </a:moveTo>
                <a:lnTo>
                  <a:pt x="18506" y="9107"/>
                </a:lnTo>
                <a:lnTo>
                  <a:pt x="14681" y="2636"/>
                </a:lnTo>
                <a:cubicBezTo>
                  <a:pt x="14231" y="1950"/>
                  <a:pt x="14221" y="1246"/>
                  <a:pt x="14653" y="526"/>
                </a:cubicBezTo>
                <a:cubicBezTo>
                  <a:pt x="15083" y="-191"/>
                  <a:pt x="15505" y="-177"/>
                  <a:pt x="15919" y="573"/>
                </a:cubicBezTo>
                <a:lnTo>
                  <a:pt x="21318" y="9577"/>
                </a:lnTo>
                <a:cubicBezTo>
                  <a:pt x="21431" y="9702"/>
                  <a:pt x="21506" y="9858"/>
                  <a:pt x="21544" y="10045"/>
                </a:cubicBezTo>
                <a:cubicBezTo>
                  <a:pt x="21580" y="10232"/>
                  <a:pt x="21599" y="10420"/>
                  <a:pt x="21599" y="10608"/>
                </a:cubicBezTo>
                <a:cubicBezTo>
                  <a:pt x="21599" y="10795"/>
                  <a:pt x="21580" y="10983"/>
                  <a:pt x="21544" y="11170"/>
                </a:cubicBezTo>
                <a:cubicBezTo>
                  <a:pt x="21506" y="11358"/>
                  <a:pt x="21431" y="11515"/>
                  <a:pt x="21318" y="11639"/>
                </a:cubicBezTo>
                <a:lnTo>
                  <a:pt x="15919" y="20642"/>
                </a:lnTo>
                <a:cubicBezTo>
                  <a:pt x="15505" y="21392"/>
                  <a:pt x="15083" y="21408"/>
                  <a:pt x="14653" y="20689"/>
                </a:cubicBezTo>
                <a:cubicBezTo>
                  <a:pt x="14221" y="19971"/>
                  <a:pt x="14231" y="19267"/>
                  <a:pt x="14681" y="18579"/>
                </a:cubicBezTo>
                <a:lnTo>
                  <a:pt x="18506" y="12108"/>
                </a:lnTo>
                <a:lnTo>
                  <a:pt x="900" y="12108"/>
                </a:lnTo>
                <a:cubicBezTo>
                  <a:pt x="637" y="12108"/>
                  <a:pt x="422" y="11967"/>
                  <a:pt x="253" y="11686"/>
                </a:cubicBezTo>
                <a:cubicBezTo>
                  <a:pt x="84" y="11405"/>
                  <a:pt x="0" y="11046"/>
                  <a:pt x="0" y="10608"/>
                </a:cubicBezTo>
                <a:cubicBezTo>
                  <a:pt x="0" y="10171"/>
                  <a:pt x="0" y="9951"/>
                  <a:pt x="0" y="9951"/>
                </a:cubicBezTo>
                <a:cubicBezTo>
                  <a:pt x="0" y="9951"/>
                  <a:pt x="84" y="9811"/>
                  <a:pt x="253" y="9530"/>
                </a:cubicBezTo>
                <a:cubicBezTo>
                  <a:pt x="422" y="9248"/>
                  <a:pt x="637" y="9107"/>
                  <a:pt x="900" y="9107"/>
                </a:cubicBezTo>
                <a:close/>
              </a:path>
            </a:pathLst>
          </a:custGeom>
          <a:solidFill>
            <a:schemeClr val="accent2"/>
          </a:solidFill>
          <a:ln>
            <a:noFill/>
          </a:ln>
          <a:effec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494" name="AutoShape 22"/>
          <p:cNvSpPr/>
          <p:nvPr/>
        </p:nvSpPr>
        <p:spPr bwMode="auto">
          <a:xfrm>
            <a:off x="9368581" y="1934567"/>
            <a:ext cx="2392467" cy="375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07975">
              <a:lnSpc>
                <a:spcPct val="90000"/>
              </a:lnSpc>
              <a:defRPr/>
            </a:pPr>
            <a:r>
              <a:rPr lang="en-US" sz="1900" b="1"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90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900" b="1"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900" b="1"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a:t>
            </a:r>
            <a:endParaRPr lang="en-US"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95" name="AutoShape 23"/>
          <p:cNvSpPr/>
          <p:nvPr/>
        </p:nvSpPr>
        <p:spPr bwMode="auto">
          <a:xfrm>
            <a:off x="1109644" y="4661041"/>
            <a:ext cx="2764982" cy="1413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magnatur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sunt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magnatur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is not simply random text. It has roots in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96" name="AutoShape 24"/>
          <p:cNvSpPr/>
          <p:nvPr/>
        </p:nvSpPr>
        <p:spPr bwMode="auto">
          <a:xfrm>
            <a:off x="1109645" y="4234951"/>
            <a:ext cx="2392467" cy="375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07975">
              <a:lnSpc>
                <a:spcPct val="90000"/>
              </a:lnSpc>
              <a:defRPr/>
            </a:pPr>
            <a:r>
              <a:rPr lang="en-US" sz="1900" b="1" dirty="0">
                <a:solidFill>
                  <a:schemeClr val="accent1"/>
                </a:solidFill>
                <a:latin typeface="Arial" panose="020B0604020202020204" pitchFamily="34" charset="0"/>
                <a:ea typeface="微软雅黑" panose="020B0503020204020204" pitchFamily="34" charset="-122"/>
                <a:cs typeface="Roboto" charset="0"/>
                <a:sym typeface="Arial" panose="020B0604020202020204" pitchFamily="34" charset="0"/>
              </a:rPr>
              <a:t>+32,400 Person</a:t>
            </a:r>
            <a:endParaRPr lang="en-US" dirty="0">
              <a:solidFill>
                <a:schemeClr val="accent1"/>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97" name="AutoShape 25"/>
          <p:cNvSpPr/>
          <p:nvPr/>
        </p:nvSpPr>
        <p:spPr bwMode="auto">
          <a:xfrm>
            <a:off x="8992717" y="4661041"/>
            <a:ext cx="2764982" cy="1413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magnatur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sunt</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Lorem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ipsum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dolor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magnatur</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is not simply random text. It has roots in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intiis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delluptatem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velitatem</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r>
              <a:rPr lang="en-US" sz="1200" dirty="0" err="1">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escienis</a:t>
            </a:r>
            <a:r>
              <a:rPr lang="en-US" sz="1200" dirty="0">
                <a:solidFill>
                  <a:srgbClr val="4D4E4C"/>
                </a:solidFill>
                <a:latin typeface="Arial" panose="020B0604020202020204" pitchFamily="34" charset="0"/>
                <a:ea typeface="微软雅黑" panose="020B0503020204020204" pitchFamily="34" charset="-122"/>
                <a:cs typeface="Roboto" charset="0"/>
                <a:sym typeface="Arial" panose="020B0604020202020204" pitchFamily="34" charset="0"/>
              </a:rPr>
              <a:t> .</a:t>
            </a:r>
            <a:endParaRPr lang="en-US" sz="1200" dirty="0">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498" name="AutoShape 26"/>
          <p:cNvSpPr/>
          <p:nvPr/>
        </p:nvSpPr>
        <p:spPr bwMode="auto">
          <a:xfrm>
            <a:off x="9786490" y="4234951"/>
            <a:ext cx="2393304" cy="375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07975">
              <a:lnSpc>
                <a:spcPct val="90000"/>
              </a:lnSpc>
              <a:defRPr/>
            </a:pPr>
            <a:r>
              <a:rPr lang="en-US" sz="1900" b="1" dirty="0">
                <a:solidFill>
                  <a:schemeClr val="accent2"/>
                </a:solidFill>
                <a:latin typeface="Arial" panose="020B0604020202020204" pitchFamily="34" charset="0"/>
                <a:ea typeface="微软雅黑" panose="020B0503020204020204" pitchFamily="34" charset="-122"/>
                <a:cs typeface="Roboto" charset="0"/>
                <a:sym typeface="Arial" panose="020B0604020202020204" pitchFamily="34" charset="0"/>
              </a:rPr>
              <a:t>+12,754 Person</a:t>
            </a:r>
            <a:endParaRPr lang="en-US" dirty="0">
              <a:solidFill>
                <a:schemeClr val="accent2"/>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105500" name="AutoShape 28"/>
          <p:cNvSpPr/>
          <p:nvPr/>
        </p:nvSpPr>
        <p:spPr bwMode="auto">
          <a:xfrm>
            <a:off x="3296182" y="3954518"/>
            <a:ext cx="1880154" cy="512313"/>
          </a:xfrm>
          <a:custGeom>
            <a:avLst/>
            <a:gdLst>
              <a:gd name="T0" fmla="*/ 1782763 w 21600"/>
              <a:gd name="T1" fmla="*/ 485775 h 21600"/>
              <a:gd name="T2" fmla="*/ 1782763 w 21600"/>
              <a:gd name="T3" fmla="*/ 485775 h 21600"/>
              <a:gd name="T4" fmla="*/ 1782763 w 21600"/>
              <a:gd name="T5" fmla="*/ 485775 h 21600"/>
              <a:gd name="T6" fmla="*/ 1782763 w 21600"/>
              <a:gd name="T7" fmla="*/ 4857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0683" y="21600"/>
                </a:lnTo>
                <a:lnTo>
                  <a:pt x="21600" y="0"/>
                </a:lnTo>
              </a:path>
            </a:pathLst>
          </a:custGeom>
          <a:noFill/>
          <a:ln w="50800" cap="flat" cmpd="sng">
            <a:solidFill>
              <a:schemeClr val="accent1"/>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501" name="AutoShape 29"/>
          <p:cNvSpPr/>
          <p:nvPr/>
        </p:nvSpPr>
        <p:spPr bwMode="auto">
          <a:xfrm>
            <a:off x="7690171" y="3912663"/>
            <a:ext cx="1968195" cy="526544"/>
          </a:xfrm>
          <a:custGeom>
            <a:avLst/>
            <a:gdLst>
              <a:gd name="T0" fmla="*/ 1729582 w 21600"/>
              <a:gd name="T1" fmla="*/ 499269 h 21600"/>
              <a:gd name="T2" fmla="*/ 1729582 w 21600"/>
              <a:gd name="T3" fmla="*/ 499269 h 21600"/>
              <a:gd name="T4" fmla="*/ 1729582 w 21600"/>
              <a:gd name="T5" fmla="*/ 499269 h 21600"/>
              <a:gd name="T6" fmla="*/ 1729582 w 21600"/>
              <a:gd name="T7" fmla="*/ 4992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3776" y="21600"/>
                </a:lnTo>
                <a:lnTo>
                  <a:pt x="0" y="0"/>
                </a:lnTo>
              </a:path>
            </a:pathLst>
          </a:custGeom>
          <a:noFill/>
          <a:ln w="50800" cap="flat" cmpd="sng">
            <a:solidFill>
              <a:schemeClr val="accent2"/>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8" tIns="26788" rIns="26788" bIns="26788" anchor="ctr"/>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13"/>
          <p:cNvSpPr/>
          <p:nvPr/>
        </p:nvSpPr>
        <p:spPr bwMode="auto">
          <a:xfrm>
            <a:off x="5654284" y="3641444"/>
            <a:ext cx="571698" cy="306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07975">
              <a:lnSpc>
                <a:spcPct val="90000"/>
              </a:lnSpc>
              <a:defRPr/>
            </a:pPr>
            <a:r>
              <a:rPr lang="id-ID" sz="2110" b="1" dirty="0">
                <a:solidFill>
                  <a:schemeClr val="bg1"/>
                </a:solidFill>
                <a:latin typeface="Arial" panose="020B0604020202020204" pitchFamily="34" charset="0"/>
                <a:ea typeface="微软雅黑" panose="020B0503020204020204" pitchFamily="34" charset="-122"/>
                <a:cs typeface="Roboto" charset="0"/>
                <a:sym typeface="Arial" panose="020B0604020202020204" pitchFamily="34" charset="0"/>
              </a:rPr>
              <a:t>68%</a:t>
            </a:r>
            <a:endParaRPr lang="en-US" sz="2110" b="1" dirty="0">
              <a:solidFill>
                <a:schemeClr val="bg1"/>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39" name="AutoShape 13"/>
          <p:cNvSpPr/>
          <p:nvPr/>
        </p:nvSpPr>
        <p:spPr bwMode="auto">
          <a:xfrm>
            <a:off x="6802703" y="3641444"/>
            <a:ext cx="571698" cy="306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07975">
              <a:lnSpc>
                <a:spcPct val="90000"/>
              </a:lnSpc>
              <a:defRPr/>
            </a:pPr>
            <a:r>
              <a:rPr lang="id-ID" sz="2110" b="1" dirty="0">
                <a:solidFill>
                  <a:schemeClr val="bg1"/>
                </a:solidFill>
                <a:latin typeface="Arial" panose="020B0604020202020204" pitchFamily="34" charset="0"/>
                <a:ea typeface="微软雅黑" panose="020B0503020204020204" pitchFamily="34" charset="-122"/>
                <a:cs typeface="Roboto" charset="0"/>
                <a:sym typeface="Arial" panose="020B0604020202020204" pitchFamily="34" charset="0"/>
              </a:rPr>
              <a:t>32%</a:t>
            </a:r>
            <a:endParaRPr lang="en-US" sz="2110" b="1" dirty="0">
              <a:solidFill>
                <a:schemeClr val="bg1"/>
              </a:solidFill>
              <a:latin typeface="Arial" panose="020B0604020202020204" pitchFamily="34" charset="0"/>
              <a:ea typeface="微软雅黑" panose="020B0503020204020204" pitchFamily="34" charset="-122"/>
              <a:cs typeface="Roboto" charset="0"/>
              <a:sym typeface="Arial" panose="020B0604020202020204" pitchFamily="34" charset="0"/>
            </a:endParaRPr>
          </a:p>
        </p:txBody>
      </p:sp>
      <p:sp>
        <p:nvSpPr>
          <p:cNvPr id="29" name="矩形 28"/>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30"/>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32" name="文本框 31"/>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105500"/>
                                        </p:tgtEl>
                                        <p:attrNameLst>
                                          <p:attrName>style.visibility</p:attrName>
                                        </p:attrNameLst>
                                      </p:cBhvr>
                                      <p:to>
                                        <p:strVal val="visible"/>
                                      </p:to>
                                    </p:set>
                                    <p:animEffect transition="in" filter="wipe(right)">
                                      <p:cBhvr>
                                        <p:cTn id="11" dur="500"/>
                                        <p:tgtEl>
                                          <p:spTgt spid="105500"/>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05477"/>
                                        </p:tgtEl>
                                        <p:attrNameLst>
                                          <p:attrName>style.visibility</p:attrName>
                                        </p:attrNameLst>
                                      </p:cBhvr>
                                      <p:to>
                                        <p:strVal val="visible"/>
                                      </p:to>
                                    </p:set>
                                    <p:animEffect transition="in" filter="wipe(down)">
                                      <p:cBhvr>
                                        <p:cTn id="15" dur="500"/>
                                        <p:tgtEl>
                                          <p:spTgt spid="10547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5478"/>
                                        </p:tgtEl>
                                        <p:attrNameLst>
                                          <p:attrName>style.visibility</p:attrName>
                                        </p:attrNameLst>
                                      </p:cBhvr>
                                      <p:to>
                                        <p:strVal val="visible"/>
                                      </p:to>
                                    </p:set>
                                    <p:animEffect transition="in" filter="wipe(down)">
                                      <p:cBhvr>
                                        <p:cTn id="18" dur="500"/>
                                        <p:tgtEl>
                                          <p:spTgt spid="10547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5479"/>
                                        </p:tgtEl>
                                        <p:attrNameLst>
                                          <p:attrName>style.visibility</p:attrName>
                                        </p:attrNameLst>
                                      </p:cBhvr>
                                      <p:to>
                                        <p:strVal val="visible"/>
                                      </p:to>
                                    </p:set>
                                    <p:animEffect transition="in" filter="wipe(down)">
                                      <p:cBhvr>
                                        <p:cTn id="21" dur="500"/>
                                        <p:tgtEl>
                                          <p:spTgt spid="10547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5481"/>
                                        </p:tgtEl>
                                        <p:attrNameLst>
                                          <p:attrName>style.visibility</p:attrName>
                                        </p:attrNameLst>
                                      </p:cBhvr>
                                      <p:to>
                                        <p:strVal val="visible"/>
                                      </p:to>
                                    </p:set>
                                    <p:animEffect transition="in" filter="wipe(down)">
                                      <p:cBhvr>
                                        <p:cTn id="24" dur="500"/>
                                        <p:tgtEl>
                                          <p:spTgt spid="10548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5482"/>
                                        </p:tgtEl>
                                        <p:attrNameLst>
                                          <p:attrName>style.visibility</p:attrName>
                                        </p:attrNameLst>
                                      </p:cBhvr>
                                      <p:to>
                                        <p:strVal val="visible"/>
                                      </p:to>
                                    </p:set>
                                    <p:animEffect transition="in" filter="wipe(down)">
                                      <p:cBhvr>
                                        <p:cTn id="27" dur="500"/>
                                        <p:tgtEl>
                                          <p:spTgt spid="10548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5483"/>
                                        </p:tgtEl>
                                        <p:attrNameLst>
                                          <p:attrName>style.visibility</p:attrName>
                                        </p:attrNameLst>
                                      </p:cBhvr>
                                      <p:to>
                                        <p:strVal val="visible"/>
                                      </p:to>
                                    </p:set>
                                    <p:animEffect transition="in" filter="wipe(down)">
                                      <p:cBhvr>
                                        <p:cTn id="30" dur="500"/>
                                        <p:tgtEl>
                                          <p:spTgt spid="105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5484"/>
                                        </p:tgtEl>
                                        <p:attrNameLst>
                                          <p:attrName>style.visibility</p:attrName>
                                        </p:attrNameLst>
                                      </p:cBhvr>
                                      <p:to>
                                        <p:strVal val="visible"/>
                                      </p:to>
                                    </p:set>
                                    <p:animEffect transition="in" filter="wipe(down)">
                                      <p:cBhvr>
                                        <p:cTn id="33" dur="500"/>
                                        <p:tgtEl>
                                          <p:spTgt spid="10548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5485"/>
                                        </p:tgtEl>
                                        <p:attrNameLst>
                                          <p:attrName>style.visibility</p:attrName>
                                        </p:attrNameLst>
                                      </p:cBhvr>
                                      <p:to>
                                        <p:strVal val="visible"/>
                                      </p:to>
                                    </p:set>
                                    <p:animEffect transition="in" filter="wipe(down)">
                                      <p:cBhvr>
                                        <p:cTn id="36" dur="500"/>
                                        <p:tgtEl>
                                          <p:spTgt spid="10548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495"/>
                                        </p:tgtEl>
                                        <p:attrNameLst>
                                          <p:attrName>style.visibility</p:attrName>
                                        </p:attrNameLst>
                                      </p:cBhvr>
                                      <p:to>
                                        <p:strVal val="visible"/>
                                      </p:to>
                                    </p:set>
                                    <p:animEffect transition="in" filter="wipe(down)">
                                      <p:cBhvr>
                                        <p:cTn id="39" dur="500"/>
                                        <p:tgtEl>
                                          <p:spTgt spid="10549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5496"/>
                                        </p:tgtEl>
                                        <p:attrNameLst>
                                          <p:attrName>style.visibility</p:attrName>
                                        </p:attrNameLst>
                                      </p:cBhvr>
                                      <p:to>
                                        <p:strVal val="visible"/>
                                      </p:to>
                                    </p:set>
                                    <p:animEffect transition="in" filter="wipe(down)">
                                      <p:cBhvr>
                                        <p:cTn id="42" dur="500"/>
                                        <p:tgtEl>
                                          <p:spTgt spid="10549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5480"/>
                                        </p:tgtEl>
                                        <p:attrNameLst>
                                          <p:attrName>style.visibility</p:attrName>
                                        </p:attrNameLst>
                                      </p:cBhvr>
                                      <p:to>
                                        <p:strVal val="visible"/>
                                      </p:to>
                                    </p:set>
                                    <p:animEffect transition="in" filter="wipe(down)">
                                      <p:cBhvr>
                                        <p:cTn id="45" dur="500"/>
                                        <p:tgtEl>
                                          <p:spTgt spid="105480"/>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05501"/>
                                        </p:tgtEl>
                                        <p:attrNameLst>
                                          <p:attrName>style.visibility</p:attrName>
                                        </p:attrNameLst>
                                      </p:cBhvr>
                                      <p:to>
                                        <p:strVal val="visible"/>
                                      </p:to>
                                    </p:set>
                                    <p:animEffect transition="in" filter="wipe(left)">
                                      <p:cBhvr>
                                        <p:cTn id="49" dur="500"/>
                                        <p:tgtEl>
                                          <p:spTgt spid="105501"/>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105486"/>
                                        </p:tgtEl>
                                        <p:attrNameLst>
                                          <p:attrName>style.visibility</p:attrName>
                                        </p:attrNameLst>
                                      </p:cBhvr>
                                      <p:to>
                                        <p:strVal val="visible"/>
                                      </p:to>
                                    </p:set>
                                    <p:animEffect transition="in" filter="wipe(down)">
                                      <p:cBhvr>
                                        <p:cTn id="53" dur="500"/>
                                        <p:tgtEl>
                                          <p:spTgt spid="10548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5487"/>
                                        </p:tgtEl>
                                        <p:attrNameLst>
                                          <p:attrName>style.visibility</p:attrName>
                                        </p:attrNameLst>
                                      </p:cBhvr>
                                      <p:to>
                                        <p:strVal val="visible"/>
                                      </p:to>
                                    </p:set>
                                    <p:animEffect transition="in" filter="wipe(down)">
                                      <p:cBhvr>
                                        <p:cTn id="56" dur="500"/>
                                        <p:tgtEl>
                                          <p:spTgt spid="10548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5488"/>
                                        </p:tgtEl>
                                        <p:attrNameLst>
                                          <p:attrName>style.visibility</p:attrName>
                                        </p:attrNameLst>
                                      </p:cBhvr>
                                      <p:to>
                                        <p:strVal val="visible"/>
                                      </p:to>
                                    </p:set>
                                    <p:animEffect transition="in" filter="wipe(down)">
                                      <p:cBhvr>
                                        <p:cTn id="59" dur="500"/>
                                        <p:tgtEl>
                                          <p:spTgt spid="10548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5490"/>
                                        </p:tgtEl>
                                        <p:attrNameLst>
                                          <p:attrName>style.visibility</p:attrName>
                                        </p:attrNameLst>
                                      </p:cBhvr>
                                      <p:to>
                                        <p:strVal val="visible"/>
                                      </p:to>
                                    </p:set>
                                    <p:animEffect transition="in" filter="wipe(down)">
                                      <p:cBhvr>
                                        <p:cTn id="62" dur="500"/>
                                        <p:tgtEl>
                                          <p:spTgt spid="10549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05491"/>
                                        </p:tgtEl>
                                        <p:attrNameLst>
                                          <p:attrName>style.visibility</p:attrName>
                                        </p:attrNameLst>
                                      </p:cBhvr>
                                      <p:to>
                                        <p:strVal val="visible"/>
                                      </p:to>
                                    </p:set>
                                    <p:animEffect transition="in" filter="wipe(down)">
                                      <p:cBhvr>
                                        <p:cTn id="65" dur="500"/>
                                        <p:tgtEl>
                                          <p:spTgt spid="10549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05492"/>
                                        </p:tgtEl>
                                        <p:attrNameLst>
                                          <p:attrName>style.visibility</p:attrName>
                                        </p:attrNameLst>
                                      </p:cBhvr>
                                      <p:to>
                                        <p:strVal val="visible"/>
                                      </p:to>
                                    </p:set>
                                    <p:animEffect transition="in" filter="wipe(down)">
                                      <p:cBhvr>
                                        <p:cTn id="68" dur="500"/>
                                        <p:tgtEl>
                                          <p:spTgt spid="10549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5493"/>
                                        </p:tgtEl>
                                        <p:attrNameLst>
                                          <p:attrName>style.visibility</p:attrName>
                                        </p:attrNameLst>
                                      </p:cBhvr>
                                      <p:to>
                                        <p:strVal val="visible"/>
                                      </p:to>
                                    </p:set>
                                    <p:animEffect transition="in" filter="wipe(down)">
                                      <p:cBhvr>
                                        <p:cTn id="71" dur="500"/>
                                        <p:tgtEl>
                                          <p:spTgt spid="10549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05494"/>
                                        </p:tgtEl>
                                        <p:attrNameLst>
                                          <p:attrName>style.visibility</p:attrName>
                                        </p:attrNameLst>
                                      </p:cBhvr>
                                      <p:to>
                                        <p:strVal val="visible"/>
                                      </p:to>
                                    </p:set>
                                    <p:animEffect transition="in" filter="wipe(down)">
                                      <p:cBhvr>
                                        <p:cTn id="74" dur="500"/>
                                        <p:tgtEl>
                                          <p:spTgt spid="10549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05497"/>
                                        </p:tgtEl>
                                        <p:attrNameLst>
                                          <p:attrName>style.visibility</p:attrName>
                                        </p:attrNameLst>
                                      </p:cBhvr>
                                      <p:to>
                                        <p:strVal val="visible"/>
                                      </p:to>
                                    </p:set>
                                    <p:animEffect transition="in" filter="wipe(down)">
                                      <p:cBhvr>
                                        <p:cTn id="77" dur="500"/>
                                        <p:tgtEl>
                                          <p:spTgt spid="10549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05498"/>
                                        </p:tgtEl>
                                        <p:attrNameLst>
                                          <p:attrName>style.visibility</p:attrName>
                                        </p:attrNameLst>
                                      </p:cBhvr>
                                      <p:to>
                                        <p:strVal val="visible"/>
                                      </p:to>
                                    </p:set>
                                    <p:animEffect transition="in" filter="wipe(down)">
                                      <p:cBhvr>
                                        <p:cTn id="80" dur="500"/>
                                        <p:tgtEl>
                                          <p:spTgt spid="10549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5489"/>
                                        </p:tgtEl>
                                        <p:attrNameLst>
                                          <p:attrName>style.visibility</p:attrName>
                                        </p:attrNameLst>
                                      </p:cBhvr>
                                      <p:to>
                                        <p:strVal val="visible"/>
                                      </p:to>
                                    </p:set>
                                    <p:animEffect transition="in" filter="wipe(down)">
                                      <p:cBhvr>
                                        <p:cTn id="83" dur="5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105477" grpId="0"/>
      <p:bldP spid="105478" grpId="0"/>
      <p:bldP spid="105479" grpId="0"/>
      <p:bldP spid="105480" grpId="0"/>
      <p:bldP spid="105481" grpId="0" animBg="1"/>
      <p:bldP spid="105482" grpId="0" animBg="1"/>
      <p:bldP spid="105483" grpId="0" animBg="1"/>
      <p:bldP spid="105484" grpId="0" animBg="1"/>
      <p:bldP spid="105485" grpId="0"/>
      <p:bldP spid="105486" grpId="0"/>
      <p:bldP spid="105487" grpId="0"/>
      <p:bldP spid="105488" grpId="0"/>
      <p:bldP spid="105489" grpId="0"/>
      <p:bldP spid="105490" grpId="0" animBg="1"/>
      <p:bldP spid="105491" grpId="0" animBg="1"/>
      <p:bldP spid="105492" grpId="0" animBg="1"/>
      <p:bldP spid="105493" grpId="0" animBg="1"/>
      <p:bldP spid="105494" grpId="0"/>
      <p:bldP spid="105495" grpId="0"/>
      <p:bldP spid="105496" grpId="0"/>
      <p:bldP spid="105497" grpId="0"/>
      <p:bldP spid="105498" grpId="0"/>
      <p:bldP spid="105500" grpId="0" animBg="1"/>
      <p:bldP spid="1055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bwMode="auto">
          <a:xfrm>
            <a:off x="894700" y="1558735"/>
            <a:ext cx="11041168" cy="1404046"/>
            <a:chOff x="-27767" y="2273094"/>
            <a:chExt cx="9910179" cy="729679"/>
          </a:xfrm>
        </p:grpSpPr>
        <p:sp>
          <p:nvSpPr>
            <p:cNvPr id="127" name="TextBox 126"/>
            <p:cNvSpPr txBox="1"/>
            <p:nvPr/>
          </p:nvSpPr>
          <p:spPr>
            <a:xfrm>
              <a:off x="-5978" y="2273094"/>
              <a:ext cx="2323400" cy="225131"/>
            </a:xfrm>
            <a:prstGeom prst="rect">
              <a:avLst/>
            </a:prstGeom>
            <a:noFill/>
          </p:spPr>
          <p:txBody>
            <a:bodyPr wrap="square">
              <a:spAutoFit/>
            </a:bodyPr>
            <a:lstStyle/>
            <a:p>
              <a:pPr defTabSz="963930" fontAlgn="auto">
                <a:spcBef>
                  <a:spcPts val="0"/>
                </a:spcBef>
                <a:spcAft>
                  <a:spcPts val="0"/>
                </a:spcAft>
                <a:defRPr/>
              </a:pPr>
              <a:r>
                <a:rPr lang="id-ID" sz="2215" b="1" dirty="0">
                  <a:latin typeface="Arial" panose="020B0604020202020204" pitchFamily="34" charset="0"/>
                  <a:ea typeface="微软雅黑" panose="020B0503020204020204" pitchFamily="34" charset="-122"/>
                  <a:cs typeface="Lato Regular"/>
                  <a:sym typeface="Arial" panose="020B0604020202020204" pitchFamily="34" charset="0"/>
                </a:rPr>
                <a:t>Data Driving</a:t>
              </a:r>
            </a:p>
          </p:txBody>
        </p:sp>
        <p:sp>
          <p:nvSpPr>
            <p:cNvPr id="128" name="TextBox 30"/>
            <p:cNvSpPr txBox="1">
              <a:spLocks noChangeArrowheads="1"/>
            </p:cNvSpPr>
            <p:nvPr/>
          </p:nvSpPr>
          <p:spPr bwMode="auto">
            <a:xfrm>
              <a:off x="1312355" y="2442079"/>
              <a:ext cx="8570057" cy="56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just" eaLnBrk="1" hangingPunct="1">
                <a:lnSpc>
                  <a:spcPct val="130000"/>
                </a:lnSpc>
              </a:pP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Aliquam tincidunt ante nec sem congue conva ornare ante lorem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Ipsum has two main statistical dolor methodologies </a:t>
              </a:r>
              <a:r>
                <a:rPr lang="pt-BR"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fellentesque</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vel mauris quis nisl ornare rutrum in id risus. Proin vehicula ut sem et tempus. Interdum et malesuada fames ac ante ipsum primis Pellentesque vel mauris quis nisl ornare rutrum in id risus. Proin vehicula ut sem et tempus </a:t>
              </a:r>
              <a:r>
                <a:rPr lang="pt-BR"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vehiculara</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132" name="TextBox 31"/>
            <p:cNvSpPr txBox="1">
              <a:spLocks noChangeArrowheads="1"/>
            </p:cNvSpPr>
            <p:nvPr/>
          </p:nvSpPr>
          <p:spPr bwMode="auto">
            <a:xfrm>
              <a:off x="-27767" y="2408813"/>
              <a:ext cx="1554534" cy="50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eaLnBrk="1" hangingPunct="1"/>
              <a:r>
                <a:rPr lang="id-ID" sz="5695" b="1" dirty="0">
                  <a:solidFill>
                    <a:schemeClr val="accent1"/>
                  </a:solidFill>
                  <a:latin typeface="Arial" panose="020B0604020202020204" pitchFamily="34" charset="0"/>
                  <a:ea typeface="微软雅黑" panose="020B0503020204020204" pitchFamily="34" charset="-122"/>
                  <a:cs typeface="Lato Regular"/>
                  <a:sym typeface="Arial" panose="020B0604020202020204" pitchFamily="34" charset="0"/>
                </a:rPr>
                <a:t>86%</a:t>
              </a:r>
            </a:p>
          </p:txBody>
        </p:sp>
      </p:grpSp>
      <p:graphicFrame>
        <p:nvGraphicFramePr>
          <p:cNvPr id="133" name="Chart 132"/>
          <p:cNvGraphicFramePr/>
          <p:nvPr/>
        </p:nvGraphicFramePr>
        <p:xfrm>
          <a:off x="1708765" y="2926527"/>
          <a:ext cx="9445153" cy="3722213"/>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10" name="文本框 9"/>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
                                            <p:graphicEl>
                                              <a:chart seriesIdx="-3" categoryIdx="-3" bldStep="gridLegend"/>
                                            </p:graphicEl>
                                          </p:spTgt>
                                        </p:tgtEl>
                                        <p:attrNameLst>
                                          <p:attrName>style.visibility</p:attrName>
                                        </p:attrNameLst>
                                      </p:cBhvr>
                                      <p:to>
                                        <p:strVal val="visible"/>
                                      </p:to>
                                    </p:set>
                                    <p:animEffect transition="in" filter="wipe(left)">
                                      <p:cBhvr>
                                        <p:cTn id="11" dur="500"/>
                                        <p:tgtEl>
                                          <p:spTgt spid="133">
                                            <p:graphicEl>
                                              <a:chart seriesIdx="-3" categoryIdx="-3" bldStep="gridLegend"/>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
                                            <p:graphicEl>
                                              <a:chart seriesIdx="-4" categoryIdx="0" bldStep="category"/>
                                            </p:graphicEl>
                                          </p:spTgt>
                                        </p:tgtEl>
                                        <p:attrNameLst>
                                          <p:attrName>style.visibility</p:attrName>
                                        </p:attrNameLst>
                                      </p:cBhvr>
                                      <p:to>
                                        <p:strVal val="visible"/>
                                      </p:to>
                                    </p:set>
                                    <p:animEffect transition="in" filter="wipe(left)">
                                      <p:cBhvr>
                                        <p:cTn id="15" dur="500"/>
                                        <p:tgtEl>
                                          <p:spTgt spid="133">
                                            <p:graphicEl>
                                              <a:chart seriesIdx="-4" categoryIdx="0"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3">
                                            <p:graphicEl>
                                              <a:chart seriesIdx="-4" categoryIdx="1" bldStep="category"/>
                                            </p:graphicEl>
                                          </p:spTgt>
                                        </p:tgtEl>
                                        <p:attrNameLst>
                                          <p:attrName>style.visibility</p:attrName>
                                        </p:attrNameLst>
                                      </p:cBhvr>
                                      <p:to>
                                        <p:strVal val="visible"/>
                                      </p:to>
                                    </p:set>
                                    <p:animEffect transition="in" filter="wipe(left)">
                                      <p:cBhvr>
                                        <p:cTn id="19" dur="500"/>
                                        <p:tgtEl>
                                          <p:spTgt spid="133">
                                            <p:graphicEl>
                                              <a:chart seriesIdx="-4" categoryIdx="1"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3">
                                            <p:graphicEl>
                                              <a:chart seriesIdx="-4" categoryIdx="2" bldStep="category"/>
                                            </p:graphicEl>
                                          </p:spTgt>
                                        </p:tgtEl>
                                        <p:attrNameLst>
                                          <p:attrName>style.visibility</p:attrName>
                                        </p:attrNameLst>
                                      </p:cBhvr>
                                      <p:to>
                                        <p:strVal val="visible"/>
                                      </p:to>
                                    </p:set>
                                    <p:animEffect transition="in" filter="wipe(left)">
                                      <p:cBhvr>
                                        <p:cTn id="23" dur="500"/>
                                        <p:tgtEl>
                                          <p:spTgt spid="133">
                                            <p:graphicEl>
                                              <a:chart seriesIdx="-4" categoryIdx="2" bldStep="category"/>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3">
                                            <p:graphicEl>
                                              <a:chart seriesIdx="-4" categoryIdx="3" bldStep="category"/>
                                            </p:graphicEl>
                                          </p:spTgt>
                                        </p:tgtEl>
                                        <p:attrNameLst>
                                          <p:attrName>style.visibility</p:attrName>
                                        </p:attrNameLst>
                                      </p:cBhvr>
                                      <p:to>
                                        <p:strVal val="visible"/>
                                      </p:to>
                                    </p:set>
                                    <p:animEffect transition="in" filter="wipe(left)">
                                      <p:cBhvr>
                                        <p:cTn id="27" dur="500"/>
                                        <p:tgtEl>
                                          <p:spTgt spid="13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3"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Off-page Connector 24"/>
          <p:cNvSpPr/>
          <p:nvPr/>
        </p:nvSpPr>
        <p:spPr>
          <a:xfrm>
            <a:off x="956295" y="2258963"/>
            <a:ext cx="1017784" cy="98864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935"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lowchart: Off-page Connector 30"/>
          <p:cNvSpPr/>
          <p:nvPr/>
        </p:nvSpPr>
        <p:spPr>
          <a:xfrm>
            <a:off x="956295" y="3674541"/>
            <a:ext cx="1017784" cy="988648"/>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3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Off-page Connector 35"/>
          <p:cNvSpPr/>
          <p:nvPr/>
        </p:nvSpPr>
        <p:spPr>
          <a:xfrm>
            <a:off x="956295" y="5092135"/>
            <a:ext cx="1017784" cy="988648"/>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32"/>
          <p:cNvGrpSpPr/>
          <p:nvPr/>
        </p:nvGrpSpPr>
        <p:grpSpPr>
          <a:xfrm>
            <a:off x="2217093" y="2271298"/>
            <a:ext cx="3726250" cy="935576"/>
            <a:chOff x="5638262" y="1447363"/>
            <a:chExt cx="2649923" cy="665335"/>
          </a:xfrm>
        </p:grpSpPr>
        <p:sp>
          <p:nvSpPr>
            <p:cNvPr id="57" name="TextBox 56"/>
            <p:cNvSpPr txBox="1"/>
            <p:nvPr/>
          </p:nvSpPr>
          <p:spPr>
            <a:xfrm>
              <a:off x="5638263" y="1447363"/>
              <a:ext cx="1682787" cy="215501"/>
            </a:xfrm>
            <a:prstGeom prst="rect">
              <a:avLst/>
            </a:prstGeom>
            <a:noFill/>
          </p:spPr>
          <p:txBody>
            <a:bodyPr wrap="none" lIns="0" tIns="0" rIns="0" bIns="0" rtlCol="0" anchor="ctr">
              <a:spAutoFit/>
            </a:bodyPr>
            <a:lstStyle/>
            <a:p>
              <a:r>
                <a:rPr lang="en-US" sz="197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Market Assessment</a:t>
              </a:r>
            </a:p>
          </p:txBody>
        </p:sp>
        <p:sp>
          <p:nvSpPr>
            <p:cNvPr id="58" name="TextBox 57"/>
            <p:cNvSpPr txBox="1"/>
            <p:nvPr/>
          </p:nvSpPr>
          <p:spPr>
            <a:xfrm>
              <a:off x="5638262" y="1651145"/>
              <a:ext cx="2649923" cy="46155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sp>
        <p:nvSpPr>
          <p:cNvPr id="59" name="Flowchart: Off-page Connector 58"/>
          <p:cNvSpPr/>
          <p:nvPr/>
        </p:nvSpPr>
        <p:spPr>
          <a:xfrm>
            <a:off x="10884672" y="2256946"/>
            <a:ext cx="1017784" cy="988648"/>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5"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6"/>
          <p:cNvGrpSpPr/>
          <p:nvPr/>
        </p:nvGrpSpPr>
        <p:grpSpPr>
          <a:xfrm>
            <a:off x="2217093" y="3643043"/>
            <a:ext cx="3726250" cy="981430"/>
            <a:chOff x="5638262" y="2422878"/>
            <a:chExt cx="2649923" cy="697944"/>
          </a:xfrm>
        </p:grpSpPr>
        <p:sp>
          <p:nvSpPr>
            <p:cNvPr id="61" name="TextBox 60"/>
            <p:cNvSpPr txBox="1"/>
            <p:nvPr/>
          </p:nvSpPr>
          <p:spPr>
            <a:xfrm>
              <a:off x="5638263" y="2422878"/>
              <a:ext cx="1674625" cy="215501"/>
            </a:xfrm>
            <a:prstGeom prst="rect">
              <a:avLst/>
            </a:prstGeom>
            <a:noFill/>
          </p:spPr>
          <p:txBody>
            <a:bodyPr wrap="none" lIns="0" tIns="0" rIns="0" bIns="0" rtlCol="0" anchor="ctr">
              <a:spAutoFit/>
            </a:bodyPr>
            <a:lstStyle/>
            <a:p>
              <a:r>
                <a:rPr lang="en-US" sz="197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Regulatory Support</a:t>
              </a:r>
            </a:p>
          </p:txBody>
        </p:sp>
        <p:sp>
          <p:nvSpPr>
            <p:cNvPr id="62" name="TextBox 61"/>
            <p:cNvSpPr txBox="1"/>
            <p:nvPr/>
          </p:nvSpPr>
          <p:spPr>
            <a:xfrm>
              <a:off x="5638262" y="2659269"/>
              <a:ext cx="2649923" cy="46155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sp>
        <p:nvSpPr>
          <p:cNvPr id="63" name="Flowchart: Off-page Connector 62"/>
          <p:cNvSpPr/>
          <p:nvPr/>
        </p:nvSpPr>
        <p:spPr>
          <a:xfrm>
            <a:off x="10884672" y="3674543"/>
            <a:ext cx="1017784" cy="988648"/>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3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37"/>
          <p:cNvGrpSpPr/>
          <p:nvPr/>
        </p:nvGrpSpPr>
        <p:grpSpPr>
          <a:xfrm>
            <a:off x="2217093" y="5093093"/>
            <a:ext cx="3726250" cy="935577"/>
            <a:chOff x="5638262" y="3454083"/>
            <a:chExt cx="2649923" cy="665336"/>
          </a:xfrm>
        </p:grpSpPr>
        <p:sp>
          <p:nvSpPr>
            <p:cNvPr id="65" name="TextBox 64"/>
            <p:cNvSpPr txBox="1"/>
            <p:nvPr/>
          </p:nvSpPr>
          <p:spPr>
            <a:xfrm>
              <a:off x="5638263" y="3454083"/>
              <a:ext cx="1885520" cy="215501"/>
            </a:xfrm>
            <a:prstGeom prst="rect">
              <a:avLst/>
            </a:prstGeom>
            <a:noFill/>
          </p:spPr>
          <p:txBody>
            <a:bodyPr wrap="none" lIns="0" tIns="0" rIns="0" bIns="0" rtlCol="0" anchor="ctr">
              <a:spAutoFit/>
            </a:bodyPr>
            <a:lstStyle/>
            <a:p>
              <a:r>
                <a:rPr lang="en-US" sz="197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Program Management</a:t>
              </a:r>
            </a:p>
          </p:txBody>
        </p:sp>
        <p:sp>
          <p:nvSpPr>
            <p:cNvPr id="66" name="TextBox 65"/>
            <p:cNvSpPr txBox="1"/>
            <p:nvPr/>
          </p:nvSpPr>
          <p:spPr>
            <a:xfrm>
              <a:off x="5638262" y="3657866"/>
              <a:ext cx="2649923" cy="46155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sp>
        <p:nvSpPr>
          <p:cNvPr id="67" name="Flowchart: Off-page Connector 66"/>
          <p:cNvSpPr/>
          <p:nvPr/>
        </p:nvSpPr>
        <p:spPr>
          <a:xfrm>
            <a:off x="10884672" y="5092134"/>
            <a:ext cx="1017784" cy="988649"/>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5"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8" name="Straight Connector 67"/>
          <p:cNvCxnSpPr/>
          <p:nvPr/>
        </p:nvCxnSpPr>
        <p:spPr>
          <a:xfrm flipV="1">
            <a:off x="6429375" y="2188331"/>
            <a:ext cx="0" cy="3861571"/>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Freeform 56"/>
          <p:cNvSpPr>
            <a:spLocks noEditPoints="1"/>
          </p:cNvSpPr>
          <p:nvPr/>
        </p:nvSpPr>
        <p:spPr bwMode="auto">
          <a:xfrm>
            <a:off x="11150547" y="3925849"/>
            <a:ext cx="486032" cy="48603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a:spLocks noEditPoints="1"/>
          </p:cNvSpPr>
          <p:nvPr/>
        </p:nvSpPr>
        <p:spPr bwMode="auto">
          <a:xfrm>
            <a:off x="1204784" y="2492882"/>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5"/>
          <p:cNvSpPr/>
          <p:nvPr/>
        </p:nvSpPr>
        <p:spPr bwMode="auto">
          <a:xfrm>
            <a:off x="1232034" y="3935712"/>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a:spLocks noEditPoints="1"/>
          </p:cNvSpPr>
          <p:nvPr/>
        </p:nvSpPr>
        <p:spPr bwMode="auto">
          <a:xfrm>
            <a:off x="1256622" y="5281758"/>
            <a:ext cx="417127" cy="609399"/>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17"/>
          <p:cNvSpPr>
            <a:spLocks noEditPoints="1"/>
          </p:cNvSpPr>
          <p:nvPr/>
        </p:nvSpPr>
        <p:spPr bwMode="auto">
          <a:xfrm>
            <a:off x="11127178" y="2551480"/>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5"/>
          <p:cNvSpPr>
            <a:spLocks noEditPoints="1"/>
          </p:cNvSpPr>
          <p:nvPr/>
        </p:nvSpPr>
        <p:spPr bwMode="auto">
          <a:xfrm>
            <a:off x="11180275" y="5386671"/>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47"/>
          <p:cNvGrpSpPr/>
          <p:nvPr/>
        </p:nvGrpSpPr>
        <p:grpSpPr>
          <a:xfrm>
            <a:off x="6915407" y="2258922"/>
            <a:ext cx="3686499" cy="945940"/>
            <a:chOff x="885153" y="1438560"/>
            <a:chExt cx="2621654" cy="672705"/>
          </a:xfrm>
        </p:grpSpPr>
        <p:sp>
          <p:nvSpPr>
            <p:cNvPr id="49" name="TextBox 48"/>
            <p:cNvSpPr txBox="1"/>
            <p:nvPr/>
          </p:nvSpPr>
          <p:spPr>
            <a:xfrm>
              <a:off x="1751061" y="1438560"/>
              <a:ext cx="1755746" cy="215501"/>
            </a:xfrm>
            <a:prstGeom prst="rect">
              <a:avLst/>
            </a:prstGeom>
            <a:noFill/>
          </p:spPr>
          <p:txBody>
            <a:bodyPr wrap="none" lIns="0" tIns="0" rIns="0" bIns="0" rtlCol="0" anchor="ctr">
              <a:spAutoFit/>
            </a:bodyPr>
            <a:lstStyle/>
            <a:p>
              <a:pPr algn="r"/>
              <a:r>
                <a:rPr lang="en-US" sz="197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Worldwide Business</a:t>
              </a:r>
            </a:p>
          </p:txBody>
        </p:sp>
        <p:sp>
          <p:nvSpPr>
            <p:cNvPr id="50" name="TextBox 49"/>
            <p:cNvSpPr txBox="1"/>
            <p:nvPr/>
          </p:nvSpPr>
          <p:spPr>
            <a:xfrm>
              <a:off x="885153" y="1649712"/>
              <a:ext cx="2621652" cy="461553"/>
            </a:xfrm>
            <a:prstGeom prst="rect">
              <a:avLst/>
            </a:prstGeom>
            <a:noFill/>
          </p:spPr>
          <p:txBody>
            <a:bodyPr wrap="square" lIns="0" tIns="0" rIns="0" bIns="0" rtlCol="0" anchor="t">
              <a:spAutoFit/>
            </a:bodyPr>
            <a:lstStyle/>
            <a:p>
              <a:pPr algn="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grpSp>
        <p:nvGrpSpPr>
          <p:cNvPr id="8" name="Group 50"/>
          <p:cNvGrpSpPr/>
          <p:nvPr/>
        </p:nvGrpSpPr>
        <p:grpSpPr>
          <a:xfrm>
            <a:off x="6915408" y="3688894"/>
            <a:ext cx="3686497" cy="935577"/>
            <a:chOff x="885153" y="2455486"/>
            <a:chExt cx="2621653" cy="665336"/>
          </a:xfrm>
        </p:grpSpPr>
        <p:sp>
          <p:nvSpPr>
            <p:cNvPr id="52" name="TextBox 51"/>
            <p:cNvSpPr txBox="1"/>
            <p:nvPr/>
          </p:nvSpPr>
          <p:spPr>
            <a:xfrm>
              <a:off x="1876551" y="2455486"/>
              <a:ext cx="1630255" cy="215501"/>
            </a:xfrm>
            <a:prstGeom prst="rect">
              <a:avLst/>
            </a:prstGeom>
            <a:noFill/>
          </p:spPr>
          <p:txBody>
            <a:bodyPr wrap="square" lIns="0" tIns="0" rIns="0" bIns="0" rtlCol="0" anchor="ctr">
              <a:spAutoFit/>
            </a:bodyPr>
            <a:lstStyle/>
            <a:p>
              <a:pPr algn="r"/>
              <a:r>
                <a:rPr lang="en-US" sz="197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Business To Go</a:t>
              </a:r>
            </a:p>
          </p:txBody>
        </p:sp>
        <p:sp>
          <p:nvSpPr>
            <p:cNvPr id="53" name="TextBox 52"/>
            <p:cNvSpPr txBox="1"/>
            <p:nvPr/>
          </p:nvSpPr>
          <p:spPr>
            <a:xfrm>
              <a:off x="885153" y="2659269"/>
              <a:ext cx="2621653" cy="461553"/>
            </a:xfrm>
            <a:prstGeom prst="rect">
              <a:avLst/>
            </a:prstGeom>
            <a:noFill/>
          </p:spPr>
          <p:txBody>
            <a:bodyPr wrap="square" lIns="0" tIns="0" rIns="0" bIns="0" rtlCol="0" anchor="t">
              <a:spAutoFit/>
            </a:bodyPr>
            <a:lstStyle/>
            <a:p>
              <a:pPr algn="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grpSp>
        <p:nvGrpSpPr>
          <p:cNvPr id="9" name="Group 53"/>
          <p:cNvGrpSpPr/>
          <p:nvPr/>
        </p:nvGrpSpPr>
        <p:grpSpPr>
          <a:xfrm>
            <a:off x="6915408" y="5106487"/>
            <a:ext cx="3686497" cy="948971"/>
            <a:chOff x="885152" y="3463608"/>
            <a:chExt cx="2621653" cy="674861"/>
          </a:xfrm>
        </p:grpSpPr>
        <p:sp>
          <p:nvSpPr>
            <p:cNvPr id="55" name="TextBox 54"/>
            <p:cNvSpPr txBox="1"/>
            <p:nvPr/>
          </p:nvSpPr>
          <p:spPr>
            <a:xfrm>
              <a:off x="1929079" y="3463608"/>
              <a:ext cx="1577726" cy="215501"/>
            </a:xfrm>
            <a:prstGeom prst="rect">
              <a:avLst/>
            </a:prstGeom>
            <a:noFill/>
          </p:spPr>
          <p:txBody>
            <a:bodyPr wrap="none" lIns="0" tIns="0" rIns="0" bIns="0" rtlCol="0" anchor="ctr">
              <a:spAutoFit/>
            </a:bodyPr>
            <a:lstStyle/>
            <a:p>
              <a:pPr algn="r"/>
              <a:r>
                <a:rPr lang="en-US" sz="197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Creative Solutions</a:t>
              </a:r>
            </a:p>
          </p:txBody>
        </p:sp>
        <p:sp>
          <p:nvSpPr>
            <p:cNvPr id="56" name="TextBox 55"/>
            <p:cNvSpPr txBox="1"/>
            <p:nvPr/>
          </p:nvSpPr>
          <p:spPr>
            <a:xfrm>
              <a:off x="885152" y="3676916"/>
              <a:ext cx="2621653" cy="461553"/>
            </a:xfrm>
            <a:prstGeom prst="rect">
              <a:avLst/>
            </a:prstGeom>
            <a:noFill/>
          </p:spPr>
          <p:txBody>
            <a:bodyPr wrap="square" lIns="0" tIns="0" rIns="0" bIns="0" rtlCol="0" anchor="t">
              <a:spAutoFit/>
            </a:bodyPr>
            <a:lstStyle/>
            <a:p>
              <a:pPr algn="r" defTabSz="1285875">
                <a:spcBef>
                  <a:spcPct val="20000"/>
                </a:spcBef>
                <a:defRPr/>
              </a:pPr>
              <a:r>
                <a:rPr lang="en-US" sz="140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suffered alteration some form</a:t>
              </a:r>
            </a:p>
          </p:txBody>
        </p:sp>
      </p:grpSp>
      <p:sp>
        <p:nvSpPr>
          <p:cNvPr id="33" name="矩形 32"/>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37" name="文本框 36"/>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upRight)">
                                      <p:cBhvr>
                                        <p:cTn id="7" dur="500"/>
                                        <p:tgtEl>
                                          <p:spTgt spid="6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2" presetClass="entr" presetSubtype="4" accel="50000" de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par>
                                <p:cTn id="34" presetID="2" presetClass="entr" presetSubtype="4" accel="50000" decel="5000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2" presetClass="entr" presetSubtype="4" accel="50000" decel="5000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par>
                                <p:cTn id="64" presetID="2" presetClass="entr" presetSubtype="4" accel="50000" decel="5000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2" presetClass="entr" presetSubtype="4" accel="50000" decel="5000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additive="base">
                                        <p:cTn id="86" dur="500" fill="hold"/>
                                        <p:tgtEl>
                                          <p:spTgt spid="67"/>
                                        </p:tgtEl>
                                        <p:attrNameLst>
                                          <p:attrName>ppt_x</p:attrName>
                                        </p:attrNameLst>
                                      </p:cBhvr>
                                      <p:tavLst>
                                        <p:tav tm="0">
                                          <p:val>
                                            <p:strVal val="#ppt_x"/>
                                          </p:val>
                                        </p:tav>
                                        <p:tav tm="100000">
                                          <p:val>
                                            <p:strVal val="#ppt_x"/>
                                          </p:val>
                                        </p:tav>
                                      </p:tavLst>
                                    </p:anim>
                                    <p:anim calcmode="lin" valueType="num">
                                      <p:cBhvr additive="base">
                                        <p:cTn id="87" dur="500" fill="hold"/>
                                        <p:tgtEl>
                                          <p:spTgt spid="6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2" presetClass="entr" presetSubtype="4" accel="50000" decel="50000" fill="hold" nodeType="with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ppt_x"/>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6" grpId="0" animBg="1"/>
      <p:bldP spid="59" grpId="0" animBg="1"/>
      <p:bldP spid="63" grpId="0" animBg="1"/>
      <p:bldP spid="67" grpId="0" animBg="1"/>
      <p:bldP spid="42" grpId="0" animBg="1"/>
      <p:bldP spid="43" grpId="0" animBg="1"/>
      <p:bldP spid="44" grpId="0" animBg="1"/>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 y="2023250"/>
            <a:ext cx="12858044" cy="2923145"/>
          </a:xfrm>
          <a:prstGeom prst="rect">
            <a:avLst/>
          </a:prstGeom>
          <a:solidFill>
            <a:schemeClr val="bg2">
              <a:lumMod val="90000"/>
            </a:schemeClr>
          </a:solid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14"/>
          <p:cNvGrpSpPr/>
          <p:nvPr/>
        </p:nvGrpSpPr>
        <p:grpSpPr>
          <a:xfrm>
            <a:off x="1004784" y="5022697"/>
            <a:ext cx="4595888" cy="1080301"/>
            <a:chOff x="6995978" y="4997649"/>
            <a:chExt cx="4357822" cy="1024342"/>
          </a:xfrm>
        </p:grpSpPr>
        <p:sp>
          <p:nvSpPr>
            <p:cNvPr id="16" name="Rectangle 15"/>
            <p:cNvSpPr/>
            <p:nvPr/>
          </p:nvSpPr>
          <p:spPr>
            <a:xfrm>
              <a:off x="6995978" y="4997649"/>
              <a:ext cx="1340247" cy="333725"/>
            </a:xfrm>
            <a:prstGeom prst="rect">
              <a:avLst/>
            </a:prstGeom>
          </p:spPr>
          <p:txBody>
            <a:bodyPr wrap="none">
              <a:spAutoFit/>
            </a:bodyPr>
            <a:lstStyle/>
            <a:p>
              <a:r>
                <a:rPr lang="vi-VN" sz="1685" b="1">
                  <a:latin typeface="Arial" panose="020B0604020202020204" pitchFamily="34" charset="0"/>
                  <a:ea typeface="微软雅黑" panose="020B0503020204020204" pitchFamily="34" charset="-122"/>
                  <a:sym typeface="Arial" panose="020B0604020202020204" pitchFamily="34" charset="0"/>
                </a:rPr>
                <a:t>Web </a:t>
              </a:r>
              <a:r>
                <a:rPr lang="en-US" sz="1685" b="1">
                  <a:latin typeface="Arial" panose="020B0604020202020204" pitchFamily="34" charset="0"/>
                  <a:ea typeface="微软雅黑" panose="020B0503020204020204" pitchFamily="34" charset="-122"/>
                  <a:sym typeface="Arial" panose="020B0604020202020204" pitchFamily="34" charset="0"/>
                </a:rPr>
                <a:t>Design</a:t>
              </a:r>
            </a:p>
          </p:txBody>
        </p:sp>
        <p:sp>
          <p:nvSpPr>
            <p:cNvPr id="17" name="TextBox 16"/>
            <p:cNvSpPr txBox="1"/>
            <p:nvPr/>
          </p:nvSpPr>
          <p:spPr>
            <a:xfrm>
              <a:off x="7002235" y="5288394"/>
              <a:ext cx="4351565" cy="733597"/>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adipiscing elit. Vestibulum dignissim nunc nisi ac scelerisque nulla malesuada id. </a:t>
              </a:r>
            </a:p>
          </p:txBody>
        </p:sp>
      </p:grpSp>
      <p:grpSp>
        <p:nvGrpSpPr>
          <p:cNvPr id="18" name="Group 17"/>
          <p:cNvGrpSpPr/>
          <p:nvPr/>
        </p:nvGrpSpPr>
        <p:grpSpPr>
          <a:xfrm>
            <a:off x="1004784" y="3464465"/>
            <a:ext cx="3552427" cy="1080302"/>
            <a:chOff x="6995978" y="4997649"/>
            <a:chExt cx="3368412" cy="1024342"/>
          </a:xfrm>
        </p:grpSpPr>
        <p:sp>
          <p:nvSpPr>
            <p:cNvPr id="19" name="Rectangle 18"/>
            <p:cNvSpPr/>
            <p:nvPr/>
          </p:nvSpPr>
          <p:spPr>
            <a:xfrm>
              <a:off x="6995978" y="4997649"/>
              <a:ext cx="1439713" cy="333725"/>
            </a:xfrm>
            <a:prstGeom prst="rect">
              <a:avLst/>
            </a:prstGeom>
          </p:spPr>
          <p:txBody>
            <a:bodyPr wrap="none">
              <a:spAutoFit/>
            </a:bodyPr>
            <a:lstStyle/>
            <a:p>
              <a:pPr lvl="0"/>
              <a:r>
                <a:rPr lang="vi-VN" sz="1685" b="1">
                  <a:latin typeface="Arial" panose="020B0604020202020204" pitchFamily="34" charset="0"/>
                  <a:ea typeface="微软雅黑" panose="020B0503020204020204" pitchFamily="34" charset="-122"/>
                  <a:sym typeface="Arial" panose="020B0604020202020204" pitchFamily="34" charset="0"/>
                </a:rPr>
                <a:t>E-Commerce</a:t>
              </a:r>
              <a:endParaRPr lang="en-US" sz="1685" b="1">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7002235" y="5288394"/>
              <a:ext cx="3362155" cy="733597"/>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adipiscing elit. Vestibulum dignissim nunc nisi ac scelerisque</a:t>
              </a:r>
            </a:p>
          </p:txBody>
        </p:sp>
      </p:grpSp>
      <p:grpSp>
        <p:nvGrpSpPr>
          <p:cNvPr id="21" name="Group 20"/>
          <p:cNvGrpSpPr/>
          <p:nvPr/>
        </p:nvGrpSpPr>
        <p:grpSpPr>
          <a:xfrm>
            <a:off x="1004784" y="2147141"/>
            <a:ext cx="4636472" cy="853188"/>
            <a:chOff x="6995978" y="4997649"/>
            <a:chExt cx="4396304" cy="808993"/>
          </a:xfrm>
        </p:grpSpPr>
        <p:sp>
          <p:nvSpPr>
            <p:cNvPr id="22" name="Rectangle 21"/>
            <p:cNvSpPr/>
            <p:nvPr/>
          </p:nvSpPr>
          <p:spPr>
            <a:xfrm>
              <a:off x="6995978" y="4997649"/>
              <a:ext cx="2228577" cy="333725"/>
            </a:xfrm>
            <a:prstGeom prst="rect">
              <a:avLst/>
            </a:prstGeom>
          </p:spPr>
          <p:txBody>
            <a:bodyPr wrap="none">
              <a:spAutoFit/>
            </a:bodyPr>
            <a:lstStyle/>
            <a:p>
              <a:pPr lvl="0"/>
              <a:r>
                <a:rPr lang="vi-VN" sz="1685" b="1">
                  <a:latin typeface="Arial" panose="020B0604020202020204" pitchFamily="34" charset="0"/>
                  <a:ea typeface="微软雅黑" panose="020B0503020204020204" pitchFamily="34" charset="-122"/>
                  <a:sym typeface="Arial" panose="020B0604020202020204" pitchFamily="34" charset="0"/>
                </a:rPr>
                <a:t>Powerpoint Template</a:t>
              </a:r>
              <a:endParaRPr lang="en-US" sz="1685" b="1">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7002235" y="5288394"/>
              <a:ext cx="4390047" cy="518248"/>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a:t>
              </a:r>
              <a:r>
                <a:rPr lang="vi-VN" sz="1475">
                  <a:latin typeface="Arial" panose="020B0604020202020204" pitchFamily="34" charset="0"/>
                  <a:ea typeface="微软雅黑" panose="020B0503020204020204" pitchFamily="34" charset="-122"/>
                  <a:sym typeface="Arial" panose="020B0604020202020204" pitchFamily="34" charset="0"/>
                </a:rPr>
                <a:t> </a:t>
              </a:r>
              <a:r>
                <a:rPr lang="en-US" sz="1475">
                  <a:latin typeface="Arial" panose="020B0604020202020204" pitchFamily="34" charset="0"/>
                  <a:ea typeface="微软雅黑" panose="020B0503020204020204" pitchFamily="34" charset="-122"/>
                  <a:sym typeface="Arial" panose="020B0604020202020204" pitchFamily="34" charset="0"/>
                </a:rPr>
                <a:t>adipiscing elit. Vestibulum dignissim nunc nisi ac scelerisque</a:t>
              </a:r>
            </a:p>
          </p:txBody>
        </p:sp>
      </p:grpSp>
      <p:grpSp>
        <p:nvGrpSpPr>
          <p:cNvPr id="5" name="Group 4"/>
          <p:cNvGrpSpPr/>
          <p:nvPr/>
        </p:nvGrpSpPr>
        <p:grpSpPr>
          <a:xfrm>
            <a:off x="5641256" y="2263937"/>
            <a:ext cx="2642917" cy="1574820"/>
            <a:chOff x="5348706" y="2146665"/>
            <a:chExt cx="2506014" cy="1493245"/>
          </a:xfrm>
        </p:grpSpPr>
        <p:sp>
          <p:nvSpPr>
            <p:cNvPr id="77" name="Freeform 250"/>
            <p:cNvSpPr>
              <a:spLocks noEditPoints="1"/>
            </p:cNvSpPr>
            <p:nvPr/>
          </p:nvSpPr>
          <p:spPr bwMode="auto">
            <a:xfrm>
              <a:off x="6319139" y="2881085"/>
              <a:ext cx="565150" cy="758825"/>
            </a:xfrm>
            <a:custGeom>
              <a:avLst/>
              <a:gdLst>
                <a:gd name="T0" fmla="*/ 137 w 255"/>
                <a:gd name="T1" fmla="*/ 342 h 342"/>
                <a:gd name="T2" fmla="*/ 135 w 255"/>
                <a:gd name="T3" fmla="*/ 342 h 342"/>
                <a:gd name="T4" fmla="*/ 133 w 255"/>
                <a:gd name="T5" fmla="*/ 336 h 342"/>
                <a:gd name="T6" fmla="*/ 160 w 255"/>
                <a:gd name="T7" fmla="*/ 222 h 342"/>
                <a:gd name="T8" fmla="*/ 110 w 255"/>
                <a:gd name="T9" fmla="*/ 248 h 342"/>
                <a:gd name="T10" fmla="*/ 20 w 255"/>
                <a:gd name="T11" fmla="*/ 213 h 342"/>
                <a:gd name="T12" fmla="*/ 50 w 255"/>
                <a:gd name="T13" fmla="*/ 114 h 342"/>
                <a:gd name="T14" fmla="*/ 148 w 255"/>
                <a:gd name="T15" fmla="*/ 153 h 342"/>
                <a:gd name="T16" fmla="*/ 166 w 255"/>
                <a:gd name="T17" fmla="*/ 206 h 342"/>
                <a:gd name="T18" fmla="*/ 223 w 255"/>
                <a:gd name="T19" fmla="*/ 17 h 342"/>
                <a:gd name="T20" fmla="*/ 206 w 255"/>
                <a:gd name="T21" fmla="*/ 43 h 342"/>
                <a:gd name="T22" fmla="*/ 200 w 255"/>
                <a:gd name="T23" fmla="*/ 44 h 342"/>
                <a:gd name="T24" fmla="*/ 199 w 255"/>
                <a:gd name="T25" fmla="*/ 39 h 342"/>
                <a:gd name="T26" fmla="*/ 221 w 255"/>
                <a:gd name="T27" fmla="*/ 5 h 342"/>
                <a:gd name="T28" fmla="*/ 223 w 255"/>
                <a:gd name="T29" fmla="*/ 2 h 342"/>
                <a:gd name="T30" fmla="*/ 227 w 255"/>
                <a:gd name="T31" fmla="*/ 1 h 342"/>
                <a:gd name="T32" fmla="*/ 229 w 255"/>
                <a:gd name="T33" fmla="*/ 2 h 342"/>
                <a:gd name="T34" fmla="*/ 235 w 255"/>
                <a:gd name="T35" fmla="*/ 6 h 342"/>
                <a:gd name="T36" fmla="*/ 255 w 255"/>
                <a:gd name="T37" fmla="*/ 38 h 342"/>
                <a:gd name="T38" fmla="*/ 248 w 255"/>
                <a:gd name="T39" fmla="*/ 43 h 342"/>
                <a:gd name="T40" fmla="*/ 231 w 255"/>
                <a:gd name="T41" fmla="*/ 14 h 342"/>
                <a:gd name="T42" fmla="*/ 168 w 255"/>
                <a:gd name="T43" fmla="*/ 216 h 342"/>
                <a:gd name="T44" fmla="*/ 140 w 255"/>
                <a:gd name="T45" fmla="*/ 340 h 342"/>
                <a:gd name="T46" fmla="*/ 137 w 255"/>
                <a:gd name="T47" fmla="*/ 342 h 342"/>
                <a:gd name="T48" fmla="*/ 80 w 255"/>
                <a:gd name="T49" fmla="*/ 115 h 342"/>
                <a:gd name="T50" fmla="*/ 54 w 255"/>
                <a:gd name="T51" fmla="*/ 122 h 342"/>
                <a:gd name="T52" fmla="*/ 27 w 255"/>
                <a:gd name="T53" fmla="*/ 210 h 342"/>
                <a:gd name="T54" fmla="*/ 108 w 255"/>
                <a:gd name="T55" fmla="*/ 240 h 342"/>
                <a:gd name="T56" fmla="*/ 159 w 255"/>
                <a:gd name="T57" fmla="*/ 212 h 342"/>
                <a:gd name="T58" fmla="*/ 141 w 255"/>
                <a:gd name="T59" fmla="*/ 157 h 342"/>
                <a:gd name="T60" fmla="*/ 80 w 255"/>
                <a:gd name="T61" fmla="*/ 1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5" h="342">
                  <a:moveTo>
                    <a:pt x="137" y="342"/>
                  </a:moveTo>
                  <a:cubicBezTo>
                    <a:pt x="136" y="342"/>
                    <a:pt x="135" y="342"/>
                    <a:pt x="135" y="342"/>
                  </a:cubicBezTo>
                  <a:cubicBezTo>
                    <a:pt x="133" y="341"/>
                    <a:pt x="132" y="338"/>
                    <a:pt x="133" y="336"/>
                  </a:cubicBezTo>
                  <a:cubicBezTo>
                    <a:pt x="134" y="336"/>
                    <a:pt x="165" y="284"/>
                    <a:pt x="160" y="222"/>
                  </a:cubicBezTo>
                  <a:cubicBezTo>
                    <a:pt x="145" y="235"/>
                    <a:pt x="127" y="243"/>
                    <a:pt x="110" y="248"/>
                  </a:cubicBezTo>
                  <a:cubicBezTo>
                    <a:pt x="70" y="259"/>
                    <a:pt x="34" y="245"/>
                    <a:pt x="20" y="213"/>
                  </a:cubicBezTo>
                  <a:cubicBezTo>
                    <a:pt x="0" y="168"/>
                    <a:pt x="20" y="130"/>
                    <a:pt x="50" y="114"/>
                  </a:cubicBezTo>
                  <a:cubicBezTo>
                    <a:pt x="80" y="100"/>
                    <a:pt x="121" y="106"/>
                    <a:pt x="148" y="153"/>
                  </a:cubicBezTo>
                  <a:cubicBezTo>
                    <a:pt x="158" y="170"/>
                    <a:pt x="164" y="188"/>
                    <a:pt x="166" y="206"/>
                  </a:cubicBezTo>
                  <a:cubicBezTo>
                    <a:pt x="203" y="169"/>
                    <a:pt x="229" y="106"/>
                    <a:pt x="223" y="17"/>
                  </a:cubicBezTo>
                  <a:cubicBezTo>
                    <a:pt x="206" y="43"/>
                    <a:pt x="206" y="43"/>
                    <a:pt x="206" y="43"/>
                  </a:cubicBezTo>
                  <a:cubicBezTo>
                    <a:pt x="204" y="45"/>
                    <a:pt x="202" y="45"/>
                    <a:pt x="200" y="44"/>
                  </a:cubicBezTo>
                  <a:cubicBezTo>
                    <a:pt x="198" y="43"/>
                    <a:pt x="198" y="41"/>
                    <a:pt x="199" y="39"/>
                  </a:cubicBezTo>
                  <a:cubicBezTo>
                    <a:pt x="203" y="30"/>
                    <a:pt x="212" y="12"/>
                    <a:pt x="221" y="5"/>
                  </a:cubicBezTo>
                  <a:cubicBezTo>
                    <a:pt x="223" y="2"/>
                    <a:pt x="223" y="2"/>
                    <a:pt x="223" y="2"/>
                  </a:cubicBezTo>
                  <a:cubicBezTo>
                    <a:pt x="224" y="1"/>
                    <a:pt x="225" y="0"/>
                    <a:pt x="227" y="1"/>
                  </a:cubicBezTo>
                  <a:cubicBezTo>
                    <a:pt x="228" y="1"/>
                    <a:pt x="228" y="1"/>
                    <a:pt x="229" y="2"/>
                  </a:cubicBezTo>
                  <a:cubicBezTo>
                    <a:pt x="230" y="2"/>
                    <a:pt x="233" y="3"/>
                    <a:pt x="235" y="6"/>
                  </a:cubicBezTo>
                  <a:cubicBezTo>
                    <a:pt x="243" y="19"/>
                    <a:pt x="255" y="38"/>
                    <a:pt x="255" y="38"/>
                  </a:cubicBezTo>
                  <a:cubicBezTo>
                    <a:pt x="248" y="43"/>
                    <a:pt x="248" y="43"/>
                    <a:pt x="248" y="43"/>
                  </a:cubicBezTo>
                  <a:cubicBezTo>
                    <a:pt x="248" y="43"/>
                    <a:pt x="238" y="27"/>
                    <a:pt x="231" y="14"/>
                  </a:cubicBezTo>
                  <a:cubicBezTo>
                    <a:pt x="238" y="110"/>
                    <a:pt x="209" y="178"/>
                    <a:pt x="168" y="216"/>
                  </a:cubicBezTo>
                  <a:cubicBezTo>
                    <a:pt x="175" y="283"/>
                    <a:pt x="140" y="340"/>
                    <a:pt x="140" y="340"/>
                  </a:cubicBezTo>
                  <a:cubicBezTo>
                    <a:pt x="139" y="342"/>
                    <a:pt x="138" y="342"/>
                    <a:pt x="137" y="342"/>
                  </a:cubicBezTo>
                  <a:close/>
                  <a:moveTo>
                    <a:pt x="80" y="115"/>
                  </a:moveTo>
                  <a:cubicBezTo>
                    <a:pt x="71" y="115"/>
                    <a:pt x="62" y="118"/>
                    <a:pt x="54" y="122"/>
                  </a:cubicBezTo>
                  <a:cubicBezTo>
                    <a:pt x="27" y="135"/>
                    <a:pt x="10" y="170"/>
                    <a:pt x="27" y="210"/>
                  </a:cubicBezTo>
                  <a:cubicBezTo>
                    <a:pt x="40" y="238"/>
                    <a:pt x="72" y="250"/>
                    <a:pt x="108" y="240"/>
                  </a:cubicBezTo>
                  <a:cubicBezTo>
                    <a:pt x="126" y="236"/>
                    <a:pt x="143" y="226"/>
                    <a:pt x="159" y="212"/>
                  </a:cubicBezTo>
                  <a:cubicBezTo>
                    <a:pt x="157" y="194"/>
                    <a:pt x="151" y="175"/>
                    <a:pt x="141" y="157"/>
                  </a:cubicBezTo>
                  <a:cubicBezTo>
                    <a:pt x="124" y="127"/>
                    <a:pt x="101" y="115"/>
                    <a:pt x="80" y="115"/>
                  </a:cubicBezTo>
                  <a:close/>
                </a:path>
              </a:pathLst>
            </a:custGeom>
            <a:solidFill>
              <a:schemeClr val="accent1"/>
            </a:solidFill>
            <a:ln>
              <a:noFill/>
            </a:ln>
          </p:spPr>
          <p:txBody>
            <a:bodyPr vert="horz" wrap="square" lIns="96435" tIns="48218" rIns="96435" bIns="4821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77"/>
            <p:cNvSpPr/>
            <p:nvPr/>
          </p:nvSpPr>
          <p:spPr>
            <a:xfrm>
              <a:off x="5348706" y="2146665"/>
              <a:ext cx="2506014" cy="518248"/>
            </a:xfrm>
            <a:prstGeom prst="rect">
              <a:avLst/>
            </a:prstGeom>
          </p:spPr>
          <p:txBody>
            <a:bodyPr wrap="square">
              <a:spAutoFit/>
            </a:bodyPr>
            <a:lstStyle/>
            <a:p>
              <a:pPr algn="ctr"/>
              <a:r>
                <a:rPr lang="en-US" sz="1475" b="1">
                  <a:latin typeface="Arial" panose="020B0604020202020204" pitchFamily="34" charset="0"/>
                  <a:ea typeface="微软雅黑" panose="020B0503020204020204" pitchFamily="34" charset="-122"/>
                  <a:sym typeface="Arial" panose="020B0604020202020204" pitchFamily="34" charset="0"/>
                </a:rPr>
                <a:t>Lorem ipsum </a:t>
              </a:r>
              <a:endParaRPr lang="vi-VN" sz="1475" b="1">
                <a:latin typeface="Arial" panose="020B0604020202020204" pitchFamily="34" charset="0"/>
                <a:ea typeface="微软雅黑" panose="020B0503020204020204" pitchFamily="34" charset="-122"/>
                <a:sym typeface="Arial" panose="020B0604020202020204" pitchFamily="34" charset="0"/>
              </a:endParaRPr>
            </a:p>
            <a:p>
              <a:pPr algn="ctr"/>
              <a:r>
                <a:rPr lang="en-US" sz="1475" b="1">
                  <a:latin typeface="Arial" panose="020B0604020202020204" pitchFamily="34" charset="0"/>
                  <a:ea typeface="微软雅黑" panose="020B0503020204020204" pitchFamily="34" charset="-122"/>
                  <a:sym typeface="Arial" panose="020B0604020202020204" pitchFamily="34" charset="0"/>
                </a:rPr>
                <a:t>consectetur adipiscing</a:t>
              </a:r>
            </a:p>
          </p:txBody>
        </p:sp>
      </p:grpSp>
      <p:grpSp>
        <p:nvGrpSpPr>
          <p:cNvPr id="24" name="Group 23"/>
          <p:cNvGrpSpPr/>
          <p:nvPr/>
        </p:nvGrpSpPr>
        <p:grpSpPr>
          <a:xfrm>
            <a:off x="7717426" y="2263937"/>
            <a:ext cx="2642917" cy="1574820"/>
            <a:chOff x="7317330" y="2146665"/>
            <a:chExt cx="2506014" cy="1493245"/>
          </a:xfrm>
        </p:grpSpPr>
        <p:sp>
          <p:nvSpPr>
            <p:cNvPr id="75" name="Freeform 250"/>
            <p:cNvSpPr>
              <a:spLocks noEditPoints="1"/>
            </p:cNvSpPr>
            <p:nvPr/>
          </p:nvSpPr>
          <p:spPr bwMode="auto">
            <a:xfrm>
              <a:off x="8292771" y="2881085"/>
              <a:ext cx="565150" cy="758825"/>
            </a:xfrm>
            <a:custGeom>
              <a:avLst/>
              <a:gdLst>
                <a:gd name="T0" fmla="*/ 137 w 255"/>
                <a:gd name="T1" fmla="*/ 342 h 342"/>
                <a:gd name="T2" fmla="*/ 135 w 255"/>
                <a:gd name="T3" fmla="*/ 342 h 342"/>
                <a:gd name="T4" fmla="*/ 133 w 255"/>
                <a:gd name="T5" fmla="*/ 336 h 342"/>
                <a:gd name="T6" fmla="*/ 160 w 255"/>
                <a:gd name="T7" fmla="*/ 222 h 342"/>
                <a:gd name="T8" fmla="*/ 110 w 255"/>
                <a:gd name="T9" fmla="*/ 248 h 342"/>
                <a:gd name="T10" fmla="*/ 20 w 255"/>
                <a:gd name="T11" fmla="*/ 213 h 342"/>
                <a:gd name="T12" fmla="*/ 50 w 255"/>
                <a:gd name="T13" fmla="*/ 114 h 342"/>
                <a:gd name="T14" fmla="*/ 148 w 255"/>
                <a:gd name="T15" fmla="*/ 153 h 342"/>
                <a:gd name="T16" fmla="*/ 166 w 255"/>
                <a:gd name="T17" fmla="*/ 206 h 342"/>
                <a:gd name="T18" fmla="*/ 223 w 255"/>
                <a:gd name="T19" fmla="*/ 17 h 342"/>
                <a:gd name="T20" fmla="*/ 206 w 255"/>
                <a:gd name="T21" fmla="*/ 43 h 342"/>
                <a:gd name="T22" fmla="*/ 200 w 255"/>
                <a:gd name="T23" fmla="*/ 44 h 342"/>
                <a:gd name="T24" fmla="*/ 199 w 255"/>
                <a:gd name="T25" fmla="*/ 39 h 342"/>
                <a:gd name="T26" fmla="*/ 221 w 255"/>
                <a:gd name="T27" fmla="*/ 5 h 342"/>
                <a:gd name="T28" fmla="*/ 223 w 255"/>
                <a:gd name="T29" fmla="*/ 2 h 342"/>
                <a:gd name="T30" fmla="*/ 227 w 255"/>
                <a:gd name="T31" fmla="*/ 1 h 342"/>
                <a:gd name="T32" fmla="*/ 229 w 255"/>
                <a:gd name="T33" fmla="*/ 2 h 342"/>
                <a:gd name="T34" fmla="*/ 235 w 255"/>
                <a:gd name="T35" fmla="*/ 6 h 342"/>
                <a:gd name="T36" fmla="*/ 255 w 255"/>
                <a:gd name="T37" fmla="*/ 38 h 342"/>
                <a:gd name="T38" fmla="*/ 248 w 255"/>
                <a:gd name="T39" fmla="*/ 43 h 342"/>
                <a:gd name="T40" fmla="*/ 231 w 255"/>
                <a:gd name="T41" fmla="*/ 14 h 342"/>
                <a:gd name="T42" fmla="*/ 168 w 255"/>
                <a:gd name="T43" fmla="*/ 216 h 342"/>
                <a:gd name="T44" fmla="*/ 140 w 255"/>
                <a:gd name="T45" fmla="*/ 340 h 342"/>
                <a:gd name="T46" fmla="*/ 137 w 255"/>
                <a:gd name="T47" fmla="*/ 342 h 342"/>
                <a:gd name="T48" fmla="*/ 80 w 255"/>
                <a:gd name="T49" fmla="*/ 115 h 342"/>
                <a:gd name="T50" fmla="*/ 54 w 255"/>
                <a:gd name="T51" fmla="*/ 122 h 342"/>
                <a:gd name="T52" fmla="*/ 27 w 255"/>
                <a:gd name="T53" fmla="*/ 210 h 342"/>
                <a:gd name="T54" fmla="*/ 108 w 255"/>
                <a:gd name="T55" fmla="*/ 240 h 342"/>
                <a:gd name="T56" fmla="*/ 159 w 255"/>
                <a:gd name="T57" fmla="*/ 212 h 342"/>
                <a:gd name="T58" fmla="*/ 141 w 255"/>
                <a:gd name="T59" fmla="*/ 157 h 342"/>
                <a:gd name="T60" fmla="*/ 80 w 255"/>
                <a:gd name="T61" fmla="*/ 1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5" h="342">
                  <a:moveTo>
                    <a:pt x="137" y="342"/>
                  </a:moveTo>
                  <a:cubicBezTo>
                    <a:pt x="136" y="342"/>
                    <a:pt x="135" y="342"/>
                    <a:pt x="135" y="342"/>
                  </a:cubicBezTo>
                  <a:cubicBezTo>
                    <a:pt x="133" y="341"/>
                    <a:pt x="132" y="338"/>
                    <a:pt x="133" y="336"/>
                  </a:cubicBezTo>
                  <a:cubicBezTo>
                    <a:pt x="134" y="336"/>
                    <a:pt x="165" y="284"/>
                    <a:pt x="160" y="222"/>
                  </a:cubicBezTo>
                  <a:cubicBezTo>
                    <a:pt x="145" y="235"/>
                    <a:pt x="127" y="243"/>
                    <a:pt x="110" y="248"/>
                  </a:cubicBezTo>
                  <a:cubicBezTo>
                    <a:pt x="70" y="259"/>
                    <a:pt x="34" y="245"/>
                    <a:pt x="20" y="213"/>
                  </a:cubicBezTo>
                  <a:cubicBezTo>
                    <a:pt x="0" y="168"/>
                    <a:pt x="20" y="130"/>
                    <a:pt x="50" y="114"/>
                  </a:cubicBezTo>
                  <a:cubicBezTo>
                    <a:pt x="80" y="100"/>
                    <a:pt x="121" y="106"/>
                    <a:pt x="148" y="153"/>
                  </a:cubicBezTo>
                  <a:cubicBezTo>
                    <a:pt x="158" y="170"/>
                    <a:pt x="164" y="188"/>
                    <a:pt x="166" y="206"/>
                  </a:cubicBezTo>
                  <a:cubicBezTo>
                    <a:pt x="203" y="169"/>
                    <a:pt x="229" y="106"/>
                    <a:pt x="223" y="17"/>
                  </a:cubicBezTo>
                  <a:cubicBezTo>
                    <a:pt x="206" y="43"/>
                    <a:pt x="206" y="43"/>
                    <a:pt x="206" y="43"/>
                  </a:cubicBezTo>
                  <a:cubicBezTo>
                    <a:pt x="204" y="45"/>
                    <a:pt x="202" y="45"/>
                    <a:pt x="200" y="44"/>
                  </a:cubicBezTo>
                  <a:cubicBezTo>
                    <a:pt x="198" y="43"/>
                    <a:pt x="198" y="41"/>
                    <a:pt x="199" y="39"/>
                  </a:cubicBezTo>
                  <a:cubicBezTo>
                    <a:pt x="203" y="30"/>
                    <a:pt x="212" y="12"/>
                    <a:pt x="221" y="5"/>
                  </a:cubicBezTo>
                  <a:cubicBezTo>
                    <a:pt x="223" y="2"/>
                    <a:pt x="223" y="2"/>
                    <a:pt x="223" y="2"/>
                  </a:cubicBezTo>
                  <a:cubicBezTo>
                    <a:pt x="224" y="1"/>
                    <a:pt x="225" y="0"/>
                    <a:pt x="227" y="1"/>
                  </a:cubicBezTo>
                  <a:cubicBezTo>
                    <a:pt x="228" y="1"/>
                    <a:pt x="228" y="1"/>
                    <a:pt x="229" y="2"/>
                  </a:cubicBezTo>
                  <a:cubicBezTo>
                    <a:pt x="230" y="2"/>
                    <a:pt x="233" y="3"/>
                    <a:pt x="235" y="6"/>
                  </a:cubicBezTo>
                  <a:cubicBezTo>
                    <a:pt x="243" y="19"/>
                    <a:pt x="255" y="38"/>
                    <a:pt x="255" y="38"/>
                  </a:cubicBezTo>
                  <a:cubicBezTo>
                    <a:pt x="248" y="43"/>
                    <a:pt x="248" y="43"/>
                    <a:pt x="248" y="43"/>
                  </a:cubicBezTo>
                  <a:cubicBezTo>
                    <a:pt x="248" y="43"/>
                    <a:pt x="238" y="27"/>
                    <a:pt x="231" y="14"/>
                  </a:cubicBezTo>
                  <a:cubicBezTo>
                    <a:pt x="238" y="110"/>
                    <a:pt x="209" y="178"/>
                    <a:pt x="168" y="216"/>
                  </a:cubicBezTo>
                  <a:cubicBezTo>
                    <a:pt x="175" y="283"/>
                    <a:pt x="140" y="340"/>
                    <a:pt x="140" y="340"/>
                  </a:cubicBezTo>
                  <a:cubicBezTo>
                    <a:pt x="139" y="342"/>
                    <a:pt x="138" y="342"/>
                    <a:pt x="137" y="342"/>
                  </a:cubicBezTo>
                  <a:close/>
                  <a:moveTo>
                    <a:pt x="80" y="115"/>
                  </a:moveTo>
                  <a:cubicBezTo>
                    <a:pt x="71" y="115"/>
                    <a:pt x="62" y="118"/>
                    <a:pt x="54" y="122"/>
                  </a:cubicBezTo>
                  <a:cubicBezTo>
                    <a:pt x="27" y="135"/>
                    <a:pt x="10" y="170"/>
                    <a:pt x="27" y="210"/>
                  </a:cubicBezTo>
                  <a:cubicBezTo>
                    <a:pt x="40" y="238"/>
                    <a:pt x="72" y="250"/>
                    <a:pt x="108" y="240"/>
                  </a:cubicBezTo>
                  <a:cubicBezTo>
                    <a:pt x="126" y="236"/>
                    <a:pt x="143" y="226"/>
                    <a:pt x="159" y="212"/>
                  </a:cubicBezTo>
                  <a:cubicBezTo>
                    <a:pt x="157" y="194"/>
                    <a:pt x="151" y="175"/>
                    <a:pt x="141" y="157"/>
                  </a:cubicBezTo>
                  <a:cubicBezTo>
                    <a:pt x="124" y="127"/>
                    <a:pt x="101" y="115"/>
                    <a:pt x="80" y="11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7317330" y="2146665"/>
              <a:ext cx="2506014" cy="518248"/>
            </a:xfrm>
            <a:prstGeom prst="rect">
              <a:avLst/>
            </a:prstGeom>
          </p:spPr>
          <p:txBody>
            <a:bodyPr wrap="square">
              <a:spAutoFit/>
            </a:bodyPr>
            <a:lstStyle/>
            <a:p>
              <a:pPr algn="ctr"/>
              <a:r>
                <a:rPr lang="en-US" sz="1475" b="1">
                  <a:latin typeface="Arial" panose="020B0604020202020204" pitchFamily="34" charset="0"/>
                  <a:ea typeface="微软雅黑" panose="020B0503020204020204" pitchFamily="34" charset="-122"/>
                  <a:sym typeface="Arial" panose="020B0604020202020204" pitchFamily="34" charset="0"/>
                </a:rPr>
                <a:t>Lorem ipsum </a:t>
              </a:r>
              <a:endParaRPr lang="vi-VN" sz="1475" b="1">
                <a:latin typeface="Arial" panose="020B0604020202020204" pitchFamily="34" charset="0"/>
                <a:ea typeface="微软雅黑" panose="020B0503020204020204" pitchFamily="34" charset="-122"/>
                <a:sym typeface="Arial" panose="020B0604020202020204" pitchFamily="34" charset="0"/>
              </a:endParaRPr>
            </a:p>
            <a:p>
              <a:pPr algn="ctr"/>
              <a:r>
                <a:rPr lang="en-US" sz="1475" b="1">
                  <a:latin typeface="Arial" panose="020B0604020202020204" pitchFamily="34" charset="0"/>
                  <a:ea typeface="微软雅黑" panose="020B0503020204020204" pitchFamily="34" charset="-122"/>
                  <a:sym typeface="Arial" panose="020B0604020202020204" pitchFamily="34" charset="0"/>
                </a:rPr>
                <a:t>consectetur adipiscing</a:t>
              </a:r>
            </a:p>
          </p:txBody>
        </p:sp>
      </p:grpSp>
      <p:grpSp>
        <p:nvGrpSpPr>
          <p:cNvPr id="25" name="Group 24"/>
          <p:cNvGrpSpPr/>
          <p:nvPr/>
        </p:nvGrpSpPr>
        <p:grpSpPr>
          <a:xfrm>
            <a:off x="9661360" y="2263937"/>
            <a:ext cx="2642917" cy="1574820"/>
            <a:chOff x="9160569" y="2146665"/>
            <a:chExt cx="2506014" cy="1493245"/>
          </a:xfrm>
        </p:grpSpPr>
        <p:sp>
          <p:nvSpPr>
            <p:cNvPr id="76" name="Freeform 250"/>
            <p:cNvSpPr>
              <a:spLocks noEditPoints="1"/>
            </p:cNvSpPr>
            <p:nvPr/>
          </p:nvSpPr>
          <p:spPr bwMode="auto">
            <a:xfrm>
              <a:off x="10138514" y="2881085"/>
              <a:ext cx="565150" cy="758825"/>
            </a:xfrm>
            <a:custGeom>
              <a:avLst/>
              <a:gdLst>
                <a:gd name="T0" fmla="*/ 137 w 255"/>
                <a:gd name="T1" fmla="*/ 342 h 342"/>
                <a:gd name="T2" fmla="*/ 135 w 255"/>
                <a:gd name="T3" fmla="*/ 342 h 342"/>
                <a:gd name="T4" fmla="*/ 133 w 255"/>
                <a:gd name="T5" fmla="*/ 336 h 342"/>
                <a:gd name="T6" fmla="*/ 160 w 255"/>
                <a:gd name="T7" fmla="*/ 222 h 342"/>
                <a:gd name="T8" fmla="*/ 110 w 255"/>
                <a:gd name="T9" fmla="*/ 248 h 342"/>
                <a:gd name="T10" fmla="*/ 20 w 255"/>
                <a:gd name="T11" fmla="*/ 213 h 342"/>
                <a:gd name="T12" fmla="*/ 50 w 255"/>
                <a:gd name="T13" fmla="*/ 114 h 342"/>
                <a:gd name="T14" fmla="*/ 148 w 255"/>
                <a:gd name="T15" fmla="*/ 153 h 342"/>
                <a:gd name="T16" fmla="*/ 166 w 255"/>
                <a:gd name="T17" fmla="*/ 206 h 342"/>
                <a:gd name="T18" fmla="*/ 223 w 255"/>
                <a:gd name="T19" fmla="*/ 17 h 342"/>
                <a:gd name="T20" fmla="*/ 206 w 255"/>
                <a:gd name="T21" fmla="*/ 43 h 342"/>
                <a:gd name="T22" fmla="*/ 200 w 255"/>
                <a:gd name="T23" fmla="*/ 44 h 342"/>
                <a:gd name="T24" fmla="*/ 199 w 255"/>
                <a:gd name="T25" fmla="*/ 39 h 342"/>
                <a:gd name="T26" fmla="*/ 221 w 255"/>
                <a:gd name="T27" fmla="*/ 5 h 342"/>
                <a:gd name="T28" fmla="*/ 223 w 255"/>
                <a:gd name="T29" fmla="*/ 2 h 342"/>
                <a:gd name="T30" fmla="*/ 227 w 255"/>
                <a:gd name="T31" fmla="*/ 1 h 342"/>
                <a:gd name="T32" fmla="*/ 229 w 255"/>
                <a:gd name="T33" fmla="*/ 2 h 342"/>
                <a:gd name="T34" fmla="*/ 235 w 255"/>
                <a:gd name="T35" fmla="*/ 6 h 342"/>
                <a:gd name="T36" fmla="*/ 255 w 255"/>
                <a:gd name="T37" fmla="*/ 38 h 342"/>
                <a:gd name="T38" fmla="*/ 248 w 255"/>
                <a:gd name="T39" fmla="*/ 43 h 342"/>
                <a:gd name="T40" fmla="*/ 231 w 255"/>
                <a:gd name="T41" fmla="*/ 14 h 342"/>
                <a:gd name="T42" fmla="*/ 168 w 255"/>
                <a:gd name="T43" fmla="*/ 216 h 342"/>
                <a:gd name="T44" fmla="*/ 140 w 255"/>
                <a:gd name="T45" fmla="*/ 340 h 342"/>
                <a:gd name="T46" fmla="*/ 137 w 255"/>
                <a:gd name="T47" fmla="*/ 342 h 342"/>
                <a:gd name="T48" fmla="*/ 80 w 255"/>
                <a:gd name="T49" fmla="*/ 115 h 342"/>
                <a:gd name="T50" fmla="*/ 54 w 255"/>
                <a:gd name="T51" fmla="*/ 122 h 342"/>
                <a:gd name="T52" fmla="*/ 27 w 255"/>
                <a:gd name="T53" fmla="*/ 210 h 342"/>
                <a:gd name="T54" fmla="*/ 108 w 255"/>
                <a:gd name="T55" fmla="*/ 240 h 342"/>
                <a:gd name="T56" fmla="*/ 159 w 255"/>
                <a:gd name="T57" fmla="*/ 212 h 342"/>
                <a:gd name="T58" fmla="*/ 141 w 255"/>
                <a:gd name="T59" fmla="*/ 157 h 342"/>
                <a:gd name="T60" fmla="*/ 80 w 255"/>
                <a:gd name="T61" fmla="*/ 1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5" h="342">
                  <a:moveTo>
                    <a:pt x="137" y="342"/>
                  </a:moveTo>
                  <a:cubicBezTo>
                    <a:pt x="136" y="342"/>
                    <a:pt x="135" y="342"/>
                    <a:pt x="135" y="342"/>
                  </a:cubicBezTo>
                  <a:cubicBezTo>
                    <a:pt x="133" y="341"/>
                    <a:pt x="132" y="338"/>
                    <a:pt x="133" y="336"/>
                  </a:cubicBezTo>
                  <a:cubicBezTo>
                    <a:pt x="134" y="336"/>
                    <a:pt x="165" y="284"/>
                    <a:pt x="160" y="222"/>
                  </a:cubicBezTo>
                  <a:cubicBezTo>
                    <a:pt x="145" y="235"/>
                    <a:pt x="127" y="243"/>
                    <a:pt x="110" y="248"/>
                  </a:cubicBezTo>
                  <a:cubicBezTo>
                    <a:pt x="70" y="259"/>
                    <a:pt x="34" y="245"/>
                    <a:pt x="20" y="213"/>
                  </a:cubicBezTo>
                  <a:cubicBezTo>
                    <a:pt x="0" y="168"/>
                    <a:pt x="20" y="130"/>
                    <a:pt x="50" y="114"/>
                  </a:cubicBezTo>
                  <a:cubicBezTo>
                    <a:pt x="80" y="100"/>
                    <a:pt x="121" y="106"/>
                    <a:pt x="148" y="153"/>
                  </a:cubicBezTo>
                  <a:cubicBezTo>
                    <a:pt x="158" y="170"/>
                    <a:pt x="164" y="188"/>
                    <a:pt x="166" y="206"/>
                  </a:cubicBezTo>
                  <a:cubicBezTo>
                    <a:pt x="203" y="169"/>
                    <a:pt x="229" y="106"/>
                    <a:pt x="223" y="17"/>
                  </a:cubicBezTo>
                  <a:cubicBezTo>
                    <a:pt x="206" y="43"/>
                    <a:pt x="206" y="43"/>
                    <a:pt x="206" y="43"/>
                  </a:cubicBezTo>
                  <a:cubicBezTo>
                    <a:pt x="204" y="45"/>
                    <a:pt x="202" y="45"/>
                    <a:pt x="200" y="44"/>
                  </a:cubicBezTo>
                  <a:cubicBezTo>
                    <a:pt x="198" y="43"/>
                    <a:pt x="198" y="41"/>
                    <a:pt x="199" y="39"/>
                  </a:cubicBezTo>
                  <a:cubicBezTo>
                    <a:pt x="203" y="30"/>
                    <a:pt x="212" y="12"/>
                    <a:pt x="221" y="5"/>
                  </a:cubicBezTo>
                  <a:cubicBezTo>
                    <a:pt x="223" y="2"/>
                    <a:pt x="223" y="2"/>
                    <a:pt x="223" y="2"/>
                  </a:cubicBezTo>
                  <a:cubicBezTo>
                    <a:pt x="224" y="1"/>
                    <a:pt x="225" y="0"/>
                    <a:pt x="227" y="1"/>
                  </a:cubicBezTo>
                  <a:cubicBezTo>
                    <a:pt x="228" y="1"/>
                    <a:pt x="228" y="1"/>
                    <a:pt x="229" y="2"/>
                  </a:cubicBezTo>
                  <a:cubicBezTo>
                    <a:pt x="230" y="2"/>
                    <a:pt x="233" y="3"/>
                    <a:pt x="235" y="6"/>
                  </a:cubicBezTo>
                  <a:cubicBezTo>
                    <a:pt x="243" y="19"/>
                    <a:pt x="255" y="38"/>
                    <a:pt x="255" y="38"/>
                  </a:cubicBezTo>
                  <a:cubicBezTo>
                    <a:pt x="248" y="43"/>
                    <a:pt x="248" y="43"/>
                    <a:pt x="248" y="43"/>
                  </a:cubicBezTo>
                  <a:cubicBezTo>
                    <a:pt x="248" y="43"/>
                    <a:pt x="238" y="27"/>
                    <a:pt x="231" y="14"/>
                  </a:cubicBezTo>
                  <a:cubicBezTo>
                    <a:pt x="238" y="110"/>
                    <a:pt x="209" y="178"/>
                    <a:pt x="168" y="216"/>
                  </a:cubicBezTo>
                  <a:cubicBezTo>
                    <a:pt x="175" y="283"/>
                    <a:pt x="140" y="340"/>
                    <a:pt x="140" y="340"/>
                  </a:cubicBezTo>
                  <a:cubicBezTo>
                    <a:pt x="139" y="342"/>
                    <a:pt x="138" y="342"/>
                    <a:pt x="137" y="342"/>
                  </a:cubicBezTo>
                  <a:close/>
                  <a:moveTo>
                    <a:pt x="80" y="115"/>
                  </a:moveTo>
                  <a:cubicBezTo>
                    <a:pt x="71" y="115"/>
                    <a:pt x="62" y="118"/>
                    <a:pt x="54" y="122"/>
                  </a:cubicBezTo>
                  <a:cubicBezTo>
                    <a:pt x="27" y="135"/>
                    <a:pt x="10" y="170"/>
                    <a:pt x="27" y="210"/>
                  </a:cubicBezTo>
                  <a:cubicBezTo>
                    <a:pt x="40" y="238"/>
                    <a:pt x="72" y="250"/>
                    <a:pt x="108" y="240"/>
                  </a:cubicBezTo>
                  <a:cubicBezTo>
                    <a:pt x="126" y="236"/>
                    <a:pt x="143" y="226"/>
                    <a:pt x="159" y="212"/>
                  </a:cubicBezTo>
                  <a:cubicBezTo>
                    <a:pt x="157" y="194"/>
                    <a:pt x="151" y="175"/>
                    <a:pt x="141" y="157"/>
                  </a:cubicBezTo>
                  <a:cubicBezTo>
                    <a:pt x="124" y="127"/>
                    <a:pt x="101" y="115"/>
                    <a:pt x="80" y="115"/>
                  </a:cubicBezTo>
                  <a:close/>
                </a:path>
              </a:pathLst>
            </a:custGeom>
            <a:solidFill>
              <a:schemeClr val="accent4"/>
            </a:solidFill>
            <a:ln>
              <a:noFill/>
            </a:ln>
          </p:spPr>
          <p:txBody>
            <a:bodyPr vert="horz" wrap="square" lIns="96435" tIns="48218" rIns="96435" bIns="4821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9160569" y="2146665"/>
              <a:ext cx="2506014" cy="518248"/>
            </a:xfrm>
            <a:prstGeom prst="rect">
              <a:avLst/>
            </a:prstGeom>
          </p:spPr>
          <p:txBody>
            <a:bodyPr wrap="square">
              <a:spAutoFit/>
            </a:bodyPr>
            <a:lstStyle/>
            <a:p>
              <a:pPr algn="ctr"/>
              <a:r>
                <a:rPr lang="en-US" sz="1475" b="1">
                  <a:latin typeface="Arial" panose="020B0604020202020204" pitchFamily="34" charset="0"/>
                  <a:ea typeface="微软雅黑" panose="020B0503020204020204" pitchFamily="34" charset="-122"/>
                  <a:sym typeface="Arial" panose="020B0604020202020204" pitchFamily="34" charset="0"/>
                </a:rPr>
                <a:t>Lorem ipsum </a:t>
              </a:r>
              <a:endParaRPr lang="vi-VN" sz="1475" b="1">
                <a:latin typeface="Arial" panose="020B0604020202020204" pitchFamily="34" charset="0"/>
                <a:ea typeface="微软雅黑" panose="020B0503020204020204" pitchFamily="34" charset="-122"/>
                <a:sym typeface="Arial" panose="020B0604020202020204" pitchFamily="34" charset="0"/>
              </a:endParaRPr>
            </a:p>
            <a:p>
              <a:pPr algn="ctr"/>
              <a:r>
                <a:rPr lang="en-US" sz="1475" b="1">
                  <a:latin typeface="Arial" panose="020B0604020202020204" pitchFamily="34" charset="0"/>
                  <a:ea typeface="微软雅黑" panose="020B0503020204020204" pitchFamily="34" charset="-122"/>
                  <a:sym typeface="Arial" panose="020B0604020202020204" pitchFamily="34" charset="0"/>
                </a:rPr>
                <a:t>consectetur adipiscing</a:t>
              </a:r>
            </a:p>
          </p:txBody>
        </p:sp>
      </p:grpSp>
      <p:grpSp>
        <p:nvGrpSpPr>
          <p:cNvPr id="28" name="Group 27"/>
          <p:cNvGrpSpPr/>
          <p:nvPr/>
        </p:nvGrpSpPr>
        <p:grpSpPr>
          <a:xfrm>
            <a:off x="6124973" y="4079444"/>
            <a:ext cx="2100681" cy="1733902"/>
            <a:chOff x="5807366" y="3868130"/>
            <a:chExt cx="1991866" cy="1644086"/>
          </a:xfrm>
        </p:grpSpPr>
        <p:grpSp>
          <p:nvGrpSpPr>
            <p:cNvPr id="8" name="Group 7"/>
            <p:cNvGrpSpPr/>
            <p:nvPr/>
          </p:nvGrpSpPr>
          <p:grpSpPr>
            <a:xfrm>
              <a:off x="5807366" y="3868130"/>
              <a:ext cx="1991866" cy="1644086"/>
              <a:chOff x="5188216" y="4430700"/>
              <a:chExt cx="1991866" cy="1644086"/>
            </a:xfrm>
          </p:grpSpPr>
          <p:sp>
            <p:nvSpPr>
              <p:cNvPr id="6" name="Parallelogram 5"/>
              <p:cNvSpPr/>
              <p:nvPr/>
            </p:nvSpPr>
            <p:spPr>
              <a:xfrm>
                <a:off x="5188216" y="5252743"/>
                <a:ext cx="1991866" cy="822043"/>
              </a:xfrm>
              <a:prstGeom prst="parallelogram">
                <a:avLst>
                  <a:gd name="adj" fmla="val 55198"/>
                </a:avLst>
              </a:prstGeom>
              <a:solidFill>
                <a:schemeClr val="accent1">
                  <a:lumMod val="7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Parallelogram 6"/>
              <p:cNvSpPr/>
              <p:nvPr/>
            </p:nvSpPr>
            <p:spPr>
              <a:xfrm flipV="1">
                <a:off x="5188216" y="4430700"/>
                <a:ext cx="1991866" cy="822043"/>
              </a:xfrm>
              <a:prstGeom prst="parallelogram">
                <a:avLst>
                  <a:gd name="adj" fmla="val 55198"/>
                </a:avLst>
              </a:pr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TextBox 80"/>
            <p:cNvSpPr txBox="1"/>
            <p:nvPr/>
          </p:nvSpPr>
          <p:spPr>
            <a:xfrm>
              <a:off x="5980052" y="4884975"/>
              <a:ext cx="1646494" cy="456963"/>
            </a:xfrm>
            <a:prstGeom prst="rect">
              <a:avLst/>
            </a:prstGeom>
            <a:noFill/>
          </p:spPr>
          <p:txBody>
            <a:bodyPr wrap="square" rtlCol="0">
              <a:spAutoFit/>
            </a:bodyPr>
            <a:lstStyle/>
            <a:p>
              <a:pPr algn="ctr"/>
              <a:r>
                <a:rPr lang="en-US" sz="1265" b="1">
                  <a:latin typeface="Arial" panose="020B0604020202020204" pitchFamily="34" charset="0"/>
                  <a:ea typeface="微软雅黑" panose="020B0503020204020204" pitchFamily="34" charset="-122"/>
                  <a:sym typeface="Arial" panose="020B0604020202020204" pitchFamily="34" charset="0"/>
                </a:rPr>
                <a:t>Lorem ipsum </a:t>
              </a:r>
              <a:endParaRPr lang="vi-VN" sz="1265" b="1">
                <a:latin typeface="Arial" panose="020B0604020202020204" pitchFamily="34" charset="0"/>
                <a:ea typeface="微软雅黑" panose="020B0503020204020204" pitchFamily="34" charset="-122"/>
                <a:sym typeface="Arial" panose="020B0604020202020204" pitchFamily="34" charset="0"/>
              </a:endParaRPr>
            </a:p>
            <a:p>
              <a:pPr algn="ctr"/>
              <a:r>
                <a:rPr lang="en-US" sz="1265" b="1">
                  <a:latin typeface="Arial" panose="020B0604020202020204" pitchFamily="34" charset="0"/>
                  <a:ea typeface="微软雅黑" panose="020B0503020204020204" pitchFamily="34" charset="-122"/>
                  <a:sym typeface="Arial" panose="020B0604020202020204" pitchFamily="34" charset="0"/>
                </a:rPr>
                <a:t>consectetur</a:t>
              </a:r>
            </a:p>
          </p:txBody>
        </p:sp>
        <p:grpSp>
          <p:nvGrpSpPr>
            <p:cNvPr id="91" name="组合 29"/>
            <p:cNvGrpSpPr/>
            <p:nvPr/>
          </p:nvGrpSpPr>
          <p:grpSpPr>
            <a:xfrm>
              <a:off x="6331231" y="4125066"/>
              <a:ext cx="410776" cy="345917"/>
              <a:chOff x="3675063" y="1296988"/>
              <a:chExt cx="1749425" cy="1473200"/>
            </a:xfrm>
            <a:solidFill>
              <a:schemeClr val="tx1"/>
            </a:solidFill>
          </p:grpSpPr>
          <p:sp>
            <p:nvSpPr>
              <p:cNvPr id="92" name="Freeform 91"/>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92"/>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93"/>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94"/>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95"/>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96"/>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8" name="TextBox 97"/>
            <p:cNvSpPr txBox="1"/>
            <p:nvPr/>
          </p:nvSpPr>
          <p:spPr>
            <a:xfrm>
              <a:off x="6807496" y="4134125"/>
              <a:ext cx="631091" cy="333725"/>
            </a:xfrm>
            <a:prstGeom prst="rect">
              <a:avLst/>
            </a:prstGeom>
            <a:noFill/>
          </p:spPr>
          <p:txBody>
            <a:bodyPr wrap="none" rtlCol="0">
              <a:spAutoFit/>
            </a:bodyPr>
            <a:lstStyle/>
            <a:p>
              <a:r>
                <a:rPr lang="vi-VN" sz="1685" dirty="0">
                  <a:latin typeface="Arial" panose="020B0604020202020204" pitchFamily="34" charset="0"/>
                  <a:ea typeface="微软雅黑" panose="020B0503020204020204" pitchFamily="34" charset="-122"/>
                  <a:sym typeface="Arial" panose="020B0604020202020204" pitchFamily="34" charset="0"/>
                </a:rPr>
                <a:t>2013</a:t>
              </a:r>
              <a:endParaRPr lang="en-US" sz="168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26"/>
          <p:cNvGrpSpPr/>
          <p:nvPr/>
        </p:nvGrpSpPr>
        <p:grpSpPr>
          <a:xfrm>
            <a:off x="7999349" y="4079444"/>
            <a:ext cx="2100681" cy="1733902"/>
            <a:chOff x="7584650" y="3868130"/>
            <a:chExt cx="1991866" cy="1644086"/>
          </a:xfrm>
        </p:grpSpPr>
        <p:grpSp>
          <p:nvGrpSpPr>
            <p:cNvPr id="9" name="Group 8"/>
            <p:cNvGrpSpPr/>
            <p:nvPr/>
          </p:nvGrpSpPr>
          <p:grpSpPr>
            <a:xfrm>
              <a:off x="7584650" y="3868130"/>
              <a:ext cx="1991866" cy="1644086"/>
              <a:chOff x="5188216" y="4430700"/>
              <a:chExt cx="1991866" cy="1644086"/>
            </a:xfrm>
          </p:grpSpPr>
          <p:sp>
            <p:nvSpPr>
              <p:cNvPr id="10" name="Parallelogram 9"/>
              <p:cNvSpPr/>
              <p:nvPr/>
            </p:nvSpPr>
            <p:spPr>
              <a:xfrm>
                <a:off x="5188216" y="5252743"/>
                <a:ext cx="1991866" cy="822043"/>
              </a:xfrm>
              <a:prstGeom prst="parallelogram">
                <a:avLst>
                  <a:gd name="adj" fmla="val 55198"/>
                </a:avLst>
              </a:prstGeom>
              <a:solidFill>
                <a:schemeClr val="accent3">
                  <a:lumMod val="7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Parallelogram 10"/>
              <p:cNvSpPr/>
              <p:nvPr/>
            </p:nvSpPr>
            <p:spPr>
              <a:xfrm flipV="1">
                <a:off x="5188216" y="4430700"/>
                <a:ext cx="1991866" cy="822043"/>
              </a:xfrm>
              <a:prstGeom prst="parallelogram">
                <a:avLst>
                  <a:gd name="adj" fmla="val 55198"/>
                </a:avLst>
              </a:pr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TextBox 81"/>
            <p:cNvSpPr txBox="1"/>
            <p:nvPr/>
          </p:nvSpPr>
          <p:spPr>
            <a:xfrm>
              <a:off x="7757336" y="4884975"/>
              <a:ext cx="1646494" cy="456963"/>
            </a:xfrm>
            <a:prstGeom prst="rect">
              <a:avLst/>
            </a:prstGeom>
            <a:noFill/>
          </p:spPr>
          <p:txBody>
            <a:bodyPr wrap="square" rtlCol="0">
              <a:spAutoFit/>
            </a:bodyPr>
            <a:lstStyle/>
            <a:p>
              <a:pPr algn="ctr"/>
              <a:r>
                <a:rPr lang="en-US" sz="1265" b="1">
                  <a:latin typeface="Arial" panose="020B0604020202020204" pitchFamily="34" charset="0"/>
                  <a:ea typeface="微软雅黑" panose="020B0503020204020204" pitchFamily="34" charset="-122"/>
                  <a:sym typeface="Arial" panose="020B0604020202020204" pitchFamily="34" charset="0"/>
                </a:rPr>
                <a:t>Lorem ipsum </a:t>
              </a:r>
              <a:endParaRPr lang="vi-VN" sz="1265" b="1">
                <a:latin typeface="Arial" panose="020B0604020202020204" pitchFamily="34" charset="0"/>
                <a:ea typeface="微软雅黑" panose="020B0503020204020204" pitchFamily="34" charset="-122"/>
                <a:sym typeface="Arial" panose="020B0604020202020204" pitchFamily="34" charset="0"/>
              </a:endParaRPr>
            </a:p>
            <a:p>
              <a:pPr algn="ctr"/>
              <a:r>
                <a:rPr lang="en-US" sz="1265" b="1">
                  <a:latin typeface="Arial" panose="020B0604020202020204" pitchFamily="34" charset="0"/>
                  <a:ea typeface="微软雅黑" panose="020B0503020204020204" pitchFamily="34" charset="-122"/>
                  <a:sym typeface="Arial" panose="020B0604020202020204" pitchFamily="34" charset="0"/>
                </a:rPr>
                <a:t>consectetur</a:t>
              </a:r>
            </a:p>
          </p:txBody>
        </p:sp>
        <p:grpSp>
          <p:nvGrpSpPr>
            <p:cNvPr id="84" name="组合 31"/>
            <p:cNvGrpSpPr/>
            <p:nvPr/>
          </p:nvGrpSpPr>
          <p:grpSpPr>
            <a:xfrm>
              <a:off x="8025811" y="4128607"/>
              <a:ext cx="476753" cy="338834"/>
              <a:chOff x="9936163" y="1336675"/>
              <a:chExt cx="2030412" cy="1443038"/>
            </a:xfrm>
            <a:solidFill>
              <a:schemeClr val="tx1"/>
            </a:solidFill>
          </p:grpSpPr>
          <p:sp>
            <p:nvSpPr>
              <p:cNvPr id="85" name="Freeform 84"/>
              <p:cNvSpPr/>
              <p:nvPr/>
            </p:nvSpPr>
            <p:spPr bwMode="auto">
              <a:xfrm>
                <a:off x="10944225" y="1336675"/>
                <a:ext cx="1022350" cy="1300163"/>
              </a:xfrm>
              <a:custGeom>
                <a:avLst/>
                <a:gdLst>
                  <a:gd name="T0" fmla="*/ 644 w 644"/>
                  <a:gd name="T1" fmla="*/ 321 h 819"/>
                  <a:gd name="T2" fmla="*/ 635 w 644"/>
                  <a:gd name="T3" fmla="*/ 257 h 819"/>
                  <a:gd name="T4" fmla="*/ 613 w 644"/>
                  <a:gd name="T5" fmla="*/ 196 h 819"/>
                  <a:gd name="T6" fmla="*/ 573 w 644"/>
                  <a:gd name="T7" fmla="*/ 142 h 819"/>
                  <a:gd name="T8" fmla="*/ 523 w 644"/>
                  <a:gd name="T9" fmla="*/ 94 h 819"/>
                  <a:gd name="T10" fmla="*/ 463 w 644"/>
                  <a:gd name="T11" fmla="*/ 57 h 819"/>
                  <a:gd name="T12" fmla="*/ 392 w 644"/>
                  <a:gd name="T13" fmla="*/ 25 h 819"/>
                  <a:gd name="T14" fmla="*/ 315 w 644"/>
                  <a:gd name="T15" fmla="*/ 9 h 819"/>
                  <a:gd name="T16" fmla="*/ 231 w 644"/>
                  <a:gd name="T17" fmla="*/ 0 h 819"/>
                  <a:gd name="T18" fmla="*/ 198 w 644"/>
                  <a:gd name="T19" fmla="*/ 3 h 819"/>
                  <a:gd name="T20" fmla="*/ 138 w 644"/>
                  <a:gd name="T21" fmla="*/ 9 h 819"/>
                  <a:gd name="T22" fmla="*/ 79 w 644"/>
                  <a:gd name="T23" fmla="*/ 23 h 819"/>
                  <a:gd name="T24" fmla="*/ 25 w 644"/>
                  <a:gd name="T25" fmla="*/ 44 h 819"/>
                  <a:gd name="T26" fmla="*/ 0 w 644"/>
                  <a:gd name="T27" fmla="*/ 57 h 819"/>
                  <a:gd name="T28" fmla="*/ 56 w 644"/>
                  <a:gd name="T29" fmla="*/ 84 h 819"/>
                  <a:gd name="T30" fmla="*/ 106 w 644"/>
                  <a:gd name="T31" fmla="*/ 115 h 819"/>
                  <a:gd name="T32" fmla="*/ 152 w 644"/>
                  <a:gd name="T33" fmla="*/ 150 h 819"/>
                  <a:gd name="T34" fmla="*/ 190 w 644"/>
                  <a:gd name="T35" fmla="*/ 192 h 819"/>
                  <a:gd name="T36" fmla="*/ 221 w 644"/>
                  <a:gd name="T37" fmla="*/ 238 h 819"/>
                  <a:gd name="T38" fmla="*/ 244 w 644"/>
                  <a:gd name="T39" fmla="*/ 286 h 819"/>
                  <a:gd name="T40" fmla="*/ 258 w 644"/>
                  <a:gd name="T41" fmla="*/ 338 h 819"/>
                  <a:gd name="T42" fmla="*/ 263 w 644"/>
                  <a:gd name="T43" fmla="*/ 392 h 819"/>
                  <a:gd name="T44" fmla="*/ 263 w 644"/>
                  <a:gd name="T45" fmla="*/ 413 h 819"/>
                  <a:gd name="T46" fmla="*/ 256 w 644"/>
                  <a:gd name="T47" fmla="*/ 455 h 819"/>
                  <a:gd name="T48" fmla="*/ 244 w 644"/>
                  <a:gd name="T49" fmla="*/ 496 h 819"/>
                  <a:gd name="T50" fmla="*/ 227 w 644"/>
                  <a:gd name="T51" fmla="*/ 536 h 819"/>
                  <a:gd name="T52" fmla="*/ 204 w 644"/>
                  <a:gd name="T53" fmla="*/ 571 h 819"/>
                  <a:gd name="T54" fmla="*/ 177 w 644"/>
                  <a:gd name="T55" fmla="*/ 607 h 819"/>
                  <a:gd name="T56" fmla="*/ 146 w 644"/>
                  <a:gd name="T57" fmla="*/ 640 h 819"/>
                  <a:gd name="T58" fmla="*/ 108 w 644"/>
                  <a:gd name="T59" fmla="*/ 669 h 819"/>
                  <a:gd name="T60" fmla="*/ 90 w 644"/>
                  <a:gd name="T61" fmla="*/ 684 h 819"/>
                  <a:gd name="T62" fmla="*/ 113 w 644"/>
                  <a:gd name="T63" fmla="*/ 715 h 819"/>
                  <a:gd name="T64" fmla="*/ 140 w 644"/>
                  <a:gd name="T65" fmla="*/ 744 h 819"/>
                  <a:gd name="T66" fmla="*/ 173 w 644"/>
                  <a:gd name="T67" fmla="*/ 769 h 819"/>
                  <a:gd name="T68" fmla="*/ 208 w 644"/>
                  <a:gd name="T69" fmla="*/ 788 h 819"/>
                  <a:gd name="T70" fmla="*/ 246 w 644"/>
                  <a:gd name="T71" fmla="*/ 805 h 819"/>
                  <a:gd name="T72" fmla="*/ 285 w 644"/>
                  <a:gd name="T73" fmla="*/ 815 h 819"/>
                  <a:gd name="T74" fmla="*/ 329 w 644"/>
                  <a:gd name="T75" fmla="*/ 819 h 819"/>
                  <a:gd name="T76" fmla="*/ 373 w 644"/>
                  <a:gd name="T77" fmla="*/ 817 h 819"/>
                  <a:gd name="T78" fmla="*/ 354 w 644"/>
                  <a:gd name="T79" fmla="*/ 809 h 819"/>
                  <a:gd name="T80" fmla="*/ 310 w 644"/>
                  <a:gd name="T81" fmla="*/ 784 h 819"/>
                  <a:gd name="T82" fmla="*/ 281 w 644"/>
                  <a:gd name="T83" fmla="*/ 757 h 819"/>
                  <a:gd name="T84" fmla="*/ 263 w 644"/>
                  <a:gd name="T85" fmla="*/ 732 h 819"/>
                  <a:gd name="T86" fmla="*/ 250 w 644"/>
                  <a:gd name="T87" fmla="*/ 701 h 819"/>
                  <a:gd name="T88" fmla="*/ 244 w 644"/>
                  <a:gd name="T89" fmla="*/ 663 h 819"/>
                  <a:gd name="T90" fmla="*/ 244 w 644"/>
                  <a:gd name="T91" fmla="*/ 642 h 819"/>
                  <a:gd name="T92" fmla="*/ 252 w 644"/>
                  <a:gd name="T93" fmla="*/ 640 h 819"/>
                  <a:gd name="T94" fmla="*/ 331 w 644"/>
                  <a:gd name="T95" fmla="*/ 632 h 819"/>
                  <a:gd name="T96" fmla="*/ 404 w 644"/>
                  <a:gd name="T97" fmla="*/ 611 h 819"/>
                  <a:gd name="T98" fmla="*/ 473 w 644"/>
                  <a:gd name="T99" fmla="*/ 580 h 819"/>
                  <a:gd name="T100" fmla="*/ 529 w 644"/>
                  <a:gd name="T101" fmla="*/ 542 h 819"/>
                  <a:gd name="T102" fmla="*/ 577 w 644"/>
                  <a:gd name="T103" fmla="*/ 494 h 819"/>
                  <a:gd name="T104" fmla="*/ 615 w 644"/>
                  <a:gd name="T105" fmla="*/ 442 h 819"/>
                  <a:gd name="T106" fmla="*/ 638 w 644"/>
                  <a:gd name="T107" fmla="*/ 384 h 819"/>
                  <a:gd name="T108" fmla="*/ 644 w 644"/>
                  <a:gd name="T109" fmla="*/ 32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4" h="819">
                    <a:moveTo>
                      <a:pt x="644" y="321"/>
                    </a:moveTo>
                    <a:lnTo>
                      <a:pt x="644" y="321"/>
                    </a:lnTo>
                    <a:lnTo>
                      <a:pt x="642" y="288"/>
                    </a:lnTo>
                    <a:lnTo>
                      <a:pt x="635" y="257"/>
                    </a:lnTo>
                    <a:lnTo>
                      <a:pt x="625" y="225"/>
                    </a:lnTo>
                    <a:lnTo>
                      <a:pt x="613" y="196"/>
                    </a:lnTo>
                    <a:lnTo>
                      <a:pt x="594" y="169"/>
                    </a:lnTo>
                    <a:lnTo>
                      <a:pt x="573" y="142"/>
                    </a:lnTo>
                    <a:lnTo>
                      <a:pt x="550" y="117"/>
                    </a:lnTo>
                    <a:lnTo>
                      <a:pt x="523" y="94"/>
                    </a:lnTo>
                    <a:lnTo>
                      <a:pt x="494" y="73"/>
                    </a:lnTo>
                    <a:lnTo>
                      <a:pt x="463" y="57"/>
                    </a:lnTo>
                    <a:lnTo>
                      <a:pt x="427" y="40"/>
                    </a:lnTo>
                    <a:lnTo>
                      <a:pt x="392" y="25"/>
                    </a:lnTo>
                    <a:lnTo>
                      <a:pt x="354" y="15"/>
                    </a:lnTo>
                    <a:lnTo>
                      <a:pt x="315" y="9"/>
                    </a:lnTo>
                    <a:lnTo>
                      <a:pt x="273" y="3"/>
                    </a:lnTo>
                    <a:lnTo>
                      <a:pt x="231" y="0"/>
                    </a:lnTo>
                    <a:lnTo>
                      <a:pt x="231" y="0"/>
                    </a:lnTo>
                    <a:lnTo>
                      <a:pt x="198" y="3"/>
                    </a:lnTo>
                    <a:lnTo>
                      <a:pt x="167" y="5"/>
                    </a:lnTo>
                    <a:lnTo>
                      <a:pt x="138" y="9"/>
                    </a:lnTo>
                    <a:lnTo>
                      <a:pt x="108" y="17"/>
                    </a:lnTo>
                    <a:lnTo>
                      <a:pt x="79" y="23"/>
                    </a:lnTo>
                    <a:lnTo>
                      <a:pt x="52" y="34"/>
                    </a:lnTo>
                    <a:lnTo>
                      <a:pt x="25" y="44"/>
                    </a:lnTo>
                    <a:lnTo>
                      <a:pt x="0" y="57"/>
                    </a:lnTo>
                    <a:lnTo>
                      <a:pt x="0" y="57"/>
                    </a:lnTo>
                    <a:lnTo>
                      <a:pt x="27" y="69"/>
                    </a:lnTo>
                    <a:lnTo>
                      <a:pt x="56" y="84"/>
                    </a:lnTo>
                    <a:lnTo>
                      <a:pt x="81" y="98"/>
                    </a:lnTo>
                    <a:lnTo>
                      <a:pt x="106" y="115"/>
                    </a:lnTo>
                    <a:lnTo>
                      <a:pt x="129" y="132"/>
                    </a:lnTo>
                    <a:lnTo>
                      <a:pt x="152" y="150"/>
                    </a:lnTo>
                    <a:lnTo>
                      <a:pt x="171" y="171"/>
                    </a:lnTo>
                    <a:lnTo>
                      <a:pt x="190" y="192"/>
                    </a:lnTo>
                    <a:lnTo>
                      <a:pt x="206" y="215"/>
                    </a:lnTo>
                    <a:lnTo>
                      <a:pt x="221" y="238"/>
                    </a:lnTo>
                    <a:lnTo>
                      <a:pt x="233" y="261"/>
                    </a:lnTo>
                    <a:lnTo>
                      <a:pt x="244" y="286"/>
                    </a:lnTo>
                    <a:lnTo>
                      <a:pt x="252" y="313"/>
                    </a:lnTo>
                    <a:lnTo>
                      <a:pt x="258" y="338"/>
                    </a:lnTo>
                    <a:lnTo>
                      <a:pt x="263" y="365"/>
                    </a:lnTo>
                    <a:lnTo>
                      <a:pt x="263" y="392"/>
                    </a:lnTo>
                    <a:lnTo>
                      <a:pt x="263" y="392"/>
                    </a:lnTo>
                    <a:lnTo>
                      <a:pt x="263" y="413"/>
                    </a:lnTo>
                    <a:lnTo>
                      <a:pt x="260" y="434"/>
                    </a:lnTo>
                    <a:lnTo>
                      <a:pt x="256" y="455"/>
                    </a:lnTo>
                    <a:lnTo>
                      <a:pt x="252" y="475"/>
                    </a:lnTo>
                    <a:lnTo>
                      <a:pt x="244" y="496"/>
                    </a:lnTo>
                    <a:lnTo>
                      <a:pt x="238" y="515"/>
                    </a:lnTo>
                    <a:lnTo>
                      <a:pt x="227" y="536"/>
                    </a:lnTo>
                    <a:lnTo>
                      <a:pt x="217" y="555"/>
                    </a:lnTo>
                    <a:lnTo>
                      <a:pt x="204" y="571"/>
                    </a:lnTo>
                    <a:lnTo>
                      <a:pt x="192" y="590"/>
                    </a:lnTo>
                    <a:lnTo>
                      <a:pt x="177" y="607"/>
                    </a:lnTo>
                    <a:lnTo>
                      <a:pt x="163" y="623"/>
                    </a:lnTo>
                    <a:lnTo>
                      <a:pt x="146" y="640"/>
                    </a:lnTo>
                    <a:lnTo>
                      <a:pt x="127" y="655"/>
                    </a:lnTo>
                    <a:lnTo>
                      <a:pt x="108" y="669"/>
                    </a:lnTo>
                    <a:lnTo>
                      <a:pt x="90" y="684"/>
                    </a:lnTo>
                    <a:lnTo>
                      <a:pt x="90" y="684"/>
                    </a:lnTo>
                    <a:lnTo>
                      <a:pt x="100" y="698"/>
                    </a:lnTo>
                    <a:lnTo>
                      <a:pt x="113" y="715"/>
                    </a:lnTo>
                    <a:lnTo>
                      <a:pt x="125" y="730"/>
                    </a:lnTo>
                    <a:lnTo>
                      <a:pt x="140" y="744"/>
                    </a:lnTo>
                    <a:lnTo>
                      <a:pt x="156" y="757"/>
                    </a:lnTo>
                    <a:lnTo>
                      <a:pt x="173" y="769"/>
                    </a:lnTo>
                    <a:lnTo>
                      <a:pt x="190" y="780"/>
                    </a:lnTo>
                    <a:lnTo>
                      <a:pt x="208" y="788"/>
                    </a:lnTo>
                    <a:lnTo>
                      <a:pt x="227" y="798"/>
                    </a:lnTo>
                    <a:lnTo>
                      <a:pt x="246" y="805"/>
                    </a:lnTo>
                    <a:lnTo>
                      <a:pt x="267" y="811"/>
                    </a:lnTo>
                    <a:lnTo>
                      <a:pt x="285" y="815"/>
                    </a:lnTo>
                    <a:lnTo>
                      <a:pt x="308" y="817"/>
                    </a:lnTo>
                    <a:lnTo>
                      <a:pt x="329" y="819"/>
                    </a:lnTo>
                    <a:lnTo>
                      <a:pt x="350" y="819"/>
                    </a:lnTo>
                    <a:lnTo>
                      <a:pt x="373" y="817"/>
                    </a:lnTo>
                    <a:lnTo>
                      <a:pt x="373" y="817"/>
                    </a:lnTo>
                    <a:lnTo>
                      <a:pt x="354" y="809"/>
                    </a:lnTo>
                    <a:lnTo>
                      <a:pt x="333" y="798"/>
                    </a:lnTo>
                    <a:lnTo>
                      <a:pt x="310" y="784"/>
                    </a:lnTo>
                    <a:lnTo>
                      <a:pt x="290" y="767"/>
                    </a:lnTo>
                    <a:lnTo>
                      <a:pt x="281" y="757"/>
                    </a:lnTo>
                    <a:lnTo>
                      <a:pt x="271" y="744"/>
                    </a:lnTo>
                    <a:lnTo>
                      <a:pt x="263" y="732"/>
                    </a:lnTo>
                    <a:lnTo>
                      <a:pt x="256" y="717"/>
                    </a:lnTo>
                    <a:lnTo>
                      <a:pt x="250" y="701"/>
                    </a:lnTo>
                    <a:lnTo>
                      <a:pt x="246" y="682"/>
                    </a:lnTo>
                    <a:lnTo>
                      <a:pt x="244" y="663"/>
                    </a:lnTo>
                    <a:lnTo>
                      <a:pt x="244" y="642"/>
                    </a:lnTo>
                    <a:lnTo>
                      <a:pt x="244" y="642"/>
                    </a:lnTo>
                    <a:lnTo>
                      <a:pt x="252" y="640"/>
                    </a:lnTo>
                    <a:lnTo>
                      <a:pt x="252" y="640"/>
                    </a:lnTo>
                    <a:lnTo>
                      <a:pt x="292" y="636"/>
                    </a:lnTo>
                    <a:lnTo>
                      <a:pt x="331" y="632"/>
                    </a:lnTo>
                    <a:lnTo>
                      <a:pt x="369" y="621"/>
                    </a:lnTo>
                    <a:lnTo>
                      <a:pt x="404" y="611"/>
                    </a:lnTo>
                    <a:lnTo>
                      <a:pt x="440" y="596"/>
                    </a:lnTo>
                    <a:lnTo>
                      <a:pt x="473" y="580"/>
                    </a:lnTo>
                    <a:lnTo>
                      <a:pt x="502" y="563"/>
                    </a:lnTo>
                    <a:lnTo>
                      <a:pt x="529" y="542"/>
                    </a:lnTo>
                    <a:lnTo>
                      <a:pt x="556" y="519"/>
                    </a:lnTo>
                    <a:lnTo>
                      <a:pt x="577" y="494"/>
                    </a:lnTo>
                    <a:lnTo>
                      <a:pt x="598" y="469"/>
                    </a:lnTo>
                    <a:lnTo>
                      <a:pt x="615" y="442"/>
                    </a:lnTo>
                    <a:lnTo>
                      <a:pt x="627" y="413"/>
                    </a:lnTo>
                    <a:lnTo>
                      <a:pt x="638" y="384"/>
                    </a:lnTo>
                    <a:lnTo>
                      <a:pt x="642" y="353"/>
                    </a:lnTo>
                    <a:lnTo>
                      <a:pt x="644" y="321"/>
                    </a:lnTo>
                    <a:lnTo>
                      <a:pt x="644"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85"/>
              <p:cNvSpPr>
                <a:spLocks noEditPoints="1"/>
              </p:cNvSpPr>
              <p:nvPr/>
            </p:nvSpPr>
            <p:spPr bwMode="auto">
              <a:xfrm>
                <a:off x="9936163" y="1436688"/>
                <a:ext cx="1355725" cy="1343025"/>
              </a:xfrm>
              <a:custGeom>
                <a:avLst/>
                <a:gdLst>
                  <a:gd name="T0" fmla="*/ 852 w 854"/>
                  <a:gd name="T1" fmla="*/ 296 h 846"/>
                  <a:gd name="T2" fmla="*/ 820 w 854"/>
                  <a:gd name="T3" fmla="*/ 202 h 846"/>
                  <a:gd name="T4" fmla="*/ 758 w 854"/>
                  <a:gd name="T5" fmla="*/ 119 h 846"/>
                  <a:gd name="T6" fmla="*/ 666 w 854"/>
                  <a:gd name="T7" fmla="*/ 56 h 846"/>
                  <a:gd name="T8" fmla="*/ 554 w 854"/>
                  <a:gd name="T9" fmla="*/ 15 h 846"/>
                  <a:gd name="T10" fmla="*/ 427 w 854"/>
                  <a:gd name="T11" fmla="*/ 0 h 846"/>
                  <a:gd name="T12" fmla="*/ 341 w 854"/>
                  <a:gd name="T13" fmla="*/ 6 h 846"/>
                  <a:gd name="T14" fmla="*/ 225 w 854"/>
                  <a:gd name="T15" fmla="*/ 40 h 846"/>
                  <a:gd name="T16" fmla="*/ 125 w 854"/>
                  <a:gd name="T17" fmla="*/ 96 h 846"/>
                  <a:gd name="T18" fmla="*/ 52 w 854"/>
                  <a:gd name="T19" fmla="*/ 173 h 846"/>
                  <a:gd name="T20" fmla="*/ 8 w 854"/>
                  <a:gd name="T21" fmla="*/ 262 h 846"/>
                  <a:gd name="T22" fmla="*/ 0 w 854"/>
                  <a:gd name="T23" fmla="*/ 329 h 846"/>
                  <a:gd name="T24" fmla="*/ 18 w 854"/>
                  <a:gd name="T25" fmla="*/ 425 h 846"/>
                  <a:gd name="T26" fmla="*/ 68 w 854"/>
                  <a:gd name="T27" fmla="*/ 508 h 846"/>
                  <a:gd name="T28" fmla="*/ 148 w 854"/>
                  <a:gd name="T29" fmla="*/ 579 h 846"/>
                  <a:gd name="T30" fmla="*/ 248 w 854"/>
                  <a:gd name="T31" fmla="*/ 629 h 846"/>
                  <a:gd name="T32" fmla="*/ 364 w 854"/>
                  <a:gd name="T33" fmla="*/ 656 h 846"/>
                  <a:gd name="T34" fmla="*/ 414 w 854"/>
                  <a:gd name="T35" fmla="*/ 660 h 846"/>
                  <a:gd name="T36" fmla="*/ 410 w 854"/>
                  <a:gd name="T37" fmla="*/ 702 h 846"/>
                  <a:gd name="T38" fmla="*/ 393 w 854"/>
                  <a:gd name="T39" fmla="*/ 754 h 846"/>
                  <a:gd name="T40" fmla="*/ 366 w 854"/>
                  <a:gd name="T41" fmla="*/ 790 h 846"/>
                  <a:gd name="T42" fmla="*/ 300 w 854"/>
                  <a:gd name="T43" fmla="*/ 835 h 846"/>
                  <a:gd name="T44" fmla="*/ 310 w 854"/>
                  <a:gd name="T45" fmla="*/ 846 h 846"/>
                  <a:gd name="T46" fmla="*/ 391 w 854"/>
                  <a:gd name="T47" fmla="*/ 835 h 846"/>
                  <a:gd name="T48" fmla="*/ 466 w 854"/>
                  <a:gd name="T49" fmla="*/ 806 h 846"/>
                  <a:gd name="T50" fmla="*/ 529 w 854"/>
                  <a:gd name="T51" fmla="*/ 758 h 846"/>
                  <a:gd name="T52" fmla="*/ 577 w 854"/>
                  <a:gd name="T53" fmla="*/ 698 h 846"/>
                  <a:gd name="T54" fmla="*/ 606 w 854"/>
                  <a:gd name="T55" fmla="*/ 629 h 846"/>
                  <a:gd name="T56" fmla="*/ 633 w 854"/>
                  <a:gd name="T57" fmla="*/ 619 h 846"/>
                  <a:gd name="T58" fmla="*/ 706 w 854"/>
                  <a:gd name="T59" fmla="*/ 579 h 846"/>
                  <a:gd name="T60" fmla="*/ 768 w 854"/>
                  <a:gd name="T61" fmla="*/ 529 h 846"/>
                  <a:gd name="T62" fmla="*/ 814 w 854"/>
                  <a:gd name="T63" fmla="*/ 469 h 846"/>
                  <a:gd name="T64" fmla="*/ 843 w 854"/>
                  <a:gd name="T65" fmla="*/ 402 h 846"/>
                  <a:gd name="T66" fmla="*/ 854 w 854"/>
                  <a:gd name="T67" fmla="*/ 329 h 846"/>
                  <a:gd name="T68" fmla="*/ 427 w 854"/>
                  <a:gd name="T69" fmla="*/ 150 h 846"/>
                  <a:gd name="T70" fmla="*/ 462 w 854"/>
                  <a:gd name="T71" fmla="*/ 158 h 846"/>
                  <a:gd name="T72" fmla="*/ 479 w 854"/>
                  <a:gd name="T73" fmla="*/ 183 h 846"/>
                  <a:gd name="T74" fmla="*/ 481 w 854"/>
                  <a:gd name="T75" fmla="*/ 206 h 846"/>
                  <a:gd name="T76" fmla="*/ 468 w 854"/>
                  <a:gd name="T77" fmla="*/ 315 h 846"/>
                  <a:gd name="T78" fmla="*/ 456 w 854"/>
                  <a:gd name="T79" fmla="*/ 371 h 846"/>
                  <a:gd name="T80" fmla="*/ 427 w 854"/>
                  <a:gd name="T81" fmla="*/ 385 h 846"/>
                  <a:gd name="T82" fmla="*/ 406 w 854"/>
                  <a:gd name="T83" fmla="*/ 379 h 846"/>
                  <a:gd name="T84" fmla="*/ 395 w 854"/>
                  <a:gd name="T85" fmla="*/ 360 h 846"/>
                  <a:gd name="T86" fmla="*/ 375 w 854"/>
                  <a:gd name="T87" fmla="*/ 237 h 846"/>
                  <a:gd name="T88" fmla="*/ 375 w 854"/>
                  <a:gd name="T89" fmla="*/ 194 h 846"/>
                  <a:gd name="T90" fmla="*/ 385 w 854"/>
                  <a:gd name="T91" fmla="*/ 165 h 846"/>
                  <a:gd name="T92" fmla="*/ 414 w 854"/>
                  <a:gd name="T93" fmla="*/ 150 h 846"/>
                  <a:gd name="T94" fmla="*/ 427 w 854"/>
                  <a:gd name="T95" fmla="*/ 515 h 846"/>
                  <a:gd name="T96" fmla="*/ 406 w 854"/>
                  <a:gd name="T97" fmla="*/ 510 h 846"/>
                  <a:gd name="T98" fmla="*/ 381 w 854"/>
                  <a:gd name="T99" fmla="*/ 490 h 846"/>
                  <a:gd name="T100" fmla="*/ 373 w 854"/>
                  <a:gd name="T101" fmla="*/ 458 h 846"/>
                  <a:gd name="T102" fmla="*/ 377 w 854"/>
                  <a:gd name="T103" fmla="*/ 438 h 846"/>
                  <a:gd name="T104" fmla="*/ 395 w 854"/>
                  <a:gd name="T105" fmla="*/ 412 h 846"/>
                  <a:gd name="T106" fmla="*/ 427 w 854"/>
                  <a:gd name="T107" fmla="*/ 404 h 846"/>
                  <a:gd name="T108" fmla="*/ 450 w 854"/>
                  <a:gd name="T109" fmla="*/ 408 h 846"/>
                  <a:gd name="T110" fmla="*/ 473 w 854"/>
                  <a:gd name="T111" fmla="*/ 427 h 846"/>
                  <a:gd name="T112" fmla="*/ 483 w 854"/>
                  <a:gd name="T113" fmla="*/ 458 h 846"/>
                  <a:gd name="T114" fmla="*/ 479 w 854"/>
                  <a:gd name="T115" fmla="*/ 479 h 846"/>
                  <a:gd name="T116" fmla="*/ 458 w 854"/>
                  <a:gd name="T117" fmla="*/ 504 h 846"/>
                  <a:gd name="T118" fmla="*/ 427 w 854"/>
                  <a:gd name="T119" fmla="*/ 51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46">
                    <a:moveTo>
                      <a:pt x="854" y="329"/>
                    </a:moveTo>
                    <a:lnTo>
                      <a:pt x="854" y="329"/>
                    </a:lnTo>
                    <a:lnTo>
                      <a:pt x="852" y="296"/>
                    </a:lnTo>
                    <a:lnTo>
                      <a:pt x="845" y="262"/>
                    </a:lnTo>
                    <a:lnTo>
                      <a:pt x="835" y="231"/>
                    </a:lnTo>
                    <a:lnTo>
                      <a:pt x="820" y="202"/>
                    </a:lnTo>
                    <a:lnTo>
                      <a:pt x="804" y="173"/>
                    </a:lnTo>
                    <a:lnTo>
                      <a:pt x="781" y="146"/>
                    </a:lnTo>
                    <a:lnTo>
                      <a:pt x="758" y="119"/>
                    </a:lnTo>
                    <a:lnTo>
                      <a:pt x="729" y="96"/>
                    </a:lnTo>
                    <a:lnTo>
                      <a:pt x="700" y="75"/>
                    </a:lnTo>
                    <a:lnTo>
                      <a:pt x="666" y="56"/>
                    </a:lnTo>
                    <a:lnTo>
                      <a:pt x="631" y="40"/>
                    </a:lnTo>
                    <a:lnTo>
                      <a:pt x="593" y="25"/>
                    </a:lnTo>
                    <a:lnTo>
                      <a:pt x="554" y="15"/>
                    </a:lnTo>
                    <a:lnTo>
                      <a:pt x="514" y="6"/>
                    </a:lnTo>
                    <a:lnTo>
                      <a:pt x="470" y="2"/>
                    </a:lnTo>
                    <a:lnTo>
                      <a:pt x="427" y="0"/>
                    </a:lnTo>
                    <a:lnTo>
                      <a:pt x="427" y="0"/>
                    </a:lnTo>
                    <a:lnTo>
                      <a:pt x="383" y="2"/>
                    </a:lnTo>
                    <a:lnTo>
                      <a:pt x="341" y="6"/>
                    </a:lnTo>
                    <a:lnTo>
                      <a:pt x="300" y="15"/>
                    </a:lnTo>
                    <a:lnTo>
                      <a:pt x="262" y="25"/>
                    </a:lnTo>
                    <a:lnTo>
                      <a:pt x="225" y="40"/>
                    </a:lnTo>
                    <a:lnTo>
                      <a:pt x="189" y="56"/>
                    </a:lnTo>
                    <a:lnTo>
                      <a:pt x="156" y="75"/>
                    </a:lnTo>
                    <a:lnTo>
                      <a:pt x="125" y="96"/>
                    </a:lnTo>
                    <a:lnTo>
                      <a:pt x="98" y="119"/>
                    </a:lnTo>
                    <a:lnTo>
                      <a:pt x="73" y="146"/>
                    </a:lnTo>
                    <a:lnTo>
                      <a:pt x="52" y="173"/>
                    </a:lnTo>
                    <a:lnTo>
                      <a:pt x="33" y="202"/>
                    </a:lnTo>
                    <a:lnTo>
                      <a:pt x="18" y="231"/>
                    </a:lnTo>
                    <a:lnTo>
                      <a:pt x="8" y="262"/>
                    </a:lnTo>
                    <a:lnTo>
                      <a:pt x="2" y="296"/>
                    </a:lnTo>
                    <a:lnTo>
                      <a:pt x="0" y="329"/>
                    </a:lnTo>
                    <a:lnTo>
                      <a:pt x="0" y="329"/>
                    </a:lnTo>
                    <a:lnTo>
                      <a:pt x="2" y="362"/>
                    </a:lnTo>
                    <a:lnTo>
                      <a:pt x="8" y="394"/>
                    </a:lnTo>
                    <a:lnTo>
                      <a:pt x="18" y="425"/>
                    </a:lnTo>
                    <a:lnTo>
                      <a:pt x="31" y="454"/>
                    </a:lnTo>
                    <a:lnTo>
                      <a:pt x="50" y="483"/>
                    </a:lnTo>
                    <a:lnTo>
                      <a:pt x="68" y="508"/>
                    </a:lnTo>
                    <a:lnTo>
                      <a:pt x="91" y="533"/>
                    </a:lnTo>
                    <a:lnTo>
                      <a:pt x="118" y="556"/>
                    </a:lnTo>
                    <a:lnTo>
                      <a:pt x="148" y="579"/>
                    </a:lnTo>
                    <a:lnTo>
                      <a:pt x="179" y="598"/>
                    </a:lnTo>
                    <a:lnTo>
                      <a:pt x="212" y="615"/>
                    </a:lnTo>
                    <a:lnTo>
                      <a:pt x="248" y="629"/>
                    </a:lnTo>
                    <a:lnTo>
                      <a:pt x="285" y="640"/>
                    </a:lnTo>
                    <a:lnTo>
                      <a:pt x="325" y="650"/>
                    </a:lnTo>
                    <a:lnTo>
                      <a:pt x="364" y="656"/>
                    </a:lnTo>
                    <a:lnTo>
                      <a:pt x="406" y="658"/>
                    </a:lnTo>
                    <a:lnTo>
                      <a:pt x="406" y="658"/>
                    </a:lnTo>
                    <a:lnTo>
                      <a:pt x="414" y="660"/>
                    </a:lnTo>
                    <a:lnTo>
                      <a:pt x="414" y="660"/>
                    </a:lnTo>
                    <a:lnTo>
                      <a:pt x="414" y="683"/>
                    </a:lnTo>
                    <a:lnTo>
                      <a:pt x="410" y="702"/>
                    </a:lnTo>
                    <a:lnTo>
                      <a:pt x="406" y="721"/>
                    </a:lnTo>
                    <a:lnTo>
                      <a:pt x="402" y="738"/>
                    </a:lnTo>
                    <a:lnTo>
                      <a:pt x="393" y="754"/>
                    </a:lnTo>
                    <a:lnTo>
                      <a:pt x="385" y="767"/>
                    </a:lnTo>
                    <a:lnTo>
                      <a:pt x="377" y="779"/>
                    </a:lnTo>
                    <a:lnTo>
                      <a:pt x="366" y="790"/>
                    </a:lnTo>
                    <a:lnTo>
                      <a:pt x="345" y="808"/>
                    </a:lnTo>
                    <a:lnTo>
                      <a:pt x="323" y="823"/>
                    </a:lnTo>
                    <a:lnTo>
                      <a:pt x="300" y="835"/>
                    </a:lnTo>
                    <a:lnTo>
                      <a:pt x="281" y="844"/>
                    </a:lnTo>
                    <a:lnTo>
                      <a:pt x="281" y="844"/>
                    </a:lnTo>
                    <a:lnTo>
                      <a:pt x="310" y="846"/>
                    </a:lnTo>
                    <a:lnTo>
                      <a:pt x="337" y="844"/>
                    </a:lnTo>
                    <a:lnTo>
                      <a:pt x="364" y="842"/>
                    </a:lnTo>
                    <a:lnTo>
                      <a:pt x="391" y="835"/>
                    </a:lnTo>
                    <a:lnTo>
                      <a:pt x="418" y="827"/>
                    </a:lnTo>
                    <a:lnTo>
                      <a:pt x="443" y="819"/>
                    </a:lnTo>
                    <a:lnTo>
                      <a:pt x="466" y="806"/>
                    </a:lnTo>
                    <a:lnTo>
                      <a:pt x="489" y="792"/>
                    </a:lnTo>
                    <a:lnTo>
                      <a:pt x="510" y="775"/>
                    </a:lnTo>
                    <a:lnTo>
                      <a:pt x="529" y="758"/>
                    </a:lnTo>
                    <a:lnTo>
                      <a:pt x="548" y="740"/>
                    </a:lnTo>
                    <a:lnTo>
                      <a:pt x="564" y="719"/>
                    </a:lnTo>
                    <a:lnTo>
                      <a:pt x="577" y="698"/>
                    </a:lnTo>
                    <a:lnTo>
                      <a:pt x="589" y="677"/>
                    </a:lnTo>
                    <a:lnTo>
                      <a:pt x="600" y="652"/>
                    </a:lnTo>
                    <a:lnTo>
                      <a:pt x="606" y="629"/>
                    </a:lnTo>
                    <a:lnTo>
                      <a:pt x="606" y="629"/>
                    </a:lnTo>
                    <a:lnTo>
                      <a:pt x="606" y="629"/>
                    </a:lnTo>
                    <a:lnTo>
                      <a:pt x="633" y="619"/>
                    </a:lnTo>
                    <a:lnTo>
                      <a:pt x="658" y="606"/>
                    </a:lnTo>
                    <a:lnTo>
                      <a:pt x="683" y="594"/>
                    </a:lnTo>
                    <a:lnTo>
                      <a:pt x="706" y="579"/>
                    </a:lnTo>
                    <a:lnTo>
                      <a:pt x="729" y="563"/>
                    </a:lnTo>
                    <a:lnTo>
                      <a:pt x="750" y="546"/>
                    </a:lnTo>
                    <a:lnTo>
                      <a:pt x="768" y="529"/>
                    </a:lnTo>
                    <a:lnTo>
                      <a:pt x="785" y="510"/>
                    </a:lnTo>
                    <a:lnTo>
                      <a:pt x="802" y="490"/>
                    </a:lnTo>
                    <a:lnTo>
                      <a:pt x="814" y="469"/>
                    </a:lnTo>
                    <a:lnTo>
                      <a:pt x="827" y="448"/>
                    </a:lnTo>
                    <a:lnTo>
                      <a:pt x="837" y="425"/>
                    </a:lnTo>
                    <a:lnTo>
                      <a:pt x="843" y="402"/>
                    </a:lnTo>
                    <a:lnTo>
                      <a:pt x="850" y="379"/>
                    </a:lnTo>
                    <a:lnTo>
                      <a:pt x="854" y="354"/>
                    </a:lnTo>
                    <a:lnTo>
                      <a:pt x="854" y="329"/>
                    </a:lnTo>
                    <a:lnTo>
                      <a:pt x="854" y="329"/>
                    </a:lnTo>
                    <a:close/>
                    <a:moveTo>
                      <a:pt x="427" y="150"/>
                    </a:moveTo>
                    <a:lnTo>
                      <a:pt x="427" y="150"/>
                    </a:lnTo>
                    <a:lnTo>
                      <a:pt x="441" y="150"/>
                    </a:lnTo>
                    <a:lnTo>
                      <a:pt x="452" y="154"/>
                    </a:lnTo>
                    <a:lnTo>
                      <a:pt x="462" y="158"/>
                    </a:lnTo>
                    <a:lnTo>
                      <a:pt x="468" y="165"/>
                    </a:lnTo>
                    <a:lnTo>
                      <a:pt x="475" y="173"/>
                    </a:lnTo>
                    <a:lnTo>
                      <a:pt x="479" y="183"/>
                    </a:lnTo>
                    <a:lnTo>
                      <a:pt x="481" y="194"/>
                    </a:lnTo>
                    <a:lnTo>
                      <a:pt x="481" y="206"/>
                    </a:lnTo>
                    <a:lnTo>
                      <a:pt x="481" y="206"/>
                    </a:lnTo>
                    <a:lnTo>
                      <a:pt x="479" y="237"/>
                    </a:lnTo>
                    <a:lnTo>
                      <a:pt x="475" y="273"/>
                    </a:lnTo>
                    <a:lnTo>
                      <a:pt x="468" y="315"/>
                    </a:lnTo>
                    <a:lnTo>
                      <a:pt x="458" y="360"/>
                    </a:lnTo>
                    <a:lnTo>
                      <a:pt x="458" y="360"/>
                    </a:lnTo>
                    <a:lnTo>
                      <a:pt x="456" y="371"/>
                    </a:lnTo>
                    <a:lnTo>
                      <a:pt x="450" y="379"/>
                    </a:lnTo>
                    <a:lnTo>
                      <a:pt x="441" y="383"/>
                    </a:lnTo>
                    <a:lnTo>
                      <a:pt x="427" y="385"/>
                    </a:lnTo>
                    <a:lnTo>
                      <a:pt x="427" y="385"/>
                    </a:lnTo>
                    <a:lnTo>
                      <a:pt x="414" y="383"/>
                    </a:lnTo>
                    <a:lnTo>
                      <a:pt x="406" y="379"/>
                    </a:lnTo>
                    <a:lnTo>
                      <a:pt x="400" y="371"/>
                    </a:lnTo>
                    <a:lnTo>
                      <a:pt x="395" y="360"/>
                    </a:lnTo>
                    <a:lnTo>
                      <a:pt x="395" y="360"/>
                    </a:lnTo>
                    <a:lnTo>
                      <a:pt x="387" y="315"/>
                    </a:lnTo>
                    <a:lnTo>
                      <a:pt x="379" y="273"/>
                    </a:lnTo>
                    <a:lnTo>
                      <a:pt x="375" y="237"/>
                    </a:lnTo>
                    <a:lnTo>
                      <a:pt x="375" y="206"/>
                    </a:lnTo>
                    <a:lnTo>
                      <a:pt x="375" y="206"/>
                    </a:lnTo>
                    <a:lnTo>
                      <a:pt x="375" y="194"/>
                    </a:lnTo>
                    <a:lnTo>
                      <a:pt x="377" y="183"/>
                    </a:lnTo>
                    <a:lnTo>
                      <a:pt x="381" y="173"/>
                    </a:lnTo>
                    <a:lnTo>
                      <a:pt x="385" y="165"/>
                    </a:lnTo>
                    <a:lnTo>
                      <a:pt x="393" y="158"/>
                    </a:lnTo>
                    <a:lnTo>
                      <a:pt x="402" y="154"/>
                    </a:lnTo>
                    <a:lnTo>
                      <a:pt x="414" y="150"/>
                    </a:lnTo>
                    <a:lnTo>
                      <a:pt x="427" y="150"/>
                    </a:lnTo>
                    <a:lnTo>
                      <a:pt x="427" y="150"/>
                    </a:lnTo>
                    <a:close/>
                    <a:moveTo>
                      <a:pt x="427" y="515"/>
                    </a:moveTo>
                    <a:lnTo>
                      <a:pt x="427" y="515"/>
                    </a:lnTo>
                    <a:lnTo>
                      <a:pt x="416" y="513"/>
                    </a:lnTo>
                    <a:lnTo>
                      <a:pt x="406" y="510"/>
                    </a:lnTo>
                    <a:lnTo>
                      <a:pt x="395" y="504"/>
                    </a:lnTo>
                    <a:lnTo>
                      <a:pt x="389" y="498"/>
                    </a:lnTo>
                    <a:lnTo>
                      <a:pt x="381" y="490"/>
                    </a:lnTo>
                    <a:lnTo>
                      <a:pt x="377" y="479"/>
                    </a:lnTo>
                    <a:lnTo>
                      <a:pt x="373" y="469"/>
                    </a:lnTo>
                    <a:lnTo>
                      <a:pt x="373" y="458"/>
                    </a:lnTo>
                    <a:lnTo>
                      <a:pt x="373" y="458"/>
                    </a:lnTo>
                    <a:lnTo>
                      <a:pt x="373" y="448"/>
                    </a:lnTo>
                    <a:lnTo>
                      <a:pt x="377" y="438"/>
                    </a:lnTo>
                    <a:lnTo>
                      <a:pt x="381" y="427"/>
                    </a:lnTo>
                    <a:lnTo>
                      <a:pt x="389" y="419"/>
                    </a:lnTo>
                    <a:lnTo>
                      <a:pt x="395" y="412"/>
                    </a:lnTo>
                    <a:lnTo>
                      <a:pt x="406" y="408"/>
                    </a:lnTo>
                    <a:lnTo>
                      <a:pt x="416" y="404"/>
                    </a:lnTo>
                    <a:lnTo>
                      <a:pt x="427" y="404"/>
                    </a:lnTo>
                    <a:lnTo>
                      <a:pt x="427" y="404"/>
                    </a:lnTo>
                    <a:lnTo>
                      <a:pt x="439" y="404"/>
                    </a:lnTo>
                    <a:lnTo>
                      <a:pt x="450" y="408"/>
                    </a:lnTo>
                    <a:lnTo>
                      <a:pt x="458" y="412"/>
                    </a:lnTo>
                    <a:lnTo>
                      <a:pt x="466" y="419"/>
                    </a:lnTo>
                    <a:lnTo>
                      <a:pt x="473" y="427"/>
                    </a:lnTo>
                    <a:lnTo>
                      <a:pt x="479" y="438"/>
                    </a:lnTo>
                    <a:lnTo>
                      <a:pt x="481" y="448"/>
                    </a:lnTo>
                    <a:lnTo>
                      <a:pt x="483" y="458"/>
                    </a:lnTo>
                    <a:lnTo>
                      <a:pt x="483" y="458"/>
                    </a:lnTo>
                    <a:lnTo>
                      <a:pt x="481" y="469"/>
                    </a:lnTo>
                    <a:lnTo>
                      <a:pt x="479" y="479"/>
                    </a:lnTo>
                    <a:lnTo>
                      <a:pt x="473" y="490"/>
                    </a:lnTo>
                    <a:lnTo>
                      <a:pt x="466" y="498"/>
                    </a:lnTo>
                    <a:lnTo>
                      <a:pt x="458" y="504"/>
                    </a:lnTo>
                    <a:lnTo>
                      <a:pt x="450" y="510"/>
                    </a:lnTo>
                    <a:lnTo>
                      <a:pt x="439" y="513"/>
                    </a:lnTo>
                    <a:lnTo>
                      <a:pt x="427" y="515"/>
                    </a:lnTo>
                    <a:lnTo>
                      <a:pt x="427" y="5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9" name="TextBox 98"/>
            <p:cNvSpPr txBox="1"/>
            <p:nvPr/>
          </p:nvSpPr>
          <p:spPr>
            <a:xfrm>
              <a:off x="8525809" y="4134125"/>
              <a:ext cx="631091" cy="333725"/>
            </a:xfrm>
            <a:prstGeom prst="rect">
              <a:avLst/>
            </a:prstGeom>
            <a:noFill/>
          </p:spPr>
          <p:txBody>
            <a:bodyPr wrap="none" rtlCol="0">
              <a:spAutoFit/>
            </a:bodyPr>
            <a:lstStyle/>
            <a:p>
              <a:r>
                <a:rPr lang="vi-VN" sz="1685" dirty="0">
                  <a:latin typeface="Arial" panose="020B0604020202020204" pitchFamily="34" charset="0"/>
                  <a:ea typeface="微软雅黑" panose="020B0503020204020204" pitchFamily="34" charset="-122"/>
                  <a:sym typeface="Arial" panose="020B0604020202020204" pitchFamily="34" charset="0"/>
                </a:rPr>
                <a:t>2014</a:t>
              </a:r>
              <a:endParaRPr lang="en-US" sz="168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5"/>
          <p:cNvGrpSpPr/>
          <p:nvPr/>
        </p:nvGrpSpPr>
        <p:grpSpPr>
          <a:xfrm>
            <a:off x="9873726" y="4079444"/>
            <a:ext cx="2100681" cy="1733902"/>
            <a:chOff x="9361934" y="3868130"/>
            <a:chExt cx="1991866" cy="1644086"/>
          </a:xfrm>
        </p:grpSpPr>
        <p:grpSp>
          <p:nvGrpSpPr>
            <p:cNvPr id="12" name="Group 11"/>
            <p:cNvGrpSpPr/>
            <p:nvPr/>
          </p:nvGrpSpPr>
          <p:grpSpPr>
            <a:xfrm>
              <a:off x="9361934" y="3868130"/>
              <a:ext cx="1991866" cy="1644086"/>
              <a:chOff x="5188216" y="4430700"/>
              <a:chExt cx="1991866" cy="1644086"/>
            </a:xfrm>
          </p:grpSpPr>
          <p:sp>
            <p:nvSpPr>
              <p:cNvPr id="13" name="Parallelogram 12"/>
              <p:cNvSpPr/>
              <p:nvPr/>
            </p:nvSpPr>
            <p:spPr>
              <a:xfrm>
                <a:off x="5188216" y="5252743"/>
                <a:ext cx="1991866" cy="822043"/>
              </a:xfrm>
              <a:prstGeom prst="parallelogram">
                <a:avLst>
                  <a:gd name="adj" fmla="val 55198"/>
                </a:avLst>
              </a:prstGeom>
              <a:solidFill>
                <a:schemeClr val="accent4">
                  <a:lumMod val="7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Parallelogram 13"/>
              <p:cNvSpPr/>
              <p:nvPr/>
            </p:nvSpPr>
            <p:spPr>
              <a:xfrm flipV="1">
                <a:off x="5188216" y="4430700"/>
                <a:ext cx="1991866" cy="822043"/>
              </a:xfrm>
              <a:prstGeom prst="parallelogram">
                <a:avLst>
                  <a:gd name="adj" fmla="val 55198"/>
                </a:avLst>
              </a:pr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TextBox 82"/>
            <p:cNvSpPr txBox="1"/>
            <p:nvPr/>
          </p:nvSpPr>
          <p:spPr>
            <a:xfrm>
              <a:off x="9597842" y="4884975"/>
              <a:ext cx="1646494" cy="456963"/>
            </a:xfrm>
            <a:prstGeom prst="rect">
              <a:avLst/>
            </a:prstGeom>
            <a:noFill/>
          </p:spPr>
          <p:txBody>
            <a:bodyPr wrap="square" rtlCol="0">
              <a:spAutoFit/>
            </a:bodyPr>
            <a:lstStyle/>
            <a:p>
              <a:pPr algn="ctr"/>
              <a:r>
                <a:rPr lang="en-US" sz="1265" b="1">
                  <a:latin typeface="Arial" panose="020B0604020202020204" pitchFamily="34" charset="0"/>
                  <a:ea typeface="微软雅黑" panose="020B0503020204020204" pitchFamily="34" charset="-122"/>
                  <a:sym typeface="Arial" panose="020B0604020202020204" pitchFamily="34" charset="0"/>
                </a:rPr>
                <a:t>Lorem ipsum </a:t>
              </a:r>
              <a:endParaRPr lang="vi-VN" sz="1265" b="1">
                <a:latin typeface="Arial" panose="020B0604020202020204" pitchFamily="34" charset="0"/>
                <a:ea typeface="微软雅黑" panose="020B0503020204020204" pitchFamily="34" charset="-122"/>
                <a:sym typeface="Arial" panose="020B0604020202020204" pitchFamily="34" charset="0"/>
              </a:endParaRPr>
            </a:p>
            <a:p>
              <a:pPr algn="ctr"/>
              <a:r>
                <a:rPr lang="en-US" sz="1265" b="1">
                  <a:latin typeface="Arial" panose="020B0604020202020204" pitchFamily="34" charset="0"/>
                  <a:ea typeface="微软雅黑" panose="020B0503020204020204" pitchFamily="34" charset="-122"/>
                  <a:sym typeface="Arial" panose="020B0604020202020204" pitchFamily="34" charset="0"/>
                </a:rPr>
                <a:t>consectetur</a:t>
              </a:r>
            </a:p>
          </p:txBody>
        </p:sp>
        <p:grpSp>
          <p:nvGrpSpPr>
            <p:cNvPr id="87" name="组合 35"/>
            <p:cNvGrpSpPr/>
            <p:nvPr/>
          </p:nvGrpSpPr>
          <p:grpSpPr>
            <a:xfrm>
              <a:off x="9783728" y="4144636"/>
              <a:ext cx="432395" cy="306777"/>
              <a:chOff x="328613" y="4324350"/>
              <a:chExt cx="1841500" cy="1306513"/>
            </a:xfrm>
            <a:solidFill>
              <a:schemeClr val="tx1"/>
            </a:solidFill>
          </p:grpSpPr>
          <p:sp>
            <p:nvSpPr>
              <p:cNvPr id="88" name="Freeform 87"/>
              <p:cNvSpPr/>
              <p:nvPr/>
            </p:nvSpPr>
            <p:spPr bwMode="auto">
              <a:xfrm>
                <a:off x="328613" y="5019675"/>
                <a:ext cx="1385887" cy="611188"/>
              </a:xfrm>
              <a:custGeom>
                <a:avLst/>
                <a:gdLst>
                  <a:gd name="T0" fmla="*/ 804 w 873"/>
                  <a:gd name="T1" fmla="*/ 281 h 385"/>
                  <a:gd name="T2" fmla="*/ 804 w 873"/>
                  <a:gd name="T3" fmla="*/ 281 h 385"/>
                  <a:gd name="T4" fmla="*/ 779 w 873"/>
                  <a:gd name="T5" fmla="*/ 279 h 385"/>
                  <a:gd name="T6" fmla="*/ 779 w 873"/>
                  <a:gd name="T7" fmla="*/ 279 h 385"/>
                  <a:gd name="T8" fmla="*/ 750 w 873"/>
                  <a:gd name="T9" fmla="*/ 277 h 385"/>
                  <a:gd name="T10" fmla="*/ 721 w 873"/>
                  <a:gd name="T11" fmla="*/ 268 h 385"/>
                  <a:gd name="T12" fmla="*/ 694 w 873"/>
                  <a:gd name="T13" fmla="*/ 260 h 385"/>
                  <a:gd name="T14" fmla="*/ 667 w 873"/>
                  <a:gd name="T15" fmla="*/ 247 h 385"/>
                  <a:gd name="T16" fmla="*/ 642 w 873"/>
                  <a:gd name="T17" fmla="*/ 233 h 385"/>
                  <a:gd name="T18" fmla="*/ 617 w 873"/>
                  <a:gd name="T19" fmla="*/ 214 h 385"/>
                  <a:gd name="T20" fmla="*/ 596 w 873"/>
                  <a:gd name="T21" fmla="*/ 195 h 385"/>
                  <a:gd name="T22" fmla="*/ 575 w 873"/>
                  <a:gd name="T23" fmla="*/ 172 h 385"/>
                  <a:gd name="T24" fmla="*/ 575 w 873"/>
                  <a:gd name="T25" fmla="*/ 172 h 385"/>
                  <a:gd name="T26" fmla="*/ 554 w 873"/>
                  <a:gd name="T27" fmla="*/ 147 h 385"/>
                  <a:gd name="T28" fmla="*/ 537 w 873"/>
                  <a:gd name="T29" fmla="*/ 118 h 385"/>
                  <a:gd name="T30" fmla="*/ 525 w 873"/>
                  <a:gd name="T31" fmla="*/ 89 h 385"/>
                  <a:gd name="T32" fmla="*/ 515 w 873"/>
                  <a:gd name="T33" fmla="*/ 58 h 385"/>
                  <a:gd name="T34" fmla="*/ 435 w 873"/>
                  <a:gd name="T35" fmla="*/ 147 h 385"/>
                  <a:gd name="T36" fmla="*/ 308 w 873"/>
                  <a:gd name="T37" fmla="*/ 0 h 385"/>
                  <a:gd name="T38" fmla="*/ 308 w 873"/>
                  <a:gd name="T39" fmla="*/ 0 h 385"/>
                  <a:gd name="T40" fmla="*/ 279 w 873"/>
                  <a:gd name="T41" fmla="*/ 12 h 385"/>
                  <a:gd name="T42" fmla="*/ 250 w 873"/>
                  <a:gd name="T43" fmla="*/ 25 h 385"/>
                  <a:gd name="T44" fmla="*/ 223 w 873"/>
                  <a:gd name="T45" fmla="*/ 39 h 385"/>
                  <a:gd name="T46" fmla="*/ 198 w 873"/>
                  <a:gd name="T47" fmla="*/ 58 h 385"/>
                  <a:gd name="T48" fmla="*/ 173 w 873"/>
                  <a:gd name="T49" fmla="*/ 77 h 385"/>
                  <a:gd name="T50" fmla="*/ 150 w 873"/>
                  <a:gd name="T51" fmla="*/ 97 h 385"/>
                  <a:gd name="T52" fmla="*/ 127 w 873"/>
                  <a:gd name="T53" fmla="*/ 120 h 385"/>
                  <a:gd name="T54" fmla="*/ 106 w 873"/>
                  <a:gd name="T55" fmla="*/ 143 h 385"/>
                  <a:gd name="T56" fmla="*/ 87 w 873"/>
                  <a:gd name="T57" fmla="*/ 170 h 385"/>
                  <a:gd name="T58" fmla="*/ 69 w 873"/>
                  <a:gd name="T59" fmla="*/ 197 h 385"/>
                  <a:gd name="T60" fmla="*/ 52 w 873"/>
                  <a:gd name="T61" fmla="*/ 225 h 385"/>
                  <a:gd name="T62" fmla="*/ 40 w 873"/>
                  <a:gd name="T63" fmla="*/ 256 h 385"/>
                  <a:gd name="T64" fmla="*/ 27 w 873"/>
                  <a:gd name="T65" fmla="*/ 285 h 385"/>
                  <a:gd name="T66" fmla="*/ 15 w 873"/>
                  <a:gd name="T67" fmla="*/ 318 h 385"/>
                  <a:gd name="T68" fmla="*/ 6 w 873"/>
                  <a:gd name="T69" fmla="*/ 352 h 385"/>
                  <a:gd name="T70" fmla="*/ 0 w 873"/>
                  <a:gd name="T71" fmla="*/ 385 h 385"/>
                  <a:gd name="T72" fmla="*/ 873 w 873"/>
                  <a:gd name="T73" fmla="*/ 385 h 385"/>
                  <a:gd name="T74" fmla="*/ 873 w 873"/>
                  <a:gd name="T75" fmla="*/ 385 h 385"/>
                  <a:gd name="T76" fmla="*/ 867 w 873"/>
                  <a:gd name="T77" fmla="*/ 358 h 385"/>
                  <a:gd name="T78" fmla="*/ 860 w 873"/>
                  <a:gd name="T79" fmla="*/ 331 h 385"/>
                  <a:gd name="T80" fmla="*/ 852 w 873"/>
                  <a:gd name="T81" fmla="*/ 304 h 385"/>
                  <a:gd name="T82" fmla="*/ 844 w 873"/>
                  <a:gd name="T83" fmla="*/ 279 h 385"/>
                  <a:gd name="T84" fmla="*/ 844 w 873"/>
                  <a:gd name="T85" fmla="*/ 279 h 385"/>
                  <a:gd name="T86" fmla="*/ 823 w 873"/>
                  <a:gd name="T87" fmla="*/ 281 h 385"/>
                  <a:gd name="T88" fmla="*/ 804 w 873"/>
                  <a:gd name="T89" fmla="*/ 281 h 385"/>
                  <a:gd name="T90" fmla="*/ 804 w 873"/>
                  <a:gd name="T91" fmla="*/ 28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3" h="385">
                    <a:moveTo>
                      <a:pt x="804" y="281"/>
                    </a:moveTo>
                    <a:lnTo>
                      <a:pt x="804" y="281"/>
                    </a:lnTo>
                    <a:lnTo>
                      <a:pt x="779" y="279"/>
                    </a:lnTo>
                    <a:lnTo>
                      <a:pt x="779" y="279"/>
                    </a:lnTo>
                    <a:lnTo>
                      <a:pt x="750" y="277"/>
                    </a:lnTo>
                    <a:lnTo>
                      <a:pt x="721" y="268"/>
                    </a:lnTo>
                    <a:lnTo>
                      <a:pt x="694" y="260"/>
                    </a:lnTo>
                    <a:lnTo>
                      <a:pt x="667" y="247"/>
                    </a:lnTo>
                    <a:lnTo>
                      <a:pt x="642" y="233"/>
                    </a:lnTo>
                    <a:lnTo>
                      <a:pt x="617" y="214"/>
                    </a:lnTo>
                    <a:lnTo>
                      <a:pt x="596" y="195"/>
                    </a:lnTo>
                    <a:lnTo>
                      <a:pt x="575" y="172"/>
                    </a:lnTo>
                    <a:lnTo>
                      <a:pt x="575" y="172"/>
                    </a:lnTo>
                    <a:lnTo>
                      <a:pt x="554" y="147"/>
                    </a:lnTo>
                    <a:lnTo>
                      <a:pt x="537" y="118"/>
                    </a:lnTo>
                    <a:lnTo>
                      <a:pt x="525" y="89"/>
                    </a:lnTo>
                    <a:lnTo>
                      <a:pt x="515" y="58"/>
                    </a:lnTo>
                    <a:lnTo>
                      <a:pt x="435" y="147"/>
                    </a:lnTo>
                    <a:lnTo>
                      <a:pt x="308" y="0"/>
                    </a:lnTo>
                    <a:lnTo>
                      <a:pt x="308" y="0"/>
                    </a:lnTo>
                    <a:lnTo>
                      <a:pt x="279" y="12"/>
                    </a:lnTo>
                    <a:lnTo>
                      <a:pt x="250" y="25"/>
                    </a:lnTo>
                    <a:lnTo>
                      <a:pt x="223" y="39"/>
                    </a:lnTo>
                    <a:lnTo>
                      <a:pt x="198" y="58"/>
                    </a:lnTo>
                    <a:lnTo>
                      <a:pt x="173" y="77"/>
                    </a:lnTo>
                    <a:lnTo>
                      <a:pt x="150" y="97"/>
                    </a:lnTo>
                    <a:lnTo>
                      <a:pt x="127" y="120"/>
                    </a:lnTo>
                    <a:lnTo>
                      <a:pt x="106" y="143"/>
                    </a:lnTo>
                    <a:lnTo>
                      <a:pt x="87" y="170"/>
                    </a:lnTo>
                    <a:lnTo>
                      <a:pt x="69" y="197"/>
                    </a:lnTo>
                    <a:lnTo>
                      <a:pt x="52" y="225"/>
                    </a:lnTo>
                    <a:lnTo>
                      <a:pt x="40" y="256"/>
                    </a:lnTo>
                    <a:lnTo>
                      <a:pt x="27" y="285"/>
                    </a:lnTo>
                    <a:lnTo>
                      <a:pt x="15" y="318"/>
                    </a:lnTo>
                    <a:lnTo>
                      <a:pt x="6" y="352"/>
                    </a:lnTo>
                    <a:lnTo>
                      <a:pt x="0" y="385"/>
                    </a:lnTo>
                    <a:lnTo>
                      <a:pt x="873" y="385"/>
                    </a:lnTo>
                    <a:lnTo>
                      <a:pt x="873" y="385"/>
                    </a:lnTo>
                    <a:lnTo>
                      <a:pt x="867" y="358"/>
                    </a:lnTo>
                    <a:lnTo>
                      <a:pt x="860" y="331"/>
                    </a:lnTo>
                    <a:lnTo>
                      <a:pt x="852" y="304"/>
                    </a:lnTo>
                    <a:lnTo>
                      <a:pt x="844" y="279"/>
                    </a:lnTo>
                    <a:lnTo>
                      <a:pt x="844" y="279"/>
                    </a:lnTo>
                    <a:lnTo>
                      <a:pt x="823" y="281"/>
                    </a:lnTo>
                    <a:lnTo>
                      <a:pt x="804" y="281"/>
                    </a:lnTo>
                    <a:lnTo>
                      <a:pt x="804"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88"/>
              <p:cNvSpPr/>
              <p:nvPr/>
            </p:nvSpPr>
            <p:spPr bwMode="auto">
              <a:xfrm>
                <a:off x="682625" y="4324350"/>
                <a:ext cx="668337" cy="677863"/>
              </a:xfrm>
              <a:custGeom>
                <a:avLst/>
                <a:gdLst>
                  <a:gd name="T0" fmla="*/ 283 w 421"/>
                  <a:gd name="T1" fmla="*/ 392 h 427"/>
                  <a:gd name="T2" fmla="*/ 298 w 421"/>
                  <a:gd name="T3" fmla="*/ 323 h 427"/>
                  <a:gd name="T4" fmla="*/ 327 w 421"/>
                  <a:gd name="T5" fmla="*/ 260 h 427"/>
                  <a:gd name="T6" fmla="*/ 369 w 421"/>
                  <a:gd name="T7" fmla="*/ 208 h 427"/>
                  <a:gd name="T8" fmla="*/ 421 w 421"/>
                  <a:gd name="T9" fmla="*/ 165 h 427"/>
                  <a:gd name="T10" fmla="*/ 417 w 421"/>
                  <a:gd name="T11" fmla="*/ 148 h 427"/>
                  <a:gd name="T12" fmla="*/ 402 w 421"/>
                  <a:gd name="T13" fmla="*/ 115 h 427"/>
                  <a:gd name="T14" fmla="*/ 383 w 421"/>
                  <a:gd name="T15" fmla="*/ 85 h 427"/>
                  <a:gd name="T16" fmla="*/ 360 w 421"/>
                  <a:gd name="T17" fmla="*/ 58 h 427"/>
                  <a:gd name="T18" fmla="*/ 333 w 421"/>
                  <a:gd name="T19" fmla="*/ 37 h 427"/>
                  <a:gd name="T20" fmla="*/ 302 w 421"/>
                  <a:gd name="T21" fmla="*/ 19 h 427"/>
                  <a:gd name="T22" fmla="*/ 269 w 421"/>
                  <a:gd name="T23" fmla="*/ 6 h 427"/>
                  <a:gd name="T24" fmla="*/ 231 w 421"/>
                  <a:gd name="T25" fmla="*/ 0 h 427"/>
                  <a:gd name="T26" fmla="*/ 212 w 421"/>
                  <a:gd name="T27" fmla="*/ 0 h 427"/>
                  <a:gd name="T28" fmla="*/ 171 w 421"/>
                  <a:gd name="T29" fmla="*/ 4 h 427"/>
                  <a:gd name="T30" fmla="*/ 129 w 421"/>
                  <a:gd name="T31" fmla="*/ 17 h 427"/>
                  <a:gd name="T32" fmla="*/ 94 w 421"/>
                  <a:gd name="T33" fmla="*/ 35 h 427"/>
                  <a:gd name="T34" fmla="*/ 62 w 421"/>
                  <a:gd name="T35" fmla="*/ 62 h 427"/>
                  <a:gd name="T36" fmla="*/ 35 w 421"/>
                  <a:gd name="T37" fmla="*/ 94 h 427"/>
                  <a:gd name="T38" fmla="*/ 17 w 421"/>
                  <a:gd name="T39" fmla="*/ 131 h 427"/>
                  <a:gd name="T40" fmla="*/ 4 w 421"/>
                  <a:gd name="T41" fmla="*/ 171 h 427"/>
                  <a:gd name="T42" fmla="*/ 0 w 421"/>
                  <a:gd name="T43" fmla="*/ 212 h 427"/>
                  <a:gd name="T44" fmla="*/ 0 w 421"/>
                  <a:gd name="T45" fmla="*/ 235 h 427"/>
                  <a:gd name="T46" fmla="*/ 8 w 421"/>
                  <a:gd name="T47" fmla="*/ 277 h 427"/>
                  <a:gd name="T48" fmla="*/ 25 w 421"/>
                  <a:gd name="T49" fmla="*/ 315 h 427"/>
                  <a:gd name="T50" fmla="*/ 48 w 421"/>
                  <a:gd name="T51" fmla="*/ 350 h 427"/>
                  <a:gd name="T52" fmla="*/ 77 w 421"/>
                  <a:gd name="T53" fmla="*/ 379 h 427"/>
                  <a:gd name="T54" fmla="*/ 110 w 421"/>
                  <a:gd name="T55" fmla="*/ 402 h 427"/>
                  <a:gd name="T56" fmla="*/ 150 w 421"/>
                  <a:gd name="T57" fmla="*/ 417 h 427"/>
                  <a:gd name="T58" fmla="*/ 192 w 421"/>
                  <a:gd name="T59" fmla="*/ 425 h 427"/>
                  <a:gd name="T60" fmla="*/ 212 w 421"/>
                  <a:gd name="T61" fmla="*/ 427 h 427"/>
                  <a:gd name="T62" fmla="*/ 248 w 421"/>
                  <a:gd name="T63" fmla="*/ 423 h 427"/>
                  <a:gd name="T64" fmla="*/ 281 w 421"/>
                  <a:gd name="T65" fmla="*/ 415 h 427"/>
                  <a:gd name="T66" fmla="*/ 283 w 421"/>
                  <a:gd name="T67" fmla="*/ 39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427">
                    <a:moveTo>
                      <a:pt x="283" y="392"/>
                    </a:moveTo>
                    <a:lnTo>
                      <a:pt x="283" y="392"/>
                    </a:lnTo>
                    <a:lnTo>
                      <a:pt x="287" y="356"/>
                    </a:lnTo>
                    <a:lnTo>
                      <a:pt x="298" y="323"/>
                    </a:lnTo>
                    <a:lnTo>
                      <a:pt x="310" y="292"/>
                    </a:lnTo>
                    <a:lnTo>
                      <a:pt x="327" y="260"/>
                    </a:lnTo>
                    <a:lnTo>
                      <a:pt x="346" y="233"/>
                    </a:lnTo>
                    <a:lnTo>
                      <a:pt x="369" y="208"/>
                    </a:lnTo>
                    <a:lnTo>
                      <a:pt x="394" y="185"/>
                    </a:lnTo>
                    <a:lnTo>
                      <a:pt x="421" y="165"/>
                    </a:lnTo>
                    <a:lnTo>
                      <a:pt x="421" y="165"/>
                    </a:lnTo>
                    <a:lnTo>
                      <a:pt x="417" y="148"/>
                    </a:lnTo>
                    <a:lnTo>
                      <a:pt x="410" y="131"/>
                    </a:lnTo>
                    <a:lnTo>
                      <a:pt x="402" y="115"/>
                    </a:lnTo>
                    <a:lnTo>
                      <a:pt x="394" y="100"/>
                    </a:lnTo>
                    <a:lnTo>
                      <a:pt x="383" y="85"/>
                    </a:lnTo>
                    <a:lnTo>
                      <a:pt x="373" y="71"/>
                    </a:lnTo>
                    <a:lnTo>
                      <a:pt x="360" y="58"/>
                    </a:lnTo>
                    <a:lnTo>
                      <a:pt x="348" y="48"/>
                    </a:lnTo>
                    <a:lnTo>
                      <a:pt x="333" y="37"/>
                    </a:lnTo>
                    <a:lnTo>
                      <a:pt x="319" y="27"/>
                    </a:lnTo>
                    <a:lnTo>
                      <a:pt x="302" y="19"/>
                    </a:lnTo>
                    <a:lnTo>
                      <a:pt x="285" y="12"/>
                    </a:lnTo>
                    <a:lnTo>
                      <a:pt x="269" y="6"/>
                    </a:lnTo>
                    <a:lnTo>
                      <a:pt x="250" y="2"/>
                    </a:lnTo>
                    <a:lnTo>
                      <a:pt x="231" y="0"/>
                    </a:lnTo>
                    <a:lnTo>
                      <a:pt x="212" y="0"/>
                    </a:lnTo>
                    <a:lnTo>
                      <a:pt x="212" y="0"/>
                    </a:lnTo>
                    <a:lnTo>
                      <a:pt x="192" y="0"/>
                    </a:lnTo>
                    <a:lnTo>
                      <a:pt x="171" y="4"/>
                    </a:lnTo>
                    <a:lnTo>
                      <a:pt x="150" y="10"/>
                    </a:lnTo>
                    <a:lnTo>
                      <a:pt x="129" y="17"/>
                    </a:lnTo>
                    <a:lnTo>
                      <a:pt x="110" y="25"/>
                    </a:lnTo>
                    <a:lnTo>
                      <a:pt x="94" y="35"/>
                    </a:lnTo>
                    <a:lnTo>
                      <a:pt x="77" y="48"/>
                    </a:lnTo>
                    <a:lnTo>
                      <a:pt x="62" y="62"/>
                    </a:lnTo>
                    <a:lnTo>
                      <a:pt x="48" y="77"/>
                    </a:lnTo>
                    <a:lnTo>
                      <a:pt x="35" y="94"/>
                    </a:lnTo>
                    <a:lnTo>
                      <a:pt x="25" y="112"/>
                    </a:lnTo>
                    <a:lnTo>
                      <a:pt x="17" y="131"/>
                    </a:lnTo>
                    <a:lnTo>
                      <a:pt x="8" y="150"/>
                    </a:lnTo>
                    <a:lnTo>
                      <a:pt x="4" y="171"/>
                    </a:lnTo>
                    <a:lnTo>
                      <a:pt x="0" y="192"/>
                    </a:lnTo>
                    <a:lnTo>
                      <a:pt x="0" y="212"/>
                    </a:lnTo>
                    <a:lnTo>
                      <a:pt x="0" y="212"/>
                    </a:lnTo>
                    <a:lnTo>
                      <a:pt x="0" y="235"/>
                    </a:lnTo>
                    <a:lnTo>
                      <a:pt x="4" y="256"/>
                    </a:lnTo>
                    <a:lnTo>
                      <a:pt x="8" y="277"/>
                    </a:lnTo>
                    <a:lnTo>
                      <a:pt x="17" y="296"/>
                    </a:lnTo>
                    <a:lnTo>
                      <a:pt x="25" y="315"/>
                    </a:lnTo>
                    <a:lnTo>
                      <a:pt x="35" y="333"/>
                    </a:lnTo>
                    <a:lnTo>
                      <a:pt x="48" y="350"/>
                    </a:lnTo>
                    <a:lnTo>
                      <a:pt x="62" y="365"/>
                    </a:lnTo>
                    <a:lnTo>
                      <a:pt x="77" y="379"/>
                    </a:lnTo>
                    <a:lnTo>
                      <a:pt x="94" y="390"/>
                    </a:lnTo>
                    <a:lnTo>
                      <a:pt x="110" y="402"/>
                    </a:lnTo>
                    <a:lnTo>
                      <a:pt x="129" y="410"/>
                    </a:lnTo>
                    <a:lnTo>
                      <a:pt x="150" y="417"/>
                    </a:lnTo>
                    <a:lnTo>
                      <a:pt x="171" y="423"/>
                    </a:lnTo>
                    <a:lnTo>
                      <a:pt x="192" y="425"/>
                    </a:lnTo>
                    <a:lnTo>
                      <a:pt x="212" y="427"/>
                    </a:lnTo>
                    <a:lnTo>
                      <a:pt x="212" y="427"/>
                    </a:lnTo>
                    <a:lnTo>
                      <a:pt x="231" y="427"/>
                    </a:lnTo>
                    <a:lnTo>
                      <a:pt x="248" y="423"/>
                    </a:lnTo>
                    <a:lnTo>
                      <a:pt x="264" y="421"/>
                    </a:lnTo>
                    <a:lnTo>
                      <a:pt x="281" y="415"/>
                    </a:lnTo>
                    <a:lnTo>
                      <a:pt x="281" y="415"/>
                    </a:lnTo>
                    <a:lnTo>
                      <a:pt x="283" y="392"/>
                    </a:lnTo>
                    <a:lnTo>
                      <a:pt x="283" y="3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89"/>
              <p:cNvSpPr>
                <a:spLocks noEditPoints="1"/>
              </p:cNvSpPr>
              <p:nvPr/>
            </p:nvSpPr>
            <p:spPr bwMode="auto">
              <a:xfrm>
                <a:off x="1195388" y="4578350"/>
                <a:ext cx="974725" cy="1052513"/>
              </a:xfrm>
              <a:custGeom>
                <a:avLst/>
                <a:gdLst>
                  <a:gd name="T0" fmla="*/ 491 w 614"/>
                  <a:gd name="T1" fmla="*/ 371 h 663"/>
                  <a:gd name="T2" fmla="*/ 516 w 614"/>
                  <a:gd name="T3" fmla="*/ 282 h 663"/>
                  <a:gd name="T4" fmla="*/ 506 w 614"/>
                  <a:gd name="T5" fmla="*/ 180 h 663"/>
                  <a:gd name="T6" fmla="*/ 456 w 614"/>
                  <a:gd name="T7" fmla="*/ 92 h 663"/>
                  <a:gd name="T8" fmla="*/ 400 w 614"/>
                  <a:gd name="T9" fmla="*/ 42 h 663"/>
                  <a:gd name="T10" fmla="*/ 306 w 614"/>
                  <a:gd name="T11" fmla="*/ 5 h 663"/>
                  <a:gd name="T12" fmla="*/ 229 w 614"/>
                  <a:gd name="T13" fmla="*/ 2 h 663"/>
                  <a:gd name="T14" fmla="*/ 133 w 614"/>
                  <a:gd name="T15" fmla="*/ 32 h 663"/>
                  <a:gd name="T16" fmla="*/ 58 w 614"/>
                  <a:gd name="T17" fmla="*/ 96 h 663"/>
                  <a:gd name="T18" fmla="*/ 12 w 614"/>
                  <a:gd name="T19" fmla="*/ 184 h 663"/>
                  <a:gd name="T20" fmla="*/ 0 w 614"/>
                  <a:gd name="T21" fmla="*/ 261 h 663"/>
                  <a:gd name="T22" fmla="*/ 21 w 614"/>
                  <a:gd name="T23" fmla="*/ 359 h 663"/>
                  <a:gd name="T24" fmla="*/ 60 w 614"/>
                  <a:gd name="T25" fmla="*/ 423 h 663"/>
                  <a:gd name="T26" fmla="*/ 139 w 614"/>
                  <a:gd name="T27" fmla="*/ 488 h 663"/>
                  <a:gd name="T28" fmla="*/ 237 w 614"/>
                  <a:gd name="T29" fmla="*/ 515 h 663"/>
                  <a:gd name="T30" fmla="*/ 325 w 614"/>
                  <a:gd name="T31" fmla="*/ 509 h 663"/>
                  <a:gd name="T32" fmla="*/ 483 w 614"/>
                  <a:gd name="T33" fmla="*/ 646 h 663"/>
                  <a:gd name="T34" fmla="*/ 527 w 614"/>
                  <a:gd name="T35" fmla="*/ 663 h 663"/>
                  <a:gd name="T36" fmla="*/ 585 w 614"/>
                  <a:gd name="T37" fmla="*/ 644 h 663"/>
                  <a:gd name="T38" fmla="*/ 610 w 614"/>
                  <a:gd name="T39" fmla="*/ 607 h 663"/>
                  <a:gd name="T40" fmla="*/ 604 w 614"/>
                  <a:gd name="T41" fmla="*/ 546 h 663"/>
                  <a:gd name="T42" fmla="*/ 452 w 614"/>
                  <a:gd name="T43" fmla="*/ 275 h 663"/>
                  <a:gd name="T44" fmla="*/ 429 w 614"/>
                  <a:gd name="T45" fmla="*/ 348 h 663"/>
                  <a:gd name="T46" fmla="*/ 383 w 614"/>
                  <a:gd name="T47" fmla="*/ 407 h 663"/>
                  <a:gd name="T48" fmla="*/ 319 w 614"/>
                  <a:gd name="T49" fmla="*/ 442 h 663"/>
                  <a:gd name="T50" fmla="*/ 241 w 614"/>
                  <a:gd name="T51" fmla="*/ 450 h 663"/>
                  <a:gd name="T52" fmla="*/ 185 w 614"/>
                  <a:gd name="T53" fmla="*/ 436 h 663"/>
                  <a:gd name="T54" fmla="*/ 125 w 614"/>
                  <a:gd name="T55" fmla="*/ 396 h 663"/>
                  <a:gd name="T56" fmla="*/ 83 w 614"/>
                  <a:gd name="T57" fmla="*/ 334 h 663"/>
                  <a:gd name="T58" fmla="*/ 66 w 614"/>
                  <a:gd name="T59" fmla="*/ 261 h 663"/>
                  <a:gd name="T60" fmla="*/ 75 w 614"/>
                  <a:gd name="T61" fmla="*/ 203 h 663"/>
                  <a:gd name="T62" fmla="*/ 110 w 614"/>
                  <a:gd name="T63" fmla="*/ 136 h 663"/>
                  <a:gd name="T64" fmla="*/ 166 w 614"/>
                  <a:gd name="T65" fmla="*/ 90 h 663"/>
                  <a:gd name="T66" fmla="*/ 237 w 614"/>
                  <a:gd name="T67" fmla="*/ 67 h 663"/>
                  <a:gd name="T68" fmla="*/ 296 w 614"/>
                  <a:gd name="T69" fmla="*/ 69 h 663"/>
                  <a:gd name="T70" fmla="*/ 366 w 614"/>
                  <a:gd name="T71" fmla="*/ 96 h 663"/>
                  <a:gd name="T72" fmla="*/ 419 w 614"/>
                  <a:gd name="T73" fmla="*/ 148 h 663"/>
                  <a:gd name="T74" fmla="*/ 448 w 614"/>
                  <a:gd name="T75" fmla="*/ 217 h 663"/>
                  <a:gd name="T76" fmla="*/ 452 w 614"/>
                  <a:gd name="T77" fmla="*/ 275 h 663"/>
                  <a:gd name="T78" fmla="*/ 260 w 614"/>
                  <a:gd name="T79" fmla="*/ 98 h 663"/>
                  <a:gd name="T80" fmla="*/ 166 w 614"/>
                  <a:gd name="T81" fmla="*/ 132 h 663"/>
                  <a:gd name="T82" fmla="*/ 160 w 614"/>
                  <a:gd name="T83" fmla="*/ 148 h 663"/>
                  <a:gd name="T84" fmla="*/ 173 w 614"/>
                  <a:gd name="T85" fmla="*/ 159 h 663"/>
                  <a:gd name="T86" fmla="*/ 202 w 614"/>
                  <a:gd name="T87" fmla="*/ 144 h 663"/>
                  <a:gd name="T88" fmla="*/ 260 w 614"/>
                  <a:gd name="T89" fmla="*/ 130 h 663"/>
                  <a:gd name="T90" fmla="*/ 316 w 614"/>
                  <a:gd name="T91" fmla="*/ 144 h 663"/>
                  <a:gd name="T92" fmla="*/ 358 w 614"/>
                  <a:gd name="T93" fmla="*/ 175 h 663"/>
                  <a:gd name="T94" fmla="*/ 375 w 614"/>
                  <a:gd name="T95" fmla="*/ 173 h 663"/>
                  <a:gd name="T96" fmla="*/ 375 w 614"/>
                  <a:gd name="T97" fmla="*/ 153 h 663"/>
                  <a:gd name="T98" fmla="*/ 344 w 614"/>
                  <a:gd name="T99" fmla="*/ 123 h 663"/>
                  <a:gd name="T100" fmla="*/ 289 w 614"/>
                  <a:gd name="T101" fmla="*/ 10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 h="663">
                    <a:moveTo>
                      <a:pt x="596" y="532"/>
                    </a:moveTo>
                    <a:lnTo>
                      <a:pt x="477" y="398"/>
                    </a:lnTo>
                    <a:lnTo>
                      <a:pt x="477" y="398"/>
                    </a:lnTo>
                    <a:lnTo>
                      <a:pt x="491" y="371"/>
                    </a:lnTo>
                    <a:lnTo>
                      <a:pt x="504" y="342"/>
                    </a:lnTo>
                    <a:lnTo>
                      <a:pt x="512" y="313"/>
                    </a:lnTo>
                    <a:lnTo>
                      <a:pt x="516" y="282"/>
                    </a:lnTo>
                    <a:lnTo>
                      <a:pt x="516" y="282"/>
                    </a:lnTo>
                    <a:lnTo>
                      <a:pt x="516" y="255"/>
                    </a:lnTo>
                    <a:lnTo>
                      <a:pt x="516" y="230"/>
                    </a:lnTo>
                    <a:lnTo>
                      <a:pt x="512" y="205"/>
                    </a:lnTo>
                    <a:lnTo>
                      <a:pt x="506" y="180"/>
                    </a:lnTo>
                    <a:lnTo>
                      <a:pt x="496" y="157"/>
                    </a:lnTo>
                    <a:lnTo>
                      <a:pt x="485" y="134"/>
                    </a:lnTo>
                    <a:lnTo>
                      <a:pt x="473" y="113"/>
                    </a:lnTo>
                    <a:lnTo>
                      <a:pt x="456" y="92"/>
                    </a:lnTo>
                    <a:lnTo>
                      <a:pt x="456" y="92"/>
                    </a:lnTo>
                    <a:lnTo>
                      <a:pt x="439" y="73"/>
                    </a:lnTo>
                    <a:lnTo>
                      <a:pt x="421" y="57"/>
                    </a:lnTo>
                    <a:lnTo>
                      <a:pt x="400" y="42"/>
                    </a:lnTo>
                    <a:lnTo>
                      <a:pt x="379" y="30"/>
                    </a:lnTo>
                    <a:lnTo>
                      <a:pt x="356" y="19"/>
                    </a:lnTo>
                    <a:lnTo>
                      <a:pt x="331" y="11"/>
                    </a:lnTo>
                    <a:lnTo>
                      <a:pt x="306" y="5"/>
                    </a:lnTo>
                    <a:lnTo>
                      <a:pt x="281" y="0"/>
                    </a:lnTo>
                    <a:lnTo>
                      <a:pt x="281" y="0"/>
                    </a:lnTo>
                    <a:lnTo>
                      <a:pt x="256" y="0"/>
                    </a:lnTo>
                    <a:lnTo>
                      <a:pt x="229" y="2"/>
                    </a:lnTo>
                    <a:lnTo>
                      <a:pt x="204" y="7"/>
                    </a:lnTo>
                    <a:lnTo>
                      <a:pt x="179" y="13"/>
                    </a:lnTo>
                    <a:lnTo>
                      <a:pt x="156" y="21"/>
                    </a:lnTo>
                    <a:lnTo>
                      <a:pt x="133" y="32"/>
                    </a:lnTo>
                    <a:lnTo>
                      <a:pt x="112" y="46"/>
                    </a:lnTo>
                    <a:lnTo>
                      <a:pt x="94" y="61"/>
                    </a:lnTo>
                    <a:lnTo>
                      <a:pt x="75" y="77"/>
                    </a:lnTo>
                    <a:lnTo>
                      <a:pt x="58" y="96"/>
                    </a:lnTo>
                    <a:lnTo>
                      <a:pt x="44" y="115"/>
                    </a:lnTo>
                    <a:lnTo>
                      <a:pt x="31" y="138"/>
                    </a:lnTo>
                    <a:lnTo>
                      <a:pt x="21" y="161"/>
                    </a:lnTo>
                    <a:lnTo>
                      <a:pt x="12" y="184"/>
                    </a:lnTo>
                    <a:lnTo>
                      <a:pt x="6" y="209"/>
                    </a:lnTo>
                    <a:lnTo>
                      <a:pt x="2" y="236"/>
                    </a:lnTo>
                    <a:lnTo>
                      <a:pt x="2" y="236"/>
                    </a:lnTo>
                    <a:lnTo>
                      <a:pt x="0" y="261"/>
                    </a:lnTo>
                    <a:lnTo>
                      <a:pt x="2" y="286"/>
                    </a:lnTo>
                    <a:lnTo>
                      <a:pt x="6" y="311"/>
                    </a:lnTo>
                    <a:lnTo>
                      <a:pt x="12" y="336"/>
                    </a:lnTo>
                    <a:lnTo>
                      <a:pt x="21" y="359"/>
                    </a:lnTo>
                    <a:lnTo>
                      <a:pt x="33" y="382"/>
                    </a:lnTo>
                    <a:lnTo>
                      <a:pt x="46" y="405"/>
                    </a:lnTo>
                    <a:lnTo>
                      <a:pt x="60" y="423"/>
                    </a:lnTo>
                    <a:lnTo>
                      <a:pt x="60" y="423"/>
                    </a:lnTo>
                    <a:lnTo>
                      <a:pt x="79" y="442"/>
                    </a:lnTo>
                    <a:lnTo>
                      <a:pt x="98" y="461"/>
                    </a:lnTo>
                    <a:lnTo>
                      <a:pt x="119" y="475"/>
                    </a:lnTo>
                    <a:lnTo>
                      <a:pt x="139" y="488"/>
                    </a:lnTo>
                    <a:lnTo>
                      <a:pt x="162" y="498"/>
                    </a:lnTo>
                    <a:lnTo>
                      <a:pt x="187" y="507"/>
                    </a:lnTo>
                    <a:lnTo>
                      <a:pt x="210" y="513"/>
                    </a:lnTo>
                    <a:lnTo>
                      <a:pt x="237" y="515"/>
                    </a:lnTo>
                    <a:lnTo>
                      <a:pt x="237" y="515"/>
                    </a:lnTo>
                    <a:lnTo>
                      <a:pt x="266" y="517"/>
                    </a:lnTo>
                    <a:lnTo>
                      <a:pt x="296" y="513"/>
                    </a:lnTo>
                    <a:lnTo>
                      <a:pt x="325" y="509"/>
                    </a:lnTo>
                    <a:lnTo>
                      <a:pt x="352" y="498"/>
                    </a:lnTo>
                    <a:lnTo>
                      <a:pt x="473" y="636"/>
                    </a:lnTo>
                    <a:lnTo>
                      <a:pt x="473" y="636"/>
                    </a:lnTo>
                    <a:lnTo>
                      <a:pt x="483" y="646"/>
                    </a:lnTo>
                    <a:lnTo>
                      <a:pt x="498" y="655"/>
                    </a:lnTo>
                    <a:lnTo>
                      <a:pt x="512" y="661"/>
                    </a:lnTo>
                    <a:lnTo>
                      <a:pt x="527" y="663"/>
                    </a:lnTo>
                    <a:lnTo>
                      <a:pt x="527" y="663"/>
                    </a:lnTo>
                    <a:lnTo>
                      <a:pt x="544" y="663"/>
                    </a:lnTo>
                    <a:lnTo>
                      <a:pt x="558" y="661"/>
                    </a:lnTo>
                    <a:lnTo>
                      <a:pt x="573" y="655"/>
                    </a:lnTo>
                    <a:lnTo>
                      <a:pt x="585" y="644"/>
                    </a:lnTo>
                    <a:lnTo>
                      <a:pt x="585" y="644"/>
                    </a:lnTo>
                    <a:lnTo>
                      <a:pt x="598" y="634"/>
                    </a:lnTo>
                    <a:lnTo>
                      <a:pt x="606" y="619"/>
                    </a:lnTo>
                    <a:lnTo>
                      <a:pt x="610" y="607"/>
                    </a:lnTo>
                    <a:lnTo>
                      <a:pt x="614" y="590"/>
                    </a:lnTo>
                    <a:lnTo>
                      <a:pt x="614" y="575"/>
                    </a:lnTo>
                    <a:lnTo>
                      <a:pt x="610" y="561"/>
                    </a:lnTo>
                    <a:lnTo>
                      <a:pt x="604" y="546"/>
                    </a:lnTo>
                    <a:lnTo>
                      <a:pt x="596" y="532"/>
                    </a:lnTo>
                    <a:lnTo>
                      <a:pt x="596" y="532"/>
                    </a:lnTo>
                    <a:close/>
                    <a:moveTo>
                      <a:pt x="452" y="275"/>
                    </a:moveTo>
                    <a:lnTo>
                      <a:pt x="452" y="275"/>
                    </a:lnTo>
                    <a:lnTo>
                      <a:pt x="448" y="294"/>
                    </a:lnTo>
                    <a:lnTo>
                      <a:pt x="444" y="313"/>
                    </a:lnTo>
                    <a:lnTo>
                      <a:pt x="437" y="332"/>
                    </a:lnTo>
                    <a:lnTo>
                      <a:pt x="429" y="348"/>
                    </a:lnTo>
                    <a:lnTo>
                      <a:pt x="421" y="365"/>
                    </a:lnTo>
                    <a:lnTo>
                      <a:pt x="408" y="380"/>
                    </a:lnTo>
                    <a:lnTo>
                      <a:pt x="396" y="392"/>
                    </a:lnTo>
                    <a:lnTo>
                      <a:pt x="383" y="407"/>
                    </a:lnTo>
                    <a:lnTo>
                      <a:pt x="369" y="417"/>
                    </a:lnTo>
                    <a:lnTo>
                      <a:pt x="352" y="428"/>
                    </a:lnTo>
                    <a:lnTo>
                      <a:pt x="335" y="436"/>
                    </a:lnTo>
                    <a:lnTo>
                      <a:pt x="319" y="442"/>
                    </a:lnTo>
                    <a:lnTo>
                      <a:pt x="300" y="446"/>
                    </a:lnTo>
                    <a:lnTo>
                      <a:pt x="281" y="450"/>
                    </a:lnTo>
                    <a:lnTo>
                      <a:pt x="262" y="450"/>
                    </a:lnTo>
                    <a:lnTo>
                      <a:pt x="241" y="450"/>
                    </a:lnTo>
                    <a:lnTo>
                      <a:pt x="241" y="450"/>
                    </a:lnTo>
                    <a:lnTo>
                      <a:pt x="223" y="448"/>
                    </a:lnTo>
                    <a:lnTo>
                      <a:pt x="204" y="442"/>
                    </a:lnTo>
                    <a:lnTo>
                      <a:pt x="185" y="436"/>
                    </a:lnTo>
                    <a:lnTo>
                      <a:pt x="169" y="428"/>
                    </a:lnTo>
                    <a:lnTo>
                      <a:pt x="152" y="419"/>
                    </a:lnTo>
                    <a:lnTo>
                      <a:pt x="137" y="409"/>
                    </a:lnTo>
                    <a:lnTo>
                      <a:pt x="125" y="396"/>
                    </a:lnTo>
                    <a:lnTo>
                      <a:pt x="112" y="382"/>
                    </a:lnTo>
                    <a:lnTo>
                      <a:pt x="100" y="367"/>
                    </a:lnTo>
                    <a:lnTo>
                      <a:pt x="91" y="350"/>
                    </a:lnTo>
                    <a:lnTo>
                      <a:pt x="83" y="334"/>
                    </a:lnTo>
                    <a:lnTo>
                      <a:pt x="75" y="317"/>
                    </a:lnTo>
                    <a:lnTo>
                      <a:pt x="71" y="298"/>
                    </a:lnTo>
                    <a:lnTo>
                      <a:pt x="69" y="280"/>
                    </a:lnTo>
                    <a:lnTo>
                      <a:pt x="66" y="261"/>
                    </a:lnTo>
                    <a:lnTo>
                      <a:pt x="66" y="242"/>
                    </a:lnTo>
                    <a:lnTo>
                      <a:pt x="66" y="242"/>
                    </a:lnTo>
                    <a:lnTo>
                      <a:pt x="71" y="221"/>
                    </a:lnTo>
                    <a:lnTo>
                      <a:pt x="75" y="203"/>
                    </a:lnTo>
                    <a:lnTo>
                      <a:pt x="81" y="186"/>
                    </a:lnTo>
                    <a:lnTo>
                      <a:pt x="89" y="167"/>
                    </a:lnTo>
                    <a:lnTo>
                      <a:pt x="98" y="153"/>
                    </a:lnTo>
                    <a:lnTo>
                      <a:pt x="110" y="136"/>
                    </a:lnTo>
                    <a:lnTo>
                      <a:pt x="121" y="123"/>
                    </a:lnTo>
                    <a:lnTo>
                      <a:pt x="135" y="111"/>
                    </a:lnTo>
                    <a:lnTo>
                      <a:pt x="150" y="98"/>
                    </a:lnTo>
                    <a:lnTo>
                      <a:pt x="166" y="90"/>
                    </a:lnTo>
                    <a:lnTo>
                      <a:pt x="183" y="82"/>
                    </a:lnTo>
                    <a:lnTo>
                      <a:pt x="200" y="75"/>
                    </a:lnTo>
                    <a:lnTo>
                      <a:pt x="219" y="69"/>
                    </a:lnTo>
                    <a:lnTo>
                      <a:pt x="237" y="67"/>
                    </a:lnTo>
                    <a:lnTo>
                      <a:pt x="256" y="65"/>
                    </a:lnTo>
                    <a:lnTo>
                      <a:pt x="277" y="65"/>
                    </a:lnTo>
                    <a:lnTo>
                      <a:pt x="277" y="65"/>
                    </a:lnTo>
                    <a:lnTo>
                      <a:pt x="296" y="69"/>
                    </a:lnTo>
                    <a:lnTo>
                      <a:pt x="314" y="73"/>
                    </a:lnTo>
                    <a:lnTo>
                      <a:pt x="333" y="80"/>
                    </a:lnTo>
                    <a:lnTo>
                      <a:pt x="350" y="88"/>
                    </a:lnTo>
                    <a:lnTo>
                      <a:pt x="366" y="96"/>
                    </a:lnTo>
                    <a:lnTo>
                      <a:pt x="381" y="109"/>
                    </a:lnTo>
                    <a:lnTo>
                      <a:pt x="394" y="121"/>
                    </a:lnTo>
                    <a:lnTo>
                      <a:pt x="406" y="134"/>
                    </a:lnTo>
                    <a:lnTo>
                      <a:pt x="419" y="148"/>
                    </a:lnTo>
                    <a:lnTo>
                      <a:pt x="427" y="165"/>
                    </a:lnTo>
                    <a:lnTo>
                      <a:pt x="435" y="182"/>
                    </a:lnTo>
                    <a:lnTo>
                      <a:pt x="444" y="198"/>
                    </a:lnTo>
                    <a:lnTo>
                      <a:pt x="448" y="217"/>
                    </a:lnTo>
                    <a:lnTo>
                      <a:pt x="450" y="236"/>
                    </a:lnTo>
                    <a:lnTo>
                      <a:pt x="452" y="255"/>
                    </a:lnTo>
                    <a:lnTo>
                      <a:pt x="452" y="275"/>
                    </a:lnTo>
                    <a:lnTo>
                      <a:pt x="452" y="275"/>
                    </a:lnTo>
                    <a:close/>
                    <a:moveTo>
                      <a:pt x="273" y="100"/>
                    </a:moveTo>
                    <a:lnTo>
                      <a:pt x="273" y="100"/>
                    </a:lnTo>
                    <a:lnTo>
                      <a:pt x="260" y="98"/>
                    </a:lnTo>
                    <a:lnTo>
                      <a:pt x="260" y="98"/>
                    </a:lnTo>
                    <a:lnTo>
                      <a:pt x="233" y="100"/>
                    </a:lnTo>
                    <a:lnTo>
                      <a:pt x="210" y="107"/>
                    </a:lnTo>
                    <a:lnTo>
                      <a:pt x="187" y="117"/>
                    </a:lnTo>
                    <a:lnTo>
                      <a:pt x="166" y="132"/>
                    </a:lnTo>
                    <a:lnTo>
                      <a:pt x="166" y="132"/>
                    </a:lnTo>
                    <a:lnTo>
                      <a:pt x="162" y="136"/>
                    </a:lnTo>
                    <a:lnTo>
                      <a:pt x="160" y="142"/>
                    </a:lnTo>
                    <a:lnTo>
                      <a:pt x="160" y="148"/>
                    </a:lnTo>
                    <a:lnTo>
                      <a:pt x="162" y="153"/>
                    </a:lnTo>
                    <a:lnTo>
                      <a:pt x="162" y="153"/>
                    </a:lnTo>
                    <a:lnTo>
                      <a:pt x="169" y="157"/>
                    </a:lnTo>
                    <a:lnTo>
                      <a:pt x="173" y="159"/>
                    </a:lnTo>
                    <a:lnTo>
                      <a:pt x="179" y="159"/>
                    </a:lnTo>
                    <a:lnTo>
                      <a:pt x="185" y="155"/>
                    </a:lnTo>
                    <a:lnTo>
                      <a:pt x="185" y="155"/>
                    </a:lnTo>
                    <a:lnTo>
                      <a:pt x="202" y="144"/>
                    </a:lnTo>
                    <a:lnTo>
                      <a:pt x="219" y="136"/>
                    </a:lnTo>
                    <a:lnTo>
                      <a:pt x="239" y="132"/>
                    </a:lnTo>
                    <a:lnTo>
                      <a:pt x="260" y="130"/>
                    </a:lnTo>
                    <a:lnTo>
                      <a:pt x="260" y="130"/>
                    </a:lnTo>
                    <a:lnTo>
                      <a:pt x="271" y="130"/>
                    </a:lnTo>
                    <a:lnTo>
                      <a:pt x="271" y="130"/>
                    </a:lnTo>
                    <a:lnTo>
                      <a:pt x="294" y="136"/>
                    </a:lnTo>
                    <a:lnTo>
                      <a:pt x="316" y="144"/>
                    </a:lnTo>
                    <a:lnTo>
                      <a:pt x="335" y="157"/>
                    </a:lnTo>
                    <a:lnTo>
                      <a:pt x="352" y="171"/>
                    </a:lnTo>
                    <a:lnTo>
                      <a:pt x="352" y="171"/>
                    </a:lnTo>
                    <a:lnTo>
                      <a:pt x="358" y="175"/>
                    </a:lnTo>
                    <a:lnTo>
                      <a:pt x="364" y="178"/>
                    </a:lnTo>
                    <a:lnTo>
                      <a:pt x="371" y="175"/>
                    </a:lnTo>
                    <a:lnTo>
                      <a:pt x="375" y="173"/>
                    </a:lnTo>
                    <a:lnTo>
                      <a:pt x="375" y="173"/>
                    </a:lnTo>
                    <a:lnTo>
                      <a:pt x="377" y="169"/>
                    </a:lnTo>
                    <a:lnTo>
                      <a:pt x="379" y="163"/>
                    </a:lnTo>
                    <a:lnTo>
                      <a:pt x="379" y="157"/>
                    </a:lnTo>
                    <a:lnTo>
                      <a:pt x="375" y="153"/>
                    </a:lnTo>
                    <a:lnTo>
                      <a:pt x="375" y="153"/>
                    </a:lnTo>
                    <a:lnTo>
                      <a:pt x="366" y="142"/>
                    </a:lnTo>
                    <a:lnTo>
                      <a:pt x="354" y="132"/>
                    </a:lnTo>
                    <a:lnTo>
                      <a:pt x="344" y="123"/>
                    </a:lnTo>
                    <a:lnTo>
                      <a:pt x="331" y="117"/>
                    </a:lnTo>
                    <a:lnTo>
                      <a:pt x="316" y="111"/>
                    </a:lnTo>
                    <a:lnTo>
                      <a:pt x="304" y="105"/>
                    </a:lnTo>
                    <a:lnTo>
                      <a:pt x="289" y="102"/>
                    </a:lnTo>
                    <a:lnTo>
                      <a:pt x="273" y="100"/>
                    </a:lnTo>
                    <a:lnTo>
                      <a:pt x="273"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TextBox 99"/>
            <p:cNvSpPr txBox="1"/>
            <p:nvPr/>
          </p:nvSpPr>
          <p:spPr>
            <a:xfrm>
              <a:off x="10307615" y="4134125"/>
              <a:ext cx="631091" cy="333725"/>
            </a:xfrm>
            <a:prstGeom prst="rect">
              <a:avLst/>
            </a:prstGeom>
            <a:noFill/>
          </p:spPr>
          <p:txBody>
            <a:bodyPr wrap="none" rtlCol="0">
              <a:spAutoFit/>
            </a:bodyPr>
            <a:lstStyle/>
            <a:p>
              <a:r>
                <a:rPr lang="vi-VN" sz="1685" dirty="0">
                  <a:latin typeface="Arial" panose="020B0604020202020204" pitchFamily="34" charset="0"/>
                  <a:ea typeface="微软雅黑" panose="020B0503020204020204" pitchFamily="34" charset="-122"/>
                  <a:sym typeface="Arial" panose="020B0604020202020204" pitchFamily="34" charset="0"/>
                </a:rPr>
                <a:t>2015</a:t>
              </a:r>
              <a:endParaRPr lang="en-US" sz="168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文本框 5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56" name="文本框 55"/>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right)">
                                      <p:cBhvr>
                                        <p:cTn id="25" dur="500"/>
                                        <p:tgtEl>
                                          <p:spTgt spid="27"/>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par>
                          <p:cTn id="31" fill="hold">
                            <p:stCondLst>
                              <p:cond delay="30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p:tgtEl>
                                          <p:spTgt spid="28"/>
                                        </p:tgtEl>
                                        <p:attrNameLst>
                                          <p:attrName>ppt_x</p:attrName>
                                        </p:attrNameLst>
                                      </p:cBhvr>
                                      <p:tavLst>
                                        <p:tav tm="0">
                                          <p:val>
                                            <p:strVal val="#ppt_x-#ppt_w*1.125000"/>
                                          </p:val>
                                        </p:tav>
                                        <p:tav tm="100000">
                                          <p:val>
                                            <p:strVal val="#ppt_x"/>
                                          </p:val>
                                        </p:tav>
                                      </p:tavLst>
                                    </p:anim>
                                    <p:animEffect transition="in" filter="wipe(right)">
                                      <p:cBhvr>
                                        <p:cTn id="42" dur="500"/>
                                        <p:tgtEl>
                                          <p:spTgt spid="28"/>
                                        </p:tgtEl>
                                      </p:cBhvr>
                                    </p:animEffect>
                                  </p:childTnLst>
                                </p:cTn>
                              </p:par>
                            </p:childTnLst>
                          </p:cTn>
                        </p:par>
                        <p:par>
                          <p:cTn id="43" fill="hold">
                            <p:stCondLst>
                              <p:cond delay="4500"/>
                            </p:stCondLst>
                            <p:childTnLst>
                              <p:par>
                                <p:cTn id="44" presetID="1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ppt_y</p:attrName>
                                        </p:attrNameLst>
                                      </p:cBhvr>
                                      <p:tavLst>
                                        <p:tav tm="0">
                                          <p:val>
                                            <p:strVal val="#ppt_y+#ppt_h*1.125000"/>
                                          </p:val>
                                        </p:tav>
                                        <p:tav tm="100000">
                                          <p:val>
                                            <p:strVal val="#ppt_y"/>
                                          </p:val>
                                        </p:tav>
                                      </p:tavLst>
                                    </p:anim>
                                    <p:animEffect transition="in" filter="wipe(up)">
                                      <p:cBhvr>
                                        <p:cTn id="47" dur="500"/>
                                        <p:tgtEl>
                                          <p:spTgt spid="5"/>
                                        </p:tgtEl>
                                      </p:cBhvr>
                                    </p:animEffect>
                                  </p:childTnLst>
                                </p:cTn>
                              </p:par>
                            </p:childTnLst>
                          </p:cTn>
                        </p:par>
                        <p:par>
                          <p:cTn id="48" fill="hold">
                            <p:stCondLst>
                              <p:cond delay="5000"/>
                            </p:stCondLst>
                            <p:childTnLst>
                              <p:par>
                                <p:cTn id="49" presetID="37"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950083"/>
            <a:ext cx="12858750" cy="2610458"/>
          </a:xfrm>
          <a:prstGeom prst="rect">
            <a:avLst/>
          </a:prstGeom>
          <a:solidFill>
            <a:srgbClr val="FF89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1714500" y="3724939"/>
            <a:ext cx="9429750" cy="135421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感谢</a:t>
            </a:r>
            <a:r>
              <a:rPr lang="zh-CN" altLang="en-US" sz="880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聆听</a:t>
            </a:r>
            <a:r>
              <a:rPr lang="en-US" altLang="zh-CN" sz="880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a:t>
            </a:r>
            <a:r>
              <a:rPr lang="zh-CN" altLang="en-US" sz="880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批评</a:t>
            </a:r>
            <a:r>
              <a:rPr lang="zh-CN" altLang="en-US" sz="880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指导</a:t>
            </a:r>
            <a:endParaRPr lang="zh-CN" altLang="en-US" sz="8800"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8" name="矩形 259"/>
          <p:cNvSpPr>
            <a:spLocks noChangeArrowheads="1"/>
          </p:cNvSpPr>
          <p:nvPr/>
        </p:nvSpPr>
        <p:spPr bwMode="auto">
          <a:xfrm>
            <a:off x="2536866" y="3328293"/>
            <a:ext cx="7785019" cy="49244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CONSTRUCTION MATERIALS PPT</a:t>
            </a:r>
            <a:endParaRPr lang="zh-CN" altLang="en-US"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2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p:stCondLst>
                              <p:cond delay="27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36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161" y="2395369"/>
            <a:ext cx="2727160" cy="2441914"/>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73" tIns="64286" rIns="128573" bIns="64286" numCol="1" anchor="t" anchorCtr="0" compatLnSpc="1"/>
            <a:lstStyle/>
            <a:p>
              <a:endParaRPr lang="zh-CN" altLang="en-US"/>
            </a:p>
          </p:txBody>
        </p:sp>
      </p:grpSp>
      <p:sp>
        <p:nvSpPr>
          <p:cNvPr id="21" name="矩形 20"/>
          <p:cNvSpPr/>
          <p:nvPr/>
        </p:nvSpPr>
        <p:spPr>
          <a:xfrm>
            <a:off x="6232233" y="3103092"/>
            <a:ext cx="3371169" cy="677108"/>
          </a:xfrm>
          <a:prstGeom prst="rect">
            <a:avLst/>
          </a:prstGeom>
        </p:spPr>
        <p:txBody>
          <a:bodyPr wrap="square" lIns="0" tIns="0" rIns="0" bIns="0">
            <a:spAutoFit/>
          </a:bodyPr>
          <a:lstStyle/>
          <a:p>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2" name="TextBox 11"/>
          <p:cNvSpPr txBox="1"/>
          <p:nvPr/>
        </p:nvSpPr>
        <p:spPr>
          <a:xfrm>
            <a:off x="6136988"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591"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88"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591"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20137" y="2687703"/>
            <a:ext cx="1713208"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01</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6449466" y="2305572"/>
            <a:ext cx="0" cy="407285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45229" y="2479681"/>
            <a:ext cx="1804130" cy="421934"/>
          </a:xfrm>
          <a:prstGeom prst="rect">
            <a:avLst/>
          </a:prstGeom>
          <a:noFill/>
        </p:spPr>
        <p:txBody>
          <a:bodyPr wrap="none" lIns="96416" tIns="48208" rIns="96416" bIns="48208"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Demographic</a:t>
            </a:r>
          </a:p>
        </p:txBody>
      </p:sp>
      <p:sp>
        <p:nvSpPr>
          <p:cNvPr id="47" name="TextBox 46"/>
          <p:cNvSpPr txBox="1"/>
          <p:nvPr/>
        </p:nvSpPr>
        <p:spPr>
          <a:xfrm>
            <a:off x="1443023" y="2905104"/>
            <a:ext cx="4879648"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cxnSp>
        <p:nvCxnSpPr>
          <p:cNvPr id="49" name="Straight Connector 48"/>
          <p:cNvCxnSpPr/>
          <p:nvPr/>
        </p:nvCxnSpPr>
        <p:spPr>
          <a:xfrm>
            <a:off x="1569589" y="3777515"/>
            <a:ext cx="473844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492107" y="3830468"/>
            <a:ext cx="4890836" cy="715805"/>
            <a:chOff x="2825788" y="7264098"/>
            <a:chExt cx="9274984" cy="1357452"/>
          </a:xfrm>
        </p:grpSpPr>
        <p:sp>
          <p:nvSpPr>
            <p:cNvPr id="50" name="TextBox 49"/>
            <p:cNvSpPr txBox="1"/>
            <p:nvPr/>
          </p:nvSpPr>
          <p:spPr>
            <a:xfrm>
              <a:off x="2825788" y="7264098"/>
              <a:ext cx="2833829" cy="790626"/>
            </a:xfrm>
            <a:prstGeom prst="rect">
              <a:avLst/>
            </a:prstGeom>
            <a:noFill/>
          </p:spPr>
          <p:txBody>
            <a:bodyPr wrap="none"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Age Group</a:t>
              </a:r>
            </a:p>
          </p:txBody>
        </p:sp>
        <p:sp>
          <p:nvSpPr>
            <p:cNvPr id="51" name="TextBox 50"/>
            <p:cNvSpPr txBox="1"/>
            <p:nvPr/>
          </p:nvSpPr>
          <p:spPr>
            <a:xfrm>
              <a:off x="2847007" y="8015753"/>
              <a:ext cx="9253765" cy="605797"/>
            </a:xfrm>
            <a:prstGeom prst="rect">
              <a:avLst/>
            </a:prstGeom>
            <a:noFill/>
          </p:spPr>
          <p:txBody>
            <a:bodyPr wrap="square" rtlCol="0">
              <a:spAutoFit/>
            </a:bodyPr>
            <a:lstStyle/>
            <a:p>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statistical methodologies.</a:t>
              </a:r>
            </a:p>
          </p:txBody>
        </p:sp>
      </p:grpSp>
      <p:sp>
        <p:nvSpPr>
          <p:cNvPr id="162" name="TextBox 161"/>
          <p:cNvSpPr txBox="1"/>
          <p:nvPr/>
        </p:nvSpPr>
        <p:spPr>
          <a:xfrm>
            <a:off x="762879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2012</a:t>
            </a:r>
          </a:p>
        </p:txBody>
      </p:sp>
      <p:sp>
        <p:nvSpPr>
          <p:cNvPr id="163" name="TextBox 162"/>
          <p:cNvSpPr txBox="1"/>
          <p:nvPr/>
        </p:nvSpPr>
        <p:spPr>
          <a:xfrm>
            <a:off x="851520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2013</a:t>
            </a:r>
          </a:p>
        </p:txBody>
      </p:sp>
      <p:sp>
        <p:nvSpPr>
          <p:cNvPr id="164" name="TextBox 163"/>
          <p:cNvSpPr txBox="1"/>
          <p:nvPr/>
        </p:nvSpPr>
        <p:spPr>
          <a:xfrm>
            <a:off x="9321725"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2014</a:t>
            </a:r>
          </a:p>
        </p:txBody>
      </p:sp>
      <p:sp>
        <p:nvSpPr>
          <p:cNvPr id="165" name="TextBox 164"/>
          <p:cNvSpPr txBox="1"/>
          <p:nvPr/>
        </p:nvSpPr>
        <p:spPr>
          <a:xfrm>
            <a:off x="10157827" y="5918702"/>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2015</a:t>
            </a:r>
          </a:p>
        </p:txBody>
      </p:sp>
      <p:grpSp>
        <p:nvGrpSpPr>
          <p:cNvPr id="211" name="Group 211"/>
          <p:cNvGrpSpPr/>
          <p:nvPr/>
        </p:nvGrpSpPr>
        <p:grpSpPr>
          <a:xfrm>
            <a:off x="7604601" y="3266831"/>
            <a:ext cx="672711" cy="2606667"/>
            <a:chOff x="-1" y="0"/>
            <a:chExt cx="1816102" cy="7035333"/>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506672" y="0"/>
              <a:ext cx="863601"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chemeClr val="accent1">
                  <a:alpha val="0"/>
                </a:scheme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221"/>
          <p:cNvGrpSpPr/>
          <p:nvPr/>
        </p:nvGrpSpPr>
        <p:grpSpPr>
          <a:xfrm>
            <a:off x="8468218" y="3265953"/>
            <a:ext cx="672711" cy="2606840"/>
            <a:chOff x="-1" y="0"/>
            <a:chExt cx="1816102" cy="7035801"/>
          </a:xfrm>
        </p:grpSpPr>
        <p:sp>
          <p:nvSpPr>
            <p:cNvPr id="216" name="Shape 21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9305576" y="3265953"/>
            <a:ext cx="672710" cy="2606840"/>
            <a:chOff x="18309669" y="3867220"/>
            <a:chExt cx="1815630" cy="7035803"/>
          </a:xfrm>
        </p:grpSpPr>
        <p:sp>
          <p:nvSpPr>
            <p:cNvPr id="226" name="Shape 226"/>
            <p:cNvSpPr/>
            <p:nvPr/>
          </p:nvSpPr>
          <p:spPr>
            <a:xfrm>
              <a:off x="18817538" y="3867220"/>
              <a:ext cx="863376" cy="6324602"/>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Shape 227"/>
            <p:cNvSpPr/>
            <p:nvPr/>
          </p:nvSpPr>
          <p:spPr>
            <a:xfrm>
              <a:off x="18309669"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8" name="Shape 228"/>
            <p:cNvSpPr/>
            <p:nvPr/>
          </p:nvSpPr>
          <p:spPr>
            <a:xfrm>
              <a:off x="18902306" y="5795893"/>
              <a:ext cx="681677" cy="468392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9" name="Shape 229"/>
            <p:cNvSpPr/>
            <p:nvPr/>
          </p:nvSpPr>
          <p:spPr>
            <a:xfrm>
              <a:off x="18404160" y="9194030"/>
              <a:ext cx="161242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10138231" y="3265953"/>
            <a:ext cx="672710" cy="2606840"/>
            <a:chOff x="20556984" y="3867220"/>
            <a:chExt cx="1815630" cy="7035803"/>
          </a:xfrm>
        </p:grpSpPr>
        <p:sp>
          <p:nvSpPr>
            <p:cNvPr id="236" name="Shape 236"/>
            <p:cNvSpPr/>
            <p:nvPr/>
          </p:nvSpPr>
          <p:spPr>
            <a:xfrm>
              <a:off x="21064853" y="3867220"/>
              <a:ext cx="863376" cy="6324602"/>
            </a:xfrm>
            <a:prstGeom prst="roundRect">
              <a:avLst>
                <a:gd name="adj" fmla="val 50000"/>
              </a:avLst>
            </a:pr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Shape 237"/>
            <p:cNvSpPr/>
            <p:nvPr/>
          </p:nvSpPr>
          <p:spPr>
            <a:xfrm>
              <a:off x="20556984"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Shape 238"/>
            <p:cNvSpPr/>
            <p:nvPr/>
          </p:nvSpPr>
          <p:spPr>
            <a:xfrm>
              <a:off x="21147770" y="4688609"/>
              <a:ext cx="685623" cy="5791203"/>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Shape 239"/>
            <p:cNvSpPr/>
            <p:nvPr/>
          </p:nvSpPr>
          <p:spPr>
            <a:xfrm>
              <a:off x="20651600" y="9194030"/>
              <a:ext cx="1612429"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6" name="Freeform 13"/>
          <p:cNvSpPr>
            <a:spLocks noEditPoints="1"/>
          </p:cNvSpPr>
          <p:nvPr/>
        </p:nvSpPr>
        <p:spPr bwMode="auto">
          <a:xfrm>
            <a:off x="7749255" y="540904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3"/>
          <p:cNvSpPr>
            <a:spLocks noEditPoints="1"/>
          </p:cNvSpPr>
          <p:nvPr/>
        </p:nvSpPr>
        <p:spPr bwMode="auto">
          <a:xfrm>
            <a:off x="8628983"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3"/>
          <p:cNvSpPr>
            <a:spLocks noEditPoints="1"/>
          </p:cNvSpPr>
          <p:nvPr/>
        </p:nvSpPr>
        <p:spPr bwMode="auto">
          <a:xfrm>
            <a:off x="9461966"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3"/>
          <p:cNvSpPr>
            <a:spLocks noEditPoints="1"/>
          </p:cNvSpPr>
          <p:nvPr/>
        </p:nvSpPr>
        <p:spPr bwMode="auto">
          <a:xfrm>
            <a:off x="10298995" y="5408720"/>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86" name="Straight Connector 185"/>
          <p:cNvCxnSpPr/>
          <p:nvPr/>
        </p:nvCxnSpPr>
        <p:spPr>
          <a:xfrm flipV="1">
            <a:off x="7944926" y="2631497"/>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674613" y="2130918"/>
            <a:ext cx="656380" cy="374356"/>
          </a:xfrm>
          <a:prstGeom prst="rect">
            <a:avLst/>
          </a:prstGeom>
          <a:noFill/>
        </p:spPr>
        <p:txBody>
          <a:bodyPr wrap="none" lIns="96416" tIns="48208" rIns="96416" bIns="48208" rtlCol="0">
            <a:spAutoFit/>
          </a:bodyPr>
          <a:lstStyle/>
          <a:p>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50%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88" name="Straight Connector 187"/>
          <p:cNvCxnSpPr/>
          <p:nvPr/>
        </p:nvCxnSpPr>
        <p:spPr>
          <a:xfrm flipV="1">
            <a:off x="8805364" y="2638154"/>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8535051" y="2137575"/>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6</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90" name="Straight Connector 189"/>
          <p:cNvCxnSpPr/>
          <p:nvPr/>
        </p:nvCxnSpPr>
        <p:spPr>
          <a:xfrm flipV="1">
            <a:off x="9642476"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9372163"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7</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92" name="Straight Connector 191"/>
          <p:cNvCxnSpPr/>
          <p:nvPr/>
        </p:nvCxnSpPr>
        <p:spPr>
          <a:xfrm flipV="1">
            <a:off x="10479491"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10204072"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8</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grpSp>
        <p:nvGrpSpPr>
          <p:cNvPr id="10" name="Group 9"/>
          <p:cNvGrpSpPr/>
          <p:nvPr/>
        </p:nvGrpSpPr>
        <p:grpSpPr>
          <a:xfrm>
            <a:off x="1557022" y="4857251"/>
            <a:ext cx="3961054" cy="389342"/>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1556195" y="5355752"/>
            <a:ext cx="3985725" cy="388512"/>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0" name="矩形 219"/>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矩形 221"/>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文本框 222"/>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224" name="文本框 223"/>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fade">
                                      <p:cBhvr>
                                        <p:cTn id="34" dur="500"/>
                                        <p:tgtEl>
                                          <p:spTgt spid="211"/>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 calcmode="lin" valueType="num">
                                      <p:cBhvr>
                                        <p:cTn id="38" dur="500" fill="hold"/>
                                        <p:tgtEl>
                                          <p:spTgt spid="166"/>
                                        </p:tgtEl>
                                        <p:attrNameLst>
                                          <p:attrName>ppt_w</p:attrName>
                                        </p:attrNameLst>
                                      </p:cBhvr>
                                      <p:tavLst>
                                        <p:tav tm="0">
                                          <p:val>
                                            <p:fltVal val="0"/>
                                          </p:val>
                                        </p:tav>
                                        <p:tav tm="100000">
                                          <p:val>
                                            <p:strVal val="#ppt_w"/>
                                          </p:val>
                                        </p:tav>
                                      </p:tavLst>
                                    </p:anim>
                                    <p:anim calcmode="lin" valueType="num">
                                      <p:cBhvr>
                                        <p:cTn id="39" dur="500" fill="hold"/>
                                        <p:tgtEl>
                                          <p:spTgt spid="166"/>
                                        </p:tgtEl>
                                        <p:attrNameLst>
                                          <p:attrName>ppt_h</p:attrName>
                                        </p:attrNameLst>
                                      </p:cBhvr>
                                      <p:tavLst>
                                        <p:tav tm="0">
                                          <p:val>
                                            <p:fltVal val="0"/>
                                          </p:val>
                                        </p:tav>
                                        <p:tav tm="100000">
                                          <p:val>
                                            <p:strVal val="#ppt_h"/>
                                          </p:val>
                                        </p:tav>
                                      </p:tavLst>
                                    </p:anim>
                                    <p:animEffect transition="in" filter="fade">
                                      <p:cBhvr>
                                        <p:cTn id="40" dur="500"/>
                                        <p:tgtEl>
                                          <p:spTgt spid="16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fade">
                                      <p:cBhvr>
                                        <p:cTn id="44" dur="500"/>
                                        <p:tgtEl>
                                          <p:spTgt spid="162"/>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wipe(down)">
                                      <p:cBhvr>
                                        <p:cTn id="48" dur="500"/>
                                        <p:tgtEl>
                                          <p:spTgt spid="186"/>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87"/>
                                        </p:tgtEl>
                                        <p:attrNameLst>
                                          <p:attrName>style.visibility</p:attrName>
                                        </p:attrNameLst>
                                      </p:cBhvr>
                                      <p:to>
                                        <p:strVal val="visible"/>
                                      </p:to>
                                    </p:set>
                                    <p:anim calcmode="lin" valueType="num">
                                      <p:cBhvr>
                                        <p:cTn id="52" dur="500" fill="hold"/>
                                        <p:tgtEl>
                                          <p:spTgt spid="187"/>
                                        </p:tgtEl>
                                        <p:attrNameLst>
                                          <p:attrName>ppt_w</p:attrName>
                                        </p:attrNameLst>
                                      </p:cBhvr>
                                      <p:tavLst>
                                        <p:tav tm="0">
                                          <p:val>
                                            <p:fltVal val="0"/>
                                          </p:val>
                                        </p:tav>
                                        <p:tav tm="100000">
                                          <p:val>
                                            <p:strVal val="#ppt_w"/>
                                          </p:val>
                                        </p:tav>
                                      </p:tavLst>
                                    </p:anim>
                                    <p:anim calcmode="lin" valueType="num">
                                      <p:cBhvr>
                                        <p:cTn id="53" dur="500" fill="hold"/>
                                        <p:tgtEl>
                                          <p:spTgt spid="187"/>
                                        </p:tgtEl>
                                        <p:attrNameLst>
                                          <p:attrName>ppt_h</p:attrName>
                                        </p:attrNameLst>
                                      </p:cBhvr>
                                      <p:tavLst>
                                        <p:tav tm="0">
                                          <p:val>
                                            <p:fltVal val="0"/>
                                          </p:val>
                                        </p:tav>
                                        <p:tav tm="100000">
                                          <p:val>
                                            <p:strVal val="#ppt_h"/>
                                          </p:val>
                                        </p:tav>
                                      </p:tavLst>
                                    </p:anim>
                                    <p:animEffect transition="in" filter="fade">
                                      <p:cBhvr>
                                        <p:cTn id="54" dur="500"/>
                                        <p:tgtEl>
                                          <p:spTgt spid="187"/>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21"/>
                                        </p:tgtEl>
                                        <p:attrNameLst>
                                          <p:attrName>style.visibility</p:attrName>
                                        </p:attrNameLst>
                                      </p:cBhvr>
                                      <p:to>
                                        <p:strVal val="visible"/>
                                      </p:to>
                                    </p:set>
                                    <p:animEffect transition="in" filter="fade">
                                      <p:cBhvr>
                                        <p:cTn id="58" dur="500"/>
                                        <p:tgtEl>
                                          <p:spTgt spid="221"/>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72"/>
                                        </p:tgtEl>
                                        <p:attrNameLst>
                                          <p:attrName>style.visibility</p:attrName>
                                        </p:attrNameLst>
                                      </p:cBhvr>
                                      <p:to>
                                        <p:strVal val="visible"/>
                                      </p:to>
                                    </p:set>
                                    <p:anim calcmode="lin" valueType="num">
                                      <p:cBhvr>
                                        <p:cTn id="62" dur="500" fill="hold"/>
                                        <p:tgtEl>
                                          <p:spTgt spid="172"/>
                                        </p:tgtEl>
                                        <p:attrNameLst>
                                          <p:attrName>ppt_w</p:attrName>
                                        </p:attrNameLst>
                                      </p:cBhvr>
                                      <p:tavLst>
                                        <p:tav tm="0">
                                          <p:val>
                                            <p:fltVal val="0"/>
                                          </p:val>
                                        </p:tav>
                                        <p:tav tm="100000">
                                          <p:val>
                                            <p:strVal val="#ppt_w"/>
                                          </p:val>
                                        </p:tav>
                                      </p:tavLst>
                                    </p:anim>
                                    <p:anim calcmode="lin" valueType="num">
                                      <p:cBhvr>
                                        <p:cTn id="63" dur="500" fill="hold"/>
                                        <p:tgtEl>
                                          <p:spTgt spid="172"/>
                                        </p:tgtEl>
                                        <p:attrNameLst>
                                          <p:attrName>ppt_h</p:attrName>
                                        </p:attrNameLst>
                                      </p:cBhvr>
                                      <p:tavLst>
                                        <p:tav tm="0">
                                          <p:val>
                                            <p:fltVal val="0"/>
                                          </p:val>
                                        </p:tav>
                                        <p:tav tm="100000">
                                          <p:val>
                                            <p:strVal val="#ppt_h"/>
                                          </p:val>
                                        </p:tav>
                                      </p:tavLst>
                                    </p:anim>
                                    <p:animEffect transition="in" filter="fade">
                                      <p:cBhvr>
                                        <p:cTn id="64" dur="500"/>
                                        <p:tgtEl>
                                          <p:spTgt spid="172"/>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childTnLst>
                          </p:cTn>
                        </p:par>
                        <p:par>
                          <p:cTn id="69" fill="hold">
                            <p:stCondLst>
                              <p:cond delay="7000"/>
                            </p:stCondLst>
                            <p:childTnLst>
                              <p:par>
                                <p:cTn id="70" presetID="22" presetClass="entr" presetSubtype="4" fill="hold" nodeType="afterEffect">
                                  <p:stCondLst>
                                    <p:cond delay="0"/>
                                  </p:stCondLst>
                                  <p:childTnLst>
                                    <p:set>
                                      <p:cBhvr>
                                        <p:cTn id="71" dur="1" fill="hold">
                                          <p:stCondLst>
                                            <p:cond delay="0"/>
                                          </p:stCondLst>
                                        </p:cTn>
                                        <p:tgtEl>
                                          <p:spTgt spid="188"/>
                                        </p:tgtEl>
                                        <p:attrNameLst>
                                          <p:attrName>style.visibility</p:attrName>
                                        </p:attrNameLst>
                                      </p:cBhvr>
                                      <p:to>
                                        <p:strVal val="visible"/>
                                      </p:to>
                                    </p:set>
                                    <p:animEffect transition="in" filter="wipe(down)">
                                      <p:cBhvr>
                                        <p:cTn id="72" dur="500"/>
                                        <p:tgtEl>
                                          <p:spTgt spid="188"/>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189"/>
                                        </p:tgtEl>
                                        <p:attrNameLst>
                                          <p:attrName>style.visibility</p:attrName>
                                        </p:attrNameLst>
                                      </p:cBhvr>
                                      <p:to>
                                        <p:strVal val="visible"/>
                                      </p:to>
                                    </p:set>
                                    <p:anim calcmode="lin" valueType="num">
                                      <p:cBhvr>
                                        <p:cTn id="76" dur="500" fill="hold"/>
                                        <p:tgtEl>
                                          <p:spTgt spid="189"/>
                                        </p:tgtEl>
                                        <p:attrNameLst>
                                          <p:attrName>ppt_w</p:attrName>
                                        </p:attrNameLst>
                                      </p:cBhvr>
                                      <p:tavLst>
                                        <p:tav tm="0">
                                          <p:val>
                                            <p:fltVal val="0"/>
                                          </p:val>
                                        </p:tav>
                                        <p:tav tm="100000">
                                          <p:val>
                                            <p:strVal val="#ppt_w"/>
                                          </p:val>
                                        </p:tav>
                                      </p:tavLst>
                                    </p:anim>
                                    <p:anim calcmode="lin" valueType="num">
                                      <p:cBhvr>
                                        <p:cTn id="77" dur="500" fill="hold"/>
                                        <p:tgtEl>
                                          <p:spTgt spid="189"/>
                                        </p:tgtEl>
                                        <p:attrNameLst>
                                          <p:attrName>ppt_h</p:attrName>
                                        </p:attrNameLst>
                                      </p:cBhvr>
                                      <p:tavLst>
                                        <p:tav tm="0">
                                          <p:val>
                                            <p:fltVal val="0"/>
                                          </p:val>
                                        </p:tav>
                                        <p:tav tm="100000">
                                          <p:val>
                                            <p:strVal val="#ppt_h"/>
                                          </p:val>
                                        </p:tav>
                                      </p:tavLst>
                                    </p:anim>
                                    <p:animEffect transition="in" filter="fade">
                                      <p:cBhvr>
                                        <p:cTn id="78" dur="500"/>
                                        <p:tgtEl>
                                          <p:spTgt spid="189"/>
                                        </p:tgtEl>
                                      </p:cBhvr>
                                    </p:animEffect>
                                  </p:childTnLst>
                                </p:cTn>
                              </p:par>
                            </p:childTnLst>
                          </p:cTn>
                        </p:par>
                        <p:par>
                          <p:cTn id="79" fill="hold">
                            <p:stCondLst>
                              <p:cond delay="8000"/>
                            </p:stCondLst>
                            <p:childTnLst>
                              <p:par>
                                <p:cTn id="80" presetID="10" presetClass="entr" presetSubtype="0"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173"/>
                                        </p:tgtEl>
                                        <p:attrNameLst>
                                          <p:attrName>style.visibility</p:attrName>
                                        </p:attrNameLst>
                                      </p:cBhvr>
                                      <p:to>
                                        <p:strVal val="visible"/>
                                      </p:to>
                                    </p:set>
                                    <p:anim calcmode="lin" valueType="num">
                                      <p:cBhvr>
                                        <p:cTn id="86" dur="500" fill="hold"/>
                                        <p:tgtEl>
                                          <p:spTgt spid="173"/>
                                        </p:tgtEl>
                                        <p:attrNameLst>
                                          <p:attrName>ppt_w</p:attrName>
                                        </p:attrNameLst>
                                      </p:cBhvr>
                                      <p:tavLst>
                                        <p:tav tm="0">
                                          <p:val>
                                            <p:fltVal val="0"/>
                                          </p:val>
                                        </p:tav>
                                        <p:tav tm="100000">
                                          <p:val>
                                            <p:strVal val="#ppt_w"/>
                                          </p:val>
                                        </p:tav>
                                      </p:tavLst>
                                    </p:anim>
                                    <p:anim calcmode="lin" valueType="num">
                                      <p:cBhvr>
                                        <p:cTn id="87" dur="500" fill="hold"/>
                                        <p:tgtEl>
                                          <p:spTgt spid="173"/>
                                        </p:tgtEl>
                                        <p:attrNameLst>
                                          <p:attrName>ppt_h</p:attrName>
                                        </p:attrNameLst>
                                      </p:cBhvr>
                                      <p:tavLst>
                                        <p:tav tm="0">
                                          <p:val>
                                            <p:fltVal val="0"/>
                                          </p:val>
                                        </p:tav>
                                        <p:tav tm="100000">
                                          <p:val>
                                            <p:strVal val="#ppt_h"/>
                                          </p:val>
                                        </p:tav>
                                      </p:tavLst>
                                    </p:anim>
                                    <p:animEffect transition="in" filter="fade">
                                      <p:cBhvr>
                                        <p:cTn id="88" dur="500"/>
                                        <p:tgtEl>
                                          <p:spTgt spid="173"/>
                                        </p:tgtEl>
                                      </p:cBhvr>
                                    </p:animEffect>
                                  </p:child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4"/>
                                        </p:tgtEl>
                                        <p:attrNameLst>
                                          <p:attrName>style.visibility</p:attrName>
                                        </p:attrNameLst>
                                      </p:cBhvr>
                                      <p:to>
                                        <p:strVal val="visible"/>
                                      </p:to>
                                    </p:set>
                                    <p:animEffect transition="in" filter="fade">
                                      <p:cBhvr>
                                        <p:cTn id="92" dur="500"/>
                                        <p:tgtEl>
                                          <p:spTgt spid="164"/>
                                        </p:tgtEl>
                                      </p:cBhvr>
                                    </p:animEffect>
                                  </p:childTnLst>
                                </p:cTn>
                              </p:par>
                            </p:childTnLst>
                          </p:cTn>
                        </p:par>
                        <p:par>
                          <p:cTn id="93" fill="hold">
                            <p:stCondLst>
                              <p:cond delay="9500"/>
                            </p:stCondLst>
                            <p:childTnLst>
                              <p:par>
                                <p:cTn id="94" presetID="22" presetClass="entr" presetSubtype="4" fill="hold" nodeType="after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wipe(down)">
                                      <p:cBhvr>
                                        <p:cTn id="96" dur="500"/>
                                        <p:tgtEl>
                                          <p:spTgt spid="190"/>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191"/>
                                        </p:tgtEl>
                                        <p:attrNameLst>
                                          <p:attrName>style.visibility</p:attrName>
                                        </p:attrNameLst>
                                      </p:cBhvr>
                                      <p:to>
                                        <p:strVal val="visible"/>
                                      </p:to>
                                    </p:set>
                                    <p:anim calcmode="lin" valueType="num">
                                      <p:cBhvr>
                                        <p:cTn id="100" dur="500" fill="hold"/>
                                        <p:tgtEl>
                                          <p:spTgt spid="191"/>
                                        </p:tgtEl>
                                        <p:attrNameLst>
                                          <p:attrName>ppt_w</p:attrName>
                                        </p:attrNameLst>
                                      </p:cBhvr>
                                      <p:tavLst>
                                        <p:tav tm="0">
                                          <p:val>
                                            <p:fltVal val="0"/>
                                          </p:val>
                                        </p:tav>
                                        <p:tav tm="100000">
                                          <p:val>
                                            <p:strVal val="#ppt_w"/>
                                          </p:val>
                                        </p:tav>
                                      </p:tavLst>
                                    </p:anim>
                                    <p:anim calcmode="lin" valueType="num">
                                      <p:cBhvr>
                                        <p:cTn id="101" dur="500" fill="hold"/>
                                        <p:tgtEl>
                                          <p:spTgt spid="191"/>
                                        </p:tgtEl>
                                        <p:attrNameLst>
                                          <p:attrName>ppt_h</p:attrName>
                                        </p:attrNameLst>
                                      </p:cBhvr>
                                      <p:tavLst>
                                        <p:tav tm="0">
                                          <p:val>
                                            <p:fltVal val="0"/>
                                          </p:val>
                                        </p:tav>
                                        <p:tav tm="100000">
                                          <p:val>
                                            <p:strVal val="#ppt_h"/>
                                          </p:val>
                                        </p:tav>
                                      </p:tavLst>
                                    </p:anim>
                                    <p:animEffect transition="in" filter="fade">
                                      <p:cBhvr>
                                        <p:cTn id="102" dur="500"/>
                                        <p:tgtEl>
                                          <p:spTgt spid="191"/>
                                        </p:tgtEl>
                                      </p:cBhvr>
                                    </p:animEffect>
                                  </p:childTnLst>
                                </p:cTn>
                              </p:par>
                            </p:childTnLst>
                          </p:cTn>
                        </p:par>
                        <p:par>
                          <p:cTn id="103" fill="hold">
                            <p:stCondLst>
                              <p:cond delay="10500"/>
                            </p:stCondLst>
                            <p:childTnLst>
                              <p:par>
                                <p:cTn id="104" presetID="10" presetClass="entr" presetSubtype="0"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184"/>
                                        </p:tgtEl>
                                        <p:attrNameLst>
                                          <p:attrName>style.visibility</p:attrName>
                                        </p:attrNameLst>
                                      </p:cBhvr>
                                      <p:to>
                                        <p:strVal val="visible"/>
                                      </p:to>
                                    </p:set>
                                    <p:anim calcmode="lin" valueType="num">
                                      <p:cBhvr>
                                        <p:cTn id="110" dur="500" fill="hold"/>
                                        <p:tgtEl>
                                          <p:spTgt spid="184"/>
                                        </p:tgtEl>
                                        <p:attrNameLst>
                                          <p:attrName>ppt_w</p:attrName>
                                        </p:attrNameLst>
                                      </p:cBhvr>
                                      <p:tavLst>
                                        <p:tav tm="0">
                                          <p:val>
                                            <p:fltVal val="0"/>
                                          </p:val>
                                        </p:tav>
                                        <p:tav tm="100000">
                                          <p:val>
                                            <p:strVal val="#ppt_w"/>
                                          </p:val>
                                        </p:tav>
                                      </p:tavLst>
                                    </p:anim>
                                    <p:anim calcmode="lin" valueType="num">
                                      <p:cBhvr>
                                        <p:cTn id="111" dur="500" fill="hold"/>
                                        <p:tgtEl>
                                          <p:spTgt spid="184"/>
                                        </p:tgtEl>
                                        <p:attrNameLst>
                                          <p:attrName>ppt_h</p:attrName>
                                        </p:attrNameLst>
                                      </p:cBhvr>
                                      <p:tavLst>
                                        <p:tav tm="0">
                                          <p:val>
                                            <p:fltVal val="0"/>
                                          </p:val>
                                        </p:tav>
                                        <p:tav tm="100000">
                                          <p:val>
                                            <p:strVal val="#ppt_h"/>
                                          </p:val>
                                        </p:tav>
                                      </p:tavLst>
                                    </p:anim>
                                    <p:animEffect transition="in" filter="fade">
                                      <p:cBhvr>
                                        <p:cTn id="112" dur="500"/>
                                        <p:tgtEl>
                                          <p:spTgt spid="184"/>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5"/>
                                        </p:tgtEl>
                                        <p:attrNameLst>
                                          <p:attrName>style.visibility</p:attrName>
                                        </p:attrNameLst>
                                      </p:cBhvr>
                                      <p:to>
                                        <p:strVal val="visible"/>
                                      </p:to>
                                    </p:set>
                                    <p:animEffect transition="in" filter="fade">
                                      <p:cBhvr>
                                        <p:cTn id="116" dur="500"/>
                                        <p:tgtEl>
                                          <p:spTgt spid="165"/>
                                        </p:tgtEl>
                                      </p:cBhvr>
                                    </p:animEffect>
                                  </p:childTnLst>
                                </p:cTn>
                              </p:par>
                            </p:childTnLst>
                          </p:cTn>
                        </p:par>
                        <p:par>
                          <p:cTn id="117" fill="hold">
                            <p:stCondLst>
                              <p:cond delay="12000"/>
                            </p:stCondLst>
                            <p:childTnLst>
                              <p:par>
                                <p:cTn id="118" presetID="22" presetClass="entr" presetSubtype="4" fill="hold" nodeType="afterEffect">
                                  <p:stCondLst>
                                    <p:cond delay="0"/>
                                  </p:stCondLst>
                                  <p:childTnLst>
                                    <p:set>
                                      <p:cBhvr>
                                        <p:cTn id="119" dur="1" fill="hold">
                                          <p:stCondLst>
                                            <p:cond delay="0"/>
                                          </p:stCondLst>
                                        </p:cTn>
                                        <p:tgtEl>
                                          <p:spTgt spid="192"/>
                                        </p:tgtEl>
                                        <p:attrNameLst>
                                          <p:attrName>style.visibility</p:attrName>
                                        </p:attrNameLst>
                                      </p:cBhvr>
                                      <p:to>
                                        <p:strVal val="visible"/>
                                      </p:to>
                                    </p:set>
                                    <p:animEffect transition="in" filter="wipe(down)">
                                      <p:cBhvr>
                                        <p:cTn id="120" dur="500"/>
                                        <p:tgtEl>
                                          <p:spTgt spid="192"/>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93"/>
                                        </p:tgtEl>
                                        <p:attrNameLst>
                                          <p:attrName>style.visibility</p:attrName>
                                        </p:attrNameLst>
                                      </p:cBhvr>
                                      <p:to>
                                        <p:strVal val="visible"/>
                                      </p:to>
                                    </p:set>
                                    <p:anim calcmode="lin" valueType="num">
                                      <p:cBhvr>
                                        <p:cTn id="124" dur="500" fill="hold"/>
                                        <p:tgtEl>
                                          <p:spTgt spid="193"/>
                                        </p:tgtEl>
                                        <p:attrNameLst>
                                          <p:attrName>ppt_w</p:attrName>
                                        </p:attrNameLst>
                                      </p:cBhvr>
                                      <p:tavLst>
                                        <p:tav tm="0">
                                          <p:val>
                                            <p:fltVal val="0"/>
                                          </p:val>
                                        </p:tav>
                                        <p:tav tm="100000">
                                          <p:val>
                                            <p:strVal val="#ppt_w"/>
                                          </p:val>
                                        </p:tav>
                                      </p:tavLst>
                                    </p:anim>
                                    <p:anim calcmode="lin" valueType="num">
                                      <p:cBhvr>
                                        <p:cTn id="125" dur="500" fill="hold"/>
                                        <p:tgtEl>
                                          <p:spTgt spid="193"/>
                                        </p:tgtEl>
                                        <p:attrNameLst>
                                          <p:attrName>ppt_h</p:attrName>
                                        </p:attrNameLst>
                                      </p:cBhvr>
                                      <p:tavLst>
                                        <p:tav tm="0">
                                          <p:val>
                                            <p:fltVal val="0"/>
                                          </p:val>
                                        </p:tav>
                                        <p:tav tm="100000">
                                          <p:val>
                                            <p:strVal val="#ppt_h"/>
                                          </p:val>
                                        </p:tav>
                                      </p:tavLst>
                                    </p:anim>
                                    <p:animEffect transition="in" filter="fade">
                                      <p:cBhvr>
                                        <p:cTn id="12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62" grpId="0"/>
      <p:bldP spid="163" grpId="0"/>
      <p:bldP spid="164" grpId="0"/>
      <p:bldP spid="165" grpId="0"/>
      <p:bldP spid="166" grpId="0" animBg="1"/>
      <p:bldP spid="172" grpId="0" animBg="1"/>
      <p:bldP spid="173" grpId="0" animBg="1"/>
      <p:bldP spid="184" grpId="0" animBg="1"/>
      <p:bldP spid="187" grpId="0"/>
      <p:bldP spid="189" grpId="0"/>
      <p:bldP spid="191" grpId="0"/>
      <p:bldP spid="1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6822027" y="1871104"/>
            <a:ext cx="5328897" cy="4147362"/>
            <a:chOff x="2101597" y="594889"/>
            <a:chExt cx="4994398" cy="3886016"/>
          </a:xfrm>
        </p:grpSpPr>
        <p:pic>
          <p:nvPicPr>
            <p:cNvPr id="21" name="Picture 20"/>
            <p:cNvPicPr>
              <a:picLocks noChangeAspect="1"/>
            </p:cNvPicPr>
            <p:nvPr/>
          </p:nvPicPr>
          <p:blipFill>
            <a:blip r:embed="rId3" cstate="email"/>
            <a:stretch>
              <a:fillRect/>
            </a:stretch>
          </p:blipFill>
          <p:spPr>
            <a:xfrm>
              <a:off x="2101597" y="594889"/>
              <a:ext cx="4994398" cy="3886016"/>
            </a:xfrm>
            <a:prstGeom prst="rect">
              <a:avLst/>
            </a:prstGeom>
          </p:spPr>
        </p:pic>
        <p:sp>
          <p:nvSpPr>
            <p:cNvPr id="24" name="Rectangle 23"/>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8218" tIns="24109" rIns="48218" bIns="24109"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880670" y="2718279"/>
            <a:ext cx="6103728" cy="421934"/>
          </a:xfrm>
          <a:prstGeom prst="rect">
            <a:avLst/>
          </a:prstGeom>
          <a:noFill/>
        </p:spPr>
        <p:txBody>
          <a:bodyPr wrap="square" lIns="96416" tIns="48208" rIns="96416" bIns="48208"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About Project</a:t>
            </a:r>
          </a:p>
        </p:txBody>
      </p:sp>
      <p:sp>
        <p:nvSpPr>
          <p:cNvPr id="36" name="TextBox 35"/>
          <p:cNvSpPr txBox="1"/>
          <p:nvPr/>
        </p:nvSpPr>
        <p:spPr>
          <a:xfrm>
            <a:off x="880670" y="3125113"/>
            <a:ext cx="5714965" cy="1383094"/>
          </a:xfrm>
          <a:prstGeom prst="rect">
            <a:avLst/>
          </a:prstGeom>
          <a:noFill/>
        </p:spPr>
        <p:txBody>
          <a:bodyPr wrap="square" lIns="96416" tIns="48208" rIns="96416" bIns="48208" rtlCol="0">
            <a:spAutoFit/>
          </a:bodyPr>
          <a:lstStyle/>
          <a:p>
            <a:pPr>
              <a:lnSpc>
                <a:spcPct val="110000"/>
              </a:lnSpc>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 and primary education where teachers can bring creativity in children at that level keep growing.</a:t>
            </a:r>
          </a:p>
          <a:p>
            <a:pPr>
              <a:lnSpc>
                <a:spcPct val="110000"/>
              </a:lnSpc>
            </a:pP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38" name="Rectangle 37"/>
          <p:cNvSpPr/>
          <p:nvPr/>
        </p:nvSpPr>
        <p:spPr>
          <a:xfrm>
            <a:off x="1128455" y="5456526"/>
            <a:ext cx="1612579" cy="554342"/>
          </a:xfrm>
          <a:prstGeom prst="rect">
            <a:avLst/>
          </a:prstGeom>
        </p:spPr>
        <p:txBody>
          <a:bodyPr wrap="square" lIns="96416" tIns="48208" rIns="96416" bIns="48208">
            <a:spAutoFit/>
          </a:bodyPr>
          <a:lstStyle/>
          <a:p>
            <a:pPr algn="ctr">
              <a:lnSpc>
                <a:spcPct val="150000"/>
              </a:lnSpc>
            </a:pPr>
            <a:r>
              <a:rPr lang="pt-BR"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a:t>
            </a:r>
            <a:endPar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39" name="TextBox 38"/>
          <p:cNvSpPr txBox="1"/>
          <p:nvPr/>
        </p:nvSpPr>
        <p:spPr>
          <a:xfrm>
            <a:off x="1262367" y="5235580"/>
            <a:ext cx="1348877" cy="324471"/>
          </a:xfrm>
          <a:prstGeom prst="rect">
            <a:avLst/>
          </a:prstGeom>
          <a:noFill/>
        </p:spPr>
        <p:txBody>
          <a:bodyPr wrap="none" lIns="96416" tIns="48208" rIns="96416" bIns="48208" rtlCol="0">
            <a:spAutoFit/>
          </a:bodyPr>
          <a:lstStyle/>
          <a:p>
            <a:pPr algn="ctr"/>
            <a:r>
              <a:rPr lang="id-ID" sz="1475" b="1" dirty="0">
                <a:latin typeface="Arial" panose="020B0604020202020204" pitchFamily="34" charset="0"/>
                <a:ea typeface="微软雅黑" panose="020B0503020204020204" pitchFamily="34" charset="-122"/>
                <a:cs typeface="Lato Regular"/>
                <a:sym typeface="Arial" panose="020B0604020202020204" pitchFamily="34" charset="0"/>
              </a:rPr>
              <a:t>Drink Coffee</a:t>
            </a:r>
          </a:p>
        </p:txBody>
      </p:sp>
      <p:sp>
        <p:nvSpPr>
          <p:cNvPr id="40" name="Rectangle 39"/>
          <p:cNvSpPr/>
          <p:nvPr/>
        </p:nvSpPr>
        <p:spPr>
          <a:xfrm>
            <a:off x="2868943" y="5456526"/>
            <a:ext cx="1612579" cy="554342"/>
          </a:xfrm>
          <a:prstGeom prst="rect">
            <a:avLst/>
          </a:prstGeom>
        </p:spPr>
        <p:txBody>
          <a:bodyPr wrap="square" lIns="96416" tIns="48208" rIns="96416" bIns="48208">
            <a:spAutoFit/>
          </a:bodyPr>
          <a:lstStyle/>
          <a:p>
            <a:pPr algn="ctr">
              <a:lnSpc>
                <a:spcPct val="150000"/>
              </a:lnSpc>
            </a:pPr>
            <a:r>
              <a:rPr lang="pt-BR"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a:t>
            </a:r>
            <a:endPar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41" name="TextBox 40"/>
          <p:cNvSpPr txBox="1"/>
          <p:nvPr/>
        </p:nvSpPr>
        <p:spPr>
          <a:xfrm>
            <a:off x="3050946" y="5235580"/>
            <a:ext cx="1252697" cy="324471"/>
          </a:xfrm>
          <a:prstGeom prst="rect">
            <a:avLst/>
          </a:prstGeom>
          <a:noFill/>
        </p:spPr>
        <p:txBody>
          <a:bodyPr wrap="none" lIns="96416" tIns="48208" rIns="96416" bIns="48208" rtlCol="0">
            <a:spAutoFit/>
          </a:bodyPr>
          <a:lstStyle/>
          <a:p>
            <a:pPr algn="ctr"/>
            <a:r>
              <a:rPr lang="id-ID" sz="1475" b="1" dirty="0">
                <a:latin typeface="Arial" panose="020B0604020202020204" pitchFamily="34" charset="0"/>
                <a:ea typeface="微软雅黑" panose="020B0503020204020204" pitchFamily="34" charset="-122"/>
                <a:cs typeface="Lato Regular"/>
                <a:sym typeface="Arial" panose="020B0604020202020204" pitchFamily="34" charset="0"/>
              </a:rPr>
              <a:t>Mobile Data</a:t>
            </a:r>
          </a:p>
        </p:txBody>
      </p:sp>
      <p:sp>
        <p:nvSpPr>
          <p:cNvPr id="42" name="Rectangle 41"/>
          <p:cNvSpPr/>
          <p:nvPr/>
        </p:nvSpPr>
        <p:spPr>
          <a:xfrm>
            <a:off x="4616345" y="5456526"/>
            <a:ext cx="1612579" cy="554342"/>
          </a:xfrm>
          <a:prstGeom prst="rect">
            <a:avLst/>
          </a:prstGeom>
        </p:spPr>
        <p:txBody>
          <a:bodyPr wrap="square" lIns="96416" tIns="48208" rIns="96416" bIns="48208">
            <a:spAutoFit/>
          </a:bodyPr>
          <a:lstStyle/>
          <a:p>
            <a:pPr algn="ctr">
              <a:lnSpc>
                <a:spcPct val="150000"/>
              </a:lnSpc>
            </a:pPr>
            <a:r>
              <a:rPr lang="pt-BR"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a:t>
            </a:r>
            <a:endPar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43" name="TextBox 42"/>
          <p:cNvSpPr txBox="1"/>
          <p:nvPr/>
        </p:nvSpPr>
        <p:spPr>
          <a:xfrm>
            <a:off x="5106121" y="5235580"/>
            <a:ext cx="637144" cy="324471"/>
          </a:xfrm>
          <a:prstGeom prst="rect">
            <a:avLst/>
          </a:prstGeom>
          <a:noFill/>
        </p:spPr>
        <p:txBody>
          <a:bodyPr wrap="none" lIns="96416" tIns="48208" rIns="96416" bIns="48208" rtlCol="0">
            <a:spAutoFit/>
          </a:bodyPr>
          <a:lstStyle/>
          <a:p>
            <a:pPr algn="ctr"/>
            <a:r>
              <a:rPr lang="id-ID" sz="1475" b="1" dirty="0">
                <a:latin typeface="Arial" panose="020B0604020202020204" pitchFamily="34" charset="0"/>
                <a:ea typeface="微软雅黑" panose="020B0503020204020204" pitchFamily="34" charset="-122"/>
                <a:cs typeface="Lato Regular"/>
                <a:sym typeface="Arial" panose="020B0604020202020204" pitchFamily="34" charset="0"/>
              </a:rPr>
              <a:t>Love</a:t>
            </a:r>
          </a:p>
        </p:txBody>
      </p:sp>
      <p:sp>
        <p:nvSpPr>
          <p:cNvPr id="44" name="Freeform 8"/>
          <p:cNvSpPr>
            <a:spLocks noEditPoints="1"/>
          </p:cNvSpPr>
          <p:nvPr/>
        </p:nvSpPr>
        <p:spPr bwMode="auto">
          <a:xfrm>
            <a:off x="1734710" y="4781547"/>
            <a:ext cx="388215" cy="445497"/>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accent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5" name="Group 44"/>
          <p:cNvGrpSpPr/>
          <p:nvPr/>
        </p:nvGrpSpPr>
        <p:grpSpPr>
          <a:xfrm>
            <a:off x="3536127" y="4741605"/>
            <a:ext cx="340584" cy="493975"/>
            <a:chOff x="-990600" y="3375025"/>
            <a:chExt cx="571500" cy="828675"/>
          </a:xfrm>
          <a:solidFill>
            <a:schemeClr val="accent2"/>
          </a:solidFill>
        </p:grpSpPr>
        <p:sp>
          <p:nvSpPr>
            <p:cNvPr id="46"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48"/>
          <p:cNvGrpSpPr/>
          <p:nvPr/>
        </p:nvGrpSpPr>
        <p:grpSpPr>
          <a:xfrm>
            <a:off x="5195020" y="4826765"/>
            <a:ext cx="460667" cy="397465"/>
            <a:chOff x="-122237" y="-128588"/>
            <a:chExt cx="4632324" cy="3995738"/>
          </a:xfrm>
          <a:solidFill>
            <a:schemeClr val="accent3"/>
          </a:solidFill>
        </p:grpSpPr>
        <p:sp>
          <p:nvSpPr>
            <p:cNvPr id="50" name="Freeform 49"/>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26" name="文本框 25"/>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39" grpId="0"/>
      <p:bldP spid="40" grpId="0"/>
      <p:bldP spid="41" grpId="0"/>
      <p:bldP spid="42" grpId="0"/>
      <p:bldP spid="43"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36727" y="5241248"/>
            <a:ext cx="2510796" cy="1835027"/>
            <a:chOff x="1551610" y="4698804"/>
            <a:chExt cx="2380737" cy="1739973"/>
          </a:xfrm>
        </p:grpSpPr>
        <p:sp>
          <p:nvSpPr>
            <p:cNvPr id="5" name="Freeform 4"/>
            <p:cNvSpPr/>
            <p:nvPr/>
          </p:nvSpPr>
          <p:spPr>
            <a:xfrm rot="5400000">
              <a:off x="1871992" y="4378422"/>
              <a:ext cx="1739973" cy="2380737"/>
            </a:xfrm>
            <a:custGeom>
              <a:avLst/>
              <a:gdLst>
                <a:gd name="connsiteX0" fmla="*/ 0 w 910582"/>
                <a:gd name="connsiteY0" fmla="*/ 1084786 h 1245913"/>
                <a:gd name="connsiteX1" fmla="*/ 0 w 910582"/>
                <a:gd name="connsiteY1" fmla="*/ 161127 h 1245913"/>
                <a:gd name="connsiteX2" fmla="*/ 161127 w 910582"/>
                <a:gd name="connsiteY2" fmla="*/ 0 h 1245913"/>
                <a:gd name="connsiteX3" fmla="*/ 362267 w 910582"/>
                <a:gd name="connsiteY3" fmla="*/ 0 h 1245913"/>
                <a:gd name="connsiteX4" fmla="*/ 523394 w 910582"/>
                <a:gd name="connsiteY4" fmla="*/ 161127 h 1245913"/>
                <a:gd name="connsiteX5" fmla="*/ 523394 w 910582"/>
                <a:gd name="connsiteY5" fmla="*/ 922076 h 1245913"/>
                <a:gd name="connsiteX6" fmla="*/ 910582 w 910582"/>
                <a:gd name="connsiteY6" fmla="*/ 1245913 h 1245913"/>
                <a:gd name="connsiteX7" fmla="*/ 362267 w 910582"/>
                <a:gd name="connsiteY7" fmla="*/ 1245913 h 1245913"/>
                <a:gd name="connsiteX8" fmla="*/ 193963 w 910582"/>
                <a:gd name="connsiteY8" fmla="*/ 1245913 h 1245913"/>
                <a:gd name="connsiteX9" fmla="*/ 161127 w 910582"/>
                <a:gd name="connsiteY9" fmla="*/ 1245913 h 1245913"/>
                <a:gd name="connsiteX10" fmla="*/ 0 w 910582"/>
                <a:gd name="connsiteY10" fmla="*/ 1084786 h 124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582" h="1245913">
                  <a:moveTo>
                    <a:pt x="0" y="1084786"/>
                  </a:moveTo>
                  <a:lnTo>
                    <a:pt x="0" y="161127"/>
                  </a:lnTo>
                  <a:cubicBezTo>
                    <a:pt x="0" y="72139"/>
                    <a:pt x="72139" y="0"/>
                    <a:pt x="161127" y="0"/>
                  </a:cubicBezTo>
                  <a:lnTo>
                    <a:pt x="362267" y="0"/>
                  </a:lnTo>
                  <a:cubicBezTo>
                    <a:pt x="451255" y="0"/>
                    <a:pt x="523394" y="72139"/>
                    <a:pt x="523394" y="161127"/>
                  </a:cubicBezTo>
                  <a:lnTo>
                    <a:pt x="523394" y="922076"/>
                  </a:lnTo>
                  <a:lnTo>
                    <a:pt x="910582" y="1245913"/>
                  </a:lnTo>
                  <a:lnTo>
                    <a:pt x="362267" y="1245913"/>
                  </a:lnTo>
                  <a:lnTo>
                    <a:pt x="193963" y="1245913"/>
                  </a:lnTo>
                  <a:lnTo>
                    <a:pt x="161127" y="1245913"/>
                  </a:lnTo>
                  <a:cubicBezTo>
                    <a:pt x="72139" y="1245913"/>
                    <a:pt x="0" y="1173774"/>
                    <a:pt x="0" y="1084786"/>
                  </a:cubicBezTo>
                  <a:close/>
                </a:path>
              </a:pathLst>
            </a:custGeom>
            <a:solidFill>
              <a:schemeClr val="accent4"/>
            </a:solidFill>
            <a:ln>
              <a:noFill/>
            </a:ln>
            <a:effectLst>
              <a:outerShdw dist="63500" dir="5400000" algn="tr"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45"/>
            <p:cNvSpPr>
              <a:spLocks noEditPoints="1"/>
            </p:cNvSpPr>
            <p:nvPr/>
          </p:nvSpPr>
          <p:spPr bwMode="auto">
            <a:xfrm>
              <a:off x="3269479" y="5002976"/>
              <a:ext cx="419824" cy="421034"/>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tx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p:nvPr/>
          </p:nvSpPr>
          <p:spPr>
            <a:xfrm>
              <a:off x="1700080" y="5098915"/>
              <a:ext cx="1569398" cy="456963"/>
            </a:xfrm>
            <a:prstGeom prst="rect">
              <a:avLst/>
            </a:prstGeom>
            <a:noFill/>
          </p:spPr>
          <p:txBody>
            <a:bodyPr wrap="square" rtlCol="0">
              <a:spAutoFit/>
            </a:bodyPr>
            <a:lstStyle/>
            <a:p>
              <a:r>
                <a:rPr lang="en-US" sz="1265">
                  <a:latin typeface="Arial" panose="020B0604020202020204" pitchFamily="34" charset="0"/>
                  <a:ea typeface="微软雅黑" panose="020B0503020204020204" pitchFamily="34" charset="-122"/>
                  <a:sym typeface="Arial" panose="020B0604020202020204" pitchFamily="34" charset="0"/>
                </a:rPr>
                <a:t>Lorem ipsum dolor sit amet consectetur</a:t>
              </a:r>
            </a:p>
          </p:txBody>
        </p:sp>
        <p:sp>
          <p:nvSpPr>
            <p:cNvPr id="8" name="TextBox 7"/>
            <p:cNvSpPr txBox="1"/>
            <p:nvPr/>
          </p:nvSpPr>
          <p:spPr>
            <a:xfrm>
              <a:off x="1700079" y="4785061"/>
              <a:ext cx="1014123" cy="350201"/>
            </a:xfrm>
            <a:prstGeom prst="rect">
              <a:avLst/>
            </a:prstGeom>
            <a:noFill/>
          </p:spPr>
          <p:txBody>
            <a:bodyPr wrap="none" rtlCol="0">
              <a:spAutoFit/>
            </a:bodyPr>
            <a:lstStyle/>
            <a:p>
              <a:r>
                <a:rPr lang="vi-VN" b="1" smtClean="0">
                  <a:latin typeface="Arial" panose="020B0604020202020204" pitchFamily="34" charset="0"/>
                  <a:ea typeface="微软雅黑" panose="020B0503020204020204" pitchFamily="34" charset="-122"/>
                  <a:sym typeface="Arial" panose="020B0604020202020204" pitchFamily="34" charset="0"/>
                </a:rPr>
                <a:t>OPTION</a:t>
              </a:r>
              <a:endParaRPr lang="en-US"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1636727" y="3907468"/>
            <a:ext cx="2510796" cy="1835027"/>
            <a:chOff x="1551610" y="3434113"/>
            <a:chExt cx="2380737" cy="1739973"/>
          </a:xfrm>
        </p:grpSpPr>
        <p:sp>
          <p:nvSpPr>
            <p:cNvPr id="10" name="Freeform 9"/>
            <p:cNvSpPr/>
            <p:nvPr/>
          </p:nvSpPr>
          <p:spPr>
            <a:xfrm rot="5400000" flipV="1">
              <a:off x="1871992" y="3113731"/>
              <a:ext cx="1739973" cy="2380737"/>
            </a:xfrm>
            <a:custGeom>
              <a:avLst/>
              <a:gdLst>
                <a:gd name="connsiteX0" fmla="*/ 0 w 910582"/>
                <a:gd name="connsiteY0" fmla="*/ 1084786 h 1245913"/>
                <a:gd name="connsiteX1" fmla="*/ 0 w 910582"/>
                <a:gd name="connsiteY1" fmla="*/ 161127 h 1245913"/>
                <a:gd name="connsiteX2" fmla="*/ 161127 w 910582"/>
                <a:gd name="connsiteY2" fmla="*/ 0 h 1245913"/>
                <a:gd name="connsiteX3" fmla="*/ 362267 w 910582"/>
                <a:gd name="connsiteY3" fmla="*/ 0 h 1245913"/>
                <a:gd name="connsiteX4" fmla="*/ 523394 w 910582"/>
                <a:gd name="connsiteY4" fmla="*/ 161127 h 1245913"/>
                <a:gd name="connsiteX5" fmla="*/ 523394 w 910582"/>
                <a:gd name="connsiteY5" fmla="*/ 922076 h 1245913"/>
                <a:gd name="connsiteX6" fmla="*/ 910582 w 910582"/>
                <a:gd name="connsiteY6" fmla="*/ 1245913 h 1245913"/>
                <a:gd name="connsiteX7" fmla="*/ 362267 w 910582"/>
                <a:gd name="connsiteY7" fmla="*/ 1245913 h 1245913"/>
                <a:gd name="connsiteX8" fmla="*/ 193963 w 910582"/>
                <a:gd name="connsiteY8" fmla="*/ 1245913 h 1245913"/>
                <a:gd name="connsiteX9" fmla="*/ 161127 w 910582"/>
                <a:gd name="connsiteY9" fmla="*/ 1245913 h 1245913"/>
                <a:gd name="connsiteX10" fmla="*/ 0 w 910582"/>
                <a:gd name="connsiteY10" fmla="*/ 1084786 h 124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582" h="1245913">
                  <a:moveTo>
                    <a:pt x="0" y="1084786"/>
                  </a:moveTo>
                  <a:lnTo>
                    <a:pt x="0" y="161127"/>
                  </a:lnTo>
                  <a:cubicBezTo>
                    <a:pt x="0" y="72139"/>
                    <a:pt x="72139" y="0"/>
                    <a:pt x="161127" y="0"/>
                  </a:cubicBezTo>
                  <a:lnTo>
                    <a:pt x="362267" y="0"/>
                  </a:lnTo>
                  <a:cubicBezTo>
                    <a:pt x="451255" y="0"/>
                    <a:pt x="523394" y="72139"/>
                    <a:pt x="523394" y="161127"/>
                  </a:cubicBezTo>
                  <a:lnTo>
                    <a:pt x="523394" y="922076"/>
                  </a:lnTo>
                  <a:lnTo>
                    <a:pt x="910582" y="1245913"/>
                  </a:lnTo>
                  <a:lnTo>
                    <a:pt x="362267" y="1245913"/>
                  </a:lnTo>
                  <a:lnTo>
                    <a:pt x="193963" y="1245913"/>
                  </a:lnTo>
                  <a:lnTo>
                    <a:pt x="161127" y="1245913"/>
                  </a:lnTo>
                  <a:cubicBezTo>
                    <a:pt x="72139" y="1245913"/>
                    <a:pt x="0" y="1173774"/>
                    <a:pt x="0" y="1084786"/>
                  </a:cubicBezTo>
                  <a:close/>
                </a:path>
              </a:pathLst>
            </a:custGeom>
            <a:solidFill>
              <a:schemeClr val="accent2"/>
            </a:solidFill>
            <a:ln>
              <a:noFill/>
            </a:ln>
            <a:effectLst>
              <a:outerShdw dist="63500" dir="5400000" algn="tr"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93"/>
            <p:cNvSpPr>
              <a:spLocks noEditPoints="1"/>
            </p:cNvSpPr>
            <p:nvPr/>
          </p:nvSpPr>
          <p:spPr bwMode="auto">
            <a:xfrm>
              <a:off x="1880756" y="3682054"/>
              <a:ext cx="310907" cy="45251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tx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2295370" y="3828492"/>
              <a:ext cx="1569398" cy="456963"/>
            </a:xfrm>
            <a:prstGeom prst="rect">
              <a:avLst/>
            </a:prstGeom>
            <a:noFill/>
          </p:spPr>
          <p:txBody>
            <a:bodyPr wrap="square" rtlCol="0">
              <a:spAutoFit/>
            </a:bodyPr>
            <a:lstStyle/>
            <a:p>
              <a:r>
                <a:rPr lang="en-US" sz="1265">
                  <a:latin typeface="Arial" panose="020B0604020202020204" pitchFamily="34" charset="0"/>
                  <a:ea typeface="微软雅黑" panose="020B0503020204020204" pitchFamily="34" charset="-122"/>
                  <a:sym typeface="Arial" panose="020B0604020202020204" pitchFamily="34" charset="0"/>
                </a:rPr>
                <a:t>Lorem ipsum dolor sit amet consectetur</a:t>
              </a:r>
            </a:p>
          </p:txBody>
        </p:sp>
        <p:sp>
          <p:nvSpPr>
            <p:cNvPr id="13" name="TextBox 12"/>
            <p:cNvSpPr txBox="1"/>
            <p:nvPr/>
          </p:nvSpPr>
          <p:spPr>
            <a:xfrm>
              <a:off x="2295369" y="3514638"/>
              <a:ext cx="1014123" cy="350201"/>
            </a:xfrm>
            <a:prstGeom prst="rect">
              <a:avLst/>
            </a:prstGeom>
            <a:noFill/>
          </p:spPr>
          <p:txBody>
            <a:bodyPr wrap="none" rtlCol="0">
              <a:spAutoFit/>
            </a:bodyPr>
            <a:lstStyle/>
            <a:p>
              <a:r>
                <a:rPr lang="vi-VN" b="1" smtClean="0">
                  <a:latin typeface="Arial" panose="020B0604020202020204" pitchFamily="34" charset="0"/>
                  <a:ea typeface="微软雅黑" panose="020B0503020204020204" pitchFamily="34" charset="-122"/>
                  <a:sym typeface="Arial" panose="020B0604020202020204" pitchFamily="34" charset="0"/>
                </a:rPr>
                <a:t>OPTION</a:t>
              </a:r>
              <a:endParaRPr lang="en-US"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1636728" y="2509770"/>
            <a:ext cx="2510795" cy="1835027"/>
            <a:chOff x="1551611" y="2108816"/>
            <a:chExt cx="2380736" cy="1739973"/>
          </a:xfrm>
        </p:grpSpPr>
        <p:sp>
          <p:nvSpPr>
            <p:cNvPr id="15" name="Freeform 14"/>
            <p:cNvSpPr/>
            <p:nvPr/>
          </p:nvSpPr>
          <p:spPr>
            <a:xfrm rot="5400000">
              <a:off x="1871992" y="1788435"/>
              <a:ext cx="1739973" cy="2380736"/>
            </a:xfrm>
            <a:custGeom>
              <a:avLst/>
              <a:gdLst>
                <a:gd name="connsiteX0" fmla="*/ 0 w 910582"/>
                <a:gd name="connsiteY0" fmla="*/ 1084786 h 1245913"/>
                <a:gd name="connsiteX1" fmla="*/ 0 w 910582"/>
                <a:gd name="connsiteY1" fmla="*/ 161127 h 1245913"/>
                <a:gd name="connsiteX2" fmla="*/ 161127 w 910582"/>
                <a:gd name="connsiteY2" fmla="*/ 0 h 1245913"/>
                <a:gd name="connsiteX3" fmla="*/ 362267 w 910582"/>
                <a:gd name="connsiteY3" fmla="*/ 0 h 1245913"/>
                <a:gd name="connsiteX4" fmla="*/ 523394 w 910582"/>
                <a:gd name="connsiteY4" fmla="*/ 161127 h 1245913"/>
                <a:gd name="connsiteX5" fmla="*/ 523394 w 910582"/>
                <a:gd name="connsiteY5" fmla="*/ 922076 h 1245913"/>
                <a:gd name="connsiteX6" fmla="*/ 910582 w 910582"/>
                <a:gd name="connsiteY6" fmla="*/ 1245913 h 1245913"/>
                <a:gd name="connsiteX7" fmla="*/ 362267 w 910582"/>
                <a:gd name="connsiteY7" fmla="*/ 1245913 h 1245913"/>
                <a:gd name="connsiteX8" fmla="*/ 193963 w 910582"/>
                <a:gd name="connsiteY8" fmla="*/ 1245913 h 1245913"/>
                <a:gd name="connsiteX9" fmla="*/ 161127 w 910582"/>
                <a:gd name="connsiteY9" fmla="*/ 1245913 h 1245913"/>
                <a:gd name="connsiteX10" fmla="*/ 0 w 910582"/>
                <a:gd name="connsiteY10" fmla="*/ 1084786 h 124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582" h="1245913">
                  <a:moveTo>
                    <a:pt x="0" y="1084786"/>
                  </a:moveTo>
                  <a:lnTo>
                    <a:pt x="0" y="161127"/>
                  </a:lnTo>
                  <a:cubicBezTo>
                    <a:pt x="0" y="72139"/>
                    <a:pt x="72139" y="0"/>
                    <a:pt x="161127" y="0"/>
                  </a:cubicBezTo>
                  <a:lnTo>
                    <a:pt x="362267" y="0"/>
                  </a:lnTo>
                  <a:cubicBezTo>
                    <a:pt x="451255" y="0"/>
                    <a:pt x="523394" y="72139"/>
                    <a:pt x="523394" y="161127"/>
                  </a:cubicBezTo>
                  <a:lnTo>
                    <a:pt x="523394" y="922076"/>
                  </a:lnTo>
                  <a:lnTo>
                    <a:pt x="910582" y="1245913"/>
                  </a:lnTo>
                  <a:lnTo>
                    <a:pt x="362267" y="1245913"/>
                  </a:lnTo>
                  <a:lnTo>
                    <a:pt x="193963" y="1245913"/>
                  </a:lnTo>
                  <a:lnTo>
                    <a:pt x="161127" y="1245913"/>
                  </a:lnTo>
                  <a:cubicBezTo>
                    <a:pt x="72139" y="1245913"/>
                    <a:pt x="0" y="1173774"/>
                    <a:pt x="0" y="1084786"/>
                  </a:cubicBezTo>
                  <a:close/>
                </a:path>
              </a:pathLst>
            </a:custGeom>
            <a:solidFill>
              <a:schemeClr val="accent3"/>
            </a:solidFill>
            <a:ln>
              <a:noFill/>
            </a:ln>
            <a:effectLst>
              <a:outerShdw dist="63500" dir="5400000" algn="tr"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04"/>
            <p:cNvSpPr>
              <a:spLocks noEditPoints="1"/>
            </p:cNvSpPr>
            <p:nvPr/>
          </p:nvSpPr>
          <p:spPr bwMode="auto">
            <a:xfrm>
              <a:off x="3297623" y="2442994"/>
              <a:ext cx="328730" cy="39545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1728224" y="2550183"/>
              <a:ext cx="1569398" cy="456963"/>
            </a:xfrm>
            <a:prstGeom prst="rect">
              <a:avLst/>
            </a:prstGeom>
            <a:noFill/>
          </p:spPr>
          <p:txBody>
            <a:bodyPr wrap="square" rtlCol="0">
              <a:spAutoFit/>
            </a:bodyPr>
            <a:lstStyle/>
            <a:p>
              <a:r>
                <a:rPr lang="en-US" sz="1265">
                  <a:latin typeface="Arial" panose="020B0604020202020204" pitchFamily="34" charset="0"/>
                  <a:ea typeface="微软雅黑" panose="020B0503020204020204" pitchFamily="34" charset="-122"/>
                  <a:sym typeface="Arial" panose="020B0604020202020204" pitchFamily="34" charset="0"/>
                </a:rPr>
                <a:t>Lorem ipsum dolor sit amet consectetur</a:t>
              </a:r>
            </a:p>
          </p:txBody>
        </p:sp>
        <p:sp>
          <p:nvSpPr>
            <p:cNvPr id="18" name="TextBox 17"/>
            <p:cNvSpPr txBox="1"/>
            <p:nvPr/>
          </p:nvSpPr>
          <p:spPr>
            <a:xfrm>
              <a:off x="1728223" y="2236329"/>
              <a:ext cx="1014123" cy="350201"/>
            </a:xfrm>
            <a:prstGeom prst="rect">
              <a:avLst/>
            </a:prstGeom>
            <a:noFill/>
          </p:spPr>
          <p:txBody>
            <a:bodyPr wrap="none" rtlCol="0">
              <a:spAutoFit/>
            </a:bodyPr>
            <a:lstStyle/>
            <a:p>
              <a:r>
                <a:rPr lang="vi-VN" b="1" smtClean="0">
                  <a:latin typeface="Arial" panose="020B0604020202020204" pitchFamily="34" charset="0"/>
                  <a:ea typeface="微软雅黑" panose="020B0503020204020204" pitchFamily="34" charset="-122"/>
                  <a:sym typeface="Arial" panose="020B0604020202020204" pitchFamily="34" charset="0"/>
                </a:rPr>
                <a:t>OPTION</a:t>
              </a:r>
              <a:endParaRPr lang="en-US"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636729" y="1175991"/>
            <a:ext cx="2510796" cy="1835027"/>
            <a:chOff x="1551612" y="844126"/>
            <a:chExt cx="2380737" cy="1739973"/>
          </a:xfrm>
        </p:grpSpPr>
        <p:sp>
          <p:nvSpPr>
            <p:cNvPr id="20" name="Freeform 19"/>
            <p:cNvSpPr/>
            <p:nvPr/>
          </p:nvSpPr>
          <p:spPr>
            <a:xfrm rot="5400000" flipV="1">
              <a:off x="1871994" y="523744"/>
              <a:ext cx="1739973" cy="2380737"/>
            </a:xfrm>
            <a:custGeom>
              <a:avLst/>
              <a:gdLst>
                <a:gd name="connsiteX0" fmla="*/ 0 w 910582"/>
                <a:gd name="connsiteY0" fmla="*/ 1084786 h 1245913"/>
                <a:gd name="connsiteX1" fmla="*/ 0 w 910582"/>
                <a:gd name="connsiteY1" fmla="*/ 161127 h 1245913"/>
                <a:gd name="connsiteX2" fmla="*/ 161127 w 910582"/>
                <a:gd name="connsiteY2" fmla="*/ 0 h 1245913"/>
                <a:gd name="connsiteX3" fmla="*/ 362267 w 910582"/>
                <a:gd name="connsiteY3" fmla="*/ 0 h 1245913"/>
                <a:gd name="connsiteX4" fmla="*/ 523394 w 910582"/>
                <a:gd name="connsiteY4" fmla="*/ 161127 h 1245913"/>
                <a:gd name="connsiteX5" fmla="*/ 523394 w 910582"/>
                <a:gd name="connsiteY5" fmla="*/ 922076 h 1245913"/>
                <a:gd name="connsiteX6" fmla="*/ 910582 w 910582"/>
                <a:gd name="connsiteY6" fmla="*/ 1245913 h 1245913"/>
                <a:gd name="connsiteX7" fmla="*/ 362267 w 910582"/>
                <a:gd name="connsiteY7" fmla="*/ 1245913 h 1245913"/>
                <a:gd name="connsiteX8" fmla="*/ 193963 w 910582"/>
                <a:gd name="connsiteY8" fmla="*/ 1245913 h 1245913"/>
                <a:gd name="connsiteX9" fmla="*/ 161127 w 910582"/>
                <a:gd name="connsiteY9" fmla="*/ 1245913 h 1245913"/>
                <a:gd name="connsiteX10" fmla="*/ 0 w 910582"/>
                <a:gd name="connsiteY10" fmla="*/ 1084786 h 124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582" h="1245913">
                  <a:moveTo>
                    <a:pt x="0" y="1084786"/>
                  </a:moveTo>
                  <a:lnTo>
                    <a:pt x="0" y="161127"/>
                  </a:lnTo>
                  <a:cubicBezTo>
                    <a:pt x="0" y="72139"/>
                    <a:pt x="72139" y="0"/>
                    <a:pt x="161127" y="0"/>
                  </a:cubicBezTo>
                  <a:lnTo>
                    <a:pt x="362267" y="0"/>
                  </a:lnTo>
                  <a:cubicBezTo>
                    <a:pt x="451255" y="0"/>
                    <a:pt x="523394" y="72139"/>
                    <a:pt x="523394" y="161127"/>
                  </a:cubicBezTo>
                  <a:lnTo>
                    <a:pt x="523394" y="922076"/>
                  </a:lnTo>
                  <a:lnTo>
                    <a:pt x="910582" y="1245913"/>
                  </a:lnTo>
                  <a:lnTo>
                    <a:pt x="362267" y="1245913"/>
                  </a:lnTo>
                  <a:lnTo>
                    <a:pt x="193963" y="1245913"/>
                  </a:lnTo>
                  <a:lnTo>
                    <a:pt x="161127" y="1245913"/>
                  </a:lnTo>
                  <a:cubicBezTo>
                    <a:pt x="72139" y="1245913"/>
                    <a:pt x="0" y="1173774"/>
                    <a:pt x="0" y="1084786"/>
                  </a:cubicBezTo>
                  <a:close/>
                </a:path>
              </a:pathLst>
            </a:custGeom>
            <a:solidFill>
              <a:schemeClr val="accent1"/>
            </a:solidFill>
            <a:ln>
              <a:noFill/>
            </a:ln>
            <a:effectLst>
              <a:outerShdw dist="63500" dir="5400000" algn="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55"/>
            <p:cNvSpPr>
              <a:spLocks noEditPoints="1"/>
            </p:cNvSpPr>
            <p:nvPr/>
          </p:nvSpPr>
          <p:spPr bwMode="auto">
            <a:xfrm>
              <a:off x="1804845" y="1184190"/>
              <a:ext cx="332691" cy="419068"/>
            </a:xfrm>
            <a:custGeom>
              <a:avLst/>
              <a:gdLst>
                <a:gd name="T0" fmla="*/ 18 w 78"/>
                <a:gd name="T1" fmla="*/ 70 h 99"/>
                <a:gd name="T2" fmla="*/ 23 w 78"/>
                <a:gd name="T3" fmla="*/ 69 h 99"/>
                <a:gd name="T4" fmla="*/ 25 w 78"/>
                <a:gd name="T5" fmla="*/ 73 h 99"/>
                <a:gd name="T6" fmla="*/ 23 w 78"/>
                <a:gd name="T7" fmla="*/ 82 h 99"/>
                <a:gd name="T8" fmla="*/ 17 w 78"/>
                <a:gd name="T9" fmla="*/ 88 h 99"/>
                <a:gd name="T10" fmla="*/ 12 w 78"/>
                <a:gd name="T11" fmla="*/ 89 h 99"/>
                <a:gd name="T12" fmla="*/ 10 w 78"/>
                <a:gd name="T13" fmla="*/ 85 h 99"/>
                <a:gd name="T14" fmla="*/ 12 w 78"/>
                <a:gd name="T15" fmla="*/ 76 h 99"/>
                <a:gd name="T16" fmla="*/ 18 w 78"/>
                <a:gd name="T17" fmla="*/ 70 h 99"/>
                <a:gd name="T18" fmla="*/ 23 w 78"/>
                <a:gd name="T19" fmla="*/ 0 h 99"/>
                <a:gd name="T20" fmla="*/ 16 w 78"/>
                <a:gd name="T21" fmla="*/ 30 h 99"/>
                <a:gd name="T22" fmla="*/ 48 w 78"/>
                <a:gd name="T23" fmla="*/ 85 h 99"/>
                <a:gd name="T24" fmla="*/ 48 w 78"/>
                <a:gd name="T25" fmla="*/ 87 h 99"/>
                <a:gd name="T26" fmla="*/ 49 w 78"/>
                <a:gd name="T27" fmla="*/ 88 h 99"/>
                <a:gd name="T28" fmla="*/ 49 w 78"/>
                <a:gd name="T29" fmla="*/ 88 h 99"/>
                <a:gd name="T30" fmla="*/ 58 w 78"/>
                <a:gd name="T31" fmla="*/ 96 h 99"/>
                <a:gd name="T32" fmla="*/ 71 w 78"/>
                <a:gd name="T33" fmla="*/ 96 h 99"/>
                <a:gd name="T34" fmla="*/ 78 w 78"/>
                <a:gd name="T35" fmla="*/ 85 h 99"/>
                <a:gd name="T36" fmla="*/ 75 w 78"/>
                <a:gd name="T37" fmla="*/ 71 h 99"/>
                <a:gd name="T38" fmla="*/ 65 w 78"/>
                <a:gd name="T39" fmla="*/ 60 h 99"/>
                <a:gd name="T40" fmla="*/ 52 w 78"/>
                <a:gd name="T41" fmla="*/ 60 h 99"/>
                <a:gd name="T42" fmla="*/ 47 w 78"/>
                <a:gd name="T43" fmla="*/ 65 h 99"/>
                <a:gd name="T44" fmla="*/ 42 w 78"/>
                <a:gd name="T45" fmla="*/ 55 h 99"/>
                <a:gd name="T46" fmla="*/ 46 w 78"/>
                <a:gd name="T47" fmla="*/ 44 h 99"/>
                <a:gd name="T48" fmla="*/ 23 w 78"/>
                <a:gd name="T49" fmla="*/ 0 h 99"/>
                <a:gd name="T50" fmla="*/ 37 w 78"/>
                <a:gd name="T51" fmla="*/ 44 h 99"/>
                <a:gd name="T52" fmla="*/ 40 w 78"/>
                <a:gd name="T53" fmla="*/ 48 h 99"/>
                <a:gd name="T54" fmla="*/ 37 w 78"/>
                <a:gd name="T55" fmla="*/ 52 h 99"/>
                <a:gd name="T56" fmla="*/ 33 w 78"/>
                <a:gd name="T57" fmla="*/ 48 h 99"/>
                <a:gd name="T58" fmla="*/ 37 w 78"/>
                <a:gd name="T59" fmla="*/ 44 h 99"/>
                <a:gd name="T60" fmla="*/ 61 w 78"/>
                <a:gd name="T61" fmla="*/ 69 h 99"/>
                <a:gd name="T62" fmla="*/ 67 w 78"/>
                <a:gd name="T63" fmla="*/ 75 h 99"/>
                <a:gd name="T64" fmla="*/ 69 w 78"/>
                <a:gd name="T65" fmla="*/ 84 h 99"/>
                <a:gd name="T66" fmla="*/ 66 w 78"/>
                <a:gd name="T67" fmla="*/ 88 h 99"/>
                <a:gd name="T68" fmla="*/ 62 w 78"/>
                <a:gd name="T69" fmla="*/ 87 h 99"/>
                <a:gd name="T70" fmla="*/ 56 w 78"/>
                <a:gd name="T71" fmla="*/ 81 h 99"/>
                <a:gd name="T72" fmla="*/ 54 w 78"/>
                <a:gd name="T73" fmla="*/ 72 h 99"/>
                <a:gd name="T74" fmla="*/ 56 w 78"/>
                <a:gd name="T75" fmla="*/ 68 h 99"/>
                <a:gd name="T76" fmla="*/ 61 w 78"/>
                <a:gd name="T77" fmla="*/ 69 h 99"/>
                <a:gd name="T78" fmla="*/ 58 w 78"/>
                <a:gd name="T79" fmla="*/ 0 h 99"/>
                <a:gd name="T80" fmla="*/ 66 w 78"/>
                <a:gd name="T81" fmla="*/ 30 h 99"/>
                <a:gd name="T82" fmla="*/ 50 w 78"/>
                <a:gd name="T83" fmla="*/ 57 h 99"/>
                <a:gd name="T84" fmla="*/ 50 w 78"/>
                <a:gd name="T85" fmla="*/ 57 h 99"/>
                <a:gd name="T86" fmla="*/ 49 w 78"/>
                <a:gd name="T87" fmla="*/ 55 h 99"/>
                <a:gd name="T88" fmla="*/ 52 w 78"/>
                <a:gd name="T89" fmla="*/ 45 h 99"/>
                <a:gd name="T90" fmla="*/ 53 w 78"/>
                <a:gd name="T91" fmla="*/ 44 h 99"/>
                <a:gd name="T92" fmla="*/ 52 w 78"/>
                <a:gd name="T93" fmla="*/ 42 h 99"/>
                <a:gd name="T94" fmla="*/ 44 w 78"/>
                <a:gd name="T95" fmla="*/ 26 h 99"/>
                <a:gd name="T96" fmla="*/ 58 w 78"/>
                <a:gd name="T97" fmla="*/ 0 h 99"/>
                <a:gd name="T98" fmla="*/ 27 w 78"/>
                <a:gd name="T99" fmla="*/ 61 h 99"/>
                <a:gd name="T100" fmla="*/ 27 w 78"/>
                <a:gd name="T101" fmla="*/ 61 h 99"/>
                <a:gd name="T102" fmla="*/ 14 w 78"/>
                <a:gd name="T103" fmla="*/ 61 h 99"/>
                <a:gd name="T104" fmla="*/ 4 w 78"/>
                <a:gd name="T105" fmla="*/ 72 h 99"/>
                <a:gd name="T106" fmla="*/ 1 w 78"/>
                <a:gd name="T107" fmla="*/ 86 h 99"/>
                <a:gd name="T108" fmla="*/ 8 w 78"/>
                <a:gd name="T109" fmla="*/ 97 h 99"/>
                <a:gd name="T110" fmla="*/ 21 w 78"/>
                <a:gd name="T111" fmla="*/ 97 h 99"/>
                <a:gd name="T112" fmla="*/ 30 w 78"/>
                <a:gd name="T113" fmla="*/ 89 h 99"/>
                <a:gd name="T114" fmla="*/ 30 w 78"/>
                <a:gd name="T115" fmla="*/ 89 h 99"/>
                <a:gd name="T116" fmla="*/ 30 w 78"/>
                <a:gd name="T117" fmla="*/ 88 h 99"/>
                <a:gd name="T118" fmla="*/ 31 w 78"/>
                <a:gd name="T119" fmla="*/ 86 h 99"/>
                <a:gd name="T120" fmla="*/ 37 w 78"/>
                <a:gd name="T121" fmla="*/ 77 h 99"/>
                <a:gd name="T122" fmla="*/ 27 w 78"/>
                <a:gd name="T123"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99">
                  <a:moveTo>
                    <a:pt x="18" y="70"/>
                  </a:moveTo>
                  <a:cubicBezTo>
                    <a:pt x="20" y="69"/>
                    <a:pt x="22" y="69"/>
                    <a:pt x="23" y="69"/>
                  </a:cubicBezTo>
                  <a:cubicBezTo>
                    <a:pt x="24" y="70"/>
                    <a:pt x="25" y="71"/>
                    <a:pt x="25" y="73"/>
                  </a:cubicBezTo>
                  <a:cubicBezTo>
                    <a:pt x="25" y="76"/>
                    <a:pt x="25" y="79"/>
                    <a:pt x="23" y="82"/>
                  </a:cubicBezTo>
                  <a:cubicBezTo>
                    <a:pt x="21" y="85"/>
                    <a:pt x="19" y="87"/>
                    <a:pt x="17" y="88"/>
                  </a:cubicBezTo>
                  <a:cubicBezTo>
                    <a:pt x="15" y="89"/>
                    <a:pt x="14" y="89"/>
                    <a:pt x="12" y="89"/>
                  </a:cubicBezTo>
                  <a:cubicBezTo>
                    <a:pt x="11" y="88"/>
                    <a:pt x="10" y="86"/>
                    <a:pt x="10" y="85"/>
                  </a:cubicBezTo>
                  <a:cubicBezTo>
                    <a:pt x="10" y="82"/>
                    <a:pt x="10" y="79"/>
                    <a:pt x="12" y="76"/>
                  </a:cubicBezTo>
                  <a:cubicBezTo>
                    <a:pt x="14" y="73"/>
                    <a:pt x="16" y="71"/>
                    <a:pt x="18" y="70"/>
                  </a:cubicBezTo>
                  <a:close/>
                  <a:moveTo>
                    <a:pt x="23" y="0"/>
                  </a:moveTo>
                  <a:cubicBezTo>
                    <a:pt x="16" y="6"/>
                    <a:pt x="10" y="15"/>
                    <a:pt x="16" y="30"/>
                  </a:cubicBezTo>
                  <a:cubicBezTo>
                    <a:pt x="48" y="85"/>
                    <a:pt x="48" y="85"/>
                    <a:pt x="48" y="85"/>
                  </a:cubicBezTo>
                  <a:cubicBezTo>
                    <a:pt x="48" y="86"/>
                    <a:pt x="48" y="86"/>
                    <a:pt x="48" y="87"/>
                  </a:cubicBezTo>
                  <a:cubicBezTo>
                    <a:pt x="49" y="88"/>
                    <a:pt x="49" y="88"/>
                    <a:pt x="49" y="88"/>
                  </a:cubicBezTo>
                  <a:cubicBezTo>
                    <a:pt x="49" y="88"/>
                    <a:pt x="49" y="88"/>
                    <a:pt x="49" y="88"/>
                  </a:cubicBezTo>
                  <a:cubicBezTo>
                    <a:pt x="51" y="91"/>
                    <a:pt x="54" y="94"/>
                    <a:pt x="58" y="96"/>
                  </a:cubicBezTo>
                  <a:cubicBezTo>
                    <a:pt x="62" y="98"/>
                    <a:pt x="67" y="98"/>
                    <a:pt x="71" y="96"/>
                  </a:cubicBezTo>
                  <a:cubicBezTo>
                    <a:pt x="75" y="94"/>
                    <a:pt x="77" y="90"/>
                    <a:pt x="78" y="85"/>
                  </a:cubicBezTo>
                  <a:cubicBezTo>
                    <a:pt x="78" y="80"/>
                    <a:pt x="77" y="75"/>
                    <a:pt x="75" y="71"/>
                  </a:cubicBezTo>
                  <a:cubicBezTo>
                    <a:pt x="72" y="66"/>
                    <a:pt x="69" y="62"/>
                    <a:pt x="65" y="60"/>
                  </a:cubicBezTo>
                  <a:cubicBezTo>
                    <a:pt x="60" y="58"/>
                    <a:pt x="56" y="58"/>
                    <a:pt x="52" y="60"/>
                  </a:cubicBezTo>
                  <a:cubicBezTo>
                    <a:pt x="50" y="61"/>
                    <a:pt x="48" y="63"/>
                    <a:pt x="47" y="65"/>
                  </a:cubicBezTo>
                  <a:cubicBezTo>
                    <a:pt x="45" y="61"/>
                    <a:pt x="43" y="57"/>
                    <a:pt x="42" y="55"/>
                  </a:cubicBezTo>
                  <a:cubicBezTo>
                    <a:pt x="44" y="51"/>
                    <a:pt x="44" y="48"/>
                    <a:pt x="46" y="44"/>
                  </a:cubicBezTo>
                  <a:cubicBezTo>
                    <a:pt x="39" y="29"/>
                    <a:pt x="31" y="14"/>
                    <a:pt x="23" y="0"/>
                  </a:cubicBezTo>
                  <a:close/>
                  <a:moveTo>
                    <a:pt x="37" y="44"/>
                  </a:moveTo>
                  <a:cubicBezTo>
                    <a:pt x="39" y="44"/>
                    <a:pt x="40" y="46"/>
                    <a:pt x="40" y="48"/>
                  </a:cubicBezTo>
                  <a:cubicBezTo>
                    <a:pt x="40" y="50"/>
                    <a:pt x="39" y="52"/>
                    <a:pt x="37" y="52"/>
                  </a:cubicBezTo>
                  <a:cubicBezTo>
                    <a:pt x="34" y="52"/>
                    <a:pt x="33" y="50"/>
                    <a:pt x="33" y="48"/>
                  </a:cubicBezTo>
                  <a:cubicBezTo>
                    <a:pt x="33" y="46"/>
                    <a:pt x="34" y="44"/>
                    <a:pt x="37" y="44"/>
                  </a:cubicBezTo>
                  <a:close/>
                  <a:moveTo>
                    <a:pt x="61" y="69"/>
                  </a:moveTo>
                  <a:cubicBezTo>
                    <a:pt x="63" y="70"/>
                    <a:pt x="65" y="72"/>
                    <a:pt x="67" y="75"/>
                  </a:cubicBezTo>
                  <a:cubicBezTo>
                    <a:pt x="68" y="78"/>
                    <a:pt x="69" y="81"/>
                    <a:pt x="69" y="84"/>
                  </a:cubicBezTo>
                  <a:cubicBezTo>
                    <a:pt x="68" y="86"/>
                    <a:pt x="68" y="87"/>
                    <a:pt x="66" y="88"/>
                  </a:cubicBezTo>
                  <a:cubicBezTo>
                    <a:pt x="65" y="88"/>
                    <a:pt x="64" y="88"/>
                    <a:pt x="62" y="87"/>
                  </a:cubicBezTo>
                  <a:cubicBezTo>
                    <a:pt x="60" y="86"/>
                    <a:pt x="57" y="84"/>
                    <a:pt x="56" y="81"/>
                  </a:cubicBezTo>
                  <a:cubicBezTo>
                    <a:pt x="54" y="78"/>
                    <a:pt x="54" y="75"/>
                    <a:pt x="54" y="72"/>
                  </a:cubicBezTo>
                  <a:cubicBezTo>
                    <a:pt x="54" y="71"/>
                    <a:pt x="55" y="69"/>
                    <a:pt x="56" y="68"/>
                  </a:cubicBezTo>
                  <a:cubicBezTo>
                    <a:pt x="57" y="68"/>
                    <a:pt x="59" y="68"/>
                    <a:pt x="61" y="69"/>
                  </a:cubicBezTo>
                  <a:close/>
                  <a:moveTo>
                    <a:pt x="58" y="0"/>
                  </a:moveTo>
                  <a:cubicBezTo>
                    <a:pt x="65" y="6"/>
                    <a:pt x="71" y="15"/>
                    <a:pt x="66" y="30"/>
                  </a:cubicBezTo>
                  <a:cubicBezTo>
                    <a:pt x="50" y="57"/>
                    <a:pt x="50" y="57"/>
                    <a:pt x="50" y="57"/>
                  </a:cubicBezTo>
                  <a:cubicBezTo>
                    <a:pt x="50" y="57"/>
                    <a:pt x="50" y="57"/>
                    <a:pt x="50" y="57"/>
                  </a:cubicBezTo>
                  <a:cubicBezTo>
                    <a:pt x="49" y="56"/>
                    <a:pt x="49" y="56"/>
                    <a:pt x="49" y="55"/>
                  </a:cubicBezTo>
                  <a:cubicBezTo>
                    <a:pt x="50" y="52"/>
                    <a:pt x="51" y="49"/>
                    <a:pt x="52" y="45"/>
                  </a:cubicBezTo>
                  <a:cubicBezTo>
                    <a:pt x="53" y="44"/>
                    <a:pt x="53" y="44"/>
                    <a:pt x="53" y="44"/>
                  </a:cubicBezTo>
                  <a:cubicBezTo>
                    <a:pt x="52" y="42"/>
                    <a:pt x="52" y="42"/>
                    <a:pt x="52" y="42"/>
                  </a:cubicBezTo>
                  <a:cubicBezTo>
                    <a:pt x="44" y="26"/>
                    <a:pt x="44" y="26"/>
                    <a:pt x="44" y="26"/>
                  </a:cubicBezTo>
                  <a:cubicBezTo>
                    <a:pt x="58" y="0"/>
                    <a:pt x="58" y="0"/>
                    <a:pt x="58" y="0"/>
                  </a:cubicBezTo>
                  <a:close/>
                  <a:moveTo>
                    <a:pt x="27" y="61"/>
                  </a:moveTo>
                  <a:cubicBezTo>
                    <a:pt x="27" y="61"/>
                    <a:pt x="27" y="61"/>
                    <a:pt x="27" y="61"/>
                  </a:cubicBezTo>
                  <a:cubicBezTo>
                    <a:pt x="23" y="59"/>
                    <a:pt x="18" y="59"/>
                    <a:pt x="14" y="61"/>
                  </a:cubicBezTo>
                  <a:cubicBezTo>
                    <a:pt x="10" y="63"/>
                    <a:pt x="6" y="67"/>
                    <a:pt x="4" y="72"/>
                  </a:cubicBezTo>
                  <a:cubicBezTo>
                    <a:pt x="1" y="76"/>
                    <a:pt x="0" y="81"/>
                    <a:pt x="1" y="86"/>
                  </a:cubicBezTo>
                  <a:cubicBezTo>
                    <a:pt x="1" y="90"/>
                    <a:pt x="4" y="95"/>
                    <a:pt x="8" y="97"/>
                  </a:cubicBezTo>
                  <a:cubicBezTo>
                    <a:pt x="12" y="99"/>
                    <a:pt x="17" y="99"/>
                    <a:pt x="21" y="97"/>
                  </a:cubicBezTo>
                  <a:cubicBezTo>
                    <a:pt x="24" y="95"/>
                    <a:pt x="28" y="92"/>
                    <a:pt x="30" y="89"/>
                  </a:cubicBezTo>
                  <a:cubicBezTo>
                    <a:pt x="30" y="89"/>
                    <a:pt x="30" y="89"/>
                    <a:pt x="30" y="89"/>
                  </a:cubicBezTo>
                  <a:cubicBezTo>
                    <a:pt x="30" y="88"/>
                    <a:pt x="30" y="88"/>
                    <a:pt x="30" y="88"/>
                  </a:cubicBezTo>
                  <a:cubicBezTo>
                    <a:pt x="31" y="87"/>
                    <a:pt x="31" y="87"/>
                    <a:pt x="31" y="86"/>
                  </a:cubicBezTo>
                  <a:cubicBezTo>
                    <a:pt x="37" y="77"/>
                    <a:pt x="37" y="77"/>
                    <a:pt x="37" y="77"/>
                  </a:cubicBezTo>
                  <a:lnTo>
                    <a:pt x="27" y="61"/>
                  </a:lnTo>
                  <a:close/>
                </a:path>
              </a:pathLst>
            </a:custGeom>
            <a:solidFill>
              <a:schemeClr val="tx1"/>
            </a:solidFill>
            <a:ln>
              <a:noFill/>
            </a:ln>
          </p:spPr>
          <p:txBody>
            <a:bodyPr vert="horz" wrap="square" lIns="96435" tIns="48218" rIns="96435" bIns="4821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219459" y="1258802"/>
              <a:ext cx="1569398" cy="456963"/>
            </a:xfrm>
            <a:prstGeom prst="rect">
              <a:avLst/>
            </a:prstGeom>
            <a:noFill/>
          </p:spPr>
          <p:txBody>
            <a:bodyPr wrap="square" rtlCol="0">
              <a:spAutoFit/>
            </a:bodyPr>
            <a:lstStyle/>
            <a:p>
              <a:r>
                <a:rPr lang="en-US" sz="1265">
                  <a:latin typeface="Arial" panose="020B0604020202020204" pitchFamily="34" charset="0"/>
                  <a:ea typeface="微软雅黑" panose="020B0503020204020204" pitchFamily="34" charset="-122"/>
                  <a:sym typeface="Arial" panose="020B0604020202020204" pitchFamily="34" charset="0"/>
                </a:rPr>
                <a:t>Lorem ipsum dolor sit amet consectetur</a:t>
              </a:r>
            </a:p>
          </p:txBody>
        </p:sp>
        <p:sp>
          <p:nvSpPr>
            <p:cNvPr id="23" name="TextBox 22"/>
            <p:cNvSpPr txBox="1"/>
            <p:nvPr/>
          </p:nvSpPr>
          <p:spPr>
            <a:xfrm>
              <a:off x="2219458" y="944948"/>
              <a:ext cx="1014123" cy="350201"/>
            </a:xfrm>
            <a:prstGeom prst="rect">
              <a:avLst/>
            </a:prstGeom>
            <a:noFill/>
          </p:spPr>
          <p:txBody>
            <a:bodyPr wrap="none" rtlCol="0">
              <a:spAutoFit/>
            </a:bodyPr>
            <a:lstStyle/>
            <a:p>
              <a:r>
                <a:rPr lang="vi-VN" b="1" smtClean="0">
                  <a:latin typeface="Arial" panose="020B0604020202020204" pitchFamily="34" charset="0"/>
                  <a:ea typeface="微软雅黑" panose="020B0503020204020204" pitchFamily="34" charset="-122"/>
                  <a:sym typeface="Arial" panose="020B0604020202020204" pitchFamily="34" charset="0"/>
                </a:rPr>
                <a:t>OPTION</a:t>
              </a:r>
              <a:endParaRPr lang="en-US" b="1">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4" name="Straight Connector 23"/>
          <p:cNvCxnSpPr/>
          <p:nvPr/>
        </p:nvCxnSpPr>
        <p:spPr>
          <a:xfrm>
            <a:off x="4866322" y="4382219"/>
            <a:ext cx="0" cy="1453322"/>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6323" y="5835541"/>
            <a:ext cx="1643475"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754281" y="3066411"/>
            <a:ext cx="0" cy="976247"/>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54281" y="3066411"/>
            <a:ext cx="1249584"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248350" y="3227713"/>
            <a:ext cx="0" cy="1765717"/>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48349" y="4993429"/>
            <a:ext cx="2553499" cy="0"/>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01848" y="4993430"/>
            <a:ext cx="0" cy="937189"/>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97312" y="3952811"/>
            <a:ext cx="538016" cy="538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A</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Oval 31"/>
          <p:cNvSpPr/>
          <p:nvPr/>
        </p:nvSpPr>
        <p:spPr>
          <a:xfrm>
            <a:off x="6467869" y="5566533"/>
            <a:ext cx="538016" cy="538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B</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32"/>
          <p:cNvSpPr/>
          <p:nvPr/>
        </p:nvSpPr>
        <p:spPr>
          <a:xfrm>
            <a:off x="7979342" y="2797403"/>
            <a:ext cx="538016" cy="538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C</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742419" y="4724421"/>
            <a:ext cx="538016" cy="538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latin typeface="Arial" panose="020B0604020202020204" pitchFamily="34" charset="0"/>
                <a:ea typeface="微软雅黑" panose="020B0503020204020204" pitchFamily="34" charset="-122"/>
                <a:sym typeface="Arial" panose="020B0604020202020204" pitchFamily="34" charset="0"/>
              </a:rPr>
              <a:t>D</a:t>
            </a: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34"/>
          <p:cNvGrpSpPr/>
          <p:nvPr/>
        </p:nvGrpSpPr>
        <p:grpSpPr>
          <a:xfrm>
            <a:off x="4414590" y="2414569"/>
            <a:ext cx="1839678" cy="1458614"/>
            <a:chOff x="4185580" y="2018546"/>
            <a:chExt cx="1744383" cy="1383058"/>
          </a:xfrm>
        </p:grpSpPr>
        <p:sp>
          <p:nvSpPr>
            <p:cNvPr id="36" name="TextBox 35"/>
            <p:cNvSpPr txBox="1"/>
            <p:nvPr/>
          </p:nvSpPr>
          <p:spPr>
            <a:xfrm>
              <a:off x="4198459" y="2292636"/>
              <a:ext cx="1731504" cy="1108968"/>
            </a:xfrm>
            <a:prstGeom prst="rect">
              <a:avLst/>
            </a:prstGeom>
            <a:noFill/>
          </p:spPr>
          <p:txBody>
            <a:bodyPr wrap="square" rtlCol="0">
              <a:spAutoFit/>
            </a:bodyPr>
            <a:lstStyle/>
            <a:p>
              <a:r>
                <a:rPr lang="en-US" sz="140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latin typeface="Arial" panose="020B0604020202020204" pitchFamily="34" charset="0"/>
                  <a:ea typeface="微软雅黑" panose="020B0503020204020204" pitchFamily="34" charset="-122"/>
                  <a:sym typeface="Arial" panose="020B0604020202020204" pitchFamily="34" charset="0"/>
                </a:rPr>
                <a:t>  </a:t>
              </a:r>
              <a:r>
                <a:rPr lang="en-US" sz="1400">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37" name="TextBox 36"/>
            <p:cNvSpPr txBox="1"/>
            <p:nvPr/>
          </p:nvSpPr>
          <p:spPr>
            <a:xfrm>
              <a:off x="4185580" y="2018546"/>
              <a:ext cx="1071882" cy="321017"/>
            </a:xfrm>
            <a:prstGeom prst="rect">
              <a:avLst/>
            </a:prstGeom>
            <a:noFill/>
          </p:spPr>
          <p:txBody>
            <a:bodyPr wrap="none" rtlCol="0">
              <a:spAutoFit/>
            </a:bodyPr>
            <a:lstStyle/>
            <a:p>
              <a:r>
                <a:rPr lang="vi-VN" sz="1600">
                  <a:latin typeface="Arial" panose="020B0604020202020204" pitchFamily="34" charset="0"/>
                  <a:ea typeface="微软雅黑" panose="020B0503020204020204" pitchFamily="34" charset="-122"/>
                  <a:sym typeface="Arial" panose="020B0604020202020204" pitchFamily="34" charset="0"/>
                </a:rPr>
                <a:t>TIMELINE</a:t>
              </a: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7"/>
          <p:cNvGrpSpPr/>
          <p:nvPr/>
        </p:nvGrpSpPr>
        <p:grpSpPr>
          <a:xfrm>
            <a:off x="6267377" y="4035717"/>
            <a:ext cx="1839678" cy="1458614"/>
            <a:chOff x="5942393" y="3555719"/>
            <a:chExt cx="1744383" cy="1383058"/>
          </a:xfrm>
        </p:grpSpPr>
        <p:sp>
          <p:nvSpPr>
            <p:cNvPr id="39" name="TextBox 38"/>
            <p:cNvSpPr txBox="1"/>
            <p:nvPr/>
          </p:nvSpPr>
          <p:spPr>
            <a:xfrm>
              <a:off x="5955272" y="3829809"/>
              <a:ext cx="1731504" cy="1108968"/>
            </a:xfrm>
            <a:prstGeom prst="rect">
              <a:avLst/>
            </a:prstGeom>
            <a:noFill/>
          </p:spPr>
          <p:txBody>
            <a:bodyPr wrap="square" rtlCol="0">
              <a:spAutoFit/>
            </a:bodyPr>
            <a:lstStyle/>
            <a:p>
              <a:r>
                <a:rPr lang="en-US" sz="140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latin typeface="Arial" panose="020B0604020202020204" pitchFamily="34" charset="0"/>
                  <a:ea typeface="微软雅黑" panose="020B0503020204020204" pitchFamily="34" charset="-122"/>
                  <a:sym typeface="Arial" panose="020B0604020202020204" pitchFamily="34" charset="0"/>
                </a:rPr>
                <a:t>  </a:t>
              </a:r>
              <a:r>
                <a:rPr lang="en-US" sz="1400">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40" name="TextBox 39"/>
            <p:cNvSpPr txBox="1"/>
            <p:nvPr/>
          </p:nvSpPr>
          <p:spPr>
            <a:xfrm>
              <a:off x="5942393" y="3555719"/>
              <a:ext cx="1071882" cy="321017"/>
            </a:xfrm>
            <a:prstGeom prst="rect">
              <a:avLst/>
            </a:prstGeom>
            <a:noFill/>
          </p:spPr>
          <p:txBody>
            <a:bodyPr wrap="none" rtlCol="0">
              <a:spAutoFit/>
            </a:bodyPr>
            <a:lstStyle/>
            <a:p>
              <a:r>
                <a:rPr lang="vi-VN" sz="1600">
                  <a:latin typeface="Arial" panose="020B0604020202020204" pitchFamily="34" charset="0"/>
                  <a:ea typeface="微软雅黑" panose="020B0503020204020204" pitchFamily="34" charset="-122"/>
                  <a:sym typeface="Arial" panose="020B0604020202020204" pitchFamily="34" charset="0"/>
                </a:rPr>
                <a:t>TIMELINE</a:t>
              </a: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0"/>
          <p:cNvGrpSpPr/>
          <p:nvPr/>
        </p:nvGrpSpPr>
        <p:grpSpPr>
          <a:xfrm>
            <a:off x="7677226" y="1213043"/>
            <a:ext cx="1839678" cy="1458614"/>
            <a:chOff x="7279212" y="879259"/>
            <a:chExt cx="1744383" cy="1383058"/>
          </a:xfrm>
        </p:grpSpPr>
        <p:sp>
          <p:nvSpPr>
            <p:cNvPr id="42" name="TextBox 41"/>
            <p:cNvSpPr txBox="1"/>
            <p:nvPr/>
          </p:nvSpPr>
          <p:spPr>
            <a:xfrm>
              <a:off x="7292091" y="1153349"/>
              <a:ext cx="1731504" cy="1108968"/>
            </a:xfrm>
            <a:prstGeom prst="rect">
              <a:avLst/>
            </a:prstGeom>
            <a:noFill/>
          </p:spPr>
          <p:txBody>
            <a:bodyPr wrap="square" rtlCol="0">
              <a:spAutoFit/>
            </a:bodyPr>
            <a:lstStyle/>
            <a:p>
              <a:r>
                <a:rPr lang="en-US" sz="140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latin typeface="Arial" panose="020B0604020202020204" pitchFamily="34" charset="0"/>
                  <a:ea typeface="微软雅黑" panose="020B0503020204020204" pitchFamily="34" charset="-122"/>
                  <a:sym typeface="Arial" panose="020B0604020202020204" pitchFamily="34" charset="0"/>
                </a:rPr>
                <a:t>  </a:t>
              </a:r>
              <a:r>
                <a:rPr lang="en-US" sz="1400">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43" name="TextBox 42"/>
            <p:cNvSpPr txBox="1"/>
            <p:nvPr/>
          </p:nvSpPr>
          <p:spPr>
            <a:xfrm>
              <a:off x="7279212" y="879259"/>
              <a:ext cx="1071882" cy="321017"/>
            </a:xfrm>
            <a:prstGeom prst="rect">
              <a:avLst/>
            </a:prstGeom>
            <a:noFill/>
          </p:spPr>
          <p:txBody>
            <a:bodyPr wrap="none" rtlCol="0">
              <a:spAutoFit/>
            </a:bodyPr>
            <a:lstStyle/>
            <a:p>
              <a:r>
                <a:rPr lang="vi-VN" sz="1600">
                  <a:latin typeface="Arial" panose="020B0604020202020204" pitchFamily="34" charset="0"/>
                  <a:ea typeface="微软雅黑" panose="020B0503020204020204" pitchFamily="34" charset="-122"/>
                  <a:sym typeface="Arial" panose="020B0604020202020204" pitchFamily="34" charset="0"/>
                </a:rPr>
                <a:t>TIMELINE</a:t>
              </a: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3"/>
          <p:cNvGrpSpPr/>
          <p:nvPr/>
        </p:nvGrpSpPr>
        <p:grpSpPr>
          <a:xfrm>
            <a:off x="9691566" y="3264062"/>
            <a:ext cx="1839678" cy="1458614"/>
            <a:chOff x="9189210" y="2824036"/>
            <a:chExt cx="1744383" cy="1383058"/>
          </a:xfrm>
        </p:grpSpPr>
        <p:sp>
          <p:nvSpPr>
            <p:cNvPr id="45" name="TextBox 44"/>
            <p:cNvSpPr txBox="1"/>
            <p:nvPr/>
          </p:nvSpPr>
          <p:spPr>
            <a:xfrm>
              <a:off x="9202089" y="3098126"/>
              <a:ext cx="1731504" cy="1108968"/>
            </a:xfrm>
            <a:prstGeom prst="rect">
              <a:avLst/>
            </a:prstGeom>
            <a:noFill/>
          </p:spPr>
          <p:txBody>
            <a:bodyPr wrap="square" rtlCol="0">
              <a:spAutoFit/>
            </a:bodyPr>
            <a:lstStyle/>
            <a:p>
              <a:r>
                <a:rPr lang="en-US" sz="1400">
                  <a:latin typeface="Arial" panose="020B0604020202020204" pitchFamily="34" charset="0"/>
                  <a:ea typeface="微软雅黑" panose="020B0503020204020204" pitchFamily="34" charset="-122"/>
                  <a:sym typeface="Arial" panose="020B0604020202020204" pitchFamily="34" charset="0"/>
                </a:rPr>
                <a:t>Lorem ipsum dolor sit amet consectetur adipiscing elit</a:t>
              </a:r>
              <a:r>
                <a:rPr lang="vi-VN" sz="1400">
                  <a:latin typeface="Arial" panose="020B0604020202020204" pitchFamily="34" charset="0"/>
                  <a:ea typeface="微软雅黑" panose="020B0503020204020204" pitchFamily="34" charset="-122"/>
                  <a:sym typeface="Arial" panose="020B0604020202020204" pitchFamily="34" charset="0"/>
                </a:rPr>
                <a:t>  </a:t>
              </a:r>
              <a:r>
                <a:rPr lang="en-US" sz="1400">
                  <a:latin typeface="Arial" panose="020B0604020202020204" pitchFamily="34" charset="0"/>
                  <a:ea typeface="微软雅黑" panose="020B0503020204020204" pitchFamily="34" charset="-122"/>
                  <a:sym typeface="Arial" panose="020B0604020202020204" pitchFamily="34" charset="0"/>
                </a:rPr>
                <a:t>Donec luctus nibh sit amet</a:t>
              </a:r>
            </a:p>
          </p:txBody>
        </p:sp>
        <p:sp>
          <p:nvSpPr>
            <p:cNvPr id="46" name="TextBox 45"/>
            <p:cNvSpPr txBox="1"/>
            <p:nvPr/>
          </p:nvSpPr>
          <p:spPr>
            <a:xfrm>
              <a:off x="9189210" y="2824036"/>
              <a:ext cx="1071882" cy="321017"/>
            </a:xfrm>
            <a:prstGeom prst="rect">
              <a:avLst/>
            </a:prstGeom>
            <a:noFill/>
          </p:spPr>
          <p:txBody>
            <a:bodyPr wrap="none" rtlCol="0">
              <a:spAutoFit/>
            </a:bodyPr>
            <a:lstStyle/>
            <a:p>
              <a:r>
                <a:rPr lang="vi-VN" sz="1600">
                  <a:latin typeface="Arial" panose="020B0604020202020204" pitchFamily="34" charset="0"/>
                  <a:ea typeface="微软雅黑" panose="020B0503020204020204" pitchFamily="34" charset="-122"/>
                  <a:sym typeface="Arial" panose="020B0604020202020204" pitchFamily="34" charset="0"/>
                </a:rPr>
                <a:t>TIMELINE</a:t>
              </a: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10317459" y="5965657"/>
            <a:ext cx="1249060" cy="369332"/>
          </a:xfrm>
          <a:prstGeom prst="rect">
            <a:avLst/>
          </a:prstGeom>
          <a:noFill/>
        </p:spPr>
        <p:txBody>
          <a:bodyPr wrap="none" rtlCol="0">
            <a:spAutoFit/>
          </a:bodyPr>
          <a:lstStyle/>
          <a:p>
            <a:r>
              <a:rPr lang="vi-VN">
                <a:latin typeface="Arial" panose="020B0604020202020204" pitchFamily="34" charset="0"/>
                <a:ea typeface="微软雅黑" panose="020B0503020204020204" pitchFamily="34" charset="-122"/>
                <a:sym typeface="Arial" panose="020B0604020202020204" pitchFamily="34" charset="0"/>
              </a:rPr>
              <a:t>TIMELINE</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Oval 47"/>
          <p:cNvSpPr/>
          <p:nvPr/>
        </p:nvSpPr>
        <p:spPr>
          <a:xfrm>
            <a:off x="10688261" y="5711978"/>
            <a:ext cx="227175" cy="22717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Oval 48"/>
          <p:cNvSpPr/>
          <p:nvPr/>
        </p:nvSpPr>
        <p:spPr>
          <a:xfrm>
            <a:off x="8164632" y="4909712"/>
            <a:ext cx="167433" cy="16743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Oval 49"/>
          <p:cNvSpPr/>
          <p:nvPr/>
        </p:nvSpPr>
        <p:spPr>
          <a:xfrm>
            <a:off x="6670564" y="2982693"/>
            <a:ext cx="167433" cy="16743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4782602" y="5751826"/>
            <a:ext cx="167433" cy="16743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55" name="文本框 54"/>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7" grpId="0"/>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4299" y="2226680"/>
            <a:ext cx="1943774" cy="1021277"/>
            <a:chOff x="4381880" y="2235265"/>
            <a:chExt cx="1843087" cy="968375"/>
          </a:xfrm>
        </p:grpSpPr>
        <p:sp>
          <p:nvSpPr>
            <p:cNvPr id="5" name="Line 812"/>
            <p:cNvSpPr>
              <a:spLocks noChangeShapeType="1"/>
            </p:cNvSpPr>
            <p:nvPr/>
          </p:nvSpPr>
          <p:spPr bwMode="gray">
            <a:xfrm>
              <a:off x="4381880" y="2235265"/>
              <a:ext cx="0" cy="968375"/>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Line 813"/>
            <p:cNvSpPr>
              <a:spLocks noChangeShapeType="1"/>
            </p:cNvSpPr>
            <p:nvPr/>
          </p:nvSpPr>
          <p:spPr bwMode="gray">
            <a:xfrm flipH="1" flipV="1">
              <a:off x="4391404" y="2635314"/>
              <a:ext cx="1833563" cy="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4085791" y="4578966"/>
            <a:ext cx="843809" cy="1500105"/>
            <a:chOff x="4345367" y="4465703"/>
            <a:chExt cx="800100" cy="1422400"/>
          </a:xfrm>
        </p:grpSpPr>
        <p:sp>
          <p:nvSpPr>
            <p:cNvPr id="8" name="Line 824"/>
            <p:cNvSpPr>
              <a:spLocks noChangeShapeType="1"/>
            </p:cNvSpPr>
            <p:nvPr/>
          </p:nvSpPr>
          <p:spPr bwMode="gray">
            <a:xfrm flipH="1">
              <a:off x="4345367" y="4465703"/>
              <a:ext cx="800100" cy="1587"/>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Line 825"/>
            <p:cNvSpPr>
              <a:spLocks noChangeShapeType="1"/>
            </p:cNvSpPr>
            <p:nvPr/>
          </p:nvSpPr>
          <p:spPr bwMode="gray">
            <a:xfrm>
              <a:off x="4764467" y="4497453"/>
              <a:ext cx="0" cy="139065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Line 826"/>
            <p:cNvSpPr>
              <a:spLocks noChangeShapeType="1"/>
            </p:cNvSpPr>
            <p:nvPr/>
          </p:nvSpPr>
          <p:spPr bwMode="gray">
            <a:xfrm flipH="1">
              <a:off x="4750180" y="5880165"/>
              <a:ext cx="385762" cy="1588"/>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Line 827"/>
            <p:cNvSpPr>
              <a:spLocks noChangeShapeType="1"/>
            </p:cNvSpPr>
            <p:nvPr/>
          </p:nvSpPr>
          <p:spPr bwMode="gray">
            <a:xfrm flipH="1">
              <a:off x="4759704" y="5389629"/>
              <a:ext cx="385760" cy="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Line 828"/>
            <p:cNvSpPr>
              <a:spLocks noChangeShapeType="1"/>
            </p:cNvSpPr>
            <p:nvPr/>
          </p:nvSpPr>
          <p:spPr bwMode="gray">
            <a:xfrm flipH="1">
              <a:off x="4759705" y="4961004"/>
              <a:ext cx="385762" cy="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AutoShape 805"/>
          <p:cNvSpPr>
            <a:spLocks noChangeArrowheads="1"/>
          </p:cNvSpPr>
          <p:nvPr/>
        </p:nvSpPr>
        <p:spPr bwMode="gray">
          <a:xfrm>
            <a:off x="523041" y="3298183"/>
            <a:ext cx="1314267" cy="523740"/>
          </a:xfrm>
          <a:prstGeom prst="roundRect">
            <a:avLst>
              <a:gd name="adj" fmla="val 50000"/>
            </a:avLst>
          </a:prstGeom>
          <a:solidFill>
            <a:schemeClr val="bg2"/>
          </a:solidFill>
          <a:ln w="38100" algn="ctr">
            <a:solidFill>
              <a:schemeClr val="accent3"/>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807"/>
          <p:cNvSpPr>
            <a:spLocks noChangeArrowheads="1"/>
          </p:cNvSpPr>
          <p:nvPr/>
        </p:nvSpPr>
        <p:spPr bwMode="gray">
          <a:xfrm>
            <a:off x="2008079" y="3298183"/>
            <a:ext cx="1314266" cy="523740"/>
          </a:xfrm>
          <a:prstGeom prst="roundRect">
            <a:avLst>
              <a:gd name="adj" fmla="val 50000"/>
            </a:avLst>
          </a:prstGeom>
          <a:solidFill>
            <a:schemeClr val="bg2"/>
          </a:solidFill>
          <a:ln w="38100" algn="ctr">
            <a:solidFill>
              <a:schemeClr val="accent3"/>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808"/>
          <p:cNvSpPr>
            <a:spLocks noChangeArrowheads="1"/>
          </p:cNvSpPr>
          <p:nvPr/>
        </p:nvSpPr>
        <p:spPr bwMode="gray">
          <a:xfrm>
            <a:off x="3481397" y="3298183"/>
            <a:ext cx="1314266" cy="523740"/>
          </a:xfrm>
          <a:prstGeom prst="roundRect">
            <a:avLst>
              <a:gd name="adj" fmla="val 50000"/>
            </a:avLst>
          </a:prstGeom>
          <a:solidFill>
            <a:schemeClr val="bg2"/>
          </a:solidFill>
          <a:ln w="38100" algn="ctr">
            <a:solidFill>
              <a:schemeClr val="accent3"/>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10"/>
          <p:cNvSpPr>
            <a:spLocks noChangeArrowheads="1"/>
          </p:cNvSpPr>
          <p:nvPr/>
        </p:nvSpPr>
        <p:spPr bwMode="gray">
          <a:xfrm>
            <a:off x="2717285" y="4384130"/>
            <a:ext cx="1314267" cy="433917"/>
          </a:xfrm>
          <a:prstGeom prst="roundRect">
            <a:avLst>
              <a:gd name="adj" fmla="val 50000"/>
            </a:avLst>
          </a:prstGeom>
          <a:solidFill>
            <a:schemeClr val="bg2"/>
          </a:solidFill>
          <a:ln w="57150" algn="ctr">
            <a:solidFill>
              <a:schemeClr val="accent4"/>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809"/>
          <p:cNvSpPr>
            <a:spLocks noChangeArrowheads="1"/>
          </p:cNvSpPr>
          <p:nvPr/>
        </p:nvSpPr>
        <p:spPr bwMode="gray">
          <a:xfrm>
            <a:off x="1243968" y="4384130"/>
            <a:ext cx="1314267" cy="433917"/>
          </a:xfrm>
          <a:prstGeom prst="roundRect">
            <a:avLst>
              <a:gd name="adj" fmla="val 50000"/>
            </a:avLst>
          </a:prstGeom>
          <a:solidFill>
            <a:schemeClr val="bg2"/>
          </a:solidFill>
          <a:ln w="57150" algn="ctr">
            <a:solidFill>
              <a:schemeClr val="accent4"/>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806"/>
          <p:cNvSpPr>
            <a:spLocks noChangeArrowheads="1"/>
          </p:cNvSpPr>
          <p:nvPr/>
        </p:nvSpPr>
        <p:spPr bwMode="gray">
          <a:xfrm>
            <a:off x="3267096" y="1577080"/>
            <a:ext cx="1821556" cy="596024"/>
          </a:xfrm>
          <a:prstGeom prst="roundRect">
            <a:avLst>
              <a:gd name="adj" fmla="val 50000"/>
            </a:avLst>
          </a:prstGeom>
          <a:solidFill>
            <a:schemeClr val="bg2"/>
          </a:solidFill>
          <a:ln w="76200" algn="ctr">
            <a:solidFill>
              <a:schemeClr val="accent1"/>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829"/>
          <p:cNvSpPr>
            <a:spLocks noChangeArrowheads="1"/>
          </p:cNvSpPr>
          <p:nvPr/>
        </p:nvSpPr>
        <p:spPr bwMode="gray">
          <a:xfrm>
            <a:off x="3513269" y="1652661"/>
            <a:ext cx="1329210" cy="416909"/>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sz="2110" b="1">
                <a:latin typeface="Arial" panose="020B0604020202020204" pitchFamily="34" charset="0"/>
                <a:ea typeface="微软雅黑" panose="020B0503020204020204" pitchFamily="34" charset="-122"/>
                <a:sym typeface="Arial" panose="020B0604020202020204" pitchFamily="34" charset="0"/>
              </a:rPr>
              <a:t>Level 01 </a:t>
            </a:r>
            <a:endParaRPr 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814"/>
          <p:cNvSpPr>
            <a:spLocks noChangeArrowheads="1"/>
          </p:cNvSpPr>
          <p:nvPr/>
        </p:nvSpPr>
        <p:spPr bwMode="gray">
          <a:xfrm>
            <a:off x="6104906" y="2451613"/>
            <a:ext cx="1550332" cy="525120"/>
          </a:xfrm>
          <a:prstGeom prst="roundRect">
            <a:avLst>
              <a:gd name="adj" fmla="val 50000"/>
            </a:avLst>
          </a:prstGeom>
          <a:solidFill>
            <a:schemeClr val="bg2"/>
          </a:solidFill>
          <a:ln w="38100" algn="ctr">
            <a:solidFill>
              <a:schemeClr val="accent1"/>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816"/>
          <p:cNvSpPr>
            <a:spLocks noChangeArrowheads="1"/>
          </p:cNvSpPr>
          <p:nvPr/>
        </p:nvSpPr>
        <p:spPr bwMode="gray">
          <a:xfrm>
            <a:off x="6782967" y="3448864"/>
            <a:ext cx="1193722" cy="431406"/>
          </a:xfrm>
          <a:prstGeom prst="roundRect">
            <a:avLst>
              <a:gd name="adj" fmla="val 50000"/>
            </a:avLst>
          </a:prstGeom>
          <a:solidFill>
            <a:schemeClr val="bg2"/>
          </a:solidFill>
          <a:ln w="38100" algn="ctr">
            <a:solidFill>
              <a:schemeClr val="accent3"/>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815"/>
          <p:cNvSpPr>
            <a:spLocks noChangeArrowheads="1"/>
          </p:cNvSpPr>
          <p:nvPr/>
        </p:nvSpPr>
        <p:spPr bwMode="gray">
          <a:xfrm>
            <a:off x="5329740" y="3448864"/>
            <a:ext cx="1193722" cy="431406"/>
          </a:xfrm>
          <a:prstGeom prst="roundRect">
            <a:avLst>
              <a:gd name="adj" fmla="val 50000"/>
            </a:avLst>
          </a:prstGeom>
          <a:solidFill>
            <a:schemeClr val="bg2"/>
          </a:solidFill>
          <a:ln w="38100" algn="ctr">
            <a:solidFill>
              <a:schemeClr val="accent3"/>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811"/>
          <p:cNvSpPr>
            <a:spLocks noChangeArrowheads="1"/>
          </p:cNvSpPr>
          <p:nvPr/>
        </p:nvSpPr>
        <p:spPr bwMode="gray">
          <a:xfrm>
            <a:off x="4927926" y="4386430"/>
            <a:ext cx="1607256" cy="398465"/>
          </a:xfrm>
          <a:prstGeom prst="roundRect">
            <a:avLst>
              <a:gd name="adj" fmla="val 50000"/>
            </a:avLst>
          </a:prstGeom>
          <a:solidFill>
            <a:schemeClr val="bg2"/>
          </a:solidFill>
          <a:ln w="28575" algn="ctr">
            <a:solidFill>
              <a:schemeClr val="tx2">
                <a:lumMod val="50000"/>
                <a:lumOff val="50000"/>
              </a:schemeClr>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838"/>
          <p:cNvSpPr>
            <a:spLocks noChangeArrowheads="1"/>
          </p:cNvSpPr>
          <p:nvPr/>
        </p:nvSpPr>
        <p:spPr bwMode="gray">
          <a:xfrm>
            <a:off x="5350078" y="4384756"/>
            <a:ext cx="736164"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en-US">
                <a:latin typeface="Arial" panose="020B0604020202020204" pitchFamily="34" charset="0"/>
                <a:ea typeface="微软雅黑" panose="020B0503020204020204" pitchFamily="34" charset="-122"/>
                <a:sym typeface="Arial" panose="020B0604020202020204" pitchFamily="34" charset="0"/>
              </a:rPr>
              <a:t>Text1</a:t>
            </a:r>
          </a:p>
        </p:txBody>
      </p:sp>
      <p:sp>
        <p:nvSpPr>
          <p:cNvPr id="44" name="AutoShape 821"/>
          <p:cNvSpPr>
            <a:spLocks noChangeArrowheads="1"/>
          </p:cNvSpPr>
          <p:nvPr/>
        </p:nvSpPr>
        <p:spPr bwMode="gray">
          <a:xfrm>
            <a:off x="4927926" y="4882000"/>
            <a:ext cx="1607256" cy="398465"/>
          </a:xfrm>
          <a:prstGeom prst="roundRect">
            <a:avLst>
              <a:gd name="adj" fmla="val 50000"/>
            </a:avLst>
          </a:prstGeom>
          <a:solidFill>
            <a:schemeClr val="bg2"/>
          </a:solidFill>
          <a:ln w="28575" algn="ctr">
            <a:solidFill>
              <a:schemeClr val="tx2">
                <a:lumMod val="50000"/>
                <a:lumOff val="50000"/>
              </a:schemeClr>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839"/>
          <p:cNvSpPr>
            <a:spLocks noChangeArrowheads="1"/>
          </p:cNvSpPr>
          <p:nvPr/>
        </p:nvSpPr>
        <p:spPr bwMode="gray">
          <a:xfrm>
            <a:off x="5350078" y="4878652"/>
            <a:ext cx="736164"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en-US">
                <a:latin typeface="Arial" panose="020B0604020202020204" pitchFamily="34" charset="0"/>
                <a:ea typeface="微软雅黑" panose="020B0503020204020204" pitchFamily="34" charset="-122"/>
                <a:sym typeface="Arial" panose="020B0604020202020204" pitchFamily="34" charset="0"/>
              </a:rPr>
              <a:t>Text2</a:t>
            </a:r>
          </a:p>
        </p:txBody>
      </p:sp>
      <p:sp>
        <p:nvSpPr>
          <p:cNvPr id="47" name="AutoShape 822"/>
          <p:cNvSpPr>
            <a:spLocks noChangeArrowheads="1"/>
          </p:cNvSpPr>
          <p:nvPr/>
        </p:nvSpPr>
        <p:spPr bwMode="gray">
          <a:xfrm>
            <a:off x="4927926" y="5377571"/>
            <a:ext cx="1607256" cy="398465"/>
          </a:xfrm>
          <a:prstGeom prst="roundRect">
            <a:avLst>
              <a:gd name="adj" fmla="val 50000"/>
            </a:avLst>
          </a:prstGeom>
          <a:solidFill>
            <a:schemeClr val="bg2"/>
          </a:solidFill>
          <a:ln w="28575" algn="ctr">
            <a:solidFill>
              <a:schemeClr val="tx2">
                <a:lumMod val="50000"/>
                <a:lumOff val="50000"/>
              </a:schemeClr>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840"/>
          <p:cNvSpPr>
            <a:spLocks noChangeArrowheads="1"/>
          </p:cNvSpPr>
          <p:nvPr/>
        </p:nvSpPr>
        <p:spPr bwMode="gray">
          <a:xfrm>
            <a:off x="5350078" y="5387616"/>
            <a:ext cx="736164"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en-US">
                <a:latin typeface="Arial" panose="020B0604020202020204" pitchFamily="34" charset="0"/>
                <a:ea typeface="微软雅黑" panose="020B0503020204020204" pitchFamily="34" charset="-122"/>
                <a:sym typeface="Arial" panose="020B0604020202020204" pitchFamily="34" charset="0"/>
              </a:rPr>
              <a:t>Text3</a:t>
            </a:r>
          </a:p>
        </p:txBody>
      </p:sp>
      <p:sp>
        <p:nvSpPr>
          <p:cNvPr id="50" name="AutoShape 823"/>
          <p:cNvSpPr>
            <a:spLocks noChangeArrowheads="1"/>
          </p:cNvSpPr>
          <p:nvPr/>
        </p:nvSpPr>
        <p:spPr bwMode="gray">
          <a:xfrm>
            <a:off x="4927926" y="5873141"/>
            <a:ext cx="1607256" cy="398465"/>
          </a:xfrm>
          <a:prstGeom prst="roundRect">
            <a:avLst>
              <a:gd name="adj" fmla="val 50000"/>
            </a:avLst>
          </a:prstGeom>
          <a:solidFill>
            <a:schemeClr val="bg2"/>
          </a:solidFill>
          <a:ln w="28575" algn="ctr">
            <a:solidFill>
              <a:schemeClr val="tx2">
                <a:lumMod val="50000"/>
                <a:lumOff val="50000"/>
              </a:schemeClr>
            </a:solidFill>
            <a:round/>
          </a:ln>
          <a:effec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841"/>
          <p:cNvSpPr>
            <a:spLocks noChangeArrowheads="1"/>
          </p:cNvSpPr>
          <p:nvPr/>
        </p:nvSpPr>
        <p:spPr bwMode="gray">
          <a:xfrm>
            <a:off x="5350078" y="5883186"/>
            <a:ext cx="736164"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en-US">
                <a:latin typeface="Arial" panose="020B0604020202020204" pitchFamily="34" charset="0"/>
                <a:ea typeface="微软雅黑" panose="020B0503020204020204" pitchFamily="34" charset="-122"/>
                <a:sym typeface="Arial" panose="020B0604020202020204" pitchFamily="34" charset="0"/>
              </a:rPr>
              <a:t>Text4</a:t>
            </a:r>
          </a:p>
        </p:txBody>
      </p:sp>
      <p:grpSp>
        <p:nvGrpSpPr>
          <p:cNvPr id="52" name="Group 51"/>
          <p:cNvGrpSpPr/>
          <p:nvPr/>
        </p:nvGrpSpPr>
        <p:grpSpPr>
          <a:xfrm>
            <a:off x="5957575" y="3020262"/>
            <a:ext cx="1409696" cy="388420"/>
            <a:chOff x="6120193" y="2987740"/>
            <a:chExt cx="1336674" cy="368300"/>
          </a:xfrm>
        </p:grpSpPr>
        <p:sp>
          <p:nvSpPr>
            <p:cNvPr id="53" name="Line 817"/>
            <p:cNvSpPr>
              <a:spLocks noChangeShapeType="1"/>
            </p:cNvSpPr>
            <p:nvPr/>
          </p:nvSpPr>
          <p:spPr bwMode="gray">
            <a:xfrm>
              <a:off x="6896480" y="2987740"/>
              <a:ext cx="4762" cy="144463"/>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Line 818"/>
            <p:cNvSpPr>
              <a:spLocks noChangeShapeType="1"/>
            </p:cNvSpPr>
            <p:nvPr/>
          </p:nvSpPr>
          <p:spPr bwMode="gray">
            <a:xfrm flipH="1">
              <a:off x="6120193" y="3122679"/>
              <a:ext cx="1336674" cy="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Line 819"/>
            <p:cNvSpPr>
              <a:spLocks noChangeShapeType="1"/>
            </p:cNvSpPr>
            <p:nvPr/>
          </p:nvSpPr>
          <p:spPr bwMode="gray">
            <a:xfrm>
              <a:off x="6131305" y="3140140"/>
              <a:ext cx="0" cy="21590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Line 847"/>
            <p:cNvSpPr>
              <a:spLocks noChangeShapeType="1"/>
            </p:cNvSpPr>
            <p:nvPr/>
          </p:nvSpPr>
          <p:spPr bwMode="gray">
            <a:xfrm>
              <a:off x="7456867" y="3140140"/>
              <a:ext cx="0" cy="215900"/>
            </a:xfrm>
            <a:prstGeom prst="line">
              <a:avLst/>
            </a:prstGeom>
            <a:noFill/>
            <a:ln w="19050">
              <a:solidFill>
                <a:schemeClr val="tx2">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
          <p:cNvGrpSpPr/>
          <p:nvPr/>
        </p:nvGrpSpPr>
        <p:grpSpPr>
          <a:xfrm>
            <a:off x="8298987" y="1910478"/>
            <a:ext cx="3583897" cy="1455215"/>
            <a:chOff x="7868766" y="1811513"/>
            <a:chExt cx="3398252" cy="1379834"/>
          </a:xfrm>
        </p:grpSpPr>
        <p:sp>
          <p:nvSpPr>
            <p:cNvPr id="58" name="TextBox 57"/>
            <p:cNvSpPr txBox="1"/>
            <p:nvPr/>
          </p:nvSpPr>
          <p:spPr>
            <a:xfrm>
              <a:off x="7868766" y="1811513"/>
              <a:ext cx="603731" cy="456842"/>
            </a:xfrm>
            <a:prstGeom prst="rect">
              <a:avLst/>
            </a:prstGeom>
            <a:noFill/>
          </p:spPr>
          <p:txBody>
            <a:bodyPr wrap="none" rtlCol="0">
              <a:spAutoFit/>
            </a:bodyPr>
            <a:lstStyle/>
            <a:p>
              <a:r>
                <a:rPr lang="vi-VN" sz="2530">
                  <a:latin typeface="Arial" panose="020B0604020202020204" pitchFamily="34" charset="0"/>
                  <a:ea typeface="微软雅黑" panose="020B0503020204020204" pitchFamily="34" charset="-122"/>
                  <a:sym typeface="Arial" panose="020B0604020202020204" pitchFamily="34" charset="0"/>
                </a:rPr>
                <a:t>01.</a:t>
              </a: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8"/>
            <p:cNvSpPr txBox="1"/>
            <p:nvPr/>
          </p:nvSpPr>
          <p:spPr>
            <a:xfrm>
              <a:off x="8374033" y="1842291"/>
              <a:ext cx="2892985" cy="395313"/>
            </a:xfrm>
            <a:prstGeom prst="rect">
              <a:avLst/>
            </a:prstGeom>
            <a:noFill/>
          </p:spPr>
          <p:txBody>
            <a:bodyPr wrap="none" rtlCol="0">
              <a:spAutoFit/>
            </a:bodyPr>
            <a:lstStyle/>
            <a:p>
              <a:r>
                <a:rPr lang="vi-VN" sz="2110">
                  <a:latin typeface="Arial" panose="020B0604020202020204" pitchFamily="34" charset="0"/>
                  <a:ea typeface="微软雅黑" panose="020B0503020204020204" pitchFamily="34" charset="-122"/>
                  <a:sym typeface="Arial" panose="020B0604020202020204" pitchFamily="34" charset="0"/>
                </a:rPr>
                <a:t>BUILD FAST LAYOUTS</a:t>
              </a:r>
              <a:endParaRPr lang="en-US" sz="2110">
                <a:latin typeface="Arial" panose="020B0604020202020204" pitchFamily="34" charset="0"/>
                <a:ea typeface="微软雅黑" panose="020B0503020204020204" pitchFamily="34" charset="-122"/>
                <a:sym typeface="Arial" panose="020B0604020202020204" pitchFamily="34" charset="0"/>
              </a:endParaRPr>
            </a:p>
          </p:txBody>
        </p:sp>
        <p:cxnSp>
          <p:nvCxnSpPr>
            <p:cNvPr id="60" name="Straight Connector 59"/>
            <p:cNvCxnSpPr/>
            <p:nvPr/>
          </p:nvCxnSpPr>
          <p:spPr>
            <a:xfrm>
              <a:off x="8377159" y="1888458"/>
              <a:ext cx="0" cy="3077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68767" y="2242401"/>
              <a:ext cx="3384866" cy="948946"/>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18" name="Group 17"/>
          <p:cNvGrpSpPr/>
          <p:nvPr/>
        </p:nvGrpSpPr>
        <p:grpSpPr>
          <a:xfrm>
            <a:off x="8298987" y="4962238"/>
            <a:ext cx="3569781" cy="1455215"/>
            <a:chOff x="7868766" y="4705192"/>
            <a:chExt cx="3384867" cy="1379834"/>
          </a:xfrm>
        </p:grpSpPr>
        <p:sp>
          <p:nvSpPr>
            <p:cNvPr id="66" name="TextBox 65"/>
            <p:cNvSpPr txBox="1"/>
            <p:nvPr/>
          </p:nvSpPr>
          <p:spPr>
            <a:xfrm>
              <a:off x="7868766" y="4705192"/>
              <a:ext cx="603731" cy="456842"/>
            </a:xfrm>
            <a:prstGeom prst="rect">
              <a:avLst/>
            </a:prstGeom>
            <a:noFill/>
          </p:spPr>
          <p:txBody>
            <a:bodyPr wrap="none" rtlCol="0">
              <a:spAutoFit/>
            </a:bodyPr>
            <a:lstStyle/>
            <a:p>
              <a:r>
                <a:rPr lang="vi-VN" sz="2530">
                  <a:latin typeface="Arial" panose="020B0604020202020204" pitchFamily="34" charset="0"/>
                  <a:ea typeface="微软雅黑" panose="020B0503020204020204" pitchFamily="34" charset="-122"/>
                  <a:sym typeface="Arial" panose="020B0604020202020204" pitchFamily="34" charset="0"/>
                </a:rPr>
                <a:t>03.</a:t>
              </a: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8374033" y="4735970"/>
              <a:ext cx="2287855" cy="395313"/>
            </a:xfrm>
            <a:prstGeom prst="rect">
              <a:avLst/>
            </a:prstGeom>
            <a:noFill/>
          </p:spPr>
          <p:txBody>
            <a:bodyPr wrap="none" rtlCol="0">
              <a:spAutoFit/>
            </a:bodyPr>
            <a:lstStyle/>
            <a:p>
              <a:pPr lvl="0"/>
              <a:r>
                <a:rPr lang="vi-VN" sz="2110">
                  <a:latin typeface="Arial" panose="020B0604020202020204" pitchFamily="34" charset="0"/>
                  <a:ea typeface="微软雅黑" panose="020B0503020204020204" pitchFamily="34" charset="-122"/>
                  <a:sym typeface="Arial" panose="020B0604020202020204" pitchFamily="34" charset="0"/>
                </a:rPr>
                <a:t>AMAZING FRESH</a:t>
              </a:r>
              <a:endParaRPr lang="en-US" sz="2110">
                <a:latin typeface="Arial" panose="020B0604020202020204" pitchFamily="34" charset="0"/>
                <a:ea typeface="微软雅黑" panose="020B0503020204020204" pitchFamily="34" charset="-122"/>
                <a:sym typeface="Arial" panose="020B0604020202020204" pitchFamily="34" charset="0"/>
              </a:endParaRPr>
            </a:p>
          </p:txBody>
        </p:sp>
        <p:cxnSp>
          <p:nvCxnSpPr>
            <p:cNvPr id="68" name="Straight Connector 67"/>
            <p:cNvCxnSpPr/>
            <p:nvPr/>
          </p:nvCxnSpPr>
          <p:spPr>
            <a:xfrm>
              <a:off x="8377159" y="4782137"/>
              <a:ext cx="0" cy="30777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868767" y="5136080"/>
              <a:ext cx="3384866" cy="948946"/>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grpSp>
      <p:grpSp>
        <p:nvGrpSpPr>
          <p:cNvPr id="16" name="Group 15"/>
          <p:cNvGrpSpPr/>
          <p:nvPr/>
        </p:nvGrpSpPr>
        <p:grpSpPr>
          <a:xfrm>
            <a:off x="8298987" y="3244487"/>
            <a:ext cx="3569781" cy="1608478"/>
            <a:chOff x="7868766" y="3076421"/>
            <a:chExt cx="3384867" cy="1525158"/>
          </a:xfrm>
        </p:grpSpPr>
        <p:sp>
          <p:nvSpPr>
            <p:cNvPr id="62" name="TextBox 61"/>
            <p:cNvSpPr txBox="1"/>
            <p:nvPr/>
          </p:nvSpPr>
          <p:spPr>
            <a:xfrm>
              <a:off x="7868766" y="3221745"/>
              <a:ext cx="603731" cy="456842"/>
            </a:xfrm>
            <a:prstGeom prst="rect">
              <a:avLst/>
            </a:prstGeom>
            <a:noFill/>
          </p:spPr>
          <p:txBody>
            <a:bodyPr wrap="none" rtlCol="0">
              <a:spAutoFit/>
            </a:bodyPr>
            <a:lstStyle/>
            <a:p>
              <a:r>
                <a:rPr lang="vi-VN" sz="2530">
                  <a:latin typeface="Arial" panose="020B0604020202020204" pitchFamily="34" charset="0"/>
                  <a:ea typeface="微软雅黑" panose="020B0503020204020204" pitchFamily="34" charset="-122"/>
                  <a:sym typeface="Arial" panose="020B0604020202020204" pitchFamily="34" charset="0"/>
                </a:rPr>
                <a:t>02.</a:t>
              </a:r>
              <a:endParaRPr 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8374033" y="3252523"/>
              <a:ext cx="1912362" cy="395313"/>
            </a:xfrm>
            <a:prstGeom prst="rect">
              <a:avLst/>
            </a:prstGeom>
            <a:noFill/>
          </p:spPr>
          <p:txBody>
            <a:bodyPr wrap="none" rtlCol="0">
              <a:spAutoFit/>
            </a:bodyPr>
            <a:lstStyle/>
            <a:p>
              <a:pPr lvl="0"/>
              <a:r>
                <a:rPr lang="vi-VN" sz="2110">
                  <a:latin typeface="Arial" panose="020B0604020202020204" pitchFamily="34" charset="0"/>
                  <a:ea typeface="微软雅黑" panose="020B0503020204020204" pitchFamily="34" charset="-122"/>
                  <a:sym typeface="Arial" panose="020B0604020202020204" pitchFamily="34" charset="0"/>
                </a:rPr>
                <a:t>THINK SMART</a:t>
              </a:r>
              <a:endParaRPr lang="en-US" sz="2110">
                <a:latin typeface="Arial" panose="020B0604020202020204" pitchFamily="34" charset="0"/>
                <a:ea typeface="微软雅黑" panose="020B0503020204020204" pitchFamily="34" charset="-122"/>
                <a:sym typeface="Arial" panose="020B0604020202020204" pitchFamily="34" charset="0"/>
              </a:endParaRPr>
            </a:p>
          </p:txBody>
        </p:sp>
        <p:cxnSp>
          <p:nvCxnSpPr>
            <p:cNvPr id="64" name="Straight Connector 63"/>
            <p:cNvCxnSpPr/>
            <p:nvPr/>
          </p:nvCxnSpPr>
          <p:spPr>
            <a:xfrm>
              <a:off x="8377159" y="3298690"/>
              <a:ext cx="0" cy="30777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868767" y="3652633"/>
              <a:ext cx="3384866" cy="948946"/>
            </a:xfrm>
            <a:prstGeom prst="rect">
              <a:avLst/>
            </a:prstGeom>
            <a:noFill/>
          </p:spPr>
          <p:txBody>
            <a:bodyPr wrap="square" rtlCol="0">
              <a:spAutoFit/>
            </a:bodyPr>
            <a:lstStyle/>
            <a:p>
              <a:r>
                <a:rPr lang="en-US" sz="1475">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Vestibulum dignissim nunc nisi, ac scelerisque nulla malesuada id. </a:t>
              </a:r>
            </a:p>
          </p:txBody>
        </p:sp>
        <p:cxnSp>
          <p:nvCxnSpPr>
            <p:cNvPr id="70" name="Straight Connector 69"/>
            <p:cNvCxnSpPr/>
            <p:nvPr/>
          </p:nvCxnSpPr>
          <p:spPr>
            <a:xfrm>
              <a:off x="7930944" y="3076421"/>
              <a:ext cx="3031841"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8364562" y="4846718"/>
            <a:ext cx="3197469"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829"/>
          <p:cNvSpPr>
            <a:spLocks noChangeArrowheads="1"/>
          </p:cNvSpPr>
          <p:nvPr/>
        </p:nvSpPr>
        <p:spPr bwMode="gray">
          <a:xfrm>
            <a:off x="6295634" y="2516138"/>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02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829"/>
          <p:cNvSpPr>
            <a:spLocks noChangeArrowheads="1"/>
          </p:cNvSpPr>
          <p:nvPr/>
        </p:nvSpPr>
        <p:spPr bwMode="gray">
          <a:xfrm>
            <a:off x="600529" y="3352583"/>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03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829"/>
          <p:cNvSpPr>
            <a:spLocks noChangeArrowheads="1"/>
          </p:cNvSpPr>
          <p:nvPr/>
        </p:nvSpPr>
        <p:spPr bwMode="gray">
          <a:xfrm>
            <a:off x="2085565" y="3352583"/>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03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829"/>
          <p:cNvSpPr>
            <a:spLocks noChangeArrowheads="1"/>
          </p:cNvSpPr>
          <p:nvPr/>
        </p:nvSpPr>
        <p:spPr bwMode="gray">
          <a:xfrm>
            <a:off x="3559834" y="3352583"/>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03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829"/>
          <p:cNvSpPr>
            <a:spLocks noChangeArrowheads="1"/>
          </p:cNvSpPr>
          <p:nvPr/>
        </p:nvSpPr>
        <p:spPr bwMode="gray">
          <a:xfrm>
            <a:off x="5374730" y="3472800"/>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03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829"/>
          <p:cNvSpPr>
            <a:spLocks noChangeArrowheads="1"/>
          </p:cNvSpPr>
          <p:nvPr/>
        </p:nvSpPr>
        <p:spPr bwMode="gray">
          <a:xfrm>
            <a:off x="6830837" y="3472800"/>
            <a:ext cx="1159292"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b="1" smtClean="0">
                <a:latin typeface="Arial" panose="020B0604020202020204" pitchFamily="34" charset="0"/>
                <a:ea typeface="微软雅黑" panose="020B0503020204020204" pitchFamily="34" charset="-122"/>
                <a:sym typeface="Arial" panose="020B0604020202020204" pitchFamily="34" charset="0"/>
              </a:rPr>
              <a:t>Level 03 </a:t>
            </a:r>
            <a:endParaRPr lang="en-US" b="1">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829"/>
          <p:cNvSpPr>
            <a:spLocks noChangeArrowheads="1"/>
          </p:cNvSpPr>
          <p:nvPr/>
        </p:nvSpPr>
        <p:spPr bwMode="gray">
          <a:xfrm>
            <a:off x="1342696" y="4384212"/>
            <a:ext cx="1120820"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smtClean="0">
                <a:latin typeface="Arial" panose="020B0604020202020204" pitchFamily="34" charset="0"/>
                <a:ea typeface="微软雅黑" panose="020B0503020204020204" pitchFamily="34" charset="-122"/>
                <a:sym typeface="Arial" panose="020B0604020202020204" pitchFamily="34" charset="0"/>
              </a:rPr>
              <a:t>Level 04 </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829"/>
          <p:cNvSpPr>
            <a:spLocks noChangeArrowheads="1"/>
          </p:cNvSpPr>
          <p:nvPr/>
        </p:nvSpPr>
        <p:spPr bwMode="gray">
          <a:xfrm>
            <a:off x="2816014" y="4384212"/>
            <a:ext cx="1120820" cy="36933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flatTx/>
          </a:bodyPr>
          <a:lstStyle/>
          <a:p>
            <a:pPr algn="ctr"/>
            <a:r>
              <a:rPr lang="vi-VN" smtClean="0">
                <a:latin typeface="Arial" panose="020B0604020202020204" pitchFamily="34" charset="0"/>
                <a:ea typeface="微软雅黑" panose="020B0503020204020204" pitchFamily="34" charset="-122"/>
                <a:sym typeface="Arial" panose="020B0604020202020204" pitchFamily="34" charset="0"/>
              </a:rPr>
              <a:t>Level 04 </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矩形 80"/>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文本框 81"/>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83" name="文本框 82"/>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161" y="2395369"/>
            <a:ext cx="2727160" cy="2441914"/>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73" tIns="64286" rIns="128573" bIns="64286" numCol="1" anchor="t" anchorCtr="0" compatLnSpc="1"/>
            <a:lstStyle/>
            <a:p>
              <a:endParaRPr lang="zh-CN" altLang="en-US"/>
            </a:p>
          </p:txBody>
        </p:sp>
      </p:grpSp>
      <p:sp>
        <p:nvSpPr>
          <p:cNvPr id="21" name="矩形 20"/>
          <p:cNvSpPr/>
          <p:nvPr/>
        </p:nvSpPr>
        <p:spPr>
          <a:xfrm>
            <a:off x="6232233" y="3103092"/>
            <a:ext cx="3371169"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22" name="TextBox 11"/>
          <p:cNvSpPr txBox="1"/>
          <p:nvPr/>
        </p:nvSpPr>
        <p:spPr>
          <a:xfrm>
            <a:off x="6136988"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591" y="3917348"/>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88"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591" y="4158416"/>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20137" y="2687703"/>
            <a:ext cx="1713208"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02</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70"/>
          <p:cNvSpPr>
            <a:spLocks noGrp="1"/>
          </p:cNvSpPr>
          <p:nvPr>
            <p:ph type="body" sz="half" idx="4294967295"/>
          </p:nvPr>
        </p:nvSpPr>
        <p:spPr>
          <a:xfrm>
            <a:off x="0" y="2097088"/>
            <a:ext cx="4706938" cy="1095375"/>
          </a:xfrm>
        </p:spPr>
        <p:txBody>
          <a:bodyPr>
            <a:normAutofit fontScale="550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have suffered of as alteration in some form, by injected humour randomized words which don't look even slightly believable. If you are going</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71"/>
          <p:cNvSpPr>
            <a:spLocks noGrp="1"/>
          </p:cNvSpPr>
          <p:nvPr>
            <p:ph type="body" sz="half" idx="4294967295"/>
          </p:nvPr>
        </p:nvSpPr>
        <p:spPr>
          <a:xfrm>
            <a:off x="0" y="1684338"/>
            <a:ext cx="4706938" cy="412750"/>
          </a:xfrm>
        </p:spPr>
        <p:txBody>
          <a:bodyPr>
            <a:normAutofit fontScale="925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PLANNING &amp; SKETCHING</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73"/>
          <p:cNvSpPr>
            <a:spLocks noGrp="1"/>
          </p:cNvSpPr>
          <p:nvPr>
            <p:ph type="body" sz="half" idx="4294967295"/>
          </p:nvPr>
        </p:nvSpPr>
        <p:spPr>
          <a:xfrm>
            <a:off x="0" y="3849688"/>
            <a:ext cx="4706938" cy="1095375"/>
          </a:xfrm>
        </p:spPr>
        <p:txBody>
          <a:bodyPr>
            <a:normAutofit fontScale="550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have suffered of as alteration in some form, by injected humour randomized words which don't look even slightly believable. If you are going</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74"/>
          <p:cNvSpPr>
            <a:spLocks noGrp="1"/>
          </p:cNvSpPr>
          <p:nvPr>
            <p:ph type="body" sz="half" idx="4294967295"/>
          </p:nvPr>
        </p:nvSpPr>
        <p:spPr>
          <a:xfrm>
            <a:off x="0" y="3436938"/>
            <a:ext cx="4706938" cy="412750"/>
          </a:xfrm>
        </p:spPr>
        <p:txBody>
          <a:bodyPr>
            <a:normAutofit fontScale="85000" lnSpcReduction="10000"/>
          </a:bodyPr>
          <a:lstStyle/>
          <a:p>
            <a:r>
              <a:rPr lang="en-US" smtClean="0">
                <a:latin typeface="Arial" panose="020B0604020202020204" pitchFamily="34" charset="0"/>
                <a:ea typeface="微软雅黑" panose="020B0503020204020204" pitchFamily="34" charset="-122"/>
                <a:sym typeface="Arial" panose="020B0604020202020204" pitchFamily="34" charset="0"/>
              </a:rPr>
              <a:t>DESIGN &amp; DEVELOPMENT</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76"/>
          <p:cNvSpPr>
            <a:spLocks noGrp="1"/>
          </p:cNvSpPr>
          <p:nvPr>
            <p:ph type="body" sz="half" idx="4294967295"/>
          </p:nvPr>
        </p:nvSpPr>
        <p:spPr>
          <a:xfrm>
            <a:off x="0" y="5565775"/>
            <a:ext cx="4706938" cy="1096963"/>
          </a:xfrm>
        </p:spPr>
        <p:txBody>
          <a:bodyPr>
            <a:normAutofit fontScale="550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have suffered of as alteration in some form, by injected humour randomized words which don't look even slightly believable. If you are going</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Text Placeholder 77"/>
          <p:cNvSpPr>
            <a:spLocks noGrp="1"/>
          </p:cNvSpPr>
          <p:nvPr>
            <p:ph type="body" sz="half" idx="4294967295"/>
          </p:nvPr>
        </p:nvSpPr>
        <p:spPr>
          <a:xfrm>
            <a:off x="0" y="5154613"/>
            <a:ext cx="4706938" cy="411162"/>
          </a:xfrm>
        </p:spPr>
        <p:txBody>
          <a:bodyPr>
            <a:normAutofit fontScale="925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TESTING &amp; LAUNNCH</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Text Placeholder 79"/>
          <p:cNvSpPr>
            <a:spLocks noGrp="1"/>
          </p:cNvSpPr>
          <p:nvPr>
            <p:ph type="body" sz="half" idx="4294967295"/>
          </p:nvPr>
        </p:nvSpPr>
        <p:spPr>
          <a:xfrm>
            <a:off x="9056688" y="4945063"/>
            <a:ext cx="3802062" cy="1433512"/>
          </a:xfrm>
        </p:spPr>
        <p:txBody>
          <a:bodyPr>
            <a:normAutofit fontScale="55000" lnSpcReduction="20000"/>
          </a:bodyPr>
          <a:lstStyle/>
          <a:p>
            <a:r>
              <a:rPr lang="en-US" smtClean="0">
                <a:latin typeface="Arial" panose="020B0604020202020204" pitchFamily="34" charset="0"/>
                <a:ea typeface="微软雅黑" panose="020B0503020204020204" pitchFamily="34" charset="-122"/>
                <a:sym typeface="Arial" panose="020B0604020202020204" pitchFamily="34" charset="0"/>
              </a:rPr>
              <a:t>There are many variations of passages of lorem ipsum available, but the majority have suffered of as alteration in some form, by injected humour randomized words which don't look even slightly believable. If you are going</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Text Placeholder 80"/>
          <p:cNvSpPr>
            <a:spLocks noGrp="1"/>
          </p:cNvSpPr>
          <p:nvPr>
            <p:ph type="body" sz="half" idx="4294967295"/>
          </p:nvPr>
        </p:nvSpPr>
        <p:spPr>
          <a:xfrm>
            <a:off x="9056688" y="4533900"/>
            <a:ext cx="3802062" cy="411163"/>
          </a:xfrm>
        </p:spPr>
        <p:txBody>
          <a:bodyPr>
            <a:normAutofit fontScale="85000" lnSpcReduction="10000"/>
          </a:bodyPr>
          <a:lstStyle/>
          <a:p>
            <a:r>
              <a:rPr lang="en-US" smtClean="0">
                <a:latin typeface="Arial" panose="020B0604020202020204" pitchFamily="34" charset="0"/>
                <a:ea typeface="微软雅黑" panose="020B0503020204020204" pitchFamily="34" charset="-122"/>
                <a:sym typeface="Arial" panose="020B0604020202020204" pitchFamily="34" charset="0"/>
              </a:rPr>
              <a:t>TESTING &amp; LAUNNCH</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4166071" y="278579"/>
            <a:ext cx="8691620"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1060" y="278579"/>
            <a:ext cx="150663" cy="198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330655" y="162609"/>
            <a:ext cx="3465692" cy="492443"/>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32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a:t>
            </a:r>
            <a:r>
              <a:rPr lang="zh-CN" altLang="en-US" sz="3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度工作概述</a:t>
            </a:r>
          </a:p>
        </p:txBody>
      </p:sp>
      <p:sp>
        <p:nvSpPr>
          <p:cNvPr id="17" name="文本框 16"/>
          <p:cNvSpPr txBox="1"/>
          <p:nvPr/>
        </p:nvSpPr>
        <p:spPr>
          <a:xfrm>
            <a:off x="330655" y="638833"/>
            <a:ext cx="2983894" cy="276999"/>
          </a:xfrm>
          <a:prstGeom prst="rect">
            <a:avLst/>
          </a:prstGeom>
        </p:spPr>
        <p:txBody>
          <a:bodyPr wrap="none" lIns="0" tIns="0" rIns="0" bIns="0">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en-US" altLang="zh-CN" sz="1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 </a:t>
            </a:r>
            <a:r>
              <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endParaRPr lang="zh-CN" altLang="en-US"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房地产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自定义 184">
      <a:dk1>
        <a:sysClr val="windowText" lastClr="000000"/>
      </a:dk1>
      <a:lt1>
        <a:sysClr val="window" lastClr="FFFFFF"/>
      </a:lt1>
      <a:dk2>
        <a:srgbClr val="44546A"/>
      </a:dk2>
      <a:lt2>
        <a:srgbClr val="E7E6E6"/>
      </a:lt2>
      <a:accent1>
        <a:srgbClr val="3F3F3F"/>
      </a:accent1>
      <a:accent2>
        <a:srgbClr val="FF8900"/>
      </a:accent2>
      <a:accent3>
        <a:srgbClr val="3F3F3F"/>
      </a:accent3>
      <a:accent4>
        <a:srgbClr val="FF8900"/>
      </a:accent4>
      <a:accent5>
        <a:srgbClr val="3F3F3F"/>
      </a:accent5>
      <a:accent6>
        <a:srgbClr val="FF8900"/>
      </a:accent6>
      <a:hlink>
        <a:srgbClr val="3F3F3F"/>
      </a:hlink>
      <a:folHlink>
        <a:srgbClr val="FF890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1654</Words>
  <Application>Microsoft Office PowerPoint</Application>
  <PresentationFormat>自定义</PresentationFormat>
  <Paragraphs>301</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Helvetica Light</vt:lpstr>
      <vt:lpstr>Lato Regular</vt:lpstr>
      <vt:lpstr>Raleway Regular</vt:lpstr>
      <vt:lpstr>方正粗谭黑简体</vt:lpstr>
      <vt:lpstr>宋体</vt:lpstr>
      <vt:lpstr>微软雅黑</vt:lpstr>
      <vt:lpstr>Arial</vt:lpstr>
      <vt:lpstr>Calibri</vt:lpstr>
      <vt:lpstr>Calibri Light</vt:lpstr>
      <vt:lpstr>Impact</vt:lpstr>
      <vt:lpstr>Roboto</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2017-02-23T15:10:00Z</dcterms:created>
  <dcterms:modified xsi:type="dcterms:W3CDTF">2023-01-10T05:55:11Z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95D532E35AA04CD68EE61F0D9F31E0D6</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