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media/media1.mp3" ContentType="audio/mpeg"/>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revisionInfo.xml" ContentType="application/vnd.ms-powerpoint.revisioninfo+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86" r:id="rId2"/>
    <p:sldId id="257" r:id="rId3"/>
    <p:sldId id="258" r:id="rId4"/>
    <p:sldId id="277" r:id="rId5"/>
    <p:sldId id="274" r:id="rId6"/>
    <p:sldId id="276" r:id="rId7"/>
    <p:sldId id="273" r:id="rId8"/>
    <p:sldId id="285" r:id="rId9"/>
    <p:sldId id="263" r:id="rId10"/>
    <p:sldId id="265" r:id="rId11"/>
    <p:sldId id="270" r:id="rId12"/>
    <p:sldId id="271" r:id="rId13"/>
    <p:sldId id="282" r:id="rId14"/>
    <p:sldId id="284" r:id="rId15"/>
    <p:sldId id="264" r:id="rId16"/>
    <p:sldId id="269" r:id="rId17"/>
    <p:sldId id="272" r:id="rId18"/>
    <p:sldId id="275" r:id="rId19"/>
    <p:sldId id="283" r:id="rId20"/>
    <p:sldId id="281" r:id="rId21"/>
    <p:sldId id="261" r:id="rId22"/>
    <p:sldId id="262" r:id="rId23"/>
    <p:sldId id="278" r:id="rId24"/>
    <p:sldId id="268" r:id="rId25"/>
    <p:sldId id="259"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a:srgbClr val="344F6A"/>
    <a:srgbClr val="F446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19" autoAdjust="0"/>
    <p:restoredTop sz="94660"/>
  </p:normalViewPr>
  <p:slideViewPr>
    <p:cSldViewPr snapToGrid="0" showGuides="1">
      <p:cViewPr varScale="1">
        <p:scale>
          <a:sx n="107" d="100"/>
          <a:sy n="107" d="100"/>
        </p:scale>
        <p:origin x="372" y="11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6DE960-F885-46A1-9523-A119709E1A12}" type="datetimeFigureOut">
              <a:rPr lang="zh-CN" altLang="en-US" smtClean="0"/>
              <a:t>2017/11/19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EA370A-62D8-48E7-970C-7A63A8EF7392}" type="slidenum">
              <a:rPr lang="zh-CN" altLang="en-US" smtClean="0"/>
              <a:t>‹#›</a:t>
            </a:fld>
            <a:endParaRPr lang="zh-CN" altLang="en-US"/>
          </a:p>
        </p:txBody>
      </p:sp>
    </p:spTree>
    <p:extLst>
      <p:ext uri="{BB962C8B-B14F-4D97-AF65-F5344CB8AC3E}">
        <p14:creationId xmlns:p14="http://schemas.microsoft.com/office/powerpoint/2010/main" val="2004513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EA370A-62D8-48E7-970C-7A63A8EF7392}" type="slidenum">
              <a:rPr lang="zh-CN" altLang="en-US" smtClean="0"/>
              <a:t>1</a:t>
            </a:fld>
            <a:endParaRPr lang="zh-CN" altLang="en-US"/>
          </a:p>
        </p:txBody>
      </p:sp>
    </p:spTree>
    <p:extLst>
      <p:ext uri="{BB962C8B-B14F-4D97-AF65-F5344CB8AC3E}">
        <p14:creationId xmlns:p14="http://schemas.microsoft.com/office/powerpoint/2010/main" val="4232772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EA370A-62D8-48E7-970C-7A63A8EF7392}" type="slidenum">
              <a:rPr lang="zh-CN" altLang="en-US" smtClean="0"/>
              <a:t>10</a:t>
            </a:fld>
            <a:endParaRPr lang="zh-CN" altLang="en-US"/>
          </a:p>
        </p:txBody>
      </p:sp>
    </p:spTree>
    <p:extLst>
      <p:ext uri="{BB962C8B-B14F-4D97-AF65-F5344CB8AC3E}">
        <p14:creationId xmlns:p14="http://schemas.microsoft.com/office/powerpoint/2010/main" val="3564171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EA370A-62D8-48E7-970C-7A63A8EF7392}" type="slidenum">
              <a:rPr lang="zh-CN" altLang="en-US" smtClean="0"/>
              <a:t>11</a:t>
            </a:fld>
            <a:endParaRPr lang="zh-CN" altLang="en-US"/>
          </a:p>
        </p:txBody>
      </p:sp>
    </p:spTree>
    <p:extLst>
      <p:ext uri="{BB962C8B-B14F-4D97-AF65-F5344CB8AC3E}">
        <p14:creationId xmlns:p14="http://schemas.microsoft.com/office/powerpoint/2010/main" val="2705074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EA370A-62D8-48E7-970C-7A63A8EF7392}" type="slidenum">
              <a:rPr lang="zh-CN" altLang="en-US" smtClean="0"/>
              <a:t>12</a:t>
            </a:fld>
            <a:endParaRPr lang="zh-CN" altLang="en-US"/>
          </a:p>
        </p:txBody>
      </p:sp>
    </p:spTree>
    <p:extLst>
      <p:ext uri="{BB962C8B-B14F-4D97-AF65-F5344CB8AC3E}">
        <p14:creationId xmlns:p14="http://schemas.microsoft.com/office/powerpoint/2010/main" val="1571088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EA370A-62D8-48E7-970C-7A63A8EF7392}" type="slidenum">
              <a:rPr lang="zh-CN" altLang="en-US" smtClean="0"/>
              <a:t>13</a:t>
            </a:fld>
            <a:endParaRPr lang="zh-CN" altLang="en-US"/>
          </a:p>
        </p:txBody>
      </p:sp>
    </p:spTree>
    <p:extLst>
      <p:ext uri="{BB962C8B-B14F-4D97-AF65-F5344CB8AC3E}">
        <p14:creationId xmlns:p14="http://schemas.microsoft.com/office/powerpoint/2010/main" val="3814116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EA370A-62D8-48E7-970C-7A63A8EF7392}" type="slidenum">
              <a:rPr lang="zh-CN" altLang="en-US" smtClean="0"/>
              <a:t>14</a:t>
            </a:fld>
            <a:endParaRPr lang="zh-CN" altLang="en-US"/>
          </a:p>
        </p:txBody>
      </p:sp>
    </p:spTree>
    <p:extLst>
      <p:ext uri="{BB962C8B-B14F-4D97-AF65-F5344CB8AC3E}">
        <p14:creationId xmlns:p14="http://schemas.microsoft.com/office/powerpoint/2010/main" val="3495595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EA370A-62D8-48E7-970C-7A63A8EF7392}" type="slidenum">
              <a:rPr lang="zh-CN" altLang="en-US" smtClean="0"/>
              <a:t>15</a:t>
            </a:fld>
            <a:endParaRPr lang="zh-CN" altLang="en-US"/>
          </a:p>
        </p:txBody>
      </p:sp>
    </p:spTree>
    <p:extLst>
      <p:ext uri="{BB962C8B-B14F-4D97-AF65-F5344CB8AC3E}">
        <p14:creationId xmlns:p14="http://schemas.microsoft.com/office/powerpoint/2010/main" val="3849653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EA370A-62D8-48E7-970C-7A63A8EF7392}" type="slidenum">
              <a:rPr lang="zh-CN" altLang="en-US" smtClean="0"/>
              <a:t>16</a:t>
            </a:fld>
            <a:endParaRPr lang="zh-CN" altLang="en-US"/>
          </a:p>
        </p:txBody>
      </p:sp>
    </p:spTree>
    <p:extLst>
      <p:ext uri="{BB962C8B-B14F-4D97-AF65-F5344CB8AC3E}">
        <p14:creationId xmlns:p14="http://schemas.microsoft.com/office/powerpoint/2010/main" val="3892143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EA370A-62D8-48E7-970C-7A63A8EF7392}" type="slidenum">
              <a:rPr lang="zh-CN" altLang="en-US" smtClean="0"/>
              <a:t>17</a:t>
            </a:fld>
            <a:endParaRPr lang="zh-CN" altLang="en-US"/>
          </a:p>
        </p:txBody>
      </p:sp>
    </p:spTree>
    <p:extLst>
      <p:ext uri="{BB962C8B-B14F-4D97-AF65-F5344CB8AC3E}">
        <p14:creationId xmlns:p14="http://schemas.microsoft.com/office/powerpoint/2010/main" val="830937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EA370A-62D8-48E7-970C-7A63A8EF7392}" type="slidenum">
              <a:rPr lang="zh-CN" altLang="en-US" smtClean="0"/>
              <a:t>18</a:t>
            </a:fld>
            <a:endParaRPr lang="zh-CN" altLang="en-US"/>
          </a:p>
        </p:txBody>
      </p:sp>
    </p:spTree>
    <p:extLst>
      <p:ext uri="{BB962C8B-B14F-4D97-AF65-F5344CB8AC3E}">
        <p14:creationId xmlns:p14="http://schemas.microsoft.com/office/powerpoint/2010/main" val="5450856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EA370A-62D8-48E7-970C-7A63A8EF7392}" type="slidenum">
              <a:rPr lang="zh-CN" altLang="en-US" smtClean="0"/>
              <a:t>19</a:t>
            </a:fld>
            <a:endParaRPr lang="zh-CN" altLang="en-US"/>
          </a:p>
        </p:txBody>
      </p:sp>
    </p:spTree>
    <p:extLst>
      <p:ext uri="{BB962C8B-B14F-4D97-AF65-F5344CB8AC3E}">
        <p14:creationId xmlns:p14="http://schemas.microsoft.com/office/powerpoint/2010/main" val="244792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EA370A-62D8-48E7-970C-7A63A8EF7392}" type="slidenum">
              <a:rPr lang="zh-CN" altLang="en-US" smtClean="0"/>
              <a:t>2</a:t>
            </a:fld>
            <a:endParaRPr lang="zh-CN" altLang="en-US"/>
          </a:p>
        </p:txBody>
      </p:sp>
    </p:spTree>
    <p:extLst>
      <p:ext uri="{BB962C8B-B14F-4D97-AF65-F5344CB8AC3E}">
        <p14:creationId xmlns:p14="http://schemas.microsoft.com/office/powerpoint/2010/main" val="30713607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EA370A-62D8-48E7-970C-7A63A8EF7392}" type="slidenum">
              <a:rPr lang="zh-CN" altLang="en-US" smtClean="0"/>
              <a:t>20</a:t>
            </a:fld>
            <a:endParaRPr lang="zh-CN" altLang="en-US"/>
          </a:p>
        </p:txBody>
      </p:sp>
    </p:spTree>
    <p:extLst>
      <p:ext uri="{BB962C8B-B14F-4D97-AF65-F5344CB8AC3E}">
        <p14:creationId xmlns:p14="http://schemas.microsoft.com/office/powerpoint/2010/main" val="2536846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EA370A-62D8-48E7-970C-7A63A8EF7392}" type="slidenum">
              <a:rPr lang="zh-CN" altLang="en-US" smtClean="0"/>
              <a:t>21</a:t>
            </a:fld>
            <a:endParaRPr lang="zh-CN" altLang="en-US"/>
          </a:p>
        </p:txBody>
      </p:sp>
    </p:spTree>
    <p:extLst>
      <p:ext uri="{BB962C8B-B14F-4D97-AF65-F5344CB8AC3E}">
        <p14:creationId xmlns:p14="http://schemas.microsoft.com/office/powerpoint/2010/main" val="3694495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EA370A-62D8-48E7-970C-7A63A8EF7392}" type="slidenum">
              <a:rPr lang="zh-CN" altLang="en-US" smtClean="0"/>
              <a:t>22</a:t>
            </a:fld>
            <a:endParaRPr lang="zh-CN" altLang="en-US"/>
          </a:p>
        </p:txBody>
      </p:sp>
    </p:spTree>
    <p:extLst>
      <p:ext uri="{BB962C8B-B14F-4D97-AF65-F5344CB8AC3E}">
        <p14:creationId xmlns:p14="http://schemas.microsoft.com/office/powerpoint/2010/main" val="16735990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EA370A-62D8-48E7-970C-7A63A8EF7392}" type="slidenum">
              <a:rPr lang="zh-CN" altLang="en-US" smtClean="0"/>
              <a:t>23</a:t>
            </a:fld>
            <a:endParaRPr lang="zh-CN" altLang="en-US"/>
          </a:p>
        </p:txBody>
      </p:sp>
    </p:spTree>
    <p:extLst>
      <p:ext uri="{BB962C8B-B14F-4D97-AF65-F5344CB8AC3E}">
        <p14:creationId xmlns:p14="http://schemas.microsoft.com/office/powerpoint/2010/main" val="17541083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EA370A-62D8-48E7-970C-7A63A8EF7392}" type="slidenum">
              <a:rPr lang="zh-CN" altLang="en-US" smtClean="0"/>
              <a:t>24</a:t>
            </a:fld>
            <a:endParaRPr lang="zh-CN" altLang="en-US"/>
          </a:p>
        </p:txBody>
      </p:sp>
    </p:spTree>
    <p:extLst>
      <p:ext uri="{BB962C8B-B14F-4D97-AF65-F5344CB8AC3E}">
        <p14:creationId xmlns:p14="http://schemas.microsoft.com/office/powerpoint/2010/main" val="18864656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EA370A-62D8-48E7-970C-7A63A8EF7392}" type="slidenum">
              <a:rPr lang="zh-CN" altLang="en-US" smtClean="0"/>
              <a:t>25</a:t>
            </a:fld>
            <a:endParaRPr lang="zh-CN" altLang="en-US"/>
          </a:p>
        </p:txBody>
      </p:sp>
    </p:spTree>
    <p:extLst>
      <p:ext uri="{BB962C8B-B14F-4D97-AF65-F5344CB8AC3E}">
        <p14:creationId xmlns:p14="http://schemas.microsoft.com/office/powerpoint/2010/main" val="1835932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EA370A-62D8-48E7-970C-7A63A8EF7392}" type="slidenum">
              <a:rPr lang="zh-CN" altLang="en-US" smtClean="0"/>
              <a:t>3</a:t>
            </a:fld>
            <a:endParaRPr lang="zh-CN" altLang="en-US"/>
          </a:p>
        </p:txBody>
      </p:sp>
    </p:spTree>
    <p:extLst>
      <p:ext uri="{BB962C8B-B14F-4D97-AF65-F5344CB8AC3E}">
        <p14:creationId xmlns:p14="http://schemas.microsoft.com/office/powerpoint/2010/main" val="1717210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EA370A-62D8-48E7-970C-7A63A8EF7392}" type="slidenum">
              <a:rPr lang="zh-CN" altLang="en-US" smtClean="0"/>
              <a:t>4</a:t>
            </a:fld>
            <a:endParaRPr lang="zh-CN" altLang="en-US"/>
          </a:p>
        </p:txBody>
      </p:sp>
    </p:spTree>
    <p:extLst>
      <p:ext uri="{BB962C8B-B14F-4D97-AF65-F5344CB8AC3E}">
        <p14:creationId xmlns:p14="http://schemas.microsoft.com/office/powerpoint/2010/main" val="2389817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EA370A-62D8-48E7-970C-7A63A8EF7392}" type="slidenum">
              <a:rPr lang="zh-CN" altLang="en-US" smtClean="0"/>
              <a:t>5</a:t>
            </a:fld>
            <a:endParaRPr lang="zh-CN" altLang="en-US"/>
          </a:p>
        </p:txBody>
      </p:sp>
    </p:spTree>
    <p:extLst>
      <p:ext uri="{BB962C8B-B14F-4D97-AF65-F5344CB8AC3E}">
        <p14:creationId xmlns:p14="http://schemas.microsoft.com/office/powerpoint/2010/main" val="1660763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EA370A-62D8-48E7-970C-7A63A8EF7392}" type="slidenum">
              <a:rPr lang="zh-CN" altLang="en-US" smtClean="0"/>
              <a:t>6</a:t>
            </a:fld>
            <a:endParaRPr lang="zh-CN" altLang="en-US"/>
          </a:p>
        </p:txBody>
      </p:sp>
    </p:spTree>
    <p:extLst>
      <p:ext uri="{BB962C8B-B14F-4D97-AF65-F5344CB8AC3E}">
        <p14:creationId xmlns:p14="http://schemas.microsoft.com/office/powerpoint/2010/main" val="1691717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EA370A-62D8-48E7-970C-7A63A8EF7392}" type="slidenum">
              <a:rPr lang="zh-CN" altLang="en-US" smtClean="0"/>
              <a:t>7</a:t>
            </a:fld>
            <a:endParaRPr lang="zh-CN" altLang="en-US"/>
          </a:p>
        </p:txBody>
      </p:sp>
    </p:spTree>
    <p:extLst>
      <p:ext uri="{BB962C8B-B14F-4D97-AF65-F5344CB8AC3E}">
        <p14:creationId xmlns:p14="http://schemas.microsoft.com/office/powerpoint/2010/main" val="3825356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EA370A-62D8-48E7-970C-7A63A8EF7392}" type="slidenum">
              <a:rPr lang="zh-CN" altLang="en-US" smtClean="0"/>
              <a:t>8</a:t>
            </a:fld>
            <a:endParaRPr lang="zh-CN" altLang="en-US"/>
          </a:p>
        </p:txBody>
      </p:sp>
    </p:spTree>
    <p:extLst>
      <p:ext uri="{BB962C8B-B14F-4D97-AF65-F5344CB8AC3E}">
        <p14:creationId xmlns:p14="http://schemas.microsoft.com/office/powerpoint/2010/main" val="3288727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EA370A-62D8-48E7-970C-7A63A8EF7392}" type="slidenum">
              <a:rPr lang="zh-CN" altLang="en-US" smtClean="0"/>
              <a:t>9</a:t>
            </a:fld>
            <a:endParaRPr lang="zh-CN" altLang="en-US"/>
          </a:p>
        </p:txBody>
      </p:sp>
    </p:spTree>
    <p:extLst>
      <p:ext uri="{BB962C8B-B14F-4D97-AF65-F5344CB8AC3E}">
        <p14:creationId xmlns:p14="http://schemas.microsoft.com/office/powerpoint/2010/main" val="2486865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6136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10" name="任意多边形 9"/>
          <p:cNvSpPr>
            <a:spLocks noGrp="1"/>
          </p:cNvSpPr>
          <p:nvPr>
            <p:ph type="pic" sz="quarter" idx="10"/>
          </p:nvPr>
        </p:nvSpPr>
        <p:spPr>
          <a:xfrm>
            <a:off x="2298700" y="1993900"/>
            <a:ext cx="2882900" cy="1587500"/>
          </a:xfrm>
          <a:custGeom>
            <a:avLst/>
            <a:gdLst>
              <a:gd name="connsiteX0" fmla="*/ 0 w 2882900"/>
              <a:gd name="connsiteY0" fmla="*/ 0 h 1587500"/>
              <a:gd name="connsiteX1" fmla="*/ 2882900 w 2882900"/>
              <a:gd name="connsiteY1" fmla="*/ 0 h 1587500"/>
              <a:gd name="connsiteX2" fmla="*/ 2882900 w 2882900"/>
              <a:gd name="connsiteY2" fmla="*/ 1587500 h 1587500"/>
              <a:gd name="connsiteX3" fmla="*/ 0 w 2882900"/>
              <a:gd name="connsiteY3" fmla="*/ 1587500 h 1587500"/>
            </a:gdLst>
            <a:ahLst/>
            <a:cxnLst>
              <a:cxn ang="0">
                <a:pos x="connsiteX0" y="connsiteY0"/>
              </a:cxn>
              <a:cxn ang="0">
                <a:pos x="connsiteX1" y="connsiteY1"/>
              </a:cxn>
              <a:cxn ang="0">
                <a:pos x="connsiteX2" y="connsiteY2"/>
              </a:cxn>
              <a:cxn ang="0">
                <a:pos x="connsiteX3" y="connsiteY3"/>
              </a:cxn>
            </a:cxnLst>
            <a:rect l="l" t="t" r="r" b="b"/>
            <a:pathLst>
              <a:path w="2882900" h="1587500">
                <a:moveTo>
                  <a:pt x="0" y="0"/>
                </a:moveTo>
                <a:lnTo>
                  <a:pt x="2882900" y="0"/>
                </a:lnTo>
                <a:lnTo>
                  <a:pt x="2882900" y="1587500"/>
                </a:lnTo>
                <a:lnTo>
                  <a:pt x="0" y="1587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
        <p:nvSpPr>
          <p:cNvPr id="9" name="任意多边形 8"/>
          <p:cNvSpPr>
            <a:spLocks noGrp="1"/>
          </p:cNvSpPr>
          <p:nvPr>
            <p:ph type="pic" sz="quarter" idx="11"/>
          </p:nvPr>
        </p:nvSpPr>
        <p:spPr>
          <a:xfrm>
            <a:off x="7118095" y="1993900"/>
            <a:ext cx="2882900" cy="1587500"/>
          </a:xfrm>
          <a:custGeom>
            <a:avLst/>
            <a:gdLst>
              <a:gd name="connsiteX0" fmla="*/ 0 w 2882900"/>
              <a:gd name="connsiteY0" fmla="*/ 0 h 1587500"/>
              <a:gd name="connsiteX1" fmla="*/ 2882900 w 2882900"/>
              <a:gd name="connsiteY1" fmla="*/ 0 h 1587500"/>
              <a:gd name="connsiteX2" fmla="*/ 2882900 w 2882900"/>
              <a:gd name="connsiteY2" fmla="*/ 1587500 h 1587500"/>
              <a:gd name="connsiteX3" fmla="*/ 0 w 2882900"/>
              <a:gd name="connsiteY3" fmla="*/ 1587500 h 1587500"/>
            </a:gdLst>
            <a:ahLst/>
            <a:cxnLst>
              <a:cxn ang="0">
                <a:pos x="connsiteX0" y="connsiteY0"/>
              </a:cxn>
              <a:cxn ang="0">
                <a:pos x="connsiteX1" y="connsiteY1"/>
              </a:cxn>
              <a:cxn ang="0">
                <a:pos x="connsiteX2" y="connsiteY2"/>
              </a:cxn>
              <a:cxn ang="0">
                <a:pos x="connsiteX3" y="connsiteY3"/>
              </a:cxn>
            </a:cxnLst>
            <a:rect l="l" t="t" r="r" b="b"/>
            <a:pathLst>
              <a:path w="2882900" h="1587500">
                <a:moveTo>
                  <a:pt x="0" y="0"/>
                </a:moveTo>
                <a:lnTo>
                  <a:pt x="2882900" y="0"/>
                </a:lnTo>
                <a:lnTo>
                  <a:pt x="2882900" y="1587500"/>
                </a:lnTo>
                <a:lnTo>
                  <a:pt x="0" y="1587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3693786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0141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7" name="任意多边形 6"/>
          <p:cNvSpPr>
            <a:spLocks noGrp="1"/>
          </p:cNvSpPr>
          <p:nvPr>
            <p:ph type="pic" sz="quarter" idx="10"/>
          </p:nvPr>
        </p:nvSpPr>
        <p:spPr>
          <a:xfrm>
            <a:off x="2066017" y="3108430"/>
            <a:ext cx="1372254" cy="1372254"/>
          </a:xfrm>
          <a:custGeom>
            <a:avLst/>
            <a:gdLst>
              <a:gd name="connsiteX0" fmla="*/ 686127 w 1372254"/>
              <a:gd name="connsiteY0" fmla="*/ 0 h 1372254"/>
              <a:gd name="connsiteX1" fmla="*/ 1372254 w 1372254"/>
              <a:gd name="connsiteY1" fmla="*/ 686127 h 1372254"/>
              <a:gd name="connsiteX2" fmla="*/ 686127 w 1372254"/>
              <a:gd name="connsiteY2" fmla="*/ 1372254 h 1372254"/>
              <a:gd name="connsiteX3" fmla="*/ 0 w 1372254"/>
              <a:gd name="connsiteY3" fmla="*/ 686127 h 1372254"/>
              <a:gd name="connsiteX4" fmla="*/ 686127 w 1372254"/>
              <a:gd name="connsiteY4" fmla="*/ 0 h 1372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254" h="1372254">
                <a:moveTo>
                  <a:pt x="686127" y="0"/>
                </a:moveTo>
                <a:cubicBezTo>
                  <a:pt x="1065064" y="0"/>
                  <a:pt x="1372254" y="307190"/>
                  <a:pt x="1372254" y="686127"/>
                </a:cubicBezTo>
                <a:cubicBezTo>
                  <a:pt x="1372254" y="1065064"/>
                  <a:pt x="1065064" y="1372254"/>
                  <a:pt x="686127" y="1372254"/>
                </a:cubicBezTo>
                <a:cubicBezTo>
                  <a:pt x="307190" y="1372254"/>
                  <a:pt x="0" y="1065064"/>
                  <a:pt x="0" y="686127"/>
                </a:cubicBezTo>
                <a:cubicBezTo>
                  <a:pt x="0" y="307190"/>
                  <a:pt x="307190" y="0"/>
                  <a:pt x="686127" y="0"/>
                </a:cubicBezTo>
                <a:close/>
              </a:path>
            </a:pathLst>
          </a:custGeom>
        </p:spPr>
        <p:txBody>
          <a:bodyPr wrap="square">
            <a:noAutofit/>
          </a:bodyPr>
          <a:lstStyle/>
          <a:p>
            <a:endParaRPr lang="zh-CN" altLang="en-US"/>
          </a:p>
        </p:txBody>
      </p:sp>
      <p:sp>
        <p:nvSpPr>
          <p:cNvPr id="8" name="任意多边形 7"/>
          <p:cNvSpPr>
            <a:spLocks noGrp="1"/>
          </p:cNvSpPr>
          <p:nvPr>
            <p:ph type="pic" sz="quarter" idx="11"/>
          </p:nvPr>
        </p:nvSpPr>
        <p:spPr>
          <a:xfrm>
            <a:off x="8771536" y="3108430"/>
            <a:ext cx="1372254" cy="1372254"/>
          </a:xfrm>
          <a:custGeom>
            <a:avLst/>
            <a:gdLst>
              <a:gd name="connsiteX0" fmla="*/ 686127 w 1372254"/>
              <a:gd name="connsiteY0" fmla="*/ 0 h 1372254"/>
              <a:gd name="connsiteX1" fmla="*/ 1372254 w 1372254"/>
              <a:gd name="connsiteY1" fmla="*/ 686127 h 1372254"/>
              <a:gd name="connsiteX2" fmla="*/ 686127 w 1372254"/>
              <a:gd name="connsiteY2" fmla="*/ 1372254 h 1372254"/>
              <a:gd name="connsiteX3" fmla="*/ 0 w 1372254"/>
              <a:gd name="connsiteY3" fmla="*/ 686127 h 1372254"/>
              <a:gd name="connsiteX4" fmla="*/ 686127 w 1372254"/>
              <a:gd name="connsiteY4" fmla="*/ 0 h 1372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254" h="1372254">
                <a:moveTo>
                  <a:pt x="686127" y="0"/>
                </a:moveTo>
                <a:cubicBezTo>
                  <a:pt x="1065064" y="0"/>
                  <a:pt x="1372254" y="307190"/>
                  <a:pt x="1372254" y="686127"/>
                </a:cubicBezTo>
                <a:cubicBezTo>
                  <a:pt x="1372254" y="1065064"/>
                  <a:pt x="1065064" y="1372254"/>
                  <a:pt x="686127" y="1372254"/>
                </a:cubicBezTo>
                <a:cubicBezTo>
                  <a:pt x="307190" y="1372254"/>
                  <a:pt x="0" y="1065064"/>
                  <a:pt x="0" y="686127"/>
                </a:cubicBezTo>
                <a:cubicBezTo>
                  <a:pt x="0" y="307190"/>
                  <a:pt x="307190" y="0"/>
                  <a:pt x="686127"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34742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4" name="任意多边形 13"/>
          <p:cNvSpPr>
            <a:spLocks noGrp="1"/>
          </p:cNvSpPr>
          <p:nvPr>
            <p:ph type="pic" sz="quarter" idx="10"/>
          </p:nvPr>
        </p:nvSpPr>
        <p:spPr>
          <a:xfrm>
            <a:off x="1925702" y="4152871"/>
            <a:ext cx="1372254" cy="1372254"/>
          </a:xfrm>
          <a:custGeom>
            <a:avLst/>
            <a:gdLst>
              <a:gd name="connsiteX0" fmla="*/ 686127 w 1372254"/>
              <a:gd name="connsiteY0" fmla="*/ 0 h 1372254"/>
              <a:gd name="connsiteX1" fmla="*/ 1372254 w 1372254"/>
              <a:gd name="connsiteY1" fmla="*/ 686127 h 1372254"/>
              <a:gd name="connsiteX2" fmla="*/ 686127 w 1372254"/>
              <a:gd name="connsiteY2" fmla="*/ 1372254 h 1372254"/>
              <a:gd name="connsiteX3" fmla="*/ 0 w 1372254"/>
              <a:gd name="connsiteY3" fmla="*/ 686127 h 1372254"/>
              <a:gd name="connsiteX4" fmla="*/ 686127 w 1372254"/>
              <a:gd name="connsiteY4" fmla="*/ 0 h 1372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254" h="1372254">
                <a:moveTo>
                  <a:pt x="686127" y="0"/>
                </a:moveTo>
                <a:cubicBezTo>
                  <a:pt x="1065064" y="0"/>
                  <a:pt x="1372254" y="307190"/>
                  <a:pt x="1372254" y="686127"/>
                </a:cubicBezTo>
                <a:cubicBezTo>
                  <a:pt x="1372254" y="1065064"/>
                  <a:pt x="1065064" y="1372254"/>
                  <a:pt x="686127" y="1372254"/>
                </a:cubicBezTo>
                <a:cubicBezTo>
                  <a:pt x="307190" y="1372254"/>
                  <a:pt x="0" y="1065064"/>
                  <a:pt x="0" y="686127"/>
                </a:cubicBezTo>
                <a:cubicBezTo>
                  <a:pt x="0" y="307190"/>
                  <a:pt x="307190" y="0"/>
                  <a:pt x="686127" y="0"/>
                </a:cubicBezTo>
                <a:close/>
              </a:path>
            </a:pathLst>
          </a:custGeom>
        </p:spPr>
        <p:txBody>
          <a:bodyPr wrap="square">
            <a:noAutofit/>
          </a:bodyPr>
          <a:lstStyle/>
          <a:p>
            <a:endParaRPr lang="zh-CN" altLang="en-US"/>
          </a:p>
        </p:txBody>
      </p:sp>
      <p:sp>
        <p:nvSpPr>
          <p:cNvPr id="13" name="任意多边形 12"/>
          <p:cNvSpPr>
            <a:spLocks noGrp="1"/>
          </p:cNvSpPr>
          <p:nvPr>
            <p:ph type="pic" sz="quarter" idx="11"/>
          </p:nvPr>
        </p:nvSpPr>
        <p:spPr>
          <a:xfrm>
            <a:off x="4178646" y="2373270"/>
            <a:ext cx="1372254" cy="1372254"/>
          </a:xfrm>
          <a:custGeom>
            <a:avLst/>
            <a:gdLst>
              <a:gd name="connsiteX0" fmla="*/ 686127 w 1372254"/>
              <a:gd name="connsiteY0" fmla="*/ 0 h 1372254"/>
              <a:gd name="connsiteX1" fmla="*/ 1372254 w 1372254"/>
              <a:gd name="connsiteY1" fmla="*/ 686127 h 1372254"/>
              <a:gd name="connsiteX2" fmla="*/ 686127 w 1372254"/>
              <a:gd name="connsiteY2" fmla="*/ 1372254 h 1372254"/>
              <a:gd name="connsiteX3" fmla="*/ 0 w 1372254"/>
              <a:gd name="connsiteY3" fmla="*/ 686127 h 1372254"/>
              <a:gd name="connsiteX4" fmla="*/ 686127 w 1372254"/>
              <a:gd name="connsiteY4" fmla="*/ 0 h 1372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254" h="1372254">
                <a:moveTo>
                  <a:pt x="686127" y="0"/>
                </a:moveTo>
                <a:cubicBezTo>
                  <a:pt x="1065064" y="0"/>
                  <a:pt x="1372254" y="307190"/>
                  <a:pt x="1372254" y="686127"/>
                </a:cubicBezTo>
                <a:cubicBezTo>
                  <a:pt x="1372254" y="1065064"/>
                  <a:pt x="1065064" y="1372254"/>
                  <a:pt x="686127" y="1372254"/>
                </a:cubicBezTo>
                <a:cubicBezTo>
                  <a:pt x="307190" y="1372254"/>
                  <a:pt x="0" y="1065064"/>
                  <a:pt x="0" y="686127"/>
                </a:cubicBezTo>
                <a:cubicBezTo>
                  <a:pt x="0" y="307190"/>
                  <a:pt x="307190" y="0"/>
                  <a:pt x="686127" y="0"/>
                </a:cubicBezTo>
                <a:close/>
              </a:path>
            </a:pathLst>
          </a:custGeom>
        </p:spPr>
        <p:txBody>
          <a:bodyPr wrap="square">
            <a:noAutofit/>
          </a:bodyPr>
          <a:lstStyle/>
          <a:p>
            <a:endParaRPr lang="zh-CN" altLang="en-US"/>
          </a:p>
        </p:txBody>
      </p:sp>
      <p:sp>
        <p:nvSpPr>
          <p:cNvPr id="12" name="任意多边形 11"/>
          <p:cNvSpPr>
            <a:spLocks noGrp="1"/>
          </p:cNvSpPr>
          <p:nvPr>
            <p:ph type="pic" sz="quarter" idx="12"/>
          </p:nvPr>
        </p:nvSpPr>
        <p:spPr>
          <a:xfrm>
            <a:off x="6431590" y="3978957"/>
            <a:ext cx="1372254" cy="1372254"/>
          </a:xfrm>
          <a:custGeom>
            <a:avLst/>
            <a:gdLst>
              <a:gd name="connsiteX0" fmla="*/ 686127 w 1372254"/>
              <a:gd name="connsiteY0" fmla="*/ 0 h 1372254"/>
              <a:gd name="connsiteX1" fmla="*/ 1372254 w 1372254"/>
              <a:gd name="connsiteY1" fmla="*/ 686127 h 1372254"/>
              <a:gd name="connsiteX2" fmla="*/ 686127 w 1372254"/>
              <a:gd name="connsiteY2" fmla="*/ 1372254 h 1372254"/>
              <a:gd name="connsiteX3" fmla="*/ 0 w 1372254"/>
              <a:gd name="connsiteY3" fmla="*/ 686127 h 1372254"/>
              <a:gd name="connsiteX4" fmla="*/ 686127 w 1372254"/>
              <a:gd name="connsiteY4" fmla="*/ 0 h 1372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254" h="1372254">
                <a:moveTo>
                  <a:pt x="686127" y="0"/>
                </a:moveTo>
                <a:cubicBezTo>
                  <a:pt x="1065064" y="0"/>
                  <a:pt x="1372254" y="307190"/>
                  <a:pt x="1372254" y="686127"/>
                </a:cubicBezTo>
                <a:cubicBezTo>
                  <a:pt x="1372254" y="1065064"/>
                  <a:pt x="1065064" y="1372254"/>
                  <a:pt x="686127" y="1372254"/>
                </a:cubicBezTo>
                <a:cubicBezTo>
                  <a:pt x="307190" y="1372254"/>
                  <a:pt x="0" y="1065064"/>
                  <a:pt x="0" y="686127"/>
                </a:cubicBezTo>
                <a:cubicBezTo>
                  <a:pt x="0" y="307190"/>
                  <a:pt x="307190" y="0"/>
                  <a:pt x="686127" y="0"/>
                </a:cubicBezTo>
                <a:close/>
              </a:path>
            </a:pathLst>
          </a:custGeom>
        </p:spPr>
        <p:txBody>
          <a:bodyPr wrap="square">
            <a:noAutofit/>
          </a:bodyPr>
          <a:lstStyle/>
          <a:p>
            <a:endParaRPr lang="zh-CN" altLang="en-US"/>
          </a:p>
        </p:txBody>
      </p:sp>
      <p:sp>
        <p:nvSpPr>
          <p:cNvPr id="11" name="任意多边形 10"/>
          <p:cNvSpPr>
            <a:spLocks noGrp="1"/>
          </p:cNvSpPr>
          <p:nvPr>
            <p:ph type="pic" sz="quarter" idx="13"/>
          </p:nvPr>
        </p:nvSpPr>
        <p:spPr>
          <a:xfrm>
            <a:off x="8684533" y="1960353"/>
            <a:ext cx="1372254" cy="1372254"/>
          </a:xfrm>
          <a:custGeom>
            <a:avLst/>
            <a:gdLst>
              <a:gd name="connsiteX0" fmla="*/ 686127 w 1372254"/>
              <a:gd name="connsiteY0" fmla="*/ 0 h 1372254"/>
              <a:gd name="connsiteX1" fmla="*/ 1372254 w 1372254"/>
              <a:gd name="connsiteY1" fmla="*/ 686127 h 1372254"/>
              <a:gd name="connsiteX2" fmla="*/ 686127 w 1372254"/>
              <a:gd name="connsiteY2" fmla="*/ 1372254 h 1372254"/>
              <a:gd name="connsiteX3" fmla="*/ 0 w 1372254"/>
              <a:gd name="connsiteY3" fmla="*/ 686127 h 1372254"/>
              <a:gd name="connsiteX4" fmla="*/ 686127 w 1372254"/>
              <a:gd name="connsiteY4" fmla="*/ 0 h 1372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254" h="1372254">
                <a:moveTo>
                  <a:pt x="686127" y="0"/>
                </a:moveTo>
                <a:cubicBezTo>
                  <a:pt x="1065064" y="0"/>
                  <a:pt x="1372254" y="307190"/>
                  <a:pt x="1372254" y="686127"/>
                </a:cubicBezTo>
                <a:cubicBezTo>
                  <a:pt x="1372254" y="1065064"/>
                  <a:pt x="1065064" y="1372254"/>
                  <a:pt x="686127" y="1372254"/>
                </a:cubicBezTo>
                <a:cubicBezTo>
                  <a:pt x="307190" y="1372254"/>
                  <a:pt x="0" y="1065064"/>
                  <a:pt x="0" y="686127"/>
                </a:cubicBezTo>
                <a:cubicBezTo>
                  <a:pt x="0" y="307190"/>
                  <a:pt x="307190" y="0"/>
                  <a:pt x="686127"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58263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9" name="任意多边形 8"/>
          <p:cNvSpPr>
            <a:spLocks noGrp="1"/>
          </p:cNvSpPr>
          <p:nvPr>
            <p:ph type="pic" sz="quarter" idx="10"/>
          </p:nvPr>
        </p:nvSpPr>
        <p:spPr>
          <a:xfrm>
            <a:off x="5293181" y="2504793"/>
            <a:ext cx="1325563" cy="1317625"/>
          </a:xfrm>
          <a:custGeom>
            <a:avLst/>
            <a:gdLst>
              <a:gd name="connsiteX0" fmla="*/ 0 w 1325563"/>
              <a:gd name="connsiteY0" fmla="*/ 0 h 1317625"/>
              <a:gd name="connsiteX1" fmla="*/ 1325563 w 1325563"/>
              <a:gd name="connsiteY1" fmla="*/ 0 h 1317625"/>
              <a:gd name="connsiteX2" fmla="*/ 1325563 w 1325563"/>
              <a:gd name="connsiteY2" fmla="*/ 1317625 h 1317625"/>
              <a:gd name="connsiteX3" fmla="*/ 0 w 1325563"/>
              <a:gd name="connsiteY3" fmla="*/ 1317625 h 1317625"/>
            </a:gdLst>
            <a:ahLst/>
            <a:cxnLst>
              <a:cxn ang="0">
                <a:pos x="connsiteX0" y="connsiteY0"/>
              </a:cxn>
              <a:cxn ang="0">
                <a:pos x="connsiteX1" y="connsiteY1"/>
              </a:cxn>
              <a:cxn ang="0">
                <a:pos x="connsiteX2" y="connsiteY2"/>
              </a:cxn>
              <a:cxn ang="0">
                <a:pos x="connsiteX3" y="connsiteY3"/>
              </a:cxn>
            </a:cxnLst>
            <a:rect l="l" t="t" r="r" b="b"/>
            <a:pathLst>
              <a:path w="1325563" h="1317625">
                <a:moveTo>
                  <a:pt x="0" y="0"/>
                </a:moveTo>
                <a:lnTo>
                  <a:pt x="1325563" y="0"/>
                </a:lnTo>
                <a:lnTo>
                  <a:pt x="1325563" y="1317625"/>
                </a:lnTo>
                <a:lnTo>
                  <a:pt x="0" y="1317625"/>
                </a:lnTo>
                <a:close/>
              </a:path>
            </a:pathLst>
          </a:custGeom>
          <a:solidFill>
            <a:schemeClr val="accent1"/>
          </a:soli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lIns="324000" tIns="0" bIns="0" anchor="ctr">
            <a:normAutofit/>
          </a:bodyPr>
          <a:lstStyle>
            <a:lvl1pPr>
              <a:defRPr lang="zh-CN" altLang="en-US" sz="1800" kern="10">
                <a:solidFill>
                  <a:srgbClr val="FFFFFF"/>
                </a:solidFill>
              </a:defRPr>
            </a:lvl1pPr>
          </a:lstStyle>
          <a:p>
            <a:pPr marL="0" lvl="0" algn="ctr"/>
            <a:endParaRPr lang="zh-CN" altLang="en-US"/>
          </a:p>
        </p:txBody>
      </p:sp>
      <p:sp>
        <p:nvSpPr>
          <p:cNvPr id="10" name="任意多边形 9"/>
          <p:cNvSpPr>
            <a:spLocks noGrp="1"/>
          </p:cNvSpPr>
          <p:nvPr>
            <p:ph type="pic" sz="quarter" idx="11"/>
          </p:nvPr>
        </p:nvSpPr>
        <p:spPr>
          <a:xfrm>
            <a:off x="6353629" y="2927066"/>
            <a:ext cx="2325688" cy="2303462"/>
          </a:xfrm>
          <a:custGeom>
            <a:avLst/>
            <a:gdLst>
              <a:gd name="connsiteX0" fmla="*/ 0 w 2325688"/>
              <a:gd name="connsiteY0" fmla="*/ 0 h 2303462"/>
              <a:gd name="connsiteX1" fmla="*/ 2325688 w 2325688"/>
              <a:gd name="connsiteY1" fmla="*/ 0 h 2303462"/>
              <a:gd name="connsiteX2" fmla="*/ 2325688 w 2325688"/>
              <a:gd name="connsiteY2" fmla="*/ 2303462 h 2303462"/>
              <a:gd name="connsiteX3" fmla="*/ 0 w 2325688"/>
              <a:gd name="connsiteY3" fmla="*/ 2303462 h 2303462"/>
            </a:gdLst>
            <a:ahLst/>
            <a:cxnLst>
              <a:cxn ang="0">
                <a:pos x="connsiteX0" y="connsiteY0"/>
              </a:cxn>
              <a:cxn ang="0">
                <a:pos x="connsiteX1" y="connsiteY1"/>
              </a:cxn>
              <a:cxn ang="0">
                <a:pos x="connsiteX2" y="connsiteY2"/>
              </a:cxn>
              <a:cxn ang="0">
                <a:pos x="connsiteX3" y="connsiteY3"/>
              </a:cxn>
            </a:cxnLst>
            <a:rect l="l" t="t" r="r" b="b"/>
            <a:pathLst>
              <a:path w="2325688" h="2303462">
                <a:moveTo>
                  <a:pt x="0" y="0"/>
                </a:moveTo>
                <a:lnTo>
                  <a:pt x="2325688" y="0"/>
                </a:lnTo>
                <a:lnTo>
                  <a:pt x="2325688" y="2303462"/>
                </a:lnTo>
                <a:lnTo>
                  <a:pt x="0" y="2303462"/>
                </a:lnTo>
                <a:close/>
              </a:path>
            </a:pathLst>
          </a:custGeom>
          <a:solidFill>
            <a:schemeClr val="accent1"/>
          </a:soli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lIns="324000" tIns="0" bIns="0" anchor="ctr">
            <a:normAutofit/>
          </a:bodyPr>
          <a:lstStyle>
            <a:lvl1pPr>
              <a:defRPr lang="zh-CN" altLang="en-US" sz="1800" kern="10">
                <a:solidFill>
                  <a:srgbClr val="FFFFFF"/>
                </a:solidFill>
              </a:defRPr>
            </a:lvl1pPr>
          </a:lstStyle>
          <a:p>
            <a:pPr marL="0" lvl="0" algn="ctr"/>
            <a:endParaRPr lang="zh-CN" altLang="en-US"/>
          </a:p>
        </p:txBody>
      </p:sp>
      <p:sp>
        <p:nvSpPr>
          <p:cNvPr id="11" name="任意多边形 10"/>
          <p:cNvSpPr>
            <a:spLocks noGrp="1"/>
          </p:cNvSpPr>
          <p:nvPr>
            <p:ph type="pic" sz="quarter" idx="12"/>
          </p:nvPr>
        </p:nvSpPr>
        <p:spPr>
          <a:xfrm>
            <a:off x="8442779" y="1785653"/>
            <a:ext cx="2300288" cy="2281238"/>
          </a:xfrm>
          <a:custGeom>
            <a:avLst/>
            <a:gdLst>
              <a:gd name="connsiteX0" fmla="*/ 0 w 2300288"/>
              <a:gd name="connsiteY0" fmla="*/ 0 h 2281238"/>
              <a:gd name="connsiteX1" fmla="*/ 2300288 w 2300288"/>
              <a:gd name="connsiteY1" fmla="*/ 0 h 2281238"/>
              <a:gd name="connsiteX2" fmla="*/ 2300288 w 2300288"/>
              <a:gd name="connsiteY2" fmla="*/ 2281238 h 2281238"/>
              <a:gd name="connsiteX3" fmla="*/ 0 w 2300288"/>
              <a:gd name="connsiteY3" fmla="*/ 2281238 h 2281238"/>
            </a:gdLst>
            <a:ahLst/>
            <a:cxnLst>
              <a:cxn ang="0">
                <a:pos x="connsiteX0" y="connsiteY0"/>
              </a:cxn>
              <a:cxn ang="0">
                <a:pos x="connsiteX1" y="connsiteY1"/>
              </a:cxn>
              <a:cxn ang="0">
                <a:pos x="connsiteX2" y="connsiteY2"/>
              </a:cxn>
              <a:cxn ang="0">
                <a:pos x="connsiteX3" y="connsiteY3"/>
              </a:cxn>
            </a:cxnLst>
            <a:rect l="l" t="t" r="r" b="b"/>
            <a:pathLst>
              <a:path w="2300288" h="2281238">
                <a:moveTo>
                  <a:pt x="0" y="0"/>
                </a:moveTo>
                <a:lnTo>
                  <a:pt x="2300288" y="0"/>
                </a:lnTo>
                <a:lnTo>
                  <a:pt x="2300288" y="2281238"/>
                </a:lnTo>
                <a:lnTo>
                  <a:pt x="0" y="2281238"/>
                </a:lnTo>
                <a:close/>
              </a:path>
            </a:pathLst>
          </a:custGeom>
          <a:solidFill>
            <a:schemeClr val="accent1"/>
          </a:soli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lIns="324000" tIns="0" bIns="0" anchor="ctr">
            <a:normAutofit/>
          </a:bodyPr>
          <a:lstStyle>
            <a:lvl1pPr>
              <a:defRPr lang="zh-CN" altLang="en-US" sz="1800" kern="10">
                <a:solidFill>
                  <a:srgbClr val="FFFFFF"/>
                </a:solidFill>
              </a:defRPr>
            </a:lvl1pPr>
          </a:lstStyle>
          <a:p>
            <a:pPr marL="0" lvl="0" algn="ctr"/>
            <a:endParaRPr lang="zh-CN" altLang="en-US"/>
          </a:p>
        </p:txBody>
      </p:sp>
    </p:spTree>
    <p:extLst>
      <p:ext uri="{BB962C8B-B14F-4D97-AF65-F5344CB8AC3E}">
        <p14:creationId xmlns:p14="http://schemas.microsoft.com/office/powerpoint/2010/main" val="3460358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9" name="任意多边形 8"/>
          <p:cNvSpPr>
            <a:spLocks noGrp="1"/>
          </p:cNvSpPr>
          <p:nvPr>
            <p:ph type="pic" sz="quarter" idx="10"/>
          </p:nvPr>
        </p:nvSpPr>
        <p:spPr>
          <a:xfrm>
            <a:off x="4047673" y="2064703"/>
            <a:ext cx="1944914" cy="1012168"/>
          </a:xfrm>
          <a:custGeom>
            <a:avLst/>
            <a:gdLst>
              <a:gd name="connsiteX0" fmla="*/ 0 w 1944914"/>
              <a:gd name="connsiteY0" fmla="*/ 0 h 1012168"/>
              <a:gd name="connsiteX1" fmla="*/ 1944914 w 1944914"/>
              <a:gd name="connsiteY1" fmla="*/ 0 h 1012168"/>
              <a:gd name="connsiteX2" fmla="*/ 1944914 w 1944914"/>
              <a:gd name="connsiteY2" fmla="*/ 1012168 h 1012168"/>
              <a:gd name="connsiteX3" fmla="*/ 0 w 1944914"/>
              <a:gd name="connsiteY3" fmla="*/ 1012168 h 1012168"/>
            </a:gdLst>
            <a:ahLst/>
            <a:cxnLst>
              <a:cxn ang="0">
                <a:pos x="connsiteX0" y="connsiteY0"/>
              </a:cxn>
              <a:cxn ang="0">
                <a:pos x="connsiteX1" y="connsiteY1"/>
              </a:cxn>
              <a:cxn ang="0">
                <a:pos x="connsiteX2" y="connsiteY2"/>
              </a:cxn>
              <a:cxn ang="0">
                <a:pos x="connsiteX3" y="connsiteY3"/>
              </a:cxn>
            </a:cxnLst>
            <a:rect l="l" t="t" r="r" b="b"/>
            <a:pathLst>
              <a:path w="1944914" h="1012168">
                <a:moveTo>
                  <a:pt x="0" y="0"/>
                </a:moveTo>
                <a:lnTo>
                  <a:pt x="1944914" y="0"/>
                </a:lnTo>
                <a:lnTo>
                  <a:pt x="1944914" y="1012168"/>
                </a:lnTo>
                <a:lnTo>
                  <a:pt x="0" y="1012168"/>
                </a:lnTo>
                <a:close/>
              </a:path>
            </a:pathLst>
          </a:custGeom>
        </p:spPr>
        <p:txBody>
          <a:bodyPr wrap="square">
            <a:noAutofit/>
          </a:bodyPr>
          <a:lstStyle/>
          <a:p>
            <a:endParaRPr lang="zh-CN" altLang="en-US"/>
          </a:p>
        </p:txBody>
      </p:sp>
      <p:sp>
        <p:nvSpPr>
          <p:cNvPr id="10" name="任意多边形 9"/>
          <p:cNvSpPr>
            <a:spLocks noGrp="1"/>
          </p:cNvSpPr>
          <p:nvPr>
            <p:ph type="pic" sz="quarter" idx="11"/>
          </p:nvPr>
        </p:nvSpPr>
        <p:spPr>
          <a:xfrm>
            <a:off x="2913291" y="2972709"/>
            <a:ext cx="2428423" cy="1263795"/>
          </a:xfrm>
          <a:custGeom>
            <a:avLst/>
            <a:gdLst>
              <a:gd name="connsiteX0" fmla="*/ 0 w 2428423"/>
              <a:gd name="connsiteY0" fmla="*/ 0 h 1263795"/>
              <a:gd name="connsiteX1" fmla="*/ 2428423 w 2428423"/>
              <a:gd name="connsiteY1" fmla="*/ 0 h 1263795"/>
              <a:gd name="connsiteX2" fmla="*/ 2428423 w 2428423"/>
              <a:gd name="connsiteY2" fmla="*/ 1263795 h 1263795"/>
              <a:gd name="connsiteX3" fmla="*/ 0 w 2428423"/>
              <a:gd name="connsiteY3" fmla="*/ 1263795 h 1263795"/>
            </a:gdLst>
            <a:ahLst/>
            <a:cxnLst>
              <a:cxn ang="0">
                <a:pos x="connsiteX0" y="connsiteY0"/>
              </a:cxn>
              <a:cxn ang="0">
                <a:pos x="connsiteX1" y="connsiteY1"/>
              </a:cxn>
              <a:cxn ang="0">
                <a:pos x="connsiteX2" y="connsiteY2"/>
              </a:cxn>
              <a:cxn ang="0">
                <a:pos x="connsiteX3" y="connsiteY3"/>
              </a:cxn>
            </a:cxnLst>
            <a:rect l="l" t="t" r="r" b="b"/>
            <a:pathLst>
              <a:path w="2428423" h="1263795">
                <a:moveTo>
                  <a:pt x="0" y="0"/>
                </a:moveTo>
                <a:lnTo>
                  <a:pt x="2428423" y="0"/>
                </a:lnTo>
                <a:lnTo>
                  <a:pt x="2428423" y="1263795"/>
                </a:lnTo>
                <a:lnTo>
                  <a:pt x="0" y="1263795"/>
                </a:lnTo>
                <a:close/>
              </a:path>
            </a:pathLst>
          </a:custGeom>
        </p:spPr>
        <p:txBody>
          <a:bodyPr wrap="square">
            <a:noAutofit/>
          </a:bodyPr>
          <a:lstStyle/>
          <a:p>
            <a:endParaRPr lang="zh-CN" altLang="en-US"/>
          </a:p>
        </p:txBody>
      </p:sp>
      <p:sp>
        <p:nvSpPr>
          <p:cNvPr id="11" name="任意多边形 10"/>
          <p:cNvSpPr>
            <a:spLocks noGrp="1"/>
          </p:cNvSpPr>
          <p:nvPr>
            <p:ph type="pic" sz="quarter" idx="12"/>
          </p:nvPr>
        </p:nvSpPr>
        <p:spPr>
          <a:xfrm>
            <a:off x="1101272" y="4132343"/>
            <a:ext cx="3106058" cy="1616448"/>
          </a:xfrm>
          <a:custGeom>
            <a:avLst/>
            <a:gdLst>
              <a:gd name="connsiteX0" fmla="*/ 0 w 3106058"/>
              <a:gd name="connsiteY0" fmla="*/ 0 h 1616448"/>
              <a:gd name="connsiteX1" fmla="*/ 3106058 w 3106058"/>
              <a:gd name="connsiteY1" fmla="*/ 0 h 1616448"/>
              <a:gd name="connsiteX2" fmla="*/ 3106058 w 3106058"/>
              <a:gd name="connsiteY2" fmla="*/ 1616448 h 1616448"/>
              <a:gd name="connsiteX3" fmla="*/ 0 w 3106058"/>
              <a:gd name="connsiteY3" fmla="*/ 1616448 h 1616448"/>
            </a:gdLst>
            <a:ahLst/>
            <a:cxnLst>
              <a:cxn ang="0">
                <a:pos x="connsiteX0" y="connsiteY0"/>
              </a:cxn>
              <a:cxn ang="0">
                <a:pos x="connsiteX1" y="connsiteY1"/>
              </a:cxn>
              <a:cxn ang="0">
                <a:pos x="connsiteX2" y="connsiteY2"/>
              </a:cxn>
              <a:cxn ang="0">
                <a:pos x="connsiteX3" y="connsiteY3"/>
              </a:cxn>
            </a:cxnLst>
            <a:rect l="l" t="t" r="r" b="b"/>
            <a:pathLst>
              <a:path w="3106058" h="1616448">
                <a:moveTo>
                  <a:pt x="0" y="0"/>
                </a:moveTo>
                <a:lnTo>
                  <a:pt x="3106058" y="0"/>
                </a:lnTo>
                <a:lnTo>
                  <a:pt x="3106058" y="1616448"/>
                </a:lnTo>
                <a:lnTo>
                  <a:pt x="0" y="1616448"/>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3682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任意多边形 10"/>
          <p:cNvSpPr>
            <a:spLocks noGrp="1"/>
          </p:cNvSpPr>
          <p:nvPr>
            <p:ph type="pic" sz="quarter" idx="10"/>
          </p:nvPr>
        </p:nvSpPr>
        <p:spPr>
          <a:xfrm>
            <a:off x="1204685" y="1879147"/>
            <a:ext cx="3004458" cy="1910216"/>
          </a:xfrm>
          <a:custGeom>
            <a:avLst/>
            <a:gdLst>
              <a:gd name="connsiteX0" fmla="*/ 0 w 3004458"/>
              <a:gd name="connsiteY0" fmla="*/ 0 h 1910216"/>
              <a:gd name="connsiteX1" fmla="*/ 3004458 w 3004458"/>
              <a:gd name="connsiteY1" fmla="*/ 0 h 1910216"/>
              <a:gd name="connsiteX2" fmla="*/ 3004458 w 3004458"/>
              <a:gd name="connsiteY2" fmla="*/ 1910216 h 1910216"/>
              <a:gd name="connsiteX3" fmla="*/ 0 w 3004458"/>
              <a:gd name="connsiteY3" fmla="*/ 1910216 h 1910216"/>
            </a:gdLst>
            <a:ahLst/>
            <a:cxnLst>
              <a:cxn ang="0">
                <a:pos x="connsiteX0" y="connsiteY0"/>
              </a:cxn>
              <a:cxn ang="0">
                <a:pos x="connsiteX1" y="connsiteY1"/>
              </a:cxn>
              <a:cxn ang="0">
                <a:pos x="connsiteX2" y="connsiteY2"/>
              </a:cxn>
              <a:cxn ang="0">
                <a:pos x="connsiteX3" y="connsiteY3"/>
              </a:cxn>
            </a:cxnLst>
            <a:rect l="l" t="t" r="r" b="b"/>
            <a:pathLst>
              <a:path w="3004458" h="1910216">
                <a:moveTo>
                  <a:pt x="0" y="0"/>
                </a:moveTo>
                <a:lnTo>
                  <a:pt x="3004458" y="0"/>
                </a:lnTo>
                <a:lnTo>
                  <a:pt x="3004458" y="1910216"/>
                </a:lnTo>
                <a:lnTo>
                  <a:pt x="0" y="1910216"/>
                </a:lnTo>
                <a:close/>
              </a:path>
            </a:pathLst>
          </a:custGeom>
        </p:spPr>
        <p:txBody>
          <a:bodyPr wrap="square">
            <a:noAutofit/>
          </a:bodyPr>
          <a:lstStyle/>
          <a:p>
            <a:endParaRPr lang="zh-CN" altLang="en-US"/>
          </a:p>
        </p:txBody>
      </p:sp>
      <p:sp>
        <p:nvSpPr>
          <p:cNvPr id="10" name="任意多边形 9"/>
          <p:cNvSpPr>
            <a:spLocks noGrp="1"/>
          </p:cNvSpPr>
          <p:nvPr>
            <p:ph type="pic" sz="quarter" idx="11"/>
          </p:nvPr>
        </p:nvSpPr>
        <p:spPr>
          <a:xfrm>
            <a:off x="4593771" y="1879147"/>
            <a:ext cx="3004458" cy="1910216"/>
          </a:xfrm>
          <a:custGeom>
            <a:avLst/>
            <a:gdLst>
              <a:gd name="connsiteX0" fmla="*/ 0 w 3004458"/>
              <a:gd name="connsiteY0" fmla="*/ 0 h 1910216"/>
              <a:gd name="connsiteX1" fmla="*/ 3004458 w 3004458"/>
              <a:gd name="connsiteY1" fmla="*/ 0 h 1910216"/>
              <a:gd name="connsiteX2" fmla="*/ 3004458 w 3004458"/>
              <a:gd name="connsiteY2" fmla="*/ 1910216 h 1910216"/>
              <a:gd name="connsiteX3" fmla="*/ 0 w 3004458"/>
              <a:gd name="connsiteY3" fmla="*/ 1910216 h 1910216"/>
            </a:gdLst>
            <a:ahLst/>
            <a:cxnLst>
              <a:cxn ang="0">
                <a:pos x="connsiteX0" y="connsiteY0"/>
              </a:cxn>
              <a:cxn ang="0">
                <a:pos x="connsiteX1" y="connsiteY1"/>
              </a:cxn>
              <a:cxn ang="0">
                <a:pos x="connsiteX2" y="connsiteY2"/>
              </a:cxn>
              <a:cxn ang="0">
                <a:pos x="connsiteX3" y="connsiteY3"/>
              </a:cxn>
            </a:cxnLst>
            <a:rect l="l" t="t" r="r" b="b"/>
            <a:pathLst>
              <a:path w="3004458" h="1910216">
                <a:moveTo>
                  <a:pt x="0" y="0"/>
                </a:moveTo>
                <a:lnTo>
                  <a:pt x="3004458" y="0"/>
                </a:lnTo>
                <a:lnTo>
                  <a:pt x="3004458" y="1910216"/>
                </a:lnTo>
                <a:lnTo>
                  <a:pt x="0" y="1910216"/>
                </a:lnTo>
                <a:close/>
              </a:path>
            </a:pathLst>
          </a:custGeom>
        </p:spPr>
        <p:txBody>
          <a:bodyPr wrap="square">
            <a:noAutofit/>
          </a:bodyPr>
          <a:lstStyle/>
          <a:p>
            <a:endParaRPr lang="zh-CN" altLang="en-US"/>
          </a:p>
        </p:txBody>
      </p:sp>
      <p:sp>
        <p:nvSpPr>
          <p:cNvPr id="9" name="任意多边形 8"/>
          <p:cNvSpPr>
            <a:spLocks noGrp="1"/>
          </p:cNvSpPr>
          <p:nvPr>
            <p:ph type="pic" sz="quarter" idx="12"/>
          </p:nvPr>
        </p:nvSpPr>
        <p:spPr>
          <a:xfrm>
            <a:off x="7982857" y="1879147"/>
            <a:ext cx="3004458" cy="1910216"/>
          </a:xfrm>
          <a:custGeom>
            <a:avLst/>
            <a:gdLst>
              <a:gd name="connsiteX0" fmla="*/ 0 w 3004458"/>
              <a:gd name="connsiteY0" fmla="*/ 0 h 1910216"/>
              <a:gd name="connsiteX1" fmla="*/ 3004458 w 3004458"/>
              <a:gd name="connsiteY1" fmla="*/ 0 h 1910216"/>
              <a:gd name="connsiteX2" fmla="*/ 3004458 w 3004458"/>
              <a:gd name="connsiteY2" fmla="*/ 1910216 h 1910216"/>
              <a:gd name="connsiteX3" fmla="*/ 0 w 3004458"/>
              <a:gd name="connsiteY3" fmla="*/ 1910216 h 1910216"/>
            </a:gdLst>
            <a:ahLst/>
            <a:cxnLst>
              <a:cxn ang="0">
                <a:pos x="connsiteX0" y="connsiteY0"/>
              </a:cxn>
              <a:cxn ang="0">
                <a:pos x="connsiteX1" y="connsiteY1"/>
              </a:cxn>
              <a:cxn ang="0">
                <a:pos x="connsiteX2" y="connsiteY2"/>
              </a:cxn>
              <a:cxn ang="0">
                <a:pos x="connsiteX3" y="connsiteY3"/>
              </a:cxn>
            </a:cxnLst>
            <a:rect l="l" t="t" r="r" b="b"/>
            <a:pathLst>
              <a:path w="3004458" h="1910216">
                <a:moveTo>
                  <a:pt x="0" y="0"/>
                </a:moveTo>
                <a:lnTo>
                  <a:pt x="3004458" y="0"/>
                </a:lnTo>
                <a:lnTo>
                  <a:pt x="3004458" y="1910216"/>
                </a:lnTo>
                <a:lnTo>
                  <a:pt x="0" y="1910216"/>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56986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5" name="任意多边形 4"/>
          <p:cNvSpPr>
            <a:spLocks noGrp="1"/>
          </p:cNvSpPr>
          <p:nvPr>
            <p:ph type="pic" sz="quarter" idx="10"/>
          </p:nvPr>
        </p:nvSpPr>
        <p:spPr>
          <a:xfrm>
            <a:off x="2210387" y="2077354"/>
            <a:ext cx="2251964" cy="2251962"/>
          </a:xfrm>
          <a:custGeom>
            <a:avLst/>
            <a:gdLst>
              <a:gd name="connsiteX0" fmla="*/ 1125982 w 2251964"/>
              <a:gd name="connsiteY0" fmla="*/ 0 h 2251962"/>
              <a:gd name="connsiteX1" fmla="*/ 2251964 w 2251964"/>
              <a:gd name="connsiteY1" fmla="*/ 1125981 h 2251962"/>
              <a:gd name="connsiteX2" fmla="*/ 1125982 w 2251964"/>
              <a:gd name="connsiteY2" fmla="*/ 2251962 h 2251962"/>
              <a:gd name="connsiteX3" fmla="*/ 0 w 2251964"/>
              <a:gd name="connsiteY3" fmla="*/ 1125981 h 2251962"/>
              <a:gd name="connsiteX4" fmla="*/ 1125982 w 2251964"/>
              <a:gd name="connsiteY4" fmla="*/ 0 h 2251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1964" h="2251962">
                <a:moveTo>
                  <a:pt x="1125982" y="0"/>
                </a:moveTo>
                <a:cubicBezTo>
                  <a:pt x="1747845" y="0"/>
                  <a:pt x="2251964" y="504119"/>
                  <a:pt x="2251964" y="1125981"/>
                </a:cubicBezTo>
                <a:cubicBezTo>
                  <a:pt x="2251964" y="1747843"/>
                  <a:pt x="1747845" y="2251962"/>
                  <a:pt x="1125982" y="2251962"/>
                </a:cubicBezTo>
                <a:cubicBezTo>
                  <a:pt x="504119" y="2251962"/>
                  <a:pt x="0" y="1747843"/>
                  <a:pt x="0" y="1125981"/>
                </a:cubicBezTo>
                <a:cubicBezTo>
                  <a:pt x="0" y="504119"/>
                  <a:pt x="504119" y="0"/>
                  <a:pt x="1125982"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76460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7" name="任意多边形 6"/>
          <p:cNvSpPr>
            <a:spLocks noGrp="1"/>
          </p:cNvSpPr>
          <p:nvPr>
            <p:ph type="pic" sz="quarter" idx="10"/>
          </p:nvPr>
        </p:nvSpPr>
        <p:spPr>
          <a:xfrm>
            <a:off x="1706496" y="1919679"/>
            <a:ext cx="3148723" cy="1745223"/>
          </a:xfrm>
          <a:custGeom>
            <a:avLst/>
            <a:gdLst>
              <a:gd name="connsiteX0" fmla="*/ 436306 w 3148723"/>
              <a:gd name="connsiteY0" fmla="*/ 0 h 1745223"/>
              <a:gd name="connsiteX1" fmla="*/ 3148723 w 3148723"/>
              <a:gd name="connsiteY1" fmla="*/ 0 h 1745223"/>
              <a:gd name="connsiteX2" fmla="*/ 2712417 w 3148723"/>
              <a:gd name="connsiteY2" fmla="*/ 1745223 h 1745223"/>
              <a:gd name="connsiteX3" fmla="*/ 0 w 3148723"/>
              <a:gd name="connsiteY3" fmla="*/ 1745223 h 1745223"/>
            </a:gdLst>
            <a:ahLst/>
            <a:cxnLst>
              <a:cxn ang="0">
                <a:pos x="connsiteX0" y="connsiteY0"/>
              </a:cxn>
              <a:cxn ang="0">
                <a:pos x="connsiteX1" y="connsiteY1"/>
              </a:cxn>
              <a:cxn ang="0">
                <a:pos x="connsiteX2" y="connsiteY2"/>
              </a:cxn>
              <a:cxn ang="0">
                <a:pos x="connsiteX3" y="connsiteY3"/>
              </a:cxn>
            </a:cxnLst>
            <a:rect l="l" t="t" r="r" b="b"/>
            <a:pathLst>
              <a:path w="3148723" h="1745223">
                <a:moveTo>
                  <a:pt x="436306" y="0"/>
                </a:moveTo>
                <a:lnTo>
                  <a:pt x="3148723" y="0"/>
                </a:lnTo>
                <a:lnTo>
                  <a:pt x="2712417" y="1745223"/>
                </a:lnTo>
                <a:lnTo>
                  <a:pt x="0" y="1745223"/>
                </a:lnTo>
                <a:close/>
              </a:path>
            </a:pathLst>
          </a:custGeom>
        </p:spPr>
        <p:txBody>
          <a:bodyPr wrap="square">
            <a:noAutofit/>
          </a:bodyPr>
          <a:lstStyle/>
          <a:p>
            <a:endParaRPr lang="zh-CN" altLang="en-US"/>
          </a:p>
        </p:txBody>
      </p:sp>
      <p:sp>
        <p:nvSpPr>
          <p:cNvPr id="8" name="任意多边形 7"/>
          <p:cNvSpPr>
            <a:spLocks noGrp="1"/>
          </p:cNvSpPr>
          <p:nvPr>
            <p:ph type="pic" sz="quarter" idx="11"/>
          </p:nvPr>
        </p:nvSpPr>
        <p:spPr>
          <a:xfrm>
            <a:off x="3205096" y="4114304"/>
            <a:ext cx="3148723" cy="1745223"/>
          </a:xfrm>
          <a:custGeom>
            <a:avLst/>
            <a:gdLst>
              <a:gd name="connsiteX0" fmla="*/ 436306 w 3148723"/>
              <a:gd name="connsiteY0" fmla="*/ 0 h 1745223"/>
              <a:gd name="connsiteX1" fmla="*/ 3148723 w 3148723"/>
              <a:gd name="connsiteY1" fmla="*/ 0 h 1745223"/>
              <a:gd name="connsiteX2" fmla="*/ 2712417 w 3148723"/>
              <a:gd name="connsiteY2" fmla="*/ 1745223 h 1745223"/>
              <a:gd name="connsiteX3" fmla="*/ 0 w 3148723"/>
              <a:gd name="connsiteY3" fmla="*/ 1745223 h 1745223"/>
            </a:gdLst>
            <a:ahLst/>
            <a:cxnLst>
              <a:cxn ang="0">
                <a:pos x="connsiteX0" y="connsiteY0"/>
              </a:cxn>
              <a:cxn ang="0">
                <a:pos x="connsiteX1" y="connsiteY1"/>
              </a:cxn>
              <a:cxn ang="0">
                <a:pos x="connsiteX2" y="connsiteY2"/>
              </a:cxn>
              <a:cxn ang="0">
                <a:pos x="connsiteX3" y="connsiteY3"/>
              </a:cxn>
            </a:cxnLst>
            <a:rect l="l" t="t" r="r" b="b"/>
            <a:pathLst>
              <a:path w="3148723" h="1745223">
                <a:moveTo>
                  <a:pt x="436306" y="0"/>
                </a:moveTo>
                <a:lnTo>
                  <a:pt x="3148723" y="0"/>
                </a:lnTo>
                <a:lnTo>
                  <a:pt x="2712417" y="1745223"/>
                </a:lnTo>
                <a:lnTo>
                  <a:pt x="0" y="17452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92795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11" name="任意多边形 10"/>
          <p:cNvSpPr>
            <a:spLocks noGrp="1"/>
          </p:cNvSpPr>
          <p:nvPr>
            <p:ph type="pic" sz="quarter" idx="10"/>
          </p:nvPr>
        </p:nvSpPr>
        <p:spPr>
          <a:xfrm>
            <a:off x="1702388" y="2120900"/>
            <a:ext cx="1587954" cy="1587954"/>
          </a:xfrm>
          <a:custGeom>
            <a:avLst/>
            <a:gdLst>
              <a:gd name="connsiteX0" fmla="*/ 793977 w 1587954"/>
              <a:gd name="connsiteY0" fmla="*/ 0 h 1587954"/>
              <a:gd name="connsiteX1" fmla="*/ 1587954 w 1587954"/>
              <a:gd name="connsiteY1" fmla="*/ 793977 h 1587954"/>
              <a:gd name="connsiteX2" fmla="*/ 793977 w 1587954"/>
              <a:gd name="connsiteY2" fmla="*/ 1587954 h 1587954"/>
              <a:gd name="connsiteX3" fmla="*/ 0 w 1587954"/>
              <a:gd name="connsiteY3" fmla="*/ 793977 h 1587954"/>
              <a:gd name="connsiteX4" fmla="*/ 793977 w 1587954"/>
              <a:gd name="connsiteY4" fmla="*/ 0 h 1587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954" h="1587954">
                <a:moveTo>
                  <a:pt x="793977" y="0"/>
                </a:moveTo>
                <a:cubicBezTo>
                  <a:pt x="1232478" y="0"/>
                  <a:pt x="1587954" y="355476"/>
                  <a:pt x="1587954" y="793977"/>
                </a:cubicBezTo>
                <a:cubicBezTo>
                  <a:pt x="1587954" y="1232478"/>
                  <a:pt x="1232478" y="1587954"/>
                  <a:pt x="793977" y="1587954"/>
                </a:cubicBezTo>
                <a:cubicBezTo>
                  <a:pt x="355476" y="1587954"/>
                  <a:pt x="0" y="1232478"/>
                  <a:pt x="0" y="793977"/>
                </a:cubicBezTo>
                <a:cubicBezTo>
                  <a:pt x="0" y="355476"/>
                  <a:pt x="355476" y="0"/>
                  <a:pt x="793977" y="0"/>
                </a:cubicBezTo>
                <a:close/>
              </a:path>
            </a:pathLst>
          </a:custGeom>
        </p:spPr>
        <p:txBody>
          <a:bodyPr wrap="square">
            <a:noAutofit/>
          </a:bodyPr>
          <a:lstStyle/>
          <a:p>
            <a:endParaRPr lang="zh-CN" altLang="en-US"/>
          </a:p>
        </p:txBody>
      </p:sp>
      <p:sp>
        <p:nvSpPr>
          <p:cNvPr id="14" name="任意多边形 13"/>
          <p:cNvSpPr>
            <a:spLocks noGrp="1"/>
          </p:cNvSpPr>
          <p:nvPr>
            <p:ph type="pic" sz="quarter" idx="11"/>
          </p:nvPr>
        </p:nvSpPr>
        <p:spPr>
          <a:xfrm>
            <a:off x="4098206" y="2120900"/>
            <a:ext cx="1587954" cy="1587954"/>
          </a:xfrm>
          <a:custGeom>
            <a:avLst/>
            <a:gdLst>
              <a:gd name="connsiteX0" fmla="*/ 793977 w 1587954"/>
              <a:gd name="connsiteY0" fmla="*/ 0 h 1587954"/>
              <a:gd name="connsiteX1" fmla="*/ 1587954 w 1587954"/>
              <a:gd name="connsiteY1" fmla="*/ 793977 h 1587954"/>
              <a:gd name="connsiteX2" fmla="*/ 793977 w 1587954"/>
              <a:gd name="connsiteY2" fmla="*/ 1587954 h 1587954"/>
              <a:gd name="connsiteX3" fmla="*/ 0 w 1587954"/>
              <a:gd name="connsiteY3" fmla="*/ 793977 h 1587954"/>
              <a:gd name="connsiteX4" fmla="*/ 793977 w 1587954"/>
              <a:gd name="connsiteY4" fmla="*/ 0 h 1587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954" h="1587954">
                <a:moveTo>
                  <a:pt x="793977" y="0"/>
                </a:moveTo>
                <a:cubicBezTo>
                  <a:pt x="1232478" y="0"/>
                  <a:pt x="1587954" y="355476"/>
                  <a:pt x="1587954" y="793977"/>
                </a:cubicBezTo>
                <a:cubicBezTo>
                  <a:pt x="1587954" y="1232478"/>
                  <a:pt x="1232478" y="1587954"/>
                  <a:pt x="793977" y="1587954"/>
                </a:cubicBezTo>
                <a:cubicBezTo>
                  <a:pt x="355476" y="1587954"/>
                  <a:pt x="0" y="1232478"/>
                  <a:pt x="0" y="793977"/>
                </a:cubicBezTo>
                <a:cubicBezTo>
                  <a:pt x="0" y="355476"/>
                  <a:pt x="355476" y="0"/>
                  <a:pt x="793977" y="0"/>
                </a:cubicBezTo>
                <a:close/>
              </a:path>
            </a:pathLst>
          </a:custGeom>
        </p:spPr>
        <p:txBody>
          <a:bodyPr wrap="square">
            <a:noAutofit/>
          </a:bodyPr>
          <a:lstStyle/>
          <a:p>
            <a:endParaRPr lang="zh-CN" altLang="en-US"/>
          </a:p>
        </p:txBody>
      </p:sp>
      <p:sp>
        <p:nvSpPr>
          <p:cNvPr id="13" name="任意多边形 12"/>
          <p:cNvSpPr>
            <a:spLocks noGrp="1"/>
          </p:cNvSpPr>
          <p:nvPr>
            <p:ph type="pic" sz="quarter" idx="12"/>
          </p:nvPr>
        </p:nvSpPr>
        <p:spPr>
          <a:xfrm>
            <a:off x="6494024" y="2120900"/>
            <a:ext cx="1587954" cy="1587954"/>
          </a:xfrm>
          <a:custGeom>
            <a:avLst/>
            <a:gdLst>
              <a:gd name="connsiteX0" fmla="*/ 793977 w 1587954"/>
              <a:gd name="connsiteY0" fmla="*/ 0 h 1587954"/>
              <a:gd name="connsiteX1" fmla="*/ 1587954 w 1587954"/>
              <a:gd name="connsiteY1" fmla="*/ 793977 h 1587954"/>
              <a:gd name="connsiteX2" fmla="*/ 793977 w 1587954"/>
              <a:gd name="connsiteY2" fmla="*/ 1587954 h 1587954"/>
              <a:gd name="connsiteX3" fmla="*/ 0 w 1587954"/>
              <a:gd name="connsiteY3" fmla="*/ 793977 h 1587954"/>
              <a:gd name="connsiteX4" fmla="*/ 793977 w 1587954"/>
              <a:gd name="connsiteY4" fmla="*/ 0 h 1587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954" h="1587954">
                <a:moveTo>
                  <a:pt x="793977" y="0"/>
                </a:moveTo>
                <a:cubicBezTo>
                  <a:pt x="1232478" y="0"/>
                  <a:pt x="1587954" y="355476"/>
                  <a:pt x="1587954" y="793977"/>
                </a:cubicBezTo>
                <a:cubicBezTo>
                  <a:pt x="1587954" y="1232478"/>
                  <a:pt x="1232478" y="1587954"/>
                  <a:pt x="793977" y="1587954"/>
                </a:cubicBezTo>
                <a:cubicBezTo>
                  <a:pt x="355476" y="1587954"/>
                  <a:pt x="0" y="1232478"/>
                  <a:pt x="0" y="793977"/>
                </a:cubicBezTo>
                <a:cubicBezTo>
                  <a:pt x="0" y="355476"/>
                  <a:pt x="355476" y="0"/>
                  <a:pt x="793977" y="0"/>
                </a:cubicBezTo>
                <a:close/>
              </a:path>
            </a:pathLst>
          </a:custGeom>
        </p:spPr>
        <p:txBody>
          <a:bodyPr wrap="square">
            <a:noAutofit/>
          </a:bodyPr>
          <a:lstStyle/>
          <a:p>
            <a:endParaRPr lang="zh-CN" altLang="en-US"/>
          </a:p>
        </p:txBody>
      </p:sp>
      <p:sp>
        <p:nvSpPr>
          <p:cNvPr id="12" name="任意多边形 11"/>
          <p:cNvSpPr>
            <a:spLocks noGrp="1"/>
          </p:cNvSpPr>
          <p:nvPr>
            <p:ph type="pic" sz="quarter" idx="13"/>
          </p:nvPr>
        </p:nvSpPr>
        <p:spPr>
          <a:xfrm>
            <a:off x="8889841" y="2120900"/>
            <a:ext cx="1587954" cy="1587954"/>
          </a:xfrm>
          <a:custGeom>
            <a:avLst/>
            <a:gdLst>
              <a:gd name="connsiteX0" fmla="*/ 793977 w 1587954"/>
              <a:gd name="connsiteY0" fmla="*/ 0 h 1587954"/>
              <a:gd name="connsiteX1" fmla="*/ 1587954 w 1587954"/>
              <a:gd name="connsiteY1" fmla="*/ 793977 h 1587954"/>
              <a:gd name="connsiteX2" fmla="*/ 793977 w 1587954"/>
              <a:gd name="connsiteY2" fmla="*/ 1587954 h 1587954"/>
              <a:gd name="connsiteX3" fmla="*/ 0 w 1587954"/>
              <a:gd name="connsiteY3" fmla="*/ 793977 h 1587954"/>
              <a:gd name="connsiteX4" fmla="*/ 793977 w 1587954"/>
              <a:gd name="connsiteY4" fmla="*/ 0 h 1587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954" h="1587954">
                <a:moveTo>
                  <a:pt x="793977" y="0"/>
                </a:moveTo>
                <a:cubicBezTo>
                  <a:pt x="1232478" y="0"/>
                  <a:pt x="1587954" y="355476"/>
                  <a:pt x="1587954" y="793977"/>
                </a:cubicBezTo>
                <a:cubicBezTo>
                  <a:pt x="1587954" y="1232478"/>
                  <a:pt x="1232478" y="1587954"/>
                  <a:pt x="793977" y="1587954"/>
                </a:cubicBezTo>
                <a:cubicBezTo>
                  <a:pt x="355476" y="1587954"/>
                  <a:pt x="0" y="1232478"/>
                  <a:pt x="0" y="793977"/>
                </a:cubicBezTo>
                <a:cubicBezTo>
                  <a:pt x="0" y="355476"/>
                  <a:pt x="355476" y="0"/>
                  <a:pt x="793977"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11797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8128075"/>
      </p:ext>
    </p:extLst>
  </p:cSld>
  <p:clrMap bg1="lt1" tx1="dk1" bg2="lt2" tx2="dk2" accent1="accent1" accent2="accent2" accent3="accent3" accent4="accent4" accent5="accent5" accent6="accent6" hlink="hlink" folHlink="folHlink"/>
  <p:sldLayoutIdLst>
    <p:sldLayoutId id="2147483661" r:id="rId1"/>
    <p:sldLayoutId id="2147483665" r:id="rId2"/>
    <p:sldLayoutId id="2147483664" r:id="rId3"/>
    <p:sldLayoutId id="2147483663" r:id="rId4"/>
    <p:sldLayoutId id="2147483666" r:id="rId5"/>
    <p:sldLayoutId id="2147483667" r:id="rId6"/>
    <p:sldLayoutId id="2147483668" r:id="rId7"/>
    <p:sldLayoutId id="2147483669" r:id="rId8"/>
    <p:sldLayoutId id="2147483670" r:id="rId9"/>
    <p:sldLayoutId id="2147483671" r:id="rId10"/>
    <p:sldLayoutId id="21474836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4.jpg"/><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1.jpg"/><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3.jp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notesSlide" Target="../notesSlides/notesSlide20.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slideLayout" Target="../slideLayouts/slideLayout1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23.xml"/><Relationship Id="rId3" Type="http://schemas.openxmlformats.org/officeDocument/2006/relationships/tags" Target="../tags/tag15.xml"/><Relationship Id="rId7" Type="http://schemas.openxmlformats.org/officeDocument/2006/relationships/slideLayout" Target="../slideLayouts/slideLayout11.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4.jpg"/><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3"/>
          <p:cNvSpPr/>
          <p:nvPr/>
        </p:nvSpPr>
        <p:spPr>
          <a:xfrm rot="1800000">
            <a:off x="3576298" y="1639495"/>
            <a:ext cx="1501552" cy="1165302"/>
          </a:xfrm>
          <a:prstGeom prst="rect">
            <a:avLst/>
          </a:prstGeom>
          <a:gradFill>
            <a:gsLst>
              <a:gs pos="0">
                <a:schemeClr val="bg1">
                  <a:lumMod val="50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5" name="矩形 44"/>
          <p:cNvSpPr/>
          <p:nvPr/>
        </p:nvSpPr>
        <p:spPr>
          <a:xfrm rot="1800000">
            <a:off x="5164586" y="1639495"/>
            <a:ext cx="1501552" cy="1165302"/>
          </a:xfrm>
          <a:prstGeom prst="rect">
            <a:avLst/>
          </a:prstGeom>
          <a:gradFill>
            <a:gsLst>
              <a:gs pos="0">
                <a:schemeClr val="bg1">
                  <a:lumMod val="50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6" name="矩形 45"/>
          <p:cNvSpPr/>
          <p:nvPr/>
        </p:nvSpPr>
        <p:spPr>
          <a:xfrm rot="1800000">
            <a:off x="6758009" y="1639495"/>
            <a:ext cx="1501552" cy="1165302"/>
          </a:xfrm>
          <a:prstGeom prst="rect">
            <a:avLst/>
          </a:prstGeom>
          <a:gradFill>
            <a:gsLst>
              <a:gs pos="0">
                <a:schemeClr val="bg1">
                  <a:lumMod val="50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7" name="矩形 46"/>
          <p:cNvSpPr/>
          <p:nvPr/>
        </p:nvSpPr>
        <p:spPr>
          <a:xfrm rot="1800000">
            <a:off x="8356730" y="1644259"/>
            <a:ext cx="1501551" cy="1165302"/>
          </a:xfrm>
          <a:prstGeom prst="rect">
            <a:avLst/>
          </a:prstGeom>
          <a:gradFill>
            <a:gsLst>
              <a:gs pos="0">
                <a:schemeClr val="bg1">
                  <a:lumMod val="50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7" name="椭圆 16"/>
          <p:cNvSpPr/>
          <p:nvPr/>
        </p:nvSpPr>
        <p:spPr>
          <a:xfrm>
            <a:off x="3124200" y="1279715"/>
            <a:ext cx="1173704" cy="117370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a:ea typeface="微软雅黑"/>
              <a:cs typeface="+mn-cs"/>
            </a:endParaRPr>
          </a:p>
        </p:txBody>
      </p:sp>
      <p:sp>
        <p:nvSpPr>
          <p:cNvPr id="18" name="椭圆 17"/>
          <p:cNvSpPr/>
          <p:nvPr/>
        </p:nvSpPr>
        <p:spPr>
          <a:xfrm>
            <a:off x="4714165" y="1279715"/>
            <a:ext cx="1173704" cy="11737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a:ea typeface="微软雅黑"/>
              <a:cs typeface="+mn-cs"/>
            </a:endParaRPr>
          </a:p>
        </p:txBody>
      </p:sp>
      <p:sp>
        <p:nvSpPr>
          <p:cNvPr id="19" name="椭圆 18"/>
          <p:cNvSpPr/>
          <p:nvPr/>
        </p:nvSpPr>
        <p:spPr>
          <a:xfrm>
            <a:off x="6304130" y="1279715"/>
            <a:ext cx="1173704" cy="117370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a:ea typeface="微软雅黑"/>
              <a:cs typeface="+mn-cs"/>
            </a:endParaRPr>
          </a:p>
        </p:txBody>
      </p:sp>
      <p:sp>
        <p:nvSpPr>
          <p:cNvPr id="20" name="椭圆 19"/>
          <p:cNvSpPr/>
          <p:nvPr/>
        </p:nvSpPr>
        <p:spPr>
          <a:xfrm>
            <a:off x="7894096" y="1279715"/>
            <a:ext cx="1173704" cy="11737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48" name="组合 47"/>
          <p:cNvGrpSpPr/>
          <p:nvPr/>
        </p:nvGrpSpPr>
        <p:grpSpPr>
          <a:xfrm>
            <a:off x="0" y="1866567"/>
            <a:ext cx="12192000" cy="0"/>
            <a:chOff x="0" y="1866567"/>
            <a:chExt cx="12192000" cy="0"/>
          </a:xfrm>
        </p:grpSpPr>
        <p:cxnSp>
          <p:nvCxnSpPr>
            <p:cNvPr id="23" name="直接连接符 22"/>
            <p:cNvCxnSpPr/>
            <p:nvPr/>
          </p:nvCxnSpPr>
          <p:spPr>
            <a:xfrm>
              <a:off x="0" y="1866567"/>
              <a:ext cx="26289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9563100" y="1866567"/>
              <a:ext cx="26289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1" name="组合 30"/>
          <p:cNvGrpSpPr/>
          <p:nvPr/>
        </p:nvGrpSpPr>
        <p:grpSpPr>
          <a:xfrm>
            <a:off x="5779294" y="6055177"/>
            <a:ext cx="633412" cy="253548"/>
            <a:chOff x="5524500" y="5638467"/>
            <a:chExt cx="1143000" cy="457533"/>
          </a:xfrm>
        </p:grpSpPr>
        <p:cxnSp>
          <p:nvCxnSpPr>
            <p:cNvPr id="28" name="直接连接符 27"/>
            <p:cNvCxnSpPr/>
            <p:nvPr/>
          </p:nvCxnSpPr>
          <p:spPr>
            <a:xfrm>
              <a:off x="5524500" y="5638467"/>
              <a:ext cx="571500" cy="457533"/>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6096000" y="5638467"/>
              <a:ext cx="571500" cy="457533"/>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sp>
        <p:nvSpPr>
          <p:cNvPr id="32" name="文本框 31"/>
          <p:cNvSpPr txBox="1"/>
          <p:nvPr/>
        </p:nvSpPr>
        <p:spPr>
          <a:xfrm>
            <a:off x="3383879" y="1317815"/>
            <a:ext cx="654345"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1" u="none" strike="noStrike" kern="1200" cap="none" spc="0" normalizeH="0" baseline="0" noProof="0" dirty="0">
                <a:ln>
                  <a:noFill/>
                </a:ln>
                <a:solidFill>
                  <a:prstClr val="white"/>
                </a:solidFill>
                <a:effectLst/>
                <a:uLnTx/>
                <a:uFillTx/>
                <a:latin typeface="Century Gothic" panose="020B0502020202020204" pitchFamily="34" charset="0"/>
                <a:ea typeface="微软雅黑"/>
                <a:cs typeface="+mn-cs"/>
              </a:rPr>
              <a:t>2</a:t>
            </a:r>
            <a:endParaRPr kumimoji="0" lang="zh-CN" altLang="en-US" sz="6600" b="0" i="1" u="none" strike="noStrike" kern="1200" cap="none" spc="0" normalizeH="0" baseline="0" noProof="0" dirty="0">
              <a:ln>
                <a:noFill/>
              </a:ln>
              <a:solidFill>
                <a:prstClr val="white"/>
              </a:solidFill>
              <a:effectLst/>
              <a:uLnTx/>
              <a:uFillTx/>
              <a:latin typeface="Century Gothic" panose="020B0502020202020204" pitchFamily="34" charset="0"/>
              <a:ea typeface="微软雅黑"/>
              <a:cs typeface="+mn-cs"/>
            </a:endParaRPr>
          </a:p>
        </p:txBody>
      </p:sp>
      <p:sp>
        <p:nvSpPr>
          <p:cNvPr id="33" name="文本框 32"/>
          <p:cNvSpPr txBox="1"/>
          <p:nvPr/>
        </p:nvSpPr>
        <p:spPr>
          <a:xfrm>
            <a:off x="4973844" y="1317815"/>
            <a:ext cx="654345"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1" u="none" strike="noStrike" kern="1200" cap="none" spc="0" normalizeH="0" baseline="0" noProof="0" dirty="0">
                <a:ln>
                  <a:noFill/>
                </a:ln>
                <a:solidFill>
                  <a:prstClr val="white"/>
                </a:solidFill>
                <a:effectLst/>
                <a:uLnTx/>
                <a:uFillTx/>
                <a:latin typeface="Century Gothic" panose="020B0502020202020204" pitchFamily="34" charset="0"/>
                <a:ea typeface="微软雅黑"/>
                <a:cs typeface="+mn-cs"/>
              </a:rPr>
              <a:t>0</a:t>
            </a:r>
            <a:endParaRPr kumimoji="0" lang="zh-CN" altLang="en-US" sz="6600" b="0" i="1" u="none" strike="noStrike" kern="1200" cap="none" spc="0" normalizeH="0" baseline="0" noProof="0" dirty="0">
              <a:ln>
                <a:noFill/>
              </a:ln>
              <a:solidFill>
                <a:prstClr val="white"/>
              </a:solidFill>
              <a:effectLst/>
              <a:uLnTx/>
              <a:uFillTx/>
              <a:latin typeface="Century Gothic" panose="020B0502020202020204" pitchFamily="34" charset="0"/>
              <a:ea typeface="微软雅黑"/>
              <a:cs typeface="+mn-cs"/>
            </a:endParaRPr>
          </a:p>
        </p:txBody>
      </p:sp>
      <p:sp>
        <p:nvSpPr>
          <p:cNvPr id="34" name="文本框 33"/>
          <p:cNvSpPr txBox="1"/>
          <p:nvPr/>
        </p:nvSpPr>
        <p:spPr>
          <a:xfrm>
            <a:off x="6541367" y="1317815"/>
            <a:ext cx="699230"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600" i="1" dirty="0">
                <a:solidFill>
                  <a:prstClr val="white"/>
                </a:solidFill>
                <a:latin typeface="Century Gothic" panose="020B0502020202020204" pitchFamily="34" charset="0"/>
                <a:ea typeface="微软雅黑"/>
              </a:rPr>
              <a:t>X</a:t>
            </a:r>
            <a:endParaRPr kumimoji="0" lang="zh-CN" altLang="en-US" sz="6600" b="0" i="1" u="none" strike="noStrike" kern="1200" cap="none" spc="0" normalizeH="0" baseline="0" noProof="0" dirty="0">
              <a:ln>
                <a:noFill/>
              </a:ln>
              <a:solidFill>
                <a:prstClr val="white"/>
              </a:solidFill>
              <a:effectLst/>
              <a:uLnTx/>
              <a:uFillTx/>
              <a:latin typeface="Century Gothic" panose="020B0502020202020204" pitchFamily="34" charset="0"/>
              <a:ea typeface="微软雅黑"/>
              <a:cs typeface="+mn-cs"/>
            </a:endParaRPr>
          </a:p>
        </p:txBody>
      </p:sp>
      <p:sp>
        <p:nvSpPr>
          <p:cNvPr id="35" name="文本框 34"/>
          <p:cNvSpPr txBox="1"/>
          <p:nvPr/>
        </p:nvSpPr>
        <p:spPr>
          <a:xfrm>
            <a:off x="8131331" y="1317815"/>
            <a:ext cx="699230"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1" u="none" strike="noStrike" kern="1200" cap="none" spc="0" normalizeH="0" baseline="0" noProof="0" dirty="0">
                <a:ln>
                  <a:noFill/>
                </a:ln>
                <a:solidFill>
                  <a:prstClr val="white"/>
                </a:solidFill>
                <a:effectLst/>
                <a:uLnTx/>
                <a:uFillTx/>
                <a:latin typeface="Century Gothic" panose="020B0502020202020204" pitchFamily="34" charset="0"/>
                <a:ea typeface="微软雅黑"/>
                <a:cs typeface="+mn-cs"/>
              </a:rPr>
              <a:t>X</a:t>
            </a:r>
            <a:endParaRPr kumimoji="0" lang="zh-CN" altLang="en-US" sz="6600" b="0" i="1" u="none" strike="noStrike" kern="1200" cap="none" spc="0" normalizeH="0" baseline="0" noProof="0" dirty="0">
              <a:ln>
                <a:noFill/>
              </a:ln>
              <a:solidFill>
                <a:prstClr val="white"/>
              </a:solidFill>
              <a:effectLst/>
              <a:uLnTx/>
              <a:uFillTx/>
              <a:latin typeface="Century Gothic" panose="020B0502020202020204" pitchFamily="34" charset="0"/>
              <a:ea typeface="微软雅黑"/>
              <a:cs typeface="+mn-cs"/>
            </a:endParaRPr>
          </a:p>
        </p:txBody>
      </p:sp>
      <p:sp>
        <p:nvSpPr>
          <p:cNvPr id="36" name="文本框 35"/>
          <p:cNvSpPr txBox="1"/>
          <p:nvPr/>
        </p:nvSpPr>
        <p:spPr>
          <a:xfrm>
            <a:off x="2413002" y="2900885"/>
            <a:ext cx="7365998" cy="923330"/>
          </a:xfrm>
          <a:prstGeom prst="rect">
            <a:avLst/>
          </a:prstGeom>
          <a:noFill/>
        </p:spPr>
        <p:txBody>
          <a:bodyPr wrap="square" rtlCol="0">
            <a:spAutoFit/>
            <a:scene3d>
              <a:camera prst="orthographicFront"/>
              <a:lightRig rig="threePt" dir="t"/>
            </a:scene3d>
            <a:sp3d contourW="12700"/>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5400" b="0" i="0" u="none" strike="noStrike" kern="1200" cap="none" spc="0" normalizeH="0" baseline="0" noProof="0" dirty="0">
                <a:ln>
                  <a:noFill/>
                </a:ln>
                <a:solidFill>
                  <a:prstClr val="black">
                    <a:lumMod val="75000"/>
                    <a:lumOff val="25000"/>
                  </a:prstClr>
                </a:solidFill>
                <a:effectLst/>
                <a:uLnTx/>
                <a:uFillTx/>
                <a:latin typeface="方正兰亭中黑_GBK" panose="02000000000000000000" pitchFamily="2" charset="-122"/>
                <a:ea typeface="方正兰亭中黑_GBK" panose="02000000000000000000" pitchFamily="2" charset="-122"/>
                <a:cs typeface="+mn-cs"/>
              </a:rPr>
              <a:t>简约长投影商务通用</a:t>
            </a:r>
          </a:p>
        </p:txBody>
      </p:sp>
      <p:sp>
        <p:nvSpPr>
          <p:cNvPr id="37" name="文本框 36"/>
          <p:cNvSpPr txBox="1"/>
          <p:nvPr/>
        </p:nvSpPr>
        <p:spPr>
          <a:xfrm>
            <a:off x="2082801" y="3843530"/>
            <a:ext cx="8026400" cy="725263"/>
          </a:xfrm>
          <a:prstGeom prst="rect">
            <a:avLst/>
          </a:prstGeom>
          <a:noFill/>
        </p:spPr>
        <p:txBody>
          <a:bodyPr wrap="square" rtlCol="0">
            <a:spAutoFit/>
            <a:scene3d>
              <a:camera prst="orthographicFront"/>
              <a:lightRig rig="threePt" dir="t"/>
            </a:scene3d>
            <a:sp3d contourW="12700"/>
          </a:bodyPr>
          <a:lstStyle/>
          <a:p/>
        </p:txBody>
      </p:sp>
      <p:sp>
        <p:nvSpPr>
          <p:cNvPr id="42" name="椭圆 37"/>
          <p:cNvSpPr/>
          <p:nvPr/>
        </p:nvSpPr>
        <p:spPr>
          <a:xfrm>
            <a:off x="4218141" y="5050365"/>
            <a:ext cx="284275" cy="313908"/>
          </a:xfrm>
          <a:custGeom>
            <a:avLst/>
            <a:gdLst>
              <a:gd name="T0" fmla="*/ 4679 w 5850"/>
              <a:gd name="T1" fmla="*/ 4350 h 6469"/>
              <a:gd name="T2" fmla="*/ 3615 w 5850"/>
              <a:gd name="T3" fmla="*/ 3289 h 6469"/>
              <a:gd name="T4" fmla="*/ 3638 w 5850"/>
              <a:gd name="T5" fmla="*/ 3151 h 6469"/>
              <a:gd name="T6" fmla="*/ 3969 w 5850"/>
              <a:gd name="T7" fmla="*/ 2500 h 6469"/>
              <a:gd name="T8" fmla="*/ 4273 w 5850"/>
              <a:gd name="T9" fmla="*/ 1950 h 6469"/>
              <a:gd name="T10" fmla="*/ 4154 w 5850"/>
              <a:gd name="T11" fmla="*/ 1678 h 6469"/>
              <a:gd name="T12" fmla="*/ 4238 w 5850"/>
              <a:gd name="T13" fmla="*/ 1107 h 6469"/>
              <a:gd name="T14" fmla="*/ 2940 w 5850"/>
              <a:gd name="T15" fmla="*/ 0 h 6469"/>
              <a:gd name="T16" fmla="*/ 2925 w 5850"/>
              <a:gd name="T17" fmla="*/ 0 h 6469"/>
              <a:gd name="T18" fmla="*/ 2911 w 5850"/>
              <a:gd name="T19" fmla="*/ 0 h 6469"/>
              <a:gd name="T20" fmla="*/ 1612 w 5850"/>
              <a:gd name="T21" fmla="*/ 1107 h 6469"/>
              <a:gd name="T22" fmla="*/ 1696 w 5850"/>
              <a:gd name="T23" fmla="*/ 1678 h 6469"/>
              <a:gd name="T24" fmla="*/ 1578 w 5850"/>
              <a:gd name="T25" fmla="*/ 1950 h 6469"/>
              <a:gd name="T26" fmla="*/ 1881 w 5850"/>
              <a:gd name="T27" fmla="*/ 2500 h 6469"/>
              <a:gd name="T28" fmla="*/ 2213 w 5850"/>
              <a:gd name="T29" fmla="*/ 3151 h 6469"/>
              <a:gd name="T30" fmla="*/ 2235 w 5850"/>
              <a:gd name="T31" fmla="*/ 3289 h 6469"/>
              <a:gd name="T32" fmla="*/ 1172 w 5850"/>
              <a:gd name="T33" fmla="*/ 4350 h 6469"/>
              <a:gd name="T34" fmla="*/ 0 w 5850"/>
              <a:gd name="T35" fmla="*/ 5141 h 6469"/>
              <a:gd name="T36" fmla="*/ 0 w 5850"/>
              <a:gd name="T37" fmla="*/ 6469 h 6469"/>
              <a:gd name="T38" fmla="*/ 2923 w 5850"/>
              <a:gd name="T39" fmla="*/ 6469 h 6469"/>
              <a:gd name="T40" fmla="*/ 2927 w 5850"/>
              <a:gd name="T41" fmla="*/ 6469 h 6469"/>
              <a:gd name="T42" fmla="*/ 5850 w 5850"/>
              <a:gd name="T43" fmla="*/ 6469 h 6469"/>
              <a:gd name="T44" fmla="*/ 5850 w 5850"/>
              <a:gd name="T45" fmla="*/ 5141 h 6469"/>
              <a:gd name="T46" fmla="*/ 4679 w 5850"/>
              <a:gd name="T47" fmla="*/ 4350 h 6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50" h="6469">
                <a:moveTo>
                  <a:pt x="4679" y="4350"/>
                </a:moveTo>
                <a:cubicBezTo>
                  <a:pt x="3873" y="4059"/>
                  <a:pt x="3615" y="3814"/>
                  <a:pt x="3615" y="3289"/>
                </a:cubicBezTo>
                <a:cubicBezTo>
                  <a:pt x="3615" y="3231"/>
                  <a:pt x="3624" y="3187"/>
                  <a:pt x="3638" y="3151"/>
                </a:cubicBezTo>
                <a:cubicBezTo>
                  <a:pt x="3701" y="2989"/>
                  <a:pt x="3881" y="2971"/>
                  <a:pt x="3969" y="2500"/>
                </a:cubicBezTo>
                <a:cubicBezTo>
                  <a:pt x="4014" y="2260"/>
                  <a:pt x="4231" y="2496"/>
                  <a:pt x="4273" y="1950"/>
                </a:cubicBezTo>
                <a:cubicBezTo>
                  <a:pt x="4273" y="1732"/>
                  <a:pt x="4154" y="1678"/>
                  <a:pt x="4154" y="1678"/>
                </a:cubicBezTo>
                <a:cubicBezTo>
                  <a:pt x="4154" y="1678"/>
                  <a:pt x="4215" y="1355"/>
                  <a:pt x="4238" y="1107"/>
                </a:cubicBezTo>
                <a:cubicBezTo>
                  <a:pt x="4268" y="798"/>
                  <a:pt x="4058" y="0"/>
                  <a:pt x="2940" y="0"/>
                </a:cubicBezTo>
                <a:cubicBezTo>
                  <a:pt x="2935" y="0"/>
                  <a:pt x="2930" y="0"/>
                  <a:pt x="2925" y="0"/>
                </a:cubicBezTo>
                <a:cubicBezTo>
                  <a:pt x="2921" y="0"/>
                  <a:pt x="2916" y="0"/>
                  <a:pt x="2911" y="0"/>
                </a:cubicBezTo>
                <a:cubicBezTo>
                  <a:pt x="1793" y="0"/>
                  <a:pt x="1583" y="798"/>
                  <a:pt x="1612" y="1107"/>
                </a:cubicBezTo>
                <a:cubicBezTo>
                  <a:pt x="1636" y="1355"/>
                  <a:pt x="1696" y="1678"/>
                  <a:pt x="1696" y="1678"/>
                </a:cubicBezTo>
                <a:cubicBezTo>
                  <a:pt x="1696" y="1678"/>
                  <a:pt x="1578" y="1732"/>
                  <a:pt x="1578" y="1950"/>
                </a:cubicBezTo>
                <a:cubicBezTo>
                  <a:pt x="1619" y="2496"/>
                  <a:pt x="1837" y="2260"/>
                  <a:pt x="1881" y="2500"/>
                </a:cubicBezTo>
                <a:cubicBezTo>
                  <a:pt x="1970" y="2971"/>
                  <a:pt x="2150" y="2989"/>
                  <a:pt x="2213" y="3151"/>
                </a:cubicBezTo>
                <a:cubicBezTo>
                  <a:pt x="2227" y="3187"/>
                  <a:pt x="2235" y="3231"/>
                  <a:pt x="2235" y="3289"/>
                </a:cubicBezTo>
                <a:cubicBezTo>
                  <a:pt x="2235" y="3814"/>
                  <a:pt x="1978" y="4059"/>
                  <a:pt x="1172" y="4350"/>
                </a:cubicBezTo>
                <a:cubicBezTo>
                  <a:pt x="364" y="4641"/>
                  <a:pt x="0" y="4938"/>
                  <a:pt x="0" y="5141"/>
                </a:cubicBezTo>
                <a:lnTo>
                  <a:pt x="0" y="6469"/>
                </a:lnTo>
                <a:lnTo>
                  <a:pt x="2923" y="6469"/>
                </a:lnTo>
                <a:lnTo>
                  <a:pt x="2927" y="6469"/>
                </a:lnTo>
                <a:lnTo>
                  <a:pt x="5850" y="6469"/>
                </a:lnTo>
                <a:lnTo>
                  <a:pt x="5850" y="5141"/>
                </a:lnTo>
                <a:cubicBezTo>
                  <a:pt x="5850" y="4938"/>
                  <a:pt x="5487" y="4641"/>
                  <a:pt x="4679" y="435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9" name="文本框 38"/>
          <p:cNvSpPr txBox="1"/>
          <p:nvPr/>
        </p:nvSpPr>
        <p:spPr>
          <a:xfrm>
            <a:off x="4619957" y="5053431"/>
            <a:ext cx="1589965" cy="307777"/>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lumMod val="75000"/>
                    <a:lumOff val="25000"/>
                  </a:prstClr>
                </a:solidFill>
                <a:effectLst/>
                <a:uLnTx/>
                <a:uFillTx/>
                <a:latin typeface="微软雅黑"/>
                <a:ea typeface="微软雅黑"/>
                <a:cs typeface="+mn-cs"/>
              </a:rPr>
              <a:t>汇报人：</a:t>
            </a:r>
            <a:r>
              <a:rPr kumimoji="0" lang="en-US" altLang="zh-CN" sz="1400" b="0" i="0" u="none" strike="noStrike" kern="1200" cap="none" spc="0" normalizeH="0" baseline="0" noProof="0" dirty="0">
                <a:ln>
                  <a:noFill/>
                </a:ln>
                <a:solidFill>
                  <a:prstClr val="black">
                    <a:lumMod val="75000"/>
                    <a:lumOff val="25000"/>
                  </a:prstClr>
                </a:solidFill>
                <a:effectLst/>
                <a:uLnTx/>
                <a:uFillTx/>
                <a:latin typeface="微软雅黑"/>
                <a:ea typeface="微软雅黑"/>
                <a:cs typeface="+mn-cs"/>
              </a:rPr>
              <a:t>XXX</a:t>
            </a:r>
            <a:endParaRPr kumimoji="0" lang="zh-CN" altLang="en-US" sz="1400" b="0" i="0" u="none" strike="noStrike" kern="1200" cap="none" spc="0" normalizeH="0" baseline="0" noProof="0" dirty="0">
              <a:ln>
                <a:noFill/>
              </a:ln>
              <a:solidFill>
                <a:prstClr val="black">
                  <a:lumMod val="75000"/>
                  <a:lumOff val="25000"/>
                </a:prstClr>
              </a:solidFill>
              <a:effectLst/>
              <a:uLnTx/>
              <a:uFillTx/>
              <a:latin typeface="微软雅黑"/>
              <a:ea typeface="微软雅黑"/>
              <a:cs typeface="+mn-cs"/>
            </a:endParaRPr>
          </a:p>
        </p:txBody>
      </p:sp>
      <p:sp>
        <p:nvSpPr>
          <p:cNvPr id="43" name="椭圆 39"/>
          <p:cNvSpPr/>
          <p:nvPr/>
        </p:nvSpPr>
        <p:spPr>
          <a:xfrm>
            <a:off x="6431318" y="5094055"/>
            <a:ext cx="313908" cy="226527"/>
          </a:xfrm>
          <a:custGeom>
            <a:avLst/>
            <a:gdLst>
              <a:gd name="connsiteX0" fmla="*/ 91000 w 605879"/>
              <a:gd name="connsiteY0" fmla="*/ 173662 h 437224"/>
              <a:gd name="connsiteX1" fmla="*/ 331193 w 605879"/>
              <a:gd name="connsiteY1" fmla="*/ 173662 h 437224"/>
              <a:gd name="connsiteX2" fmla="*/ 342454 w 605879"/>
              <a:gd name="connsiteY2" fmla="*/ 184882 h 437224"/>
              <a:gd name="connsiteX3" fmla="*/ 331193 w 605879"/>
              <a:gd name="connsiteY3" fmla="*/ 196102 h 437224"/>
              <a:gd name="connsiteX4" fmla="*/ 91000 w 605879"/>
              <a:gd name="connsiteY4" fmla="*/ 196102 h 437224"/>
              <a:gd name="connsiteX5" fmla="*/ 79739 w 605879"/>
              <a:gd name="connsiteY5" fmla="*/ 184882 h 437224"/>
              <a:gd name="connsiteX6" fmla="*/ 91000 w 605879"/>
              <a:gd name="connsiteY6" fmla="*/ 173662 h 437224"/>
              <a:gd name="connsiteX7" fmla="*/ 421630 w 605879"/>
              <a:gd name="connsiteY7" fmla="*/ 131441 h 437224"/>
              <a:gd name="connsiteX8" fmla="*/ 423552 w 605879"/>
              <a:gd name="connsiteY8" fmla="*/ 152274 h 437224"/>
              <a:gd name="connsiteX9" fmla="*/ 275961 w 605879"/>
              <a:gd name="connsiteY9" fmla="*/ 300986 h 437224"/>
              <a:gd name="connsiteX10" fmla="*/ 408175 w 605879"/>
              <a:gd name="connsiteY10" fmla="*/ 358277 h 437224"/>
              <a:gd name="connsiteX11" fmla="*/ 418060 w 605879"/>
              <a:gd name="connsiteY11" fmla="*/ 365267 h 437224"/>
              <a:gd name="connsiteX12" fmla="*/ 488218 w 605879"/>
              <a:gd name="connsiteY12" fmla="*/ 410360 h 437224"/>
              <a:gd name="connsiteX13" fmla="*/ 474214 w 605879"/>
              <a:gd name="connsiteY13" fmla="*/ 363348 h 437224"/>
              <a:gd name="connsiteX14" fmla="*/ 482039 w 605879"/>
              <a:gd name="connsiteY14" fmla="*/ 349916 h 437224"/>
              <a:gd name="connsiteX15" fmla="*/ 583363 w 605879"/>
              <a:gd name="connsiteY15" fmla="*/ 244928 h 437224"/>
              <a:gd name="connsiteX16" fmla="*/ 421630 w 605879"/>
              <a:gd name="connsiteY16" fmla="*/ 131441 h 437224"/>
              <a:gd name="connsiteX17" fmla="*/ 75898 w 605879"/>
              <a:gd name="connsiteY17" fmla="*/ 120173 h 437224"/>
              <a:gd name="connsiteX18" fmla="*/ 340509 w 605879"/>
              <a:gd name="connsiteY18" fmla="*/ 120173 h 437224"/>
              <a:gd name="connsiteX19" fmla="*/ 351769 w 605879"/>
              <a:gd name="connsiteY19" fmla="*/ 131428 h 437224"/>
              <a:gd name="connsiteX20" fmla="*/ 340509 w 605879"/>
              <a:gd name="connsiteY20" fmla="*/ 142683 h 437224"/>
              <a:gd name="connsiteX21" fmla="*/ 75898 w 605879"/>
              <a:gd name="connsiteY21" fmla="*/ 142683 h 437224"/>
              <a:gd name="connsiteX22" fmla="*/ 64638 w 605879"/>
              <a:gd name="connsiteY22" fmla="*/ 131428 h 437224"/>
              <a:gd name="connsiteX23" fmla="*/ 75898 w 605879"/>
              <a:gd name="connsiteY23" fmla="*/ 120173 h 437224"/>
              <a:gd name="connsiteX24" fmla="*/ 210609 w 605879"/>
              <a:gd name="connsiteY24" fmla="*/ 22478 h 437224"/>
              <a:gd name="connsiteX25" fmla="*/ 22516 w 605879"/>
              <a:gd name="connsiteY25" fmla="*/ 153508 h 437224"/>
              <a:gd name="connsiteX26" fmla="*/ 139216 w 605879"/>
              <a:gd name="connsiteY26" fmla="*/ 274807 h 437224"/>
              <a:gd name="connsiteX27" fmla="*/ 147042 w 605879"/>
              <a:gd name="connsiteY27" fmla="*/ 288102 h 437224"/>
              <a:gd name="connsiteX28" fmla="*/ 130017 w 605879"/>
              <a:gd name="connsiteY28" fmla="*/ 344297 h 437224"/>
              <a:gd name="connsiteX29" fmla="*/ 214041 w 605879"/>
              <a:gd name="connsiteY29" fmla="*/ 291254 h 437224"/>
              <a:gd name="connsiteX30" fmla="*/ 223927 w 605879"/>
              <a:gd name="connsiteY30" fmla="*/ 284264 h 437224"/>
              <a:gd name="connsiteX31" fmla="*/ 398839 w 605879"/>
              <a:gd name="connsiteY31" fmla="*/ 152960 h 437224"/>
              <a:gd name="connsiteX32" fmla="*/ 369596 w 605879"/>
              <a:gd name="connsiteY32" fmla="*/ 80592 h 437224"/>
              <a:gd name="connsiteX33" fmla="*/ 210609 w 605879"/>
              <a:gd name="connsiteY33" fmla="*/ 22478 h 437224"/>
              <a:gd name="connsiteX34" fmla="*/ 210609 w 605879"/>
              <a:gd name="connsiteY34" fmla="*/ 0 h 437224"/>
              <a:gd name="connsiteX35" fmla="*/ 385796 w 605879"/>
              <a:gd name="connsiteY35" fmla="*/ 64967 h 437224"/>
              <a:gd name="connsiteX36" fmla="*/ 414079 w 605879"/>
              <a:gd name="connsiteY36" fmla="*/ 109100 h 437224"/>
              <a:gd name="connsiteX37" fmla="*/ 419845 w 605879"/>
              <a:gd name="connsiteY37" fmla="*/ 108963 h 437224"/>
              <a:gd name="connsiteX38" fmla="*/ 605879 w 605879"/>
              <a:gd name="connsiteY38" fmla="*/ 244928 h 437224"/>
              <a:gd name="connsiteX39" fmla="*/ 498515 w 605879"/>
              <a:gd name="connsiteY39" fmla="*/ 368420 h 437224"/>
              <a:gd name="connsiteX40" fmla="*/ 516088 w 605879"/>
              <a:gd name="connsiteY40" fmla="*/ 414609 h 437224"/>
              <a:gd name="connsiteX41" fmla="*/ 522953 w 605879"/>
              <a:gd name="connsiteY41" fmla="*/ 428178 h 437224"/>
              <a:gd name="connsiteX42" fmla="*/ 510185 w 605879"/>
              <a:gd name="connsiteY42" fmla="*/ 437224 h 437224"/>
              <a:gd name="connsiteX43" fmla="*/ 400487 w 605879"/>
              <a:gd name="connsiteY43" fmla="*/ 380344 h 437224"/>
              <a:gd name="connsiteX44" fmla="*/ 250836 w 605879"/>
              <a:gd name="connsiteY44" fmla="*/ 304275 h 437224"/>
              <a:gd name="connsiteX45" fmla="*/ 231752 w 605879"/>
              <a:gd name="connsiteY45" fmla="*/ 306331 h 437224"/>
              <a:gd name="connsiteX46" fmla="*/ 107639 w 605879"/>
              <a:gd name="connsiteY46" fmla="*/ 371161 h 437224"/>
              <a:gd name="connsiteX47" fmla="*/ 94596 w 605879"/>
              <a:gd name="connsiteY47" fmla="*/ 361978 h 437224"/>
              <a:gd name="connsiteX48" fmla="*/ 102009 w 605879"/>
              <a:gd name="connsiteY48" fmla="*/ 348135 h 437224"/>
              <a:gd name="connsiteX49" fmla="*/ 122741 w 605879"/>
              <a:gd name="connsiteY49" fmla="*/ 293173 h 437224"/>
              <a:gd name="connsiteX50" fmla="*/ 0 w 605879"/>
              <a:gd name="connsiteY50" fmla="*/ 153508 h 437224"/>
              <a:gd name="connsiteX51" fmla="*/ 210609 w 605879"/>
              <a:gd name="connsiteY51" fmla="*/ 0 h 43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879" h="437224">
                <a:moveTo>
                  <a:pt x="91000" y="173662"/>
                </a:moveTo>
                <a:lnTo>
                  <a:pt x="331193" y="173662"/>
                </a:lnTo>
                <a:cubicBezTo>
                  <a:pt x="337373" y="173662"/>
                  <a:pt x="342454" y="178725"/>
                  <a:pt x="342454" y="184882"/>
                </a:cubicBezTo>
                <a:cubicBezTo>
                  <a:pt x="342454" y="191040"/>
                  <a:pt x="337373" y="196102"/>
                  <a:pt x="331193" y="196102"/>
                </a:cubicBezTo>
                <a:lnTo>
                  <a:pt x="91000" y="196102"/>
                </a:lnTo>
                <a:cubicBezTo>
                  <a:pt x="84683" y="196102"/>
                  <a:pt x="79739" y="191040"/>
                  <a:pt x="79739" y="184882"/>
                </a:cubicBezTo>
                <a:cubicBezTo>
                  <a:pt x="79739" y="178725"/>
                  <a:pt x="84683" y="173662"/>
                  <a:pt x="91000" y="173662"/>
                </a:cubicBezTo>
                <a:close/>
                <a:moveTo>
                  <a:pt x="421630" y="131441"/>
                </a:moveTo>
                <a:cubicBezTo>
                  <a:pt x="423003" y="138294"/>
                  <a:pt x="423552" y="145284"/>
                  <a:pt x="423552" y="152274"/>
                </a:cubicBezTo>
                <a:cubicBezTo>
                  <a:pt x="423552" y="220668"/>
                  <a:pt x="362456" y="281249"/>
                  <a:pt x="275961" y="300986"/>
                </a:cubicBezTo>
                <a:cubicBezTo>
                  <a:pt x="302047" y="334017"/>
                  <a:pt x="350924" y="355536"/>
                  <a:pt x="408175" y="358277"/>
                </a:cubicBezTo>
                <a:cubicBezTo>
                  <a:pt x="412569" y="358551"/>
                  <a:pt x="416413" y="361293"/>
                  <a:pt x="418060" y="365267"/>
                </a:cubicBezTo>
                <a:cubicBezTo>
                  <a:pt x="427259" y="388019"/>
                  <a:pt x="463505" y="403370"/>
                  <a:pt x="488218" y="410360"/>
                </a:cubicBezTo>
                <a:cubicBezTo>
                  <a:pt x="483962" y="399944"/>
                  <a:pt x="479156" y="385004"/>
                  <a:pt x="474214" y="363348"/>
                </a:cubicBezTo>
                <a:cubicBezTo>
                  <a:pt x="472841" y="357455"/>
                  <a:pt x="476273" y="351698"/>
                  <a:pt x="482039" y="349916"/>
                </a:cubicBezTo>
                <a:cubicBezTo>
                  <a:pt x="543685" y="332236"/>
                  <a:pt x="583500" y="290980"/>
                  <a:pt x="583363" y="244928"/>
                </a:cubicBezTo>
                <a:cubicBezTo>
                  <a:pt x="583363" y="182839"/>
                  <a:pt x="511009" y="132126"/>
                  <a:pt x="421630" y="131441"/>
                </a:cubicBezTo>
                <a:close/>
                <a:moveTo>
                  <a:pt x="75898" y="120173"/>
                </a:moveTo>
                <a:lnTo>
                  <a:pt x="340509" y="120173"/>
                </a:lnTo>
                <a:cubicBezTo>
                  <a:pt x="346826" y="120173"/>
                  <a:pt x="351769" y="125114"/>
                  <a:pt x="351769" y="131428"/>
                </a:cubicBezTo>
                <a:cubicBezTo>
                  <a:pt x="351769" y="137604"/>
                  <a:pt x="346826" y="142683"/>
                  <a:pt x="340509" y="142683"/>
                </a:cubicBezTo>
                <a:lnTo>
                  <a:pt x="75898" y="142683"/>
                </a:lnTo>
                <a:cubicBezTo>
                  <a:pt x="69719" y="142683"/>
                  <a:pt x="64638" y="137604"/>
                  <a:pt x="64638" y="131428"/>
                </a:cubicBezTo>
                <a:cubicBezTo>
                  <a:pt x="64638" y="125114"/>
                  <a:pt x="69719" y="120173"/>
                  <a:pt x="75898" y="120173"/>
                </a:cubicBezTo>
                <a:close/>
                <a:moveTo>
                  <a:pt x="210609" y="22478"/>
                </a:moveTo>
                <a:cubicBezTo>
                  <a:pt x="106952" y="22478"/>
                  <a:pt x="22516" y="81277"/>
                  <a:pt x="22516" y="153508"/>
                </a:cubicBezTo>
                <a:cubicBezTo>
                  <a:pt x="22516" y="206688"/>
                  <a:pt x="68372" y="254385"/>
                  <a:pt x="139216" y="274807"/>
                </a:cubicBezTo>
                <a:cubicBezTo>
                  <a:pt x="144983" y="276452"/>
                  <a:pt x="148415" y="282208"/>
                  <a:pt x="147042" y="288102"/>
                </a:cubicBezTo>
                <a:cubicBezTo>
                  <a:pt x="140864" y="314966"/>
                  <a:pt x="135097" y="332647"/>
                  <a:pt x="130017" y="344297"/>
                </a:cubicBezTo>
                <a:cubicBezTo>
                  <a:pt x="158437" y="336622"/>
                  <a:pt x="203058" y="318667"/>
                  <a:pt x="214041" y="291254"/>
                </a:cubicBezTo>
                <a:cubicBezTo>
                  <a:pt x="215689" y="287280"/>
                  <a:pt x="219533" y="284538"/>
                  <a:pt x="223927" y="284264"/>
                </a:cubicBezTo>
                <a:cubicBezTo>
                  <a:pt x="320170" y="279604"/>
                  <a:pt x="395407" y="223135"/>
                  <a:pt x="398839" y="152960"/>
                </a:cubicBezTo>
                <a:cubicBezTo>
                  <a:pt x="400075" y="126918"/>
                  <a:pt x="389915" y="101836"/>
                  <a:pt x="369596" y="80592"/>
                </a:cubicBezTo>
                <a:cubicBezTo>
                  <a:pt x="334860" y="44133"/>
                  <a:pt x="275412" y="22478"/>
                  <a:pt x="210609" y="22478"/>
                </a:cubicBezTo>
                <a:close/>
                <a:moveTo>
                  <a:pt x="210609" y="0"/>
                </a:moveTo>
                <a:cubicBezTo>
                  <a:pt x="281453" y="0"/>
                  <a:pt x="346942" y="24260"/>
                  <a:pt x="385796" y="64967"/>
                </a:cubicBezTo>
                <a:cubicBezTo>
                  <a:pt x="398702" y="78536"/>
                  <a:pt x="408175" y="93338"/>
                  <a:pt x="414079" y="109100"/>
                </a:cubicBezTo>
                <a:cubicBezTo>
                  <a:pt x="416001" y="108963"/>
                  <a:pt x="417923" y="108963"/>
                  <a:pt x="419845" y="108963"/>
                </a:cubicBezTo>
                <a:cubicBezTo>
                  <a:pt x="522404" y="108963"/>
                  <a:pt x="606016" y="169955"/>
                  <a:pt x="605879" y="244928"/>
                </a:cubicBezTo>
                <a:cubicBezTo>
                  <a:pt x="605879" y="298519"/>
                  <a:pt x="564141" y="346079"/>
                  <a:pt x="498515" y="368420"/>
                </a:cubicBezTo>
                <a:cubicBezTo>
                  <a:pt x="506066" y="398025"/>
                  <a:pt x="512931" y="412279"/>
                  <a:pt x="516088" y="414609"/>
                </a:cubicBezTo>
                <a:cubicBezTo>
                  <a:pt x="524601" y="418858"/>
                  <a:pt x="523228" y="426671"/>
                  <a:pt x="522953" y="428178"/>
                </a:cubicBezTo>
                <a:cubicBezTo>
                  <a:pt x="522541" y="429686"/>
                  <a:pt x="520207" y="437224"/>
                  <a:pt x="510185" y="437224"/>
                </a:cubicBezTo>
                <a:cubicBezTo>
                  <a:pt x="497828" y="437224"/>
                  <a:pt x="423689" y="421325"/>
                  <a:pt x="400487" y="380344"/>
                </a:cubicBezTo>
                <a:cubicBezTo>
                  <a:pt x="333899" y="375410"/>
                  <a:pt x="277746" y="346764"/>
                  <a:pt x="250836" y="304275"/>
                </a:cubicBezTo>
                <a:cubicBezTo>
                  <a:pt x="244521" y="305098"/>
                  <a:pt x="238205" y="305783"/>
                  <a:pt x="231752" y="306331"/>
                </a:cubicBezTo>
                <a:cubicBezTo>
                  <a:pt x="206216" y="353069"/>
                  <a:pt x="121643" y="371161"/>
                  <a:pt x="107639" y="371161"/>
                </a:cubicBezTo>
                <a:cubicBezTo>
                  <a:pt x="97616" y="371161"/>
                  <a:pt x="95145" y="364171"/>
                  <a:pt x="94596" y="361978"/>
                </a:cubicBezTo>
                <a:cubicBezTo>
                  <a:pt x="94184" y="360470"/>
                  <a:pt x="92948" y="352658"/>
                  <a:pt x="102009" y="348135"/>
                </a:cubicBezTo>
                <a:cubicBezTo>
                  <a:pt x="105030" y="345942"/>
                  <a:pt x="113130" y="331550"/>
                  <a:pt x="122741" y="293173"/>
                </a:cubicBezTo>
                <a:cubicBezTo>
                  <a:pt x="47778" y="268228"/>
                  <a:pt x="0" y="214226"/>
                  <a:pt x="0" y="153508"/>
                </a:cubicBezTo>
                <a:cubicBezTo>
                  <a:pt x="0" y="68804"/>
                  <a:pt x="94458" y="0"/>
                  <a:pt x="21060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1" name="文本框 40"/>
          <p:cNvSpPr txBox="1"/>
          <p:nvPr/>
        </p:nvSpPr>
        <p:spPr>
          <a:xfrm>
            <a:off x="6847951" y="5053431"/>
            <a:ext cx="1589965" cy="307777"/>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lumMod val="75000"/>
                    <a:lumOff val="25000"/>
                  </a:prstClr>
                </a:solidFill>
                <a:effectLst/>
                <a:uLnTx/>
                <a:uFillTx/>
                <a:latin typeface="微软雅黑"/>
                <a:ea typeface="微软雅黑"/>
                <a:cs typeface="+mn-cs"/>
              </a:rPr>
              <a:t>部门：设计部</a:t>
            </a:r>
          </a:p>
        </p:txBody>
      </p:sp>
      <p:pic>
        <p:nvPicPr>
          <p:cNvPr id="50" name="Jem - Yello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7000" y="-901700"/>
            <a:ext cx="609600" cy="609600"/>
          </a:xfrm>
          <a:prstGeom prst="rect">
            <a:avLst/>
          </a:prstGeom>
        </p:spPr>
      </p:pic>
    </p:spTree>
    <p:extLst>
      <p:ext uri="{BB962C8B-B14F-4D97-AF65-F5344CB8AC3E}">
        <p14:creationId xmlns:p14="http://schemas.microsoft.com/office/powerpoint/2010/main" val="4089825208"/>
      </p:ext>
    </p:extLst>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0"/>
                                        </p:tgtEl>
                                      </p:cBhvr>
                                    </p:cmd>
                                  </p:childTnLst>
                                </p:cTn>
                              </p:par>
                            </p:childTnLst>
                          </p:cTn>
                        </p:par>
                        <p:par>
                          <p:cTn id="7" fill="hold">
                            <p:stCondLst>
                              <p:cond delay="0"/>
                            </p:stCondLst>
                            <p:childTnLst>
                              <p:par>
                                <p:cTn id="8" presetID="16" presetClass="entr" presetSubtype="21" fill="hold" nodeType="after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barn(inVertical)">
                                      <p:cBhvr>
                                        <p:cTn id="10" dur="500"/>
                                        <p:tgtEl>
                                          <p:spTgt spid="48"/>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500" fill="hold"/>
                                        <p:tgtEl>
                                          <p:spTgt spid="32"/>
                                        </p:tgtEl>
                                        <p:attrNameLst>
                                          <p:attrName>ppt_w</p:attrName>
                                        </p:attrNameLst>
                                      </p:cBhvr>
                                      <p:tavLst>
                                        <p:tav tm="0">
                                          <p:val>
                                            <p:fltVal val="0"/>
                                          </p:val>
                                        </p:tav>
                                        <p:tav tm="100000">
                                          <p:val>
                                            <p:strVal val="#ppt_w"/>
                                          </p:val>
                                        </p:tav>
                                      </p:tavLst>
                                    </p:anim>
                                    <p:anim calcmode="lin" valueType="num">
                                      <p:cBhvr>
                                        <p:cTn id="35" dur="500" fill="hold"/>
                                        <p:tgtEl>
                                          <p:spTgt spid="32"/>
                                        </p:tgtEl>
                                        <p:attrNameLst>
                                          <p:attrName>ppt_h</p:attrName>
                                        </p:attrNameLst>
                                      </p:cBhvr>
                                      <p:tavLst>
                                        <p:tav tm="0">
                                          <p:val>
                                            <p:fltVal val="0"/>
                                          </p:val>
                                        </p:tav>
                                        <p:tav tm="100000">
                                          <p:val>
                                            <p:strVal val="#ppt_h"/>
                                          </p:val>
                                        </p:tav>
                                      </p:tavLst>
                                    </p:anim>
                                    <p:animEffect transition="in" filter="fade">
                                      <p:cBhvr>
                                        <p:cTn id="36" dur="500"/>
                                        <p:tgtEl>
                                          <p:spTgt spid="32"/>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p:cTn id="39" dur="500" fill="hold"/>
                                        <p:tgtEl>
                                          <p:spTgt spid="33"/>
                                        </p:tgtEl>
                                        <p:attrNameLst>
                                          <p:attrName>ppt_w</p:attrName>
                                        </p:attrNameLst>
                                      </p:cBhvr>
                                      <p:tavLst>
                                        <p:tav tm="0">
                                          <p:val>
                                            <p:fltVal val="0"/>
                                          </p:val>
                                        </p:tav>
                                        <p:tav tm="100000">
                                          <p:val>
                                            <p:strVal val="#ppt_w"/>
                                          </p:val>
                                        </p:tav>
                                      </p:tavLst>
                                    </p:anim>
                                    <p:anim calcmode="lin" valueType="num">
                                      <p:cBhvr>
                                        <p:cTn id="40" dur="500" fill="hold"/>
                                        <p:tgtEl>
                                          <p:spTgt spid="33"/>
                                        </p:tgtEl>
                                        <p:attrNameLst>
                                          <p:attrName>ppt_h</p:attrName>
                                        </p:attrNameLst>
                                      </p:cBhvr>
                                      <p:tavLst>
                                        <p:tav tm="0">
                                          <p:val>
                                            <p:fltVal val="0"/>
                                          </p:val>
                                        </p:tav>
                                        <p:tav tm="100000">
                                          <p:val>
                                            <p:strVal val="#ppt_h"/>
                                          </p:val>
                                        </p:tav>
                                      </p:tavLst>
                                    </p:anim>
                                    <p:animEffect transition="in" filter="fade">
                                      <p:cBhvr>
                                        <p:cTn id="41" dur="500"/>
                                        <p:tgtEl>
                                          <p:spTgt spid="33"/>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34"/>
                                        </p:tgtEl>
                                        <p:attrNameLst>
                                          <p:attrName>style.visibility</p:attrName>
                                        </p:attrNameLst>
                                      </p:cBhvr>
                                      <p:to>
                                        <p:strVal val="visible"/>
                                      </p:to>
                                    </p:set>
                                    <p:anim calcmode="lin" valueType="num">
                                      <p:cBhvr>
                                        <p:cTn id="44" dur="500" fill="hold"/>
                                        <p:tgtEl>
                                          <p:spTgt spid="34"/>
                                        </p:tgtEl>
                                        <p:attrNameLst>
                                          <p:attrName>ppt_w</p:attrName>
                                        </p:attrNameLst>
                                      </p:cBhvr>
                                      <p:tavLst>
                                        <p:tav tm="0">
                                          <p:val>
                                            <p:fltVal val="0"/>
                                          </p:val>
                                        </p:tav>
                                        <p:tav tm="100000">
                                          <p:val>
                                            <p:strVal val="#ppt_w"/>
                                          </p:val>
                                        </p:tav>
                                      </p:tavLst>
                                    </p:anim>
                                    <p:anim calcmode="lin" valueType="num">
                                      <p:cBhvr>
                                        <p:cTn id="45" dur="500" fill="hold"/>
                                        <p:tgtEl>
                                          <p:spTgt spid="34"/>
                                        </p:tgtEl>
                                        <p:attrNameLst>
                                          <p:attrName>ppt_h</p:attrName>
                                        </p:attrNameLst>
                                      </p:cBhvr>
                                      <p:tavLst>
                                        <p:tav tm="0">
                                          <p:val>
                                            <p:fltVal val="0"/>
                                          </p:val>
                                        </p:tav>
                                        <p:tav tm="100000">
                                          <p:val>
                                            <p:strVal val="#ppt_h"/>
                                          </p:val>
                                        </p:tav>
                                      </p:tavLst>
                                    </p:anim>
                                    <p:animEffect transition="in" filter="fade">
                                      <p:cBhvr>
                                        <p:cTn id="46" dur="500"/>
                                        <p:tgtEl>
                                          <p:spTgt spid="34"/>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p:cTn id="49" dur="500" fill="hold"/>
                                        <p:tgtEl>
                                          <p:spTgt spid="35"/>
                                        </p:tgtEl>
                                        <p:attrNameLst>
                                          <p:attrName>ppt_w</p:attrName>
                                        </p:attrNameLst>
                                      </p:cBhvr>
                                      <p:tavLst>
                                        <p:tav tm="0">
                                          <p:val>
                                            <p:fltVal val="0"/>
                                          </p:val>
                                        </p:tav>
                                        <p:tav tm="100000">
                                          <p:val>
                                            <p:strVal val="#ppt_w"/>
                                          </p:val>
                                        </p:tav>
                                      </p:tavLst>
                                    </p:anim>
                                    <p:anim calcmode="lin" valueType="num">
                                      <p:cBhvr>
                                        <p:cTn id="50" dur="500" fill="hold"/>
                                        <p:tgtEl>
                                          <p:spTgt spid="35"/>
                                        </p:tgtEl>
                                        <p:attrNameLst>
                                          <p:attrName>ppt_h</p:attrName>
                                        </p:attrNameLst>
                                      </p:cBhvr>
                                      <p:tavLst>
                                        <p:tav tm="0">
                                          <p:val>
                                            <p:fltVal val="0"/>
                                          </p:val>
                                        </p:tav>
                                        <p:tav tm="100000">
                                          <p:val>
                                            <p:strVal val="#ppt_h"/>
                                          </p:val>
                                        </p:tav>
                                      </p:tavLst>
                                    </p:anim>
                                    <p:animEffect transition="in" filter="fade">
                                      <p:cBhvr>
                                        <p:cTn id="51" dur="500"/>
                                        <p:tgtEl>
                                          <p:spTgt spid="35"/>
                                        </p:tgtEl>
                                      </p:cBhvr>
                                    </p:animEffect>
                                  </p:childTnLst>
                                </p:cTn>
                              </p:par>
                            </p:childTnLst>
                          </p:cTn>
                        </p:par>
                        <p:par>
                          <p:cTn id="52" fill="hold">
                            <p:stCondLst>
                              <p:cond delay="1000"/>
                            </p:stCondLst>
                            <p:childTnLst>
                              <p:par>
                                <p:cTn id="53" presetID="10" presetClass="entr" presetSubtype="0" fill="hold" grpId="0"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500"/>
                                        <p:tgtEl>
                                          <p:spTgt spid="4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fade">
                                      <p:cBhvr>
                                        <p:cTn id="58" dur="500"/>
                                        <p:tgtEl>
                                          <p:spTgt spid="4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fade">
                                      <p:cBhvr>
                                        <p:cTn id="61" dur="500"/>
                                        <p:tgtEl>
                                          <p:spTgt spid="4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fade">
                                      <p:cBhvr>
                                        <p:cTn id="64" dur="500"/>
                                        <p:tgtEl>
                                          <p:spTgt spid="47"/>
                                        </p:tgtEl>
                                      </p:cBhvr>
                                    </p:animEffect>
                                  </p:childTnLst>
                                </p:cTn>
                              </p:par>
                            </p:childTnLst>
                          </p:cTn>
                        </p:par>
                        <p:par>
                          <p:cTn id="65" fill="hold">
                            <p:stCondLst>
                              <p:cond delay="1500"/>
                            </p:stCondLst>
                            <p:childTnLst>
                              <p:par>
                                <p:cTn id="66" presetID="2" presetClass="entr" presetSubtype="4" fill="hold" grpId="0" nodeType="afterEffect">
                                  <p:stCondLst>
                                    <p:cond delay="0"/>
                                  </p:stCondLst>
                                  <p:childTnLst>
                                    <p:set>
                                      <p:cBhvr>
                                        <p:cTn id="67" dur="1" fill="hold">
                                          <p:stCondLst>
                                            <p:cond delay="0"/>
                                          </p:stCondLst>
                                        </p:cTn>
                                        <p:tgtEl>
                                          <p:spTgt spid="36"/>
                                        </p:tgtEl>
                                        <p:attrNameLst>
                                          <p:attrName>style.visibility</p:attrName>
                                        </p:attrNameLst>
                                      </p:cBhvr>
                                      <p:to>
                                        <p:strVal val="visible"/>
                                      </p:to>
                                    </p:set>
                                    <p:anim calcmode="lin" valueType="num">
                                      <p:cBhvr additive="base">
                                        <p:cTn id="68" dur="500" fill="hold"/>
                                        <p:tgtEl>
                                          <p:spTgt spid="36"/>
                                        </p:tgtEl>
                                        <p:attrNameLst>
                                          <p:attrName>ppt_x</p:attrName>
                                        </p:attrNameLst>
                                      </p:cBhvr>
                                      <p:tavLst>
                                        <p:tav tm="0">
                                          <p:val>
                                            <p:strVal val="#ppt_x"/>
                                          </p:val>
                                        </p:tav>
                                        <p:tav tm="100000">
                                          <p:val>
                                            <p:strVal val="#ppt_x"/>
                                          </p:val>
                                        </p:tav>
                                      </p:tavLst>
                                    </p:anim>
                                    <p:anim calcmode="lin" valueType="num">
                                      <p:cBhvr additive="base">
                                        <p:cTn id="69" dur="500" fill="hold"/>
                                        <p:tgtEl>
                                          <p:spTgt spid="36"/>
                                        </p:tgtEl>
                                        <p:attrNameLst>
                                          <p:attrName>ppt_y</p:attrName>
                                        </p:attrNameLst>
                                      </p:cBhvr>
                                      <p:tavLst>
                                        <p:tav tm="0">
                                          <p:val>
                                            <p:strVal val="1+#ppt_h/2"/>
                                          </p:val>
                                        </p:tav>
                                        <p:tav tm="100000">
                                          <p:val>
                                            <p:strVal val="#ppt_y"/>
                                          </p:val>
                                        </p:tav>
                                      </p:tavLst>
                                    </p:anim>
                                  </p:childTnLst>
                                </p:cTn>
                              </p:par>
                            </p:childTnLst>
                          </p:cTn>
                        </p:par>
                        <p:par>
                          <p:cTn id="70" fill="hold">
                            <p:stCondLst>
                              <p:cond delay="2000"/>
                            </p:stCondLst>
                            <p:childTnLst>
                              <p:par>
                                <p:cTn id="71" presetID="14" presetClass="entr" presetSubtype="10" fill="hold" grpId="0" nodeType="after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randombar(horizontal)">
                                      <p:cBhvr>
                                        <p:cTn id="73" dur="500"/>
                                        <p:tgtEl>
                                          <p:spTgt spid="37"/>
                                        </p:tgtEl>
                                      </p:cBhvr>
                                    </p:animEffect>
                                  </p:childTnLst>
                                </p:cTn>
                              </p:par>
                            </p:childTnLst>
                          </p:cTn>
                        </p:par>
                        <p:par>
                          <p:cTn id="74" fill="hold">
                            <p:stCondLst>
                              <p:cond delay="2500"/>
                            </p:stCondLst>
                            <p:childTnLst>
                              <p:par>
                                <p:cTn id="75" presetID="42" presetClass="entr" presetSubtype="0" fill="hold" grpId="0" nodeType="after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1000"/>
                                        <p:tgtEl>
                                          <p:spTgt spid="42"/>
                                        </p:tgtEl>
                                      </p:cBhvr>
                                    </p:animEffect>
                                    <p:anim calcmode="lin" valueType="num">
                                      <p:cBhvr>
                                        <p:cTn id="78" dur="1000" fill="hold"/>
                                        <p:tgtEl>
                                          <p:spTgt spid="42"/>
                                        </p:tgtEl>
                                        <p:attrNameLst>
                                          <p:attrName>ppt_x</p:attrName>
                                        </p:attrNameLst>
                                      </p:cBhvr>
                                      <p:tavLst>
                                        <p:tav tm="0">
                                          <p:val>
                                            <p:strVal val="#ppt_x"/>
                                          </p:val>
                                        </p:tav>
                                        <p:tav tm="100000">
                                          <p:val>
                                            <p:strVal val="#ppt_x"/>
                                          </p:val>
                                        </p:tav>
                                      </p:tavLst>
                                    </p:anim>
                                    <p:anim calcmode="lin" valueType="num">
                                      <p:cBhvr>
                                        <p:cTn id="79" dur="1000" fill="hold"/>
                                        <p:tgtEl>
                                          <p:spTgt spid="42"/>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fade">
                                      <p:cBhvr>
                                        <p:cTn id="82" dur="1000"/>
                                        <p:tgtEl>
                                          <p:spTgt spid="39"/>
                                        </p:tgtEl>
                                      </p:cBhvr>
                                    </p:animEffect>
                                    <p:anim calcmode="lin" valueType="num">
                                      <p:cBhvr>
                                        <p:cTn id="83" dur="1000" fill="hold"/>
                                        <p:tgtEl>
                                          <p:spTgt spid="39"/>
                                        </p:tgtEl>
                                        <p:attrNameLst>
                                          <p:attrName>ppt_x</p:attrName>
                                        </p:attrNameLst>
                                      </p:cBhvr>
                                      <p:tavLst>
                                        <p:tav tm="0">
                                          <p:val>
                                            <p:strVal val="#ppt_x"/>
                                          </p:val>
                                        </p:tav>
                                        <p:tav tm="100000">
                                          <p:val>
                                            <p:strVal val="#ppt_x"/>
                                          </p:val>
                                        </p:tav>
                                      </p:tavLst>
                                    </p:anim>
                                    <p:anim calcmode="lin" valueType="num">
                                      <p:cBhvr>
                                        <p:cTn id="84" dur="1000" fill="hold"/>
                                        <p:tgtEl>
                                          <p:spTgt spid="39"/>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fade">
                                      <p:cBhvr>
                                        <p:cTn id="87" dur="1000"/>
                                        <p:tgtEl>
                                          <p:spTgt spid="43"/>
                                        </p:tgtEl>
                                      </p:cBhvr>
                                    </p:animEffect>
                                    <p:anim calcmode="lin" valueType="num">
                                      <p:cBhvr>
                                        <p:cTn id="88" dur="1000" fill="hold"/>
                                        <p:tgtEl>
                                          <p:spTgt spid="43"/>
                                        </p:tgtEl>
                                        <p:attrNameLst>
                                          <p:attrName>ppt_x</p:attrName>
                                        </p:attrNameLst>
                                      </p:cBhvr>
                                      <p:tavLst>
                                        <p:tav tm="0">
                                          <p:val>
                                            <p:strVal val="#ppt_x"/>
                                          </p:val>
                                        </p:tav>
                                        <p:tav tm="100000">
                                          <p:val>
                                            <p:strVal val="#ppt_x"/>
                                          </p:val>
                                        </p:tav>
                                      </p:tavLst>
                                    </p:anim>
                                    <p:anim calcmode="lin" valueType="num">
                                      <p:cBhvr>
                                        <p:cTn id="89" dur="1000" fill="hold"/>
                                        <p:tgtEl>
                                          <p:spTgt spid="43"/>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fade">
                                      <p:cBhvr>
                                        <p:cTn id="92" dur="1000"/>
                                        <p:tgtEl>
                                          <p:spTgt spid="41"/>
                                        </p:tgtEl>
                                      </p:cBhvr>
                                    </p:animEffect>
                                    <p:anim calcmode="lin" valueType="num">
                                      <p:cBhvr>
                                        <p:cTn id="93" dur="1000" fill="hold"/>
                                        <p:tgtEl>
                                          <p:spTgt spid="41"/>
                                        </p:tgtEl>
                                        <p:attrNameLst>
                                          <p:attrName>ppt_x</p:attrName>
                                        </p:attrNameLst>
                                      </p:cBhvr>
                                      <p:tavLst>
                                        <p:tav tm="0">
                                          <p:val>
                                            <p:strVal val="#ppt_x"/>
                                          </p:val>
                                        </p:tav>
                                        <p:tav tm="100000">
                                          <p:val>
                                            <p:strVal val="#ppt_x"/>
                                          </p:val>
                                        </p:tav>
                                      </p:tavLst>
                                    </p:anim>
                                    <p:anim calcmode="lin" valueType="num">
                                      <p:cBhvr>
                                        <p:cTn id="94" dur="1000" fill="hold"/>
                                        <p:tgtEl>
                                          <p:spTgt spid="41"/>
                                        </p:tgtEl>
                                        <p:attrNameLst>
                                          <p:attrName>ppt_y</p:attrName>
                                        </p:attrNameLst>
                                      </p:cBhvr>
                                      <p:tavLst>
                                        <p:tav tm="0">
                                          <p:val>
                                            <p:strVal val="#ppt_y+.1"/>
                                          </p:val>
                                        </p:tav>
                                        <p:tav tm="100000">
                                          <p:val>
                                            <p:strVal val="#ppt_y"/>
                                          </p:val>
                                        </p:tav>
                                      </p:tavLst>
                                    </p:anim>
                                  </p:childTnLst>
                                </p:cTn>
                              </p:par>
                            </p:childTnLst>
                          </p:cTn>
                        </p:par>
                        <p:par>
                          <p:cTn id="95" fill="hold">
                            <p:stCondLst>
                              <p:cond delay="3500"/>
                            </p:stCondLst>
                            <p:childTnLst>
                              <p:par>
                                <p:cTn id="96" presetID="53" presetClass="entr" presetSubtype="16" fill="hold" nodeType="afterEffect">
                                  <p:stCondLst>
                                    <p:cond delay="0"/>
                                  </p:stCondLst>
                                  <p:childTnLst>
                                    <p:set>
                                      <p:cBhvr>
                                        <p:cTn id="97" dur="1" fill="hold">
                                          <p:stCondLst>
                                            <p:cond delay="0"/>
                                          </p:stCondLst>
                                        </p:cTn>
                                        <p:tgtEl>
                                          <p:spTgt spid="31"/>
                                        </p:tgtEl>
                                        <p:attrNameLst>
                                          <p:attrName>style.visibility</p:attrName>
                                        </p:attrNameLst>
                                      </p:cBhvr>
                                      <p:to>
                                        <p:strVal val="visible"/>
                                      </p:to>
                                    </p:set>
                                    <p:anim calcmode="lin" valueType="num">
                                      <p:cBhvr>
                                        <p:cTn id="98" dur="500" fill="hold"/>
                                        <p:tgtEl>
                                          <p:spTgt spid="31"/>
                                        </p:tgtEl>
                                        <p:attrNameLst>
                                          <p:attrName>ppt_w</p:attrName>
                                        </p:attrNameLst>
                                      </p:cBhvr>
                                      <p:tavLst>
                                        <p:tav tm="0">
                                          <p:val>
                                            <p:fltVal val="0"/>
                                          </p:val>
                                        </p:tav>
                                        <p:tav tm="100000">
                                          <p:val>
                                            <p:strVal val="#ppt_w"/>
                                          </p:val>
                                        </p:tav>
                                      </p:tavLst>
                                    </p:anim>
                                    <p:anim calcmode="lin" valueType="num">
                                      <p:cBhvr>
                                        <p:cTn id="99" dur="500" fill="hold"/>
                                        <p:tgtEl>
                                          <p:spTgt spid="31"/>
                                        </p:tgtEl>
                                        <p:attrNameLst>
                                          <p:attrName>ppt_h</p:attrName>
                                        </p:attrNameLst>
                                      </p:cBhvr>
                                      <p:tavLst>
                                        <p:tav tm="0">
                                          <p:val>
                                            <p:fltVal val="0"/>
                                          </p:val>
                                        </p:tav>
                                        <p:tav tm="100000">
                                          <p:val>
                                            <p:strVal val="#ppt_h"/>
                                          </p:val>
                                        </p:tav>
                                      </p:tavLst>
                                    </p:anim>
                                    <p:animEffect transition="in" filter="fade">
                                      <p:cBhvr>
                                        <p:cTn id="10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01" repeatCount="indefinite" fill="hold" display="0">
                  <p:stCondLst>
                    <p:cond delay="indefinite"/>
                  </p:stCondLst>
                  <p:endCondLst>
                    <p:cond evt="onStopAudio" delay="0">
                      <p:tgtEl>
                        <p:sldTgt/>
                      </p:tgtEl>
                    </p:cond>
                  </p:endCondLst>
                </p:cTn>
                <p:tgtEl>
                  <p:spTgt spid="50"/>
                </p:tgtEl>
              </p:cMediaNode>
            </p:audio>
          </p:childTnLst>
        </p:cTn>
      </p:par>
    </p:tnLst>
    <p:bldLst>
      <p:bldP spid="44" grpId="0" animBg="1"/>
      <p:bldP spid="45" grpId="0" animBg="1"/>
      <p:bldP spid="46" grpId="0" animBg="1"/>
      <p:bldP spid="47" grpId="0" animBg="1"/>
      <p:bldP spid="17" grpId="0" animBg="1"/>
      <p:bldP spid="18" grpId="0" animBg="1"/>
      <p:bldP spid="19" grpId="0" animBg="1"/>
      <p:bldP spid="20" grpId="0" animBg="1"/>
      <p:bldP spid="32" grpId="0"/>
      <p:bldP spid="33" grpId="0"/>
      <p:bldP spid="34" grpId="0"/>
      <p:bldP spid="35" grpId="0"/>
      <p:bldP spid="36" grpId="0"/>
      <p:bldP spid="37" grpId="0"/>
      <p:bldP spid="42" grpId="0" animBg="1"/>
      <p:bldP spid="39" grpId="0"/>
      <p:bldP spid="43" grpId="0" animBg="1"/>
      <p:bldP spid="4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3651853" y="1709038"/>
            <a:ext cx="5360451" cy="1419527"/>
            <a:chOff x="3651853" y="1709038"/>
            <a:chExt cx="5360451" cy="1419527"/>
          </a:xfrm>
        </p:grpSpPr>
        <p:sp>
          <p:nvSpPr>
            <p:cNvPr id="3" name="平行四边形 2"/>
            <p:cNvSpPr/>
            <p:nvPr/>
          </p:nvSpPr>
          <p:spPr>
            <a:xfrm>
              <a:off x="3651853" y="1709038"/>
              <a:ext cx="5360451" cy="1419527"/>
            </a:xfrm>
            <a:prstGeom prst="parallelogram">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5053684" y="1968773"/>
              <a:ext cx="3625859" cy="900056"/>
              <a:chOff x="5354322" y="1967781"/>
              <a:chExt cx="3625859" cy="900056"/>
            </a:xfrm>
          </p:grpSpPr>
          <p:sp>
            <p:nvSpPr>
              <p:cNvPr id="18" name="矩形 17"/>
              <p:cNvSpPr/>
              <p:nvPr/>
            </p:nvSpPr>
            <p:spPr>
              <a:xfrm>
                <a:off x="5354322" y="2332306"/>
                <a:ext cx="3625859" cy="535531"/>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19" name="矩形 18"/>
              <p:cNvSpPr/>
              <p:nvPr/>
            </p:nvSpPr>
            <p:spPr>
              <a:xfrm>
                <a:off x="5354323" y="1967781"/>
                <a:ext cx="2084387"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75000"/>
                        <a:lumOff val="25000"/>
                      </a:schemeClr>
                    </a:solidFill>
                  </a:rPr>
                  <a:t>标题文字添加</a:t>
                </a:r>
              </a:p>
            </p:txBody>
          </p:sp>
        </p:grpSp>
      </p:grpSp>
      <p:grpSp>
        <p:nvGrpSpPr>
          <p:cNvPr id="28" name="组合 27"/>
          <p:cNvGrpSpPr/>
          <p:nvPr/>
        </p:nvGrpSpPr>
        <p:grpSpPr>
          <a:xfrm>
            <a:off x="5150453" y="3903663"/>
            <a:ext cx="5360451" cy="1419527"/>
            <a:chOff x="5150453" y="3903663"/>
            <a:chExt cx="5360451" cy="1419527"/>
          </a:xfrm>
        </p:grpSpPr>
        <p:sp>
          <p:nvSpPr>
            <p:cNvPr id="6" name="平行四边形 5"/>
            <p:cNvSpPr/>
            <p:nvPr/>
          </p:nvSpPr>
          <p:spPr>
            <a:xfrm>
              <a:off x="5150453" y="3903663"/>
              <a:ext cx="5360451" cy="1419527"/>
            </a:xfrm>
            <a:prstGeom prst="parallelogram">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6494411" y="4148707"/>
              <a:ext cx="3625859" cy="900056"/>
              <a:chOff x="5354322" y="1967781"/>
              <a:chExt cx="3625859" cy="900056"/>
            </a:xfrm>
          </p:grpSpPr>
          <p:sp>
            <p:nvSpPr>
              <p:cNvPr id="21" name="矩形 20"/>
              <p:cNvSpPr/>
              <p:nvPr/>
            </p:nvSpPr>
            <p:spPr>
              <a:xfrm>
                <a:off x="5354322" y="2332306"/>
                <a:ext cx="3625859" cy="535531"/>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22" name="矩形 21"/>
              <p:cNvSpPr/>
              <p:nvPr/>
            </p:nvSpPr>
            <p:spPr>
              <a:xfrm>
                <a:off x="5354323" y="1967781"/>
                <a:ext cx="2084387"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75000"/>
                        <a:lumOff val="25000"/>
                      </a:schemeClr>
                    </a:solidFill>
                  </a:rPr>
                  <a:t>标题文字添加</a:t>
                </a:r>
              </a:p>
            </p:txBody>
          </p:sp>
        </p:grpSp>
      </p:grpSp>
      <p:sp>
        <p:nvSpPr>
          <p:cNvPr id="9" name="矩形 8"/>
          <p:cNvSpPr/>
          <p:nvPr/>
        </p:nvSpPr>
        <p:spPr>
          <a:xfrm rot="1800000">
            <a:off x="2196096" y="1843773"/>
            <a:ext cx="4196690" cy="3082901"/>
          </a:xfrm>
          <a:custGeom>
            <a:avLst/>
            <a:gdLst>
              <a:gd name="connsiteX0" fmla="*/ 0 w 4213829"/>
              <a:gd name="connsiteY0" fmla="*/ 0 h 3091039"/>
              <a:gd name="connsiteX1" fmla="*/ 4213829 w 4213829"/>
              <a:gd name="connsiteY1" fmla="*/ 0 h 3091039"/>
              <a:gd name="connsiteX2" fmla="*/ 4213829 w 4213829"/>
              <a:gd name="connsiteY2" fmla="*/ 3091039 h 3091039"/>
              <a:gd name="connsiteX3" fmla="*/ 0 w 4213829"/>
              <a:gd name="connsiteY3" fmla="*/ 3091039 h 3091039"/>
              <a:gd name="connsiteX4" fmla="*/ 0 w 4213829"/>
              <a:gd name="connsiteY4" fmla="*/ 0 h 3091039"/>
              <a:gd name="connsiteX0" fmla="*/ 0 w 4213829"/>
              <a:gd name="connsiteY0" fmla="*/ 4452 h 3095491"/>
              <a:gd name="connsiteX1" fmla="*/ 1829576 w 4213829"/>
              <a:gd name="connsiteY1" fmla="*/ 0 h 3095491"/>
              <a:gd name="connsiteX2" fmla="*/ 4213829 w 4213829"/>
              <a:gd name="connsiteY2" fmla="*/ 4452 h 3095491"/>
              <a:gd name="connsiteX3" fmla="*/ 4213829 w 4213829"/>
              <a:gd name="connsiteY3" fmla="*/ 3095491 h 3095491"/>
              <a:gd name="connsiteX4" fmla="*/ 0 w 4213829"/>
              <a:gd name="connsiteY4" fmla="*/ 3095491 h 3095491"/>
              <a:gd name="connsiteX5" fmla="*/ 0 w 4213829"/>
              <a:gd name="connsiteY5" fmla="*/ 4452 h 3095491"/>
              <a:gd name="connsiteX0" fmla="*/ 0 w 4213829"/>
              <a:gd name="connsiteY0" fmla="*/ 3095491 h 3095491"/>
              <a:gd name="connsiteX1" fmla="*/ 1829576 w 4213829"/>
              <a:gd name="connsiteY1" fmla="*/ 0 h 3095491"/>
              <a:gd name="connsiteX2" fmla="*/ 4213829 w 4213829"/>
              <a:gd name="connsiteY2" fmla="*/ 4452 h 3095491"/>
              <a:gd name="connsiteX3" fmla="*/ 4213829 w 4213829"/>
              <a:gd name="connsiteY3" fmla="*/ 3095491 h 3095491"/>
              <a:gd name="connsiteX4" fmla="*/ 0 w 4213829"/>
              <a:gd name="connsiteY4" fmla="*/ 3095491 h 3095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3829" h="3095491">
                <a:moveTo>
                  <a:pt x="0" y="3095491"/>
                </a:moveTo>
                <a:lnTo>
                  <a:pt x="1829576" y="0"/>
                </a:lnTo>
                <a:lnTo>
                  <a:pt x="4213829" y="4452"/>
                </a:lnTo>
                <a:lnTo>
                  <a:pt x="4213829" y="3095491"/>
                </a:lnTo>
                <a:lnTo>
                  <a:pt x="0" y="3095491"/>
                </a:lnTo>
                <a:close/>
              </a:path>
            </a:pathLst>
          </a:cu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8"/>
          <p:cNvSpPr/>
          <p:nvPr/>
        </p:nvSpPr>
        <p:spPr>
          <a:xfrm rot="1800000">
            <a:off x="3698502" y="4044013"/>
            <a:ext cx="4174895" cy="3066890"/>
          </a:xfrm>
          <a:custGeom>
            <a:avLst/>
            <a:gdLst>
              <a:gd name="connsiteX0" fmla="*/ 0 w 4213829"/>
              <a:gd name="connsiteY0" fmla="*/ 0 h 3091039"/>
              <a:gd name="connsiteX1" fmla="*/ 4213829 w 4213829"/>
              <a:gd name="connsiteY1" fmla="*/ 0 h 3091039"/>
              <a:gd name="connsiteX2" fmla="*/ 4213829 w 4213829"/>
              <a:gd name="connsiteY2" fmla="*/ 3091039 h 3091039"/>
              <a:gd name="connsiteX3" fmla="*/ 0 w 4213829"/>
              <a:gd name="connsiteY3" fmla="*/ 3091039 h 3091039"/>
              <a:gd name="connsiteX4" fmla="*/ 0 w 4213829"/>
              <a:gd name="connsiteY4" fmla="*/ 0 h 3091039"/>
              <a:gd name="connsiteX0" fmla="*/ 0 w 4213829"/>
              <a:gd name="connsiteY0" fmla="*/ 4452 h 3095491"/>
              <a:gd name="connsiteX1" fmla="*/ 1829576 w 4213829"/>
              <a:gd name="connsiteY1" fmla="*/ 0 h 3095491"/>
              <a:gd name="connsiteX2" fmla="*/ 4213829 w 4213829"/>
              <a:gd name="connsiteY2" fmla="*/ 4452 h 3095491"/>
              <a:gd name="connsiteX3" fmla="*/ 4213829 w 4213829"/>
              <a:gd name="connsiteY3" fmla="*/ 3095491 h 3095491"/>
              <a:gd name="connsiteX4" fmla="*/ 0 w 4213829"/>
              <a:gd name="connsiteY4" fmla="*/ 3095491 h 3095491"/>
              <a:gd name="connsiteX5" fmla="*/ 0 w 4213829"/>
              <a:gd name="connsiteY5" fmla="*/ 4452 h 3095491"/>
              <a:gd name="connsiteX0" fmla="*/ 0 w 4213829"/>
              <a:gd name="connsiteY0" fmla="*/ 3095491 h 3095491"/>
              <a:gd name="connsiteX1" fmla="*/ 1829576 w 4213829"/>
              <a:gd name="connsiteY1" fmla="*/ 0 h 3095491"/>
              <a:gd name="connsiteX2" fmla="*/ 4213829 w 4213829"/>
              <a:gd name="connsiteY2" fmla="*/ 4452 h 3095491"/>
              <a:gd name="connsiteX3" fmla="*/ 4213829 w 4213829"/>
              <a:gd name="connsiteY3" fmla="*/ 3095491 h 3095491"/>
              <a:gd name="connsiteX4" fmla="*/ 0 w 4213829"/>
              <a:gd name="connsiteY4" fmla="*/ 3095491 h 3095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3829" h="3095491">
                <a:moveTo>
                  <a:pt x="0" y="3095491"/>
                </a:moveTo>
                <a:lnTo>
                  <a:pt x="1829576" y="0"/>
                </a:lnTo>
                <a:lnTo>
                  <a:pt x="4213829" y="4452"/>
                </a:lnTo>
                <a:lnTo>
                  <a:pt x="4213829" y="3095491"/>
                </a:lnTo>
                <a:lnTo>
                  <a:pt x="0" y="3095491"/>
                </a:lnTo>
                <a:close/>
              </a:path>
            </a:pathLst>
          </a:cu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0" y="342834"/>
            <a:ext cx="12192000" cy="783799"/>
            <a:chOff x="0" y="342834"/>
            <a:chExt cx="12192000" cy="783799"/>
          </a:xfrm>
        </p:grpSpPr>
        <p:grpSp>
          <p:nvGrpSpPr>
            <p:cNvPr id="12" name="组合 11"/>
            <p:cNvGrpSpPr/>
            <p:nvPr/>
          </p:nvGrpSpPr>
          <p:grpSpPr>
            <a:xfrm>
              <a:off x="3948021" y="342834"/>
              <a:ext cx="4324984" cy="783799"/>
              <a:chOff x="3948021" y="342834"/>
              <a:chExt cx="4324984" cy="783799"/>
            </a:xfrm>
          </p:grpSpPr>
          <p:sp>
            <p:nvSpPr>
              <p:cNvPr id="15" name="文本框 14"/>
              <p:cNvSpPr txBox="1"/>
              <p:nvPr/>
            </p:nvSpPr>
            <p:spPr>
              <a:xfrm>
                <a:off x="4376705" y="342834"/>
                <a:ext cx="3467617" cy="584775"/>
              </a:xfrm>
              <a:prstGeom prst="rect">
                <a:avLst/>
              </a:prstGeom>
              <a:noFill/>
            </p:spPr>
            <p:txBody>
              <a:bodyPr wrap="none" rtlCol="0">
                <a:spAutoFit/>
                <a:scene3d>
                  <a:camera prst="orthographicFront"/>
                  <a:lightRig rig="threePt" dir="t"/>
                </a:scene3d>
                <a:sp3d contourW="12700"/>
              </a:bodyPr>
              <a:lstStyle/>
              <a:p>
                <a:pPr algn="ctr"/>
                <a:r>
                  <a:rPr lang="zh-CN" altLang="en-US" sz="3200" b="1" dirty="0">
                    <a:solidFill>
                      <a:schemeClr val="tx1">
                        <a:lumMod val="75000"/>
                        <a:lumOff val="25000"/>
                      </a:schemeClr>
                    </a:solidFill>
                    <a:latin typeface="+mn-ea"/>
                    <a:cs typeface="经典综艺体简" panose="02010609000101010101" pitchFamily="49" charset="-122"/>
                  </a:rPr>
                  <a:t>标题文字添加此处</a:t>
                </a:r>
              </a:p>
            </p:txBody>
          </p:sp>
          <p:sp>
            <p:nvSpPr>
              <p:cNvPr id="16" name="文本框 15"/>
              <p:cNvSpPr txBox="1"/>
              <p:nvPr/>
            </p:nvSpPr>
            <p:spPr>
              <a:xfrm>
                <a:off x="3948021" y="842196"/>
                <a:ext cx="4324984" cy="284437"/>
              </a:xfrm>
              <a:prstGeom prst="rect">
                <a:avLst/>
              </a:prstGeom>
              <a:noFill/>
            </p:spPr>
            <p:txBody>
              <a:bodyPr wrap="square" rtlCol="0">
                <a:spAutoFit/>
                <a:scene3d>
                  <a:camera prst="orthographicFront"/>
                  <a:lightRig rig="threePt" dir="t"/>
                </a:scene3d>
                <a:sp3d contourW="12700"/>
              </a:bodyPr>
              <a:lstStyle/>
              <a:p>
                <a:pPr algn="ctr">
                  <a:lnSpc>
                    <a:spcPct val="114000"/>
                  </a:lnSpc>
                </a:pPr>
                <a:r>
                  <a:rPr lang="en-US" altLang="zh-CN" sz="1200" dirty="0">
                    <a:solidFill>
                      <a:schemeClr val="tx1">
                        <a:lumMod val="75000"/>
                        <a:lumOff val="25000"/>
                      </a:schemeClr>
                    </a:solidFill>
                    <a:latin typeface="Century Gothic" panose="020B0502020202020204" pitchFamily="34" charset="0"/>
                    <a:ea typeface="+mj-ea"/>
                  </a:rPr>
                  <a:t>The user can demonstrate on a projector or computer</a:t>
                </a:r>
              </a:p>
            </p:txBody>
          </p:sp>
        </p:grpSp>
        <p:cxnSp>
          <p:nvCxnSpPr>
            <p:cNvPr id="13" name="直接连接符 12"/>
            <p:cNvCxnSpPr/>
            <p:nvPr/>
          </p:nvCxnSpPr>
          <p:spPr>
            <a:xfrm>
              <a:off x="0" y="624114"/>
              <a:ext cx="403043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8161565" y="624114"/>
              <a:ext cx="403043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25" name="图片占位符 24"/>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8417" b="8417"/>
          <a:stretch>
            <a:fillRect/>
          </a:stretch>
        </p:blipFill>
        <p:spPr/>
      </p:pic>
      <p:pic>
        <p:nvPicPr>
          <p:cNvPr id="26" name="图片占位符 25"/>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t="8415" b="8415"/>
          <a:stretch>
            <a:fillRect/>
          </a:stretch>
        </p:blipFill>
        <p:spPr/>
      </p:pic>
    </p:spTree>
    <p:extLst>
      <p:ext uri="{BB962C8B-B14F-4D97-AF65-F5344CB8AC3E}">
        <p14:creationId xmlns:p14="http://schemas.microsoft.com/office/powerpoint/2010/main" val="674735071"/>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par>
                                <p:cTn id="11" presetID="3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1000" fill="hold"/>
                                        <p:tgtEl>
                                          <p:spTgt spid="26"/>
                                        </p:tgtEl>
                                        <p:attrNameLst>
                                          <p:attrName>ppt_w</p:attrName>
                                        </p:attrNameLst>
                                      </p:cBhvr>
                                      <p:tavLst>
                                        <p:tav tm="0">
                                          <p:val>
                                            <p:fltVal val="0"/>
                                          </p:val>
                                        </p:tav>
                                        <p:tav tm="100000">
                                          <p:val>
                                            <p:strVal val="#ppt_w"/>
                                          </p:val>
                                        </p:tav>
                                      </p:tavLst>
                                    </p:anim>
                                    <p:anim calcmode="lin" valueType="num">
                                      <p:cBhvr>
                                        <p:cTn id="14" dur="1000" fill="hold"/>
                                        <p:tgtEl>
                                          <p:spTgt spid="26"/>
                                        </p:tgtEl>
                                        <p:attrNameLst>
                                          <p:attrName>ppt_h</p:attrName>
                                        </p:attrNameLst>
                                      </p:cBhvr>
                                      <p:tavLst>
                                        <p:tav tm="0">
                                          <p:val>
                                            <p:fltVal val="0"/>
                                          </p:val>
                                        </p:tav>
                                        <p:tav tm="100000">
                                          <p:val>
                                            <p:strVal val="#ppt_h"/>
                                          </p:val>
                                        </p:tav>
                                      </p:tavLst>
                                    </p:anim>
                                    <p:anim calcmode="lin" valueType="num">
                                      <p:cBhvr>
                                        <p:cTn id="15" dur="1000" fill="hold"/>
                                        <p:tgtEl>
                                          <p:spTgt spid="26"/>
                                        </p:tgtEl>
                                        <p:attrNameLst>
                                          <p:attrName>style.rotation</p:attrName>
                                        </p:attrNameLst>
                                      </p:cBhvr>
                                      <p:tavLst>
                                        <p:tav tm="0">
                                          <p:val>
                                            <p:fltVal val="90"/>
                                          </p:val>
                                        </p:tav>
                                        <p:tav tm="100000">
                                          <p:val>
                                            <p:fltVal val="0"/>
                                          </p:val>
                                        </p:tav>
                                      </p:tavLst>
                                    </p:anim>
                                    <p:animEffect transition="in" filter="fade">
                                      <p:cBhvr>
                                        <p:cTn id="16" dur="1000"/>
                                        <p:tgtEl>
                                          <p:spTgt spid="2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1500"/>
                            </p:stCondLst>
                            <p:childTnLst>
                              <p:par>
                                <p:cTn id="25" presetID="12" presetClass="entr" presetSubtype="8"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p:tgtEl>
                                          <p:spTgt spid="27"/>
                                        </p:tgtEl>
                                        <p:attrNameLst>
                                          <p:attrName>ppt_x</p:attrName>
                                        </p:attrNameLst>
                                      </p:cBhvr>
                                      <p:tavLst>
                                        <p:tav tm="0">
                                          <p:val>
                                            <p:strVal val="#ppt_x-#ppt_w*1.125000"/>
                                          </p:val>
                                        </p:tav>
                                        <p:tav tm="100000">
                                          <p:val>
                                            <p:strVal val="#ppt_x"/>
                                          </p:val>
                                        </p:tav>
                                      </p:tavLst>
                                    </p:anim>
                                    <p:animEffect transition="in" filter="wipe(right)">
                                      <p:cBhvr>
                                        <p:cTn id="28" dur="500"/>
                                        <p:tgtEl>
                                          <p:spTgt spid="27"/>
                                        </p:tgtEl>
                                      </p:cBhvr>
                                    </p:animEffect>
                                  </p:childTnLst>
                                </p:cTn>
                              </p:par>
                            </p:childTnLst>
                          </p:cTn>
                        </p:par>
                        <p:par>
                          <p:cTn id="29" fill="hold">
                            <p:stCondLst>
                              <p:cond delay="2000"/>
                            </p:stCondLst>
                            <p:childTnLst>
                              <p:par>
                                <p:cTn id="30" presetID="12" presetClass="entr" presetSubtype="8"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500"/>
                                        <p:tgtEl>
                                          <p:spTgt spid="28"/>
                                        </p:tgtEl>
                                        <p:attrNameLst>
                                          <p:attrName>ppt_x</p:attrName>
                                        </p:attrNameLst>
                                      </p:cBhvr>
                                      <p:tavLst>
                                        <p:tav tm="0">
                                          <p:val>
                                            <p:strVal val="#ppt_x-#ppt_w*1.125000"/>
                                          </p:val>
                                        </p:tav>
                                        <p:tav tm="100000">
                                          <p:val>
                                            <p:strVal val="#ppt_x"/>
                                          </p:val>
                                        </p:tav>
                                      </p:tavLst>
                                    </p:anim>
                                    <p:animEffect transition="in" filter="wipe(right)">
                                      <p:cBhvr>
                                        <p:cTn id="3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rot="1800000">
            <a:off x="2158520" y="2315304"/>
            <a:ext cx="4230355" cy="4948866"/>
          </a:xfrm>
          <a:custGeom>
            <a:avLst/>
            <a:gdLst>
              <a:gd name="connsiteX0" fmla="*/ 0 w 4230355"/>
              <a:gd name="connsiteY0" fmla="*/ 0 h 4947320"/>
              <a:gd name="connsiteX1" fmla="*/ 4230355 w 4230355"/>
              <a:gd name="connsiteY1" fmla="*/ 0 h 4947320"/>
              <a:gd name="connsiteX2" fmla="*/ 4230355 w 4230355"/>
              <a:gd name="connsiteY2" fmla="*/ 4947320 h 4947320"/>
              <a:gd name="connsiteX3" fmla="*/ 0 w 4230355"/>
              <a:gd name="connsiteY3" fmla="*/ 4947320 h 4947320"/>
              <a:gd name="connsiteX4" fmla="*/ 0 w 4230355"/>
              <a:gd name="connsiteY4" fmla="*/ 0 h 4947320"/>
              <a:gd name="connsiteX0" fmla="*/ 0 w 4230355"/>
              <a:gd name="connsiteY0" fmla="*/ 1546 h 4948866"/>
              <a:gd name="connsiteX1" fmla="*/ 595263 w 4230355"/>
              <a:gd name="connsiteY1" fmla="*/ 0 h 4948866"/>
              <a:gd name="connsiteX2" fmla="*/ 4230355 w 4230355"/>
              <a:gd name="connsiteY2" fmla="*/ 1546 h 4948866"/>
              <a:gd name="connsiteX3" fmla="*/ 4230355 w 4230355"/>
              <a:gd name="connsiteY3" fmla="*/ 4948866 h 4948866"/>
              <a:gd name="connsiteX4" fmla="*/ 0 w 4230355"/>
              <a:gd name="connsiteY4" fmla="*/ 4948866 h 4948866"/>
              <a:gd name="connsiteX5" fmla="*/ 0 w 4230355"/>
              <a:gd name="connsiteY5" fmla="*/ 1546 h 4948866"/>
              <a:gd name="connsiteX0" fmla="*/ 0 w 4230355"/>
              <a:gd name="connsiteY0" fmla="*/ 4948866 h 4948866"/>
              <a:gd name="connsiteX1" fmla="*/ 595263 w 4230355"/>
              <a:gd name="connsiteY1" fmla="*/ 0 h 4948866"/>
              <a:gd name="connsiteX2" fmla="*/ 4230355 w 4230355"/>
              <a:gd name="connsiteY2" fmla="*/ 1546 h 4948866"/>
              <a:gd name="connsiteX3" fmla="*/ 4230355 w 4230355"/>
              <a:gd name="connsiteY3" fmla="*/ 4948866 h 4948866"/>
              <a:gd name="connsiteX4" fmla="*/ 0 w 4230355"/>
              <a:gd name="connsiteY4" fmla="*/ 4948866 h 4948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0355" h="4948866">
                <a:moveTo>
                  <a:pt x="0" y="4948866"/>
                </a:moveTo>
                <a:lnTo>
                  <a:pt x="595263" y="0"/>
                </a:lnTo>
                <a:lnTo>
                  <a:pt x="4230355" y="1546"/>
                </a:lnTo>
                <a:lnTo>
                  <a:pt x="4230355" y="4948866"/>
                </a:lnTo>
                <a:lnTo>
                  <a:pt x="0" y="4948866"/>
                </a:lnTo>
                <a:close/>
              </a:path>
            </a:pathLst>
          </a:cu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7"/>
          <p:cNvSpPr/>
          <p:nvPr/>
        </p:nvSpPr>
        <p:spPr>
          <a:xfrm rot="1800000">
            <a:off x="5562122" y="2315304"/>
            <a:ext cx="4230355" cy="4948866"/>
          </a:xfrm>
          <a:custGeom>
            <a:avLst/>
            <a:gdLst>
              <a:gd name="connsiteX0" fmla="*/ 0 w 4230355"/>
              <a:gd name="connsiteY0" fmla="*/ 0 h 4947320"/>
              <a:gd name="connsiteX1" fmla="*/ 4230355 w 4230355"/>
              <a:gd name="connsiteY1" fmla="*/ 0 h 4947320"/>
              <a:gd name="connsiteX2" fmla="*/ 4230355 w 4230355"/>
              <a:gd name="connsiteY2" fmla="*/ 4947320 h 4947320"/>
              <a:gd name="connsiteX3" fmla="*/ 0 w 4230355"/>
              <a:gd name="connsiteY3" fmla="*/ 4947320 h 4947320"/>
              <a:gd name="connsiteX4" fmla="*/ 0 w 4230355"/>
              <a:gd name="connsiteY4" fmla="*/ 0 h 4947320"/>
              <a:gd name="connsiteX0" fmla="*/ 0 w 4230355"/>
              <a:gd name="connsiteY0" fmla="*/ 1546 h 4948866"/>
              <a:gd name="connsiteX1" fmla="*/ 595263 w 4230355"/>
              <a:gd name="connsiteY1" fmla="*/ 0 h 4948866"/>
              <a:gd name="connsiteX2" fmla="*/ 4230355 w 4230355"/>
              <a:gd name="connsiteY2" fmla="*/ 1546 h 4948866"/>
              <a:gd name="connsiteX3" fmla="*/ 4230355 w 4230355"/>
              <a:gd name="connsiteY3" fmla="*/ 4948866 h 4948866"/>
              <a:gd name="connsiteX4" fmla="*/ 0 w 4230355"/>
              <a:gd name="connsiteY4" fmla="*/ 4948866 h 4948866"/>
              <a:gd name="connsiteX5" fmla="*/ 0 w 4230355"/>
              <a:gd name="connsiteY5" fmla="*/ 1546 h 4948866"/>
              <a:gd name="connsiteX0" fmla="*/ 0 w 4230355"/>
              <a:gd name="connsiteY0" fmla="*/ 4948866 h 4948866"/>
              <a:gd name="connsiteX1" fmla="*/ 595263 w 4230355"/>
              <a:gd name="connsiteY1" fmla="*/ 0 h 4948866"/>
              <a:gd name="connsiteX2" fmla="*/ 4230355 w 4230355"/>
              <a:gd name="connsiteY2" fmla="*/ 1546 h 4948866"/>
              <a:gd name="connsiteX3" fmla="*/ 4230355 w 4230355"/>
              <a:gd name="connsiteY3" fmla="*/ 4948866 h 4948866"/>
              <a:gd name="connsiteX4" fmla="*/ 0 w 4230355"/>
              <a:gd name="connsiteY4" fmla="*/ 4948866 h 4948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0355" h="4948866">
                <a:moveTo>
                  <a:pt x="0" y="4948866"/>
                </a:moveTo>
                <a:lnTo>
                  <a:pt x="595263" y="0"/>
                </a:lnTo>
                <a:lnTo>
                  <a:pt x="4230355" y="1546"/>
                </a:lnTo>
                <a:lnTo>
                  <a:pt x="4230355" y="4948866"/>
                </a:lnTo>
                <a:lnTo>
                  <a:pt x="0" y="4948866"/>
                </a:lnTo>
                <a:close/>
              </a:path>
            </a:pathLst>
          </a:cu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7"/>
          <p:cNvSpPr/>
          <p:nvPr/>
        </p:nvSpPr>
        <p:spPr>
          <a:xfrm rot="1800000">
            <a:off x="8935180" y="2315304"/>
            <a:ext cx="4230355" cy="4948866"/>
          </a:xfrm>
          <a:custGeom>
            <a:avLst/>
            <a:gdLst>
              <a:gd name="connsiteX0" fmla="*/ 0 w 4230355"/>
              <a:gd name="connsiteY0" fmla="*/ 0 h 4947320"/>
              <a:gd name="connsiteX1" fmla="*/ 4230355 w 4230355"/>
              <a:gd name="connsiteY1" fmla="*/ 0 h 4947320"/>
              <a:gd name="connsiteX2" fmla="*/ 4230355 w 4230355"/>
              <a:gd name="connsiteY2" fmla="*/ 4947320 h 4947320"/>
              <a:gd name="connsiteX3" fmla="*/ 0 w 4230355"/>
              <a:gd name="connsiteY3" fmla="*/ 4947320 h 4947320"/>
              <a:gd name="connsiteX4" fmla="*/ 0 w 4230355"/>
              <a:gd name="connsiteY4" fmla="*/ 0 h 4947320"/>
              <a:gd name="connsiteX0" fmla="*/ 0 w 4230355"/>
              <a:gd name="connsiteY0" fmla="*/ 1546 h 4948866"/>
              <a:gd name="connsiteX1" fmla="*/ 595263 w 4230355"/>
              <a:gd name="connsiteY1" fmla="*/ 0 h 4948866"/>
              <a:gd name="connsiteX2" fmla="*/ 4230355 w 4230355"/>
              <a:gd name="connsiteY2" fmla="*/ 1546 h 4948866"/>
              <a:gd name="connsiteX3" fmla="*/ 4230355 w 4230355"/>
              <a:gd name="connsiteY3" fmla="*/ 4948866 h 4948866"/>
              <a:gd name="connsiteX4" fmla="*/ 0 w 4230355"/>
              <a:gd name="connsiteY4" fmla="*/ 4948866 h 4948866"/>
              <a:gd name="connsiteX5" fmla="*/ 0 w 4230355"/>
              <a:gd name="connsiteY5" fmla="*/ 1546 h 4948866"/>
              <a:gd name="connsiteX0" fmla="*/ 0 w 4230355"/>
              <a:gd name="connsiteY0" fmla="*/ 4948866 h 4948866"/>
              <a:gd name="connsiteX1" fmla="*/ 595263 w 4230355"/>
              <a:gd name="connsiteY1" fmla="*/ 0 h 4948866"/>
              <a:gd name="connsiteX2" fmla="*/ 4230355 w 4230355"/>
              <a:gd name="connsiteY2" fmla="*/ 1546 h 4948866"/>
              <a:gd name="connsiteX3" fmla="*/ 4230355 w 4230355"/>
              <a:gd name="connsiteY3" fmla="*/ 4948866 h 4948866"/>
              <a:gd name="connsiteX4" fmla="*/ 0 w 4230355"/>
              <a:gd name="connsiteY4" fmla="*/ 4948866 h 4948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0355" h="4948866">
                <a:moveTo>
                  <a:pt x="0" y="4948866"/>
                </a:moveTo>
                <a:lnTo>
                  <a:pt x="595263" y="0"/>
                </a:lnTo>
                <a:lnTo>
                  <a:pt x="4230355" y="1546"/>
                </a:lnTo>
                <a:lnTo>
                  <a:pt x="4230355" y="4948866"/>
                </a:lnTo>
                <a:lnTo>
                  <a:pt x="0" y="4948866"/>
                </a:lnTo>
                <a:close/>
              </a:path>
            </a:pathLst>
          </a:cu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204685" y="3789363"/>
            <a:ext cx="3004458" cy="207440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4593771" y="3789363"/>
            <a:ext cx="3004458" cy="207440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982857" y="3789363"/>
            <a:ext cx="3004458" cy="207440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0" y="342834"/>
            <a:ext cx="12192000" cy="783799"/>
            <a:chOff x="0" y="342834"/>
            <a:chExt cx="12192000" cy="783799"/>
          </a:xfrm>
        </p:grpSpPr>
        <p:grpSp>
          <p:nvGrpSpPr>
            <p:cNvPr id="12" name="组合 11"/>
            <p:cNvGrpSpPr/>
            <p:nvPr/>
          </p:nvGrpSpPr>
          <p:grpSpPr>
            <a:xfrm>
              <a:off x="3948021" y="342834"/>
              <a:ext cx="4324984" cy="783799"/>
              <a:chOff x="3948021" y="342834"/>
              <a:chExt cx="4324984" cy="783799"/>
            </a:xfrm>
          </p:grpSpPr>
          <p:sp>
            <p:nvSpPr>
              <p:cNvPr id="15" name="文本框 14"/>
              <p:cNvSpPr txBox="1"/>
              <p:nvPr/>
            </p:nvSpPr>
            <p:spPr>
              <a:xfrm>
                <a:off x="4376705" y="342834"/>
                <a:ext cx="3467617" cy="584775"/>
              </a:xfrm>
              <a:prstGeom prst="rect">
                <a:avLst/>
              </a:prstGeom>
              <a:noFill/>
            </p:spPr>
            <p:txBody>
              <a:bodyPr wrap="none" rtlCol="0">
                <a:spAutoFit/>
                <a:scene3d>
                  <a:camera prst="orthographicFront"/>
                  <a:lightRig rig="threePt" dir="t"/>
                </a:scene3d>
                <a:sp3d contourW="12700"/>
              </a:bodyPr>
              <a:lstStyle/>
              <a:p>
                <a:pPr algn="ctr"/>
                <a:r>
                  <a:rPr lang="zh-CN" altLang="en-US" sz="3200" b="1" dirty="0">
                    <a:solidFill>
                      <a:schemeClr val="tx1">
                        <a:lumMod val="75000"/>
                        <a:lumOff val="25000"/>
                      </a:schemeClr>
                    </a:solidFill>
                    <a:latin typeface="+mn-ea"/>
                    <a:cs typeface="经典综艺体简" panose="02010609000101010101" pitchFamily="49" charset="-122"/>
                  </a:rPr>
                  <a:t>标题文字添加此处</a:t>
                </a:r>
              </a:p>
            </p:txBody>
          </p:sp>
          <p:sp>
            <p:nvSpPr>
              <p:cNvPr id="16" name="文本框 15"/>
              <p:cNvSpPr txBox="1"/>
              <p:nvPr/>
            </p:nvSpPr>
            <p:spPr>
              <a:xfrm>
                <a:off x="3948021" y="842196"/>
                <a:ext cx="4324984" cy="284437"/>
              </a:xfrm>
              <a:prstGeom prst="rect">
                <a:avLst/>
              </a:prstGeom>
              <a:noFill/>
            </p:spPr>
            <p:txBody>
              <a:bodyPr wrap="square" rtlCol="0">
                <a:spAutoFit/>
                <a:scene3d>
                  <a:camera prst="orthographicFront"/>
                  <a:lightRig rig="threePt" dir="t"/>
                </a:scene3d>
                <a:sp3d contourW="12700"/>
              </a:bodyPr>
              <a:lstStyle/>
              <a:p>
                <a:pPr algn="ctr">
                  <a:lnSpc>
                    <a:spcPct val="114000"/>
                  </a:lnSpc>
                </a:pPr>
                <a:r>
                  <a:rPr lang="en-US" altLang="zh-CN" sz="1200" dirty="0">
                    <a:solidFill>
                      <a:schemeClr val="tx1">
                        <a:lumMod val="75000"/>
                        <a:lumOff val="25000"/>
                      </a:schemeClr>
                    </a:solidFill>
                    <a:latin typeface="Century Gothic" panose="020B0502020202020204" pitchFamily="34" charset="0"/>
                    <a:ea typeface="+mj-ea"/>
                  </a:rPr>
                  <a:t>The user can demonstrate on a projector or computer</a:t>
                </a:r>
              </a:p>
            </p:txBody>
          </p:sp>
        </p:grpSp>
        <p:cxnSp>
          <p:nvCxnSpPr>
            <p:cNvPr id="13" name="直接连接符 12"/>
            <p:cNvCxnSpPr/>
            <p:nvPr/>
          </p:nvCxnSpPr>
          <p:spPr>
            <a:xfrm>
              <a:off x="0" y="624114"/>
              <a:ext cx="403043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8161565" y="624114"/>
              <a:ext cx="403043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0" name="组合 19"/>
          <p:cNvGrpSpPr/>
          <p:nvPr/>
        </p:nvGrpSpPr>
        <p:grpSpPr>
          <a:xfrm>
            <a:off x="1664720" y="4193646"/>
            <a:ext cx="2084388" cy="1121655"/>
            <a:chOff x="6291438" y="1967781"/>
            <a:chExt cx="2084388" cy="1121655"/>
          </a:xfrm>
        </p:grpSpPr>
        <p:sp>
          <p:nvSpPr>
            <p:cNvPr id="21" name="矩形 20"/>
            <p:cNvSpPr/>
            <p:nvPr/>
          </p:nvSpPr>
          <p:spPr>
            <a:xfrm>
              <a:off x="6291438" y="2332306"/>
              <a:ext cx="2084388" cy="75713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200" dirty="0">
                  <a:solidFill>
                    <a:schemeClr val="tx1">
                      <a:lumMod val="75000"/>
                      <a:lumOff val="25000"/>
                    </a:schemeClr>
                  </a:solidFill>
                </a:rPr>
                <a:t>用户可以在投影仪或者计算机上可打印出来制作成胶片以便应用到更广泛的领域中</a:t>
              </a:r>
            </a:p>
          </p:txBody>
        </p:sp>
        <p:sp>
          <p:nvSpPr>
            <p:cNvPr id="22" name="矩形 21"/>
            <p:cNvSpPr/>
            <p:nvPr/>
          </p:nvSpPr>
          <p:spPr>
            <a:xfrm>
              <a:off x="6291439" y="1967781"/>
              <a:ext cx="2084387" cy="39613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lumMod val="75000"/>
                      <a:lumOff val="25000"/>
                    </a:schemeClr>
                  </a:solidFill>
                </a:rPr>
                <a:t>标题文字添加</a:t>
              </a:r>
            </a:p>
          </p:txBody>
        </p:sp>
      </p:grpSp>
      <p:grpSp>
        <p:nvGrpSpPr>
          <p:cNvPr id="23" name="组合 22"/>
          <p:cNvGrpSpPr/>
          <p:nvPr/>
        </p:nvGrpSpPr>
        <p:grpSpPr>
          <a:xfrm>
            <a:off x="5053806" y="4193646"/>
            <a:ext cx="2084388" cy="1121655"/>
            <a:chOff x="6291438" y="1967781"/>
            <a:chExt cx="2084388" cy="1121655"/>
          </a:xfrm>
        </p:grpSpPr>
        <p:sp>
          <p:nvSpPr>
            <p:cNvPr id="24" name="矩形 23"/>
            <p:cNvSpPr/>
            <p:nvPr/>
          </p:nvSpPr>
          <p:spPr>
            <a:xfrm>
              <a:off x="6291438" y="2332306"/>
              <a:ext cx="2084388" cy="75713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200" dirty="0">
                  <a:solidFill>
                    <a:schemeClr val="tx1">
                      <a:lumMod val="75000"/>
                      <a:lumOff val="25000"/>
                    </a:schemeClr>
                  </a:solidFill>
                </a:rPr>
                <a:t>用户可以在投影仪或者计算机上可打印出来制作成胶片以便应用到更广泛的领域中</a:t>
              </a:r>
            </a:p>
          </p:txBody>
        </p:sp>
        <p:sp>
          <p:nvSpPr>
            <p:cNvPr id="25" name="矩形 24"/>
            <p:cNvSpPr/>
            <p:nvPr/>
          </p:nvSpPr>
          <p:spPr>
            <a:xfrm>
              <a:off x="6291439" y="1967781"/>
              <a:ext cx="2084387" cy="39613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lumMod val="75000"/>
                      <a:lumOff val="25000"/>
                    </a:schemeClr>
                  </a:solidFill>
                </a:rPr>
                <a:t>标题文字添加</a:t>
              </a:r>
            </a:p>
          </p:txBody>
        </p:sp>
      </p:grpSp>
      <p:grpSp>
        <p:nvGrpSpPr>
          <p:cNvPr id="26" name="组合 25"/>
          <p:cNvGrpSpPr/>
          <p:nvPr/>
        </p:nvGrpSpPr>
        <p:grpSpPr>
          <a:xfrm>
            <a:off x="8442892" y="4193646"/>
            <a:ext cx="2084388" cy="1121655"/>
            <a:chOff x="6291438" y="1967781"/>
            <a:chExt cx="2084388" cy="1121655"/>
          </a:xfrm>
        </p:grpSpPr>
        <p:sp>
          <p:nvSpPr>
            <p:cNvPr id="27" name="矩形 26"/>
            <p:cNvSpPr/>
            <p:nvPr/>
          </p:nvSpPr>
          <p:spPr>
            <a:xfrm>
              <a:off x="6291438" y="2332306"/>
              <a:ext cx="2084388" cy="75713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200" dirty="0">
                  <a:solidFill>
                    <a:schemeClr val="tx1">
                      <a:lumMod val="75000"/>
                      <a:lumOff val="25000"/>
                    </a:schemeClr>
                  </a:solidFill>
                </a:rPr>
                <a:t>用户可以在投影仪或者计算机上可打印出来制作成胶片以便应用到更广泛的领域中</a:t>
              </a:r>
            </a:p>
          </p:txBody>
        </p:sp>
        <p:sp>
          <p:nvSpPr>
            <p:cNvPr id="28" name="矩形 27"/>
            <p:cNvSpPr/>
            <p:nvPr/>
          </p:nvSpPr>
          <p:spPr>
            <a:xfrm>
              <a:off x="6291439" y="1967781"/>
              <a:ext cx="2084387" cy="39613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lumMod val="75000"/>
                      <a:lumOff val="25000"/>
                    </a:schemeClr>
                  </a:solidFill>
                </a:rPr>
                <a:t>标题文字添加</a:t>
              </a:r>
            </a:p>
          </p:txBody>
        </p:sp>
      </p:grpSp>
      <p:pic>
        <p:nvPicPr>
          <p:cNvPr id="32" name="图片占位符 31"/>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2291" b="2291"/>
          <a:stretch>
            <a:fillRect/>
          </a:stretch>
        </p:blipFill>
        <p:spPr/>
      </p:pic>
      <p:pic>
        <p:nvPicPr>
          <p:cNvPr id="33" name="图片占位符 32"/>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t="2356" b="2356"/>
          <a:stretch>
            <a:fillRect/>
          </a:stretch>
        </p:blipFill>
        <p:spPr/>
      </p:pic>
      <p:pic>
        <p:nvPicPr>
          <p:cNvPr id="34" name="图片占位符 33"/>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l="816" r="816"/>
          <a:stretch>
            <a:fillRect/>
          </a:stretch>
        </p:blipFill>
        <p:spPr/>
      </p:pic>
    </p:spTree>
    <p:extLst>
      <p:ext uri="{BB962C8B-B14F-4D97-AF65-F5344CB8AC3E}">
        <p14:creationId xmlns:p14="http://schemas.microsoft.com/office/powerpoint/2010/main" val="2304880563"/>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1000"/>
                                        <p:tgtEl>
                                          <p:spTgt spid="32"/>
                                        </p:tgtEl>
                                      </p:cBhvr>
                                    </p:animEffect>
                                    <p:anim calcmode="lin" valueType="num">
                                      <p:cBhvr>
                                        <p:cTn id="38" dur="1000" fill="hold"/>
                                        <p:tgtEl>
                                          <p:spTgt spid="32"/>
                                        </p:tgtEl>
                                        <p:attrNameLst>
                                          <p:attrName>ppt_x</p:attrName>
                                        </p:attrNameLst>
                                      </p:cBhvr>
                                      <p:tavLst>
                                        <p:tav tm="0">
                                          <p:val>
                                            <p:strVal val="#ppt_x"/>
                                          </p:val>
                                        </p:tav>
                                        <p:tav tm="100000">
                                          <p:val>
                                            <p:strVal val="#ppt_x"/>
                                          </p:val>
                                        </p:tav>
                                      </p:tavLst>
                                    </p:anim>
                                    <p:anim calcmode="lin" valueType="num">
                                      <p:cBhvr>
                                        <p:cTn id="39" dur="1000" fill="hold"/>
                                        <p:tgtEl>
                                          <p:spTgt spid="3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1000"/>
                                        <p:tgtEl>
                                          <p:spTgt spid="33"/>
                                        </p:tgtEl>
                                      </p:cBhvr>
                                    </p:animEffect>
                                    <p:anim calcmode="lin" valueType="num">
                                      <p:cBhvr>
                                        <p:cTn id="43" dur="1000" fill="hold"/>
                                        <p:tgtEl>
                                          <p:spTgt spid="33"/>
                                        </p:tgtEl>
                                        <p:attrNameLst>
                                          <p:attrName>ppt_x</p:attrName>
                                        </p:attrNameLst>
                                      </p:cBhvr>
                                      <p:tavLst>
                                        <p:tav tm="0">
                                          <p:val>
                                            <p:strVal val="#ppt_x"/>
                                          </p:val>
                                        </p:tav>
                                        <p:tav tm="100000">
                                          <p:val>
                                            <p:strVal val="#ppt_x"/>
                                          </p:val>
                                        </p:tav>
                                      </p:tavLst>
                                    </p:anim>
                                    <p:anim calcmode="lin" valueType="num">
                                      <p:cBhvr>
                                        <p:cTn id="44" dur="1000" fill="hold"/>
                                        <p:tgtEl>
                                          <p:spTgt spid="3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1000"/>
                                        <p:tgtEl>
                                          <p:spTgt spid="34"/>
                                        </p:tgtEl>
                                      </p:cBhvr>
                                    </p:animEffect>
                                    <p:anim calcmode="lin" valueType="num">
                                      <p:cBhvr>
                                        <p:cTn id="48" dur="1000" fill="hold"/>
                                        <p:tgtEl>
                                          <p:spTgt spid="34"/>
                                        </p:tgtEl>
                                        <p:attrNameLst>
                                          <p:attrName>ppt_x</p:attrName>
                                        </p:attrNameLst>
                                      </p:cBhvr>
                                      <p:tavLst>
                                        <p:tav tm="0">
                                          <p:val>
                                            <p:strVal val="#ppt_x"/>
                                          </p:val>
                                        </p:tav>
                                        <p:tav tm="100000">
                                          <p:val>
                                            <p:strVal val="#ppt_x"/>
                                          </p:val>
                                        </p:tav>
                                      </p:tavLst>
                                    </p:anim>
                                    <p:anim calcmode="lin" valueType="num">
                                      <p:cBhvr>
                                        <p:cTn id="49" dur="1000" fill="hold"/>
                                        <p:tgtEl>
                                          <p:spTgt spid="34"/>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0"/>
          <p:cNvSpPr/>
          <p:nvPr/>
        </p:nvSpPr>
        <p:spPr>
          <a:xfrm rot="1800000">
            <a:off x="4379783" y="2011453"/>
            <a:ext cx="2539583" cy="1775785"/>
          </a:xfrm>
          <a:custGeom>
            <a:avLst/>
            <a:gdLst>
              <a:gd name="connsiteX0" fmla="*/ 0 w 4206044"/>
              <a:gd name="connsiteY0" fmla="*/ 0 h 2941046"/>
              <a:gd name="connsiteX1" fmla="*/ 4206044 w 4206044"/>
              <a:gd name="connsiteY1" fmla="*/ 0 h 2941046"/>
              <a:gd name="connsiteX2" fmla="*/ 4206044 w 4206044"/>
              <a:gd name="connsiteY2" fmla="*/ 2941046 h 2941046"/>
              <a:gd name="connsiteX3" fmla="*/ 0 w 4206044"/>
              <a:gd name="connsiteY3" fmla="*/ 2941046 h 2941046"/>
              <a:gd name="connsiteX4" fmla="*/ 0 w 4206044"/>
              <a:gd name="connsiteY4" fmla="*/ 0 h 2941046"/>
              <a:gd name="connsiteX0" fmla="*/ 0 w 4206044"/>
              <a:gd name="connsiteY0" fmla="*/ 0 h 2941046"/>
              <a:gd name="connsiteX1" fmla="*/ 1890811 w 4206044"/>
              <a:gd name="connsiteY1" fmla="*/ 3908 h 2941046"/>
              <a:gd name="connsiteX2" fmla="*/ 4206044 w 4206044"/>
              <a:gd name="connsiteY2" fmla="*/ 0 h 2941046"/>
              <a:gd name="connsiteX3" fmla="*/ 4206044 w 4206044"/>
              <a:gd name="connsiteY3" fmla="*/ 2941046 h 2941046"/>
              <a:gd name="connsiteX4" fmla="*/ 0 w 4206044"/>
              <a:gd name="connsiteY4" fmla="*/ 2941046 h 2941046"/>
              <a:gd name="connsiteX5" fmla="*/ 0 w 4206044"/>
              <a:gd name="connsiteY5" fmla="*/ 0 h 2941046"/>
              <a:gd name="connsiteX0" fmla="*/ 0 w 4206044"/>
              <a:gd name="connsiteY0" fmla="*/ 2941046 h 2941046"/>
              <a:gd name="connsiteX1" fmla="*/ 1890811 w 4206044"/>
              <a:gd name="connsiteY1" fmla="*/ 3908 h 2941046"/>
              <a:gd name="connsiteX2" fmla="*/ 4206044 w 4206044"/>
              <a:gd name="connsiteY2" fmla="*/ 0 h 2941046"/>
              <a:gd name="connsiteX3" fmla="*/ 4206044 w 4206044"/>
              <a:gd name="connsiteY3" fmla="*/ 2941046 h 2941046"/>
              <a:gd name="connsiteX4" fmla="*/ 0 w 4206044"/>
              <a:gd name="connsiteY4" fmla="*/ 2941046 h 2941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6044" h="2941046">
                <a:moveTo>
                  <a:pt x="0" y="2941046"/>
                </a:moveTo>
                <a:lnTo>
                  <a:pt x="1890811" y="3908"/>
                </a:lnTo>
                <a:lnTo>
                  <a:pt x="4206044" y="0"/>
                </a:lnTo>
                <a:lnTo>
                  <a:pt x="4206044" y="2941046"/>
                </a:lnTo>
                <a:lnTo>
                  <a:pt x="0" y="2941046"/>
                </a:lnTo>
                <a:close/>
              </a:path>
            </a:pathLst>
          </a:custGeom>
          <a:gradFill>
            <a:gsLst>
              <a:gs pos="0">
                <a:schemeClr val="bg1">
                  <a:lumMod val="50000"/>
                </a:schemeClr>
              </a:gs>
              <a:gs pos="82000">
                <a:srgbClr val="F8F8F8">
                  <a:alpha val="0"/>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0" y="342834"/>
            <a:ext cx="12192000" cy="783799"/>
            <a:chOff x="0" y="342834"/>
            <a:chExt cx="12192000" cy="783799"/>
          </a:xfrm>
        </p:grpSpPr>
        <p:grpSp>
          <p:nvGrpSpPr>
            <p:cNvPr id="3" name="组合 2"/>
            <p:cNvGrpSpPr/>
            <p:nvPr/>
          </p:nvGrpSpPr>
          <p:grpSpPr>
            <a:xfrm>
              <a:off x="3948021" y="342834"/>
              <a:ext cx="4324984" cy="783799"/>
              <a:chOff x="3948021" y="342834"/>
              <a:chExt cx="4324984" cy="783799"/>
            </a:xfrm>
          </p:grpSpPr>
          <p:sp>
            <p:nvSpPr>
              <p:cNvPr id="6" name="文本框 5"/>
              <p:cNvSpPr txBox="1"/>
              <p:nvPr/>
            </p:nvSpPr>
            <p:spPr>
              <a:xfrm>
                <a:off x="4376705" y="342834"/>
                <a:ext cx="3467617" cy="584775"/>
              </a:xfrm>
              <a:prstGeom prst="rect">
                <a:avLst/>
              </a:prstGeom>
              <a:noFill/>
            </p:spPr>
            <p:txBody>
              <a:bodyPr wrap="none" rtlCol="0">
                <a:spAutoFit/>
                <a:scene3d>
                  <a:camera prst="orthographicFront"/>
                  <a:lightRig rig="threePt" dir="t"/>
                </a:scene3d>
                <a:sp3d contourW="12700"/>
              </a:bodyPr>
              <a:lstStyle/>
              <a:p>
                <a:pPr algn="ctr"/>
                <a:r>
                  <a:rPr lang="zh-CN" altLang="en-US" sz="3200" b="1" dirty="0">
                    <a:solidFill>
                      <a:schemeClr val="tx1">
                        <a:lumMod val="75000"/>
                        <a:lumOff val="25000"/>
                      </a:schemeClr>
                    </a:solidFill>
                    <a:latin typeface="+mn-ea"/>
                    <a:cs typeface="经典综艺体简" panose="02010609000101010101" pitchFamily="49" charset="-122"/>
                  </a:rPr>
                  <a:t>标题文字添加此处</a:t>
                </a:r>
              </a:p>
            </p:txBody>
          </p:sp>
          <p:sp>
            <p:nvSpPr>
              <p:cNvPr id="7" name="文本框 6"/>
              <p:cNvSpPr txBox="1"/>
              <p:nvPr/>
            </p:nvSpPr>
            <p:spPr>
              <a:xfrm>
                <a:off x="3948021" y="842196"/>
                <a:ext cx="4324984" cy="284437"/>
              </a:xfrm>
              <a:prstGeom prst="rect">
                <a:avLst/>
              </a:prstGeom>
              <a:noFill/>
            </p:spPr>
            <p:txBody>
              <a:bodyPr wrap="square" rtlCol="0">
                <a:spAutoFit/>
                <a:scene3d>
                  <a:camera prst="orthographicFront"/>
                  <a:lightRig rig="threePt" dir="t"/>
                </a:scene3d>
                <a:sp3d contourW="12700"/>
              </a:bodyPr>
              <a:lstStyle/>
              <a:p>
                <a:pPr algn="ctr">
                  <a:lnSpc>
                    <a:spcPct val="114000"/>
                  </a:lnSpc>
                </a:pPr>
                <a:r>
                  <a:rPr lang="en-US" altLang="zh-CN" sz="1200" dirty="0">
                    <a:solidFill>
                      <a:schemeClr val="tx1">
                        <a:lumMod val="75000"/>
                        <a:lumOff val="25000"/>
                      </a:schemeClr>
                    </a:solidFill>
                    <a:latin typeface="Century Gothic" panose="020B0502020202020204" pitchFamily="34" charset="0"/>
                    <a:ea typeface="+mj-ea"/>
                  </a:rPr>
                  <a:t>The user can demonstrate on a projector or computer</a:t>
                </a:r>
              </a:p>
            </p:txBody>
          </p:sp>
        </p:grpSp>
        <p:cxnSp>
          <p:nvCxnSpPr>
            <p:cNvPr id="4" name="直接连接符 3"/>
            <p:cNvCxnSpPr/>
            <p:nvPr/>
          </p:nvCxnSpPr>
          <p:spPr>
            <a:xfrm>
              <a:off x="0" y="624114"/>
              <a:ext cx="403043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8161565" y="624114"/>
              <a:ext cx="403043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2" name="矩形 10"/>
          <p:cNvSpPr/>
          <p:nvPr/>
        </p:nvSpPr>
        <p:spPr>
          <a:xfrm rot="1800000">
            <a:off x="3282236" y="2908966"/>
            <a:ext cx="3245080" cy="2269099"/>
          </a:xfrm>
          <a:custGeom>
            <a:avLst/>
            <a:gdLst>
              <a:gd name="connsiteX0" fmla="*/ 0 w 4206044"/>
              <a:gd name="connsiteY0" fmla="*/ 0 h 2941046"/>
              <a:gd name="connsiteX1" fmla="*/ 4206044 w 4206044"/>
              <a:gd name="connsiteY1" fmla="*/ 0 h 2941046"/>
              <a:gd name="connsiteX2" fmla="*/ 4206044 w 4206044"/>
              <a:gd name="connsiteY2" fmla="*/ 2941046 h 2941046"/>
              <a:gd name="connsiteX3" fmla="*/ 0 w 4206044"/>
              <a:gd name="connsiteY3" fmla="*/ 2941046 h 2941046"/>
              <a:gd name="connsiteX4" fmla="*/ 0 w 4206044"/>
              <a:gd name="connsiteY4" fmla="*/ 0 h 2941046"/>
              <a:gd name="connsiteX0" fmla="*/ 0 w 4206044"/>
              <a:gd name="connsiteY0" fmla="*/ 0 h 2941046"/>
              <a:gd name="connsiteX1" fmla="*/ 1890811 w 4206044"/>
              <a:gd name="connsiteY1" fmla="*/ 3908 h 2941046"/>
              <a:gd name="connsiteX2" fmla="*/ 4206044 w 4206044"/>
              <a:gd name="connsiteY2" fmla="*/ 0 h 2941046"/>
              <a:gd name="connsiteX3" fmla="*/ 4206044 w 4206044"/>
              <a:gd name="connsiteY3" fmla="*/ 2941046 h 2941046"/>
              <a:gd name="connsiteX4" fmla="*/ 0 w 4206044"/>
              <a:gd name="connsiteY4" fmla="*/ 2941046 h 2941046"/>
              <a:gd name="connsiteX5" fmla="*/ 0 w 4206044"/>
              <a:gd name="connsiteY5" fmla="*/ 0 h 2941046"/>
              <a:gd name="connsiteX0" fmla="*/ 0 w 4206044"/>
              <a:gd name="connsiteY0" fmla="*/ 2941046 h 2941046"/>
              <a:gd name="connsiteX1" fmla="*/ 1890811 w 4206044"/>
              <a:gd name="connsiteY1" fmla="*/ 3908 h 2941046"/>
              <a:gd name="connsiteX2" fmla="*/ 4206044 w 4206044"/>
              <a:gd name="connsiteY2" fmla="*/ 0 h 2941046"/>
              <a:gd name="connsiteX3" fmla="*/ 4206044 w 4206044"/>
              <a:gd name="connsiteY3" fmla="*/ 2941046 h 2941046"/>
              <a:gd name="connsiteX4" fmla="*/ 0 w 4206044"/>
              <a:gd name="connsiteY4" fmla="*/ 2941046 h 2941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6044" h="2941046">
                <a:moveTo>
                  <a:pt x="0" y="2941046"/>
                </a:moveTo>
                <a:lnTo>
                  <a:pt x="1890811" y="3908"/>
                </a:lnTo>
                <a:lnTo>
                  <a:pt x="4206044" y="0"/>
                </a:lnTo>
                <a:lnTo>
                  <a:pt x="4206044" y="2941046"/>
                </a:lnTo>
                <a:lnTo>
                  <a:pt x="0" y="2941046"/>
                </a:lnTo>
                <a:close/>
              </a:path>
            </a:pathLst>
          </a:custGeom>
          <a:gradFill>
            <a:gsLst>
              <a:gs pos="0">
                <a:schemeClr val="bg1">
                  <a:lumMod val="50000"/>
                </a:schemeClr>
              </a:gs>
              <a:gs pos="82000">
                <a:srgbClr val="F8F8F8">
                  <a:alpha val="0"/>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rot="1800000">
            <a:off x="1554781" y="4071308"/>
            <a:ext cx="4206044" cy="2941046"/>
          </a:xfrm>
          <a:custGeom>
            <a:avLst/>
            <a:gdLst>
              <a:gd name="connsiteX0" fmla="*/ 0 w 4206044"/>
              <a:gd name="connsiteY0" fmla="*/ 0 h 2941046"/>
              <a:gd name="connsiteX1" fmla="*/ 4206044 w 4206044"/>
              <a:gd name="connsiteY1" fmla="*/ 0 h 2941046"/>
              <a:gd name="connsiteX2" fmla="*/ 4206044 w 4206044"/>
              <a:gd name="connsiteY2" fmla="*/ 2941046 h 2941046"/>
              <a:gd name="connsiteX3" fmla="*/ 0 w 4206044"/>
              <a:gd name="connsiteY3" fmla="*/ 2941046 h 2941046"/>
              <a:gd name="connsiteX4" fmla="*/ 0 w 4206044"/>
              <a:gd name="connsiteY4" fmla="*/ 0 h 2941046"/>
              <a:gd name="connsiteX0" fmla="*/ 0 w 4206044"/>
              <a:gd name="connsiteY0" fmla="*/ 0 h 2941046"/>
              <a:gd name="connsiteX1" fmla="*/ 1890811 w 4206044"/>
              <a:gd name="connsiteY1" fmla="*/ 3908 h 2941046"/>
              <a:gd name="connsiteX2" fmla="*/ 4206044 w 4206044"/>
              <a:gd name="connsiteY2" fmla="*/ 0 h 2941046"/>
              <a:gd name="connsiteX3" fmla="*/ 4206044 w 4206044"/>
              <a:gd name="connsiteY3" fmla="*/ 2941046 h 2941046"/>
              <a:gd name="connsiteX4" fmla="*/ 0 w 4206044"/>
              <a:gd name="connsiteY4" fmla="*/ 2941046 h 2941046"/>
              <a:gd name="connsiteX5" fmla="*/ 0 w 4206044"/>
              <a:gd name="connsiteY5" fmla="*/ 0 h 2941046"/>
              <a:gd name="connsiteX0" fmla="*/ 0 w 4206044"/>
              <a:gd name="connsiteY0" fmla="*/ 2941046 h 2941046"/>
              <a:gd name="connsiteX1" fmla="*/ 1890811 w 4206044"/>
              <a:gd name="connsiteY1" fmla="*/ 3908 h 2941046"/>
              <a:gd name="connsiteX2" fmla="*/ 4206044 w 4206044"/>
              <a:gd name="connsiteY2" fmla="*/ 0 h 2941046"/>
              <a:gd name="connsiteX3" fmla="*/ 4206044 w 4206044"/>
              <a:gd name="connsiteY3" fmla="*/ 2941046 h 2941046"/>
              <a:gd name="connsiteX4" fmla="*/ 0 w 4206044"/>
              <a:gd name="connsiteY4" fmla="*/ 2941046 h 2941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6044" h="2941046">
                <a:moveTo>
                  <a:pt x="0" y="2941046"/>
                </a:moveTo>
                <a:lnTo>
                  <a:pt x="1890811" y="3908"/>
                </a:lnTo>
                <a:lnTo>
                  <a:pt x="4206044" y="0"/>
                </a:lnTo>
                <a:lnTo>
                  <a:pt x="4206044" y="2941046"/>
                </a:lnTo>
                <a:lnTo>
                  <a:pt x="0" y="2941046"/>
                </a:lnTo>
                <a:close/>
              </a:path>
            </a:pathLst>
          </a:custGeom>
          <a:gradFill>
            <a:gsLst>
              <a:gs pos="0">
                <a:schemeClr val="bg1">
                  <a:lumMod val="50000"/>
                </a:schemeClr>
              </a:gs>
              <a:gs pos="82000">
                <a:srgbClr val="F8F8F8">
                  <a:alpha val="0"/>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p:cNvGrpSpPr/>
          <p:nvPr/>
        </p:nvGrpSpPr>
        <p:grpSpPr>
          <a:xfrm>
            <a:off x="5827487" y="2322317"/>
            <a:ext cx="5274886" cy="900056"/>
            <a:chOff x="5827487" y="2322317"/>
            <a:chExt cx="5274886" cy="900056"/>
          </a:xfrm>
        </p:grpSpPr>
        <p:cxnSp>
          <p:nvCxnSpPr>
            <p:cNvPr id="17" name="直接连接符 16"/>
            <p:cNvCxnSpPr/>
            <p:nvPr/>
          </p:nvCxnSpPr>
          <p:spPr>
            <a:xfrm>
              <a:off x="5827487" y="2772345"/>
              <a:ext cx="990600"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22" name="组合 21"/>
            <p:cNvGrpSpPr/>
            <p:nvPr/>
          </p:nvGrpSpPr>
          <p:grpSpPr>
            <a:xfrm>
              <a:off x="7143753" y="2322317"/>
              <a:ext cx="3958620" cy="900056"/>
              <a:chOff x="5354322" y="1967781"/>
              <a:chExt cx="3958620" cy="900056"/>
            </a:xfrm>
          </p:grpSpPr>
          <p:sp>
            <p:nvSpPr>
              <p:cNvPr id="23" name="矩形 22"/>
              <p:cNvSpPr/>
              <p:nvPr/>
            </p:nvSpPr>
            <p:spPr>
              <a:xfrm>
                <a:off x="5354322" y="2332306"/>
                <a:ext cx="3958620" cy="535531"/>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24" name="矩形 23"/>
              <p:cNvSpPr/>
              <p:nvPr/>
            </p:nvSpPr>
            <p:spPr>
              <a:xfrm>
                <a:off x="5354323" y="1967781"/>
                <a:ext cx="2084387"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75000"/>
                        <a:lumOff val="25000"/>
                      </a:schemeClr>
                    </a:solidFill>
                  </a:rPr>
                  <a:t>标题文字添加</a:t>
                </a:r>
              </a:p>
            </p:txBody>
          </p:sp>
        </p:grpSp>
      </p:grpSp>
      <p:grpSp>
        <p:nvGrpSpPr>
          <p:cNvPr id="38" name="组合 37"/>
          <p:cNvGrpSpPr/>
          <p:nvPr/>
        </p:nvGrpSpPr>
        <p:grpSpPr>
          <a:xfrm>
            <a:off x="5341713" y="3643560"/>
            <a:ext cx="5760660" cy="900056"/>
            <a:chOff x="5341713" y="3643560"/>
            <a:chExt cx="5760660" cy="900056"/>
          </a:xfrm>
        </p:grpSpPr>
        <p:cxnSp>
          <p:nvCxnSpPr>
            <p:cNvPr id="18" name="直接连接符 17"/>
            <p:cNvCxnSpPr/>
            <p:nvPr/>
          </p:nvCxnSpPr>
          <p:spPr>
            <a:xfrm>
              <a:off x="5341713" y="4093588"/>
              <a:ext cx="1476374"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25" name="组合 24"/>
            <p:cNvGrpSpPr/>
            <p:nvPr/>
          </p:nvGrpSpPr>
          <p:grpSpPr>
            <a:xfrm>
              <a:off x="7143753" y="3643560"/>
              <a:ext cx="3958620" cy="900056"/>
              <a:chOff x="5354322" y="1967781"/>
              <a:chExt cx="3958620" cy="900056"/>
            </a:xfrm>
          </p:grpSpPr>
          <p:sp>
            <p:nvSpPr>
              <p:cNvPr id="26" name="矩形 25"/>
              <p:cNvSpPr/>
              <p:nvPr/>
            </p:nvSpPr>
            <p:spPr>
              <a:xfrm>
                <a:off x="5354322" y="2332306"/>
                <a:ext cx="3958620" cy="535531"/>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27" name="矩形 26"/>
              <p:cNvSpPr/>
              <p:nvPr/>
            </p:nvSpPr>
            <p:spPr>
              <a:xfrm>
                <a:off x="5354323" y="1967781"/>
                <a:ext cx="2084387"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75000"/>
                        <a:lumOff val="25000"/>
                      </a:schemeClr>
                    </a:solidFill>
                  </a:rPr>
                  <a:t>标题文字添加</a:t>
                </a:r>
              </a:p>
            </p:txBody>
          </p:sp>
        </p:grpSp>
      </p:grpSp>
      <p:grpSp>
        <p:nvGrpSpPr>
          <p:cNvPr id="39" name="组合 38"/>
          <p:cNvGrpSpPr/>
          <p:nvPr/>
        </p:nvGrpSpPr>
        <p:grpSpPr>
          <a:xfrm>
            <a:off x="4207330" y="4964803"/>
            <a:ext cx="6895043" cy="900056"/>
            <a:chOff x="4207330" y="4964803"/>
            <a:chExt cx="6895043" cy="900056"/>
          </a:xfrm>
        </p:grpSpPr>
        <p:cxnSp>
          <p:nvCxnSpPr>
            <p:cNvPr id="19" name="直接连接符 18"/>
            <p:cNvCxnSpPr/>
            <p:nvPr/>
          </p:nvCxnSpPr>
          <p:spPr>
            <a:xfrm>
              <a:off x="4207330" y="5414831"/>
              <a:ext cx="2610757" cy="0"/>
            </a:xfrm>
            <a:prstGeom prst="line">
              <a:avLst/>
            </a:prstGeom>
            <a:ln>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28" name="组合 27"/>
            <p:cNvGrpSpPr/>
            <p:nvPr/>
          </p:nvGrpSpPr>
          <p:grpSpPr>
            <a:xfrm>
              <a:off x="7143753" y="4964803"/>
              <a:ext cx="3958620" cy="900056"/>
              <a:chOff x="5354322" y="1967781"/>
              <a:chExt cx="3958620" cy="900056"/>
            </a:xfrm>
          </p:grpSpPr>
          <p:sp>
            <p:nvSpPr>
              <p:cNvPr id="29" name="矩形 28"/>
              <p:cNvSpPr/>
              <p:nvPr/>
            </p:nvSpPr>
            <p:spPr>
              <a:xfrm>
                <a:off x="5354322" y="2332306"/>
                <a:ext cx="3958620" cy="535531"/>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30" name="矩形 29"/>
              <p:cNvSpPr/>
              <p:nvPr/>
            </p:nvSpPr>
            <p:spPr>
              <a:xfrm>
                <a:off x="5354323" y="1967781"/>
                <a:ext cx="2084387"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75000"/>
                        <a:lumOff val="25000"/>
                      </a:schemeClr>
                    </a:solidFill>
                  </a:rPr>
                  <a:t>标题文字添加</a:t>
                </a:r>
              </a:p>
            </p:txBody>
          </p:sp>
        </p:grpSp>
      </p:grpSp>
      <p:pic>
        <p:nvPicPr>
          <p:cNvPr id="36" name="图片占位符 35"/>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1035" b="11035"/>
          <a:stretch>
            <a:fillRect/>
          </a:stretch>
        </p:blipFill>
        <p:spPr/>
      </p:pic>
      <p:pic>
        <p:nvPicPr>
          <p:cNvPr id="34" name="图片占位符 33"/>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t="10942" b="10942"/>
          <a:stretch>
            <a:fillRect/>
          </a:stretch>
        </p:blipFill>
        <p:spPr/>
      </p:pic>
      <p:pic>
        <p:nvPicPr>
          <p:cNvPr id="35" name="图片占位符 34"/>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t="13141" b="13141"/>
          <a:stretch>
            <a:fillRect/>
          </a:stretch>
        </p:blipFill>
        <p:spPr/>
      </p:pic>
    </p:spTree>
    <p:extLst>
      <p:ext uri="{BB962C8B-B14F-4D97-AF65-F5344CB8AC3E}">
        <p14:creationId xmlns:p14="http://schemas.microsoft.com/office/powerpoint/2010/main" val="11263404"/>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par>
                                <p:cTn id="10" presetID="53" presetClass="entr" presetSubtype="16"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par>
                                <p:cTn id="15" presetID="53" presetClass="entr" presetSubtype="16"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animEffect transition="in" filter="fade">
                                      <p:cBhvr>
                                        <p:cTn id="19" dur="500"/>
                                        <p:tgtEl>
                                          <p:spTgt spid="35"/>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1000"/>
                            </p:stCondLst>
                            <p:childTnLst>
                              <p:par>
                                <p:cTn id="31" presetID="12" presetClass="entr" presetSubtype="8" fill="hold" nodeType="after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additive="base">
                                        <p:cTn id="33" dur="500"/>
                                        <p:tgtEl>
                                          <p:spTgt spid="37"/>
                                        </p:tgtEl>
                                        <p:attrNameLst>
                                          <p:attrName>ppt_x</p:attrName>
                                        </p:attrNameLst>
                                      </p:cBhvr>
                                      <p:tavLst>
                                        <p:tav tm="0">
                                          <p:val>
                                            <p:strVal val="#ppt_x-#ppt_w*1.125000"/>
                                          </p:val>
                                        </p:tav>
                                        <p:tav tm="100000">
                                          <p:val>
                                            <p:strVal val="#ppt_x"/>
                                          </p:val>
                                        </p:tav>
                                      </p:tavLst>
                                    </p:anim>
                                    <p:animEffect transition="in" filter="wipe(right)">
                                      <p:cBhvr>
                                        <p:cTn id="34" dur="500"/>
                                        <p:tgtEl>
                                          <p:spTgt spid="37"/>
                                        </p:tgtEl>
                                      </p:cBhvr>
                                    </p:animEffect>
                                  </p:childTnLst>
                                </p:cTn>
                              </p:par>
                            </p:childTnLst>
                          </p:cTn>
                        </p:par>
                        <p:par>
                          <p:cTn id="35" fill="hold">
                            <p:stCondLst>
                              <p:cond delay="1500"/>
                            </p:stCondLst>
                            <p:childTnLst>
                              <p:par>
                                <p:cTn id="36" presetID="12" presetClass="entr" presetSubtype="8" fill="hold" nodeType="afterEffect">
                                  <p:stCondLst>
                                    <p:cond delay="0"/>
                                  </p:stCondLst>
                                  <p:childTnLst>
                                    <p:set>
                                      <p:cBhvr>
                                        <p:cTn id="37" dur="1" fill="hold">
                                          <p:stCondLst>
                                            <p:cond delay="0"/>
                                          </p:stCondLst>
                                        </p:cTn>
                                        <p:tgtEl>
                                          <p:spTgt spid="38"/>
                                        </p:tgtEl>
                                        <p:attrNameLst>
                                          <p:attrName>style.visibility</p:attrName>
                                        </p:attrNameLst>
                                      </p:cBhvr>
                                      <p:to>
                                        <p:strVal val="visible"/>
                                      </p:to>
                                    </p:set>
                                    <p:anim calcmode="lin" valueType="num">
                                      <p:cBhvr additive="base">
                                        <p:cTn id="38" dur="500"/>
                                        <p:tgtEl>
                                          <p:spTgt spid="38"/>
                                        </p:tgtEl>
                                        <p:attrNameLst>
                                          <p:attrName>ppt_x</p:attrName>
                                        </p:attrNameLst>
                                      </p:cBhvr>
                                      <p:tavLst>
                                        <p:tav tm="0">
                                          <p:val>
                                            <p:strVal val="#ppt_x-#ppt_w*1.125000"/>
                                          </p:val>
                                        </p:tav>
                                        <p:tav tm="100000">
                                          <p:val>
                                            <p:strVal val="#ppt_x"/>
                                          </p:val>
                                        </p:tav>
                                      </p:tavLst>
                                    </p:anim>
                                    <p:animEffect transition="in" filter="wipe(right)">
                                      <p:cBhvr>
                                        <p:cTn id="39" dur="500"/>
                                        <p:tgtEl>
                                          <p:spTgt spid="38"/>
                                        </p:tgtEl>
                                      </p:cBhvr>
                                    </p:animEffect>
                                  </p:childTnLst>
                                </p:cTn>
                              </p:par>
                            </p:childTnLst>
                          </p:cTn>
                        </p:par>
                        <p:par>
                          <p:cTn id="40" fill="hold">
                            <p:stCondLst>
                              <p:cond delay="2000"/>
                            </p:stCondLst>
                            <p:childTnLst>
                              <p:par>
                                <p:cTn id="41" presetID="12" presetClass="entr" presetSubtype="8" fill="hold" nodeType="after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500"/>
                                        <p:tgtEl>
                                          <p:spTgt spid="39"/>
                                        </p:tgtEl>
                                        <p:attrNameLst>
                                          <p:attrName>ppt_x</p:attrName>
                                        </p:attrNameLst>
                                      </p:cBhvr>
                                      <p:tavLst>
                                        <p:tav tm="0">
                                          <p:val>
                                            <p:strVal val="#ppt_x-#ppt_w*1.125000"/>
                                          </p:val>
                                        </p:tav>
                                        <p:tav tm="100000">
                                          <p:val>
                                            <p:strVal val="#ppt_x"/>
                                          </p:val>
                                        </p:tav>
                                      </p:tavLst>
                                    </p:anim>
                                    <p:animEffect transition="in" filter="wipe(right)">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rot="1800000">
            <a:off x="8997937" y="1966211"/>
            <a:ext cx="3184972" cy="3074041"/>
          </a:xfrm>
          <a:custGeom>
            <a:avLst/>
            <a:gdLst>
              <a:gd name="connsiteX0" fmla="*/ 0 w 3184972"/>
              <a:gd name="connsiteY0" fmla="*/ 0 h 3074041"/>
              <a:gd name="connsiteX1" fmla="*/ 3184972 w 3184972"/>
              <a:gd name="connsiteY1" fmla="*/ 0 h 3074041"/>
              <a:gd name="connsiteX2" fmla="*/ 3184972 w 3184972"/>
              <a:gd name="connsiteY2" fmla="*/ 3074041 h 3074041"/>
              <a:gd name="connsiteX3" fmla="*/ 0 w 3184972"/>
              <a:gd name="connsiteY3" fmla="*/ 3074041 h 3074041"/>
              <a:gd name="connsiteX4" fmla="*/ 0 w 3184972"/>
              <a:gd name="connsiteY4" fmla="*/ 0 h 3074041"/>
              <a:gd name="connsiteX0" fmla="*/ 0 w 3184972"/>
              <a:gd name="connsiteY0" fmla="*/ 0 h 3074041"/>
              <a:gd name="connsiteX1" fmla="*/ 850544 w 3184972"/>
              <a:gd name="connsiteY1" fmla="*/ 1536 h 3074041"/>
              <a:gd name="connsiteX2" fmla="*/ 3184972 w 3184972"/>
              <a:gd name="connsiteY2" fmla="*/ 0 h 3074041"/>
              <a:gd name="connsiteX3" fmla="*/ 3184972 w 3184972"/>
              <a:gd name="connsiteY3" fmla="*/ 3074041 h 3074041"/>
              <a:gd name="connsiteX4" fmla="*/ 0 w 3184972"/>
              <a:gd name="connsiteY4" fmla="*/ 3074041 h 3074041"/>
              <a:gd name="connsiteX5" fmla="*/ 0 w 3184972"/>
              <a:gd name="connsiteY5" fmla="*/ 0 h 3074041"/>
              <a:gd name="connsiteX0" fmla="*/ 0 w 3184972"/>
              <a:gd name="connsiteY0" fmla="*/ 3074041 h 3074041"/>
              <a:gd name="connsiteX1" fmla="*/ 850544 w 3184972"/>
              <a:gd name="connsiteY1" fmla="*/ 1536 h 3074041"/>
              <a:gd name="connsiteX2" fmla="*/ 3184972 w 3184972"/>
              <a:gd name="connsiteY2" fmla="*/ 0 h 3074041"/>
              <a:gd name="connsiteX3" fmla="*/ 3184972 w 3184972"/>
              <a:gd name="connsiteY3" fmla="*/ 3074041 h 3074041"/>
              <a:gd name="connsiteX4" fmla="*/ 0 w 3184972"/>
              <a:gd name="connsiteY4" fmla="*/ 3074041 h 3074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4972" h="3074041">
                <a:moveTo>
                  <a:pt x="0" y="3074041"/>
                </a:moveTo>
                <a:lnTo>
                  <a:pt x="850544" y="1536"/>
                </a:lnTo>
                <a:lnTo>
                  <a:pt x="3184972" y="0"/>
                </a:lnTo>
                <a:lnTo>
                  <a:pt x="3184972" y="3074041"/>
                </a:lnTo>
                <a:lnTo>
                  <a:pt x="0" y="3074041"/>
                </a:lnTo>
                <a:close/>
              </a:path>
            </a:pathLst>
          </a:cu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2" name="图片占位符 31"/>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6358" r="16358"/>
          <a:stretch>
            <a:fillRect/>
          </a:stretch>
        </p:blipFill>
        <p:spPr/>
      </p:pic>
      <p:sp>
        <p:nvSpPr>
          <p:cNvPr id="25" name="矩形 24"/>
          <p:cNvSpPr/>
          <p:nvPr/>
        </p:nvSpPr>
        <p:spPr>
          <a:xfrm rot="1800000">
            <a:off x="5607993" y="2710608"/>
            <a:ext cx="2166917" cy="1763674"/>
          </a:xfrm>
          <a:custGeom>
            <a:avLst/>
            <a:gdLst>
              <a:gd name="connsiteX0" fmla="*/ 0 w 2166917"/>
              <a:gd name="connsiteY0" fmla="*/ 0 h 1763674"/>
              <a:gd name="connsiteX1" fmla="*/ 2166917 w 2166917"/>
              <a:gd name="connsiteY1" fmla="*/ 0 h 1763674"/>
              <a:gd name="connsiteX2" fmla="*/ 2166917 w 2166917"/>
              <a:gd name="connsiteY2" fmla="*/ 1763674 h 1763674"/>
              <a:gd name="connsiteX3" fmla="*/ 0 w 2166917"/>
              <a:gd name="connsiteY3" fmla="*/ 1763674 h 1763674"/>
              <a:gd name="connsiteX4" fmla="*/ 0 w 2166917"/>
              <a:gd name="connsiteY4" fmla="*/ 0 h 1763674"/>
              <a:gd name="connsiteX0" fmla="*/ 0 w 2166917"/>
              <a:gd name="connsiteY0" fmla="*/ 0 h 1763674"/>
              <a:gd name="connsiteX1" fmla="*/ 482692 w 2166917"/>
              <a:gd name="connsiteY1" fmla="*/ 3481 h 1763674"/>
              <a:gd name="connsiteX2" fmla="*/ 2166917 w 2166917"/>
              <a:gd name="connsiteY2" fmla="*/ 0 h 1763674"/>
              <a:gd name="connsiteX3" fmla="*/ 2166917 w 2166917"/>
              <a:gd name="connsiteY3" fmla="*/ 1763674 h 1763674"/>
              <a:gd name="connsiteX4" fmla="*/ 0 w 2166917"/>
              <a:gd name="connsiteY4" fmla="*/ 1763674 h 1763674"/>
              <a:gd name="connsiteX5" fmla="*/ 0 w 2166917"/>
              <a:gd name="connsiteY5" fmla="*/ 0 h 1763674"/>
              <a:gd name="connsiteX0" fmla="*/ 0 w 2166917"/>
              <a:gd name="connsiteY0" fmla="*/ 1763674 h 1763674"/>
              <a:gd name="connsiteX1" fmla="*/ 482692 w 2166917"/>
              <a:gd name="connsiteY1" fmla="*/ 3481 h 1763674"/>
              <a:gd name="connsiteX2" fmla="*/ 2166917 w 2166917"/>
              <a:gd name="connsiteY2" fmla="*/ 0 h 1763674"/>
              <a:gd name="connsiteX3" fmla="*/ 2166917 w 2166917"/>
              <a:gd name="connsiteY3" fmla="*/ 1763674 h 1763674"/>
              <a:gd name="connsiteX4" fmla="*/ 0 w 2166917"/>
              <a:gd name="connsiteY4" fmla="*/ 1763674 h 1763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6917" h="1763674">
                <a:moveTo>
                  <a:pt x="0" y="1763674"/>
                </a:moveTo>
                <a:lnTo>
                  <a:pt x="482692" y="3481"/>
                </a:lnTo>
                <a:lnTo>
                  <a:pt x="2166917" y="0"/>
                </a:lnTo>
                <a:lnTo>
                  <a:pt x="2166917" y="1763674"/>
                </a:lnTo>
                <a:lnTo>
                  <a:pt x="0" y="1763674"/>
                </a:lnTo>
                <a:close/>
              </a:path>
            </a:pathLst>
          </a:cu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0" y="342834"/>
            <a:ext cx="12192000" cy="783799"/>
            <a:chOff x="0" y="342834"/>
            <a:chExt cx="12192000" cy="783799"/>
          </a:xfrm>
        </p:grpSpPr>
        <p:grpSp>
          <p:nvGrpSpPr>
            <p:cNvPr id="13" name="组合 12"/>
            <p:cNvGrpSpPr/>
            <p:nvPr/>
          </p:nvGrpSpPr>
          <p:grpSpPr>
            <a:xfrm>
              <a:off x="3948021" y="342834"/>
              <a:ext cx="4324984" cy="783799"/>
              <a:chOff x="3948021" y="342834"/>
              <a:chExt cx="4324984" cy="783799"/>
            </a:xfrm>
          </p:grpSpPr>
          <p:sp>
            <p:nvSpPr>
              <p:cNvPr id="16" name="文本框 15"/>
              <p:cNvSpPr txBox="1"/>
              <p:nvPr/>
            </p:nvSpPr>
            <p:spPr>
              <a:xfrm>
                <a:off x="4376705" y="342834"/>
                <a:ext cx="3467617" cy="584775"/>
              </a:xfrm>
              <a:prstGeom prst="rect">
                <a:avLst/>
              </a:prstGeom>
              <a:noFill/>
            </p:spPr>
            <p:txBody>
              <a:bodyPr wrap="none" rtlCol="0">
                <a:spAutoFit/>
                <a:scene3d>
                  <a:camera prst="orthographicFront"/>
                  <a:lightRig rig="threePt" dir="t"/>
                </a:scene3d>
                <a:sp3d contourW="12700"/>
              </a:bodyPr>
              <a:lstStyle/>
              <a:p>
                <a:pPr algn="ctr"/>
                <a:r>
                  <a:rPr lang="zh-CN" altLang="en-US" sz="3200" b="1" dirty="0">
                    <a:solidFill>
                      <a:schemeClr val="tx1">
                        <a:lumMod val="75000"/>
                        <a:lumOff val="25000"/>
                      </a:schemeClr>
                    </a:solidFill>
                    <a:latin typeface="+mn-ea"/>
                    <a:cs typeface="经典综艺体简" panose="02010609000101010101" pitchFamily="49" charset="-122"/>
                  </a:rPr>
                  <a:t>标题文字添加此处</a:t>
                </a:r>
              </a:p>
            </p:txBody>
          </p:sp>
          <p:sp>
            <p:nvSpPr>
              <p:cNvPr id="17" name="文本框 16"/>
              <p:cNvSpPr txBox="1"/>
              <p:nvPr/>
            </p:nvSpPr>
            <p:spPr>
              <a:xfrm>
                <a:off x="3948021" y="842196"/>
                <a:ext cx="4324984" cy="284437"/>
              </a:xfrm>
              <a:prstGeom prst="rect">
                <a:avLst/>
              </a:prstGeom>
              <a:noFill/>
            </p:spPr>
            <p:txBody>
              <a:bodyPr wrap="square" rtlCol="0">
                <a:spAutoFit/>
                <a:scene3d>
                  <a:camera prst="orthographicFront"/>
                  <a:lightRig rig="threePt" dir="t"/>
                </a:scene3d>
                <a:sp3d contourW="12700"/>
              </a:bodyPr>
              <a:lstStyle/>
              <a:p>
                <a:pPr algn="ctr">
                  <a:lnSpc>
                    <a:spcPct val="114000"/>
                  </a:lnSpc>
                </a:pPr>
                <a:r>
                  <a:rPr lang="en-US" altLang="zh-CN" sz="1200" dirty="0">
                    <a:solidFill>
                      <a:schemeClr val="tx1">
                        <a:lumMod val="75000"/>
                        <a:lumOff val="25000"/>
                      </a:schemeClr>
                    </a:solidFill>
                    <a:latin typeface="Century Gothic" panose="020B0502020202020204" pitchFamily="34" charset="0"/>
                    <a:ea typeface="+mj-ea"/>
                  </a:rPr>
                  <a:t>The user can demonstrate on a projector or computer</a:t>
                </a:r>
              </a:p>
            </p:txBody>
          </p:sp>
        </p:grpSp>
        <p:cxnSp>
          <p:nvCxnSpPr>
            <p:cNvPr id="14" name="直接连接符 13"/>
            <p:cNvCxnSpPr/>
            <p:nvPr/>
          </p:nvCxnSpPr>
          <p:spPr>
            <a:xfrm>
              <a:off x="0" y="624114"/>
              <a:ext cx="403043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8161565" y="624114"/>
              <a:ext cx="403043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4" name="矩形 23"/>
          <p:cNvSpPr/>
          <p:nvPr/>
        </p:nvSpPr>
        <p:spPr>
          <a:xfrm rot="1800000">
            <a:off x="6914148" y="3114588"/>
            <a:ext cx="3350628" cy="3139875"/>
          </a:xfrm>
          <a:custGeom>
            <a:avLst/>
            <a:gdLst>
              <a:gd name="connsiteX0" fmla="*/ 0 w 3350628"/>
              <a:gd name="connsiteY0" fmla="*/ 0 h 3132835"/>
              <a:gd name="connsiteX1" fmla="*/ 3350628 w 3350628"/>
              <a:gd name="connsiteY1" fmla="*/ 0 h 3132835"/>
              <a:gd name="connsiteX2" fmla="*/ 3350628 w 3350628"/>
              <a:gd name="connsiteY2" fmla="*/ 3132835 h 3132835"/>
              <a:gd name="connsiteX3" fmla="*/ 0 w 3350628"/>
              <a:gd name="connsiteY3" fmla="*/ 3132835 h 3132835"/>
              <a:gd name="connsiteX4" fmla="*/ 0 w 3350628"/>
              <a:gd name="connsiteY4" fmla="*/ 0 h 3132835"/>
              <a:gd name="connsiteX0" fmla="*/ 0 w 3350628"/>
              <a:gd name="connsiteY0" fmla="*/ 7040 h 3139875"/>
              <a:gd name="connsiteX1" fmla="*/ 859309 w 3350628"/>
              <a:gd name="connsiteY1" fmla="*/ 0 h 3139875"/>
              <a:gd name="connsiteX2" fmla="*/ 3350628 w 3350628"/>
              <a:gd name="connsiteY2" fmla="*/ 7040 h 3139875"/>
              <a:gd name="connsiteX3" fmla="*/ 3350628 w 3350628"/>
              <a:gd name="connsiteY3" fmla="*/ 3139875 h 3139875"/>
              <a:gd name="connsiteX4" fmla="*/ 0 w 3350628"/>
              <a:gd name="connsiteY4" fmla="*/ 3139875 h 3139875"/>
              <a:gd name="connsiteX5" fmla="*/ 0 w 3350628"/>
              <a:gd name="connsiteY5" fmla="*/ 7040 h 3139875"/>
              <a:gd name="connsiteX0" fmla="*/ 0 w 3350628"/>
              <a:gd name="connsiteY0" fmla="*/ 3139875 h 3139875"/>
              <a:gd name="connsiteX1" fmla="*/ 859309 w 3350628"/>
              <a:gd name="connsiteY1" fmla="*/ 0 h 3139875"/>
              <a:gd name="connsiteX2" fmla="*/ 3350628 w 3350628"/>
              <a:gd name="connsiteY2" fmla="*/ 7040 h 3139875"/>
              <a:gd name="connsiteX3" fmla="*/ 3350628 w 3350628"/>
              <a:gd name="connsiteY3" fmla="*/ 3139875 h 3139875"/>
              <a:gd name="connsiteX4" fmla="*/ 0 w 3350628"/>
              <a:gd name="connsiteY4" fmla="*/ 3139875 h 3139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0628" h="3139875">
                <a:moveTo>
                  <a:pt x="0" y="3139875"/>
                </a:moveTo>
                <a:lnTo>
                  <a:pt x="859309" y="0"/>
                </a:lnTo>
                <a:lnTo>
                  <a:pt x="3350628" y="7040"/>
                </a:lnTo>
                <a:lnTo>
                  <a:pt x="3350628" y="3139875"/>
                </a:lnTo>
                <a:lnTo>
                  <a:pt x="0" y="3139875"/>
                </a:lnTo>
                <a:close/>
              </a:path>
            </a:pathLst>
          </a:cu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7" name="组合 26"/>
          <p:cNvGrpSpPr/>
          <p:nvPr/>
        </p:nvGrpSpPr>
        <p:grpSpPr>
          <a:xfrm>
            <a:off x="1353610" y="4330472"/>
            <a:ext cx="3958620" cy="1117062"/>
            <a:chOff x="5354322" y="1967781"/>
            <a:chExt cx="3958620" cy="1117062"/>
          </a:xfrm>
        </p:grpSpPr>
        <p:sp>
          <p:nvSpPr>
            <p:cNvPr id="28" name="矩形 27"/>
            <p:cNvSpPr/>
            <p:nvPr/>
          </p:nvSpPr>
          <p:spPr>
            <a:xfrm>
              <a:off x="5354322" y="2346820"/>
              <a:ext cx="3958620" cy="738023"/>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用户可以在投影仪或者计算机上可以将演示文稿打印出来制作成胶片以便应用到更广泛的领域中用户可以在投影仪或者计算机上可以将演示文稿打印出来制作</a:t>
              </a:r>
            </a:p>
          </p:txBody>
        </p:sp>
        <p:sp>
          <p:nvSpPr>
            <p:cNvPr id="29" name="矩形 28"/>
            <p:cNvSpPr/>
            <p:nvPr/>
          </p:nvSpPr>
          <p:spPr>
            <a:xfrm>
              <a:off x="5354323" y="1967781"/>
              <a:ext cx="2084387"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75000"/>
                      <a:lumOff val="25000"/>
                    </a:schemeClr>
                  </a:solidFill>
                </a:rPr>
                <a:t>标题文字添加</a:t>
              </a:r>
            </a:p>
          </p:txBody>
        </p:sp>
      </p:grpSp>
      <p:pic>
        <p:nvPicPr>
          <p:cNvPr id="34" name="图片占位符 33"/>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15713" r="15713"/>
          <a:stretch>
            <a:fillRect/>
          </a:stretch>
        </p:blipFill>
        <p:spPr/>
      </p:pic>
      <p:pic>
        <p:nvPicPr>
          <p:cNvPr id="33" name="图片占位符 32"/>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l="12138" r="12138"/>
          <a:stretch>
            <a:fillRect/>
          </a:stretch>
        </p:blipFill>
        <p:spPr/>
      </p:pic>
    </p:spTree>
    <p:extLst>
      <p:ext uri="{BB962C8B-B14F-4D97-AF65-F5344CB8AC3E}">
        <p14:creationId xmlns:p14="http://schemas.microsoft.com/office/powerpoint/2010/main" val="4293316595"/>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par>
                                <p:cTn id="15" presetID="53" presetClass="entr" presetSubtype="16"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p:cTn id="17" dur="500" fill="hold"/>
                                        <p:tgtEl>
                                          <p:spTgt spid="32"/>
                                        </p:tgtEl>
                                        <p:attrNameLst>
                                          <p:attrName>ppt_w</p:attrName>
                                        </p:attrNameLst>
                                      </p:cBhvr>
                                      <p:tavLst>
                                        <p:tav tm="0">
                                          <p:val>
                                            <p:fltVal val="0"/>
                                          </p:val>
                                        </p:tav>
                                        <p:tav tm="100000">
                                          <p:val>
                                            <p:strVal val="#ppt_w"/>
                                          </p:val>
                                        </p:tav>
                                      </p:tavLst>
                                    </p:anim>
                                    <p:anim calcmode="lin" valueType="num">
                                      <p:cBhvr>
                                        <p:cTn id="18" dur="500" fill="hold"/>
                                        <p:tgtEl>
                                          <p:spTgt spid="32"/>
                                        </p:tgtEl>
                                        <p:attrNameLst>
                                          <p:attrName>ppt_h</p:attrName>
                                        </p:attrNameLst>
                                      </p:cBhvr>
                                      <p:tavLst>
                                        <p:tav tm="0">
                                          <p:val>
                                            <p:fltVal val="0"/>
                                          </p:val>
                                        </p:tav>
                                        <p:tav tm="100000">
                                          <p:val>
                                            <p:strVal val="#ppt_h"/>
                                          </p:val>
                                        </p:tav>
                                      </p:tavLst>
                                    </p:anim>
                                    <p:animEffect transition="in" filter="fade">
                                      <p:cBhvr>
                                        <p:cTn id="19" dur="500"/>
                                        <p:tgtEl>
                                          <p:spTgt spid="32"/>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par>
                          <p:cTn id="30" fill="hold">
                            <p:stCondLst>
                              <p:cond delay="1000"/>
                            </p:stCondLst>
                            <p:childTnLst>
                              <p:par>
                                <p:cTn id="31" presetID="2" presetClass="entr" presetSubtype="8" fill="hold" nodeType="after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fill="hold"/>
                                        <p:tgtEl>
                                          <p:spTgt spid="27"/>
                                        </p:tgtEl>
                                        <p:attrNameLst>
                                          <p:attrName>ppt_x</p:attrName>
                                        </p:attrNameLst>
                                      </p:cBhvr>
                                      <p:tavLst>
                                        <p:tav tm="0">
                                          <p:val>
                                            <p:strVal val="0-#ppt_w/2"/>
                                          </p:val>
                                        </p:tav>
                                        <p:tav tm="100000">
                                          <p:val>
                                            <p:strVal val="#ppt_x"/>
                                          </p:val>
                                        </p:tav>
                                      </p:tavLst>
                                    </p:anim>
                                    <p:anim calcmode="lin" valueType="num">
                                      <p:cBhvr additive="base">
                                        <p:cTn id="34"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H="1">
            <a:off x="4502438" y="1620253"/>
            <a:ext cx="935780" cy="1006189"/>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1699558" y="4496069"/>
            <a:ext cx="1140002" cy="122577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5160220" y="0"/>
            <a:ext cx="2139642" cy="230063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rot="1800000">
            <a:off x="3267135" y="2974462"/>
            <a:ext cx="3373894" cy="2532472"/>
          </a:xfrm>
          <a:prstGeom prst="rect">
            <a:avLst/>
          </a:pr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椭圆 1"/>
          <p:cNvSpPr/>
          <p:nvPr/>
        </p:nvSpPr>
        <p:spPr>
          <a:xfrm>
            <a:off x="2273887" y="2159629"/>
            <a:ext cx="2538746" cy="253874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p:nvCxnSpPr>
        <p:spPr>
          <a:xfrm flipH="1">
            <a:off x="0" y="4553198"/>
            <a:ext cx="2143521" cy="230480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10025978" y="3789363"/>
            <a:ext cx="2139642" cy="230063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2939569" y="2828837"/>
            <a:ext cx="1207383" cy="1200329"/>
          </a:xfrm>
          <a:prstGeom prst="rect">
            <a:avLst/>
          </a:prstGeom>
          <a:noFill/>
        </p:spPr>
        <p:txBody>
          <a:bodyPr wrap="none" rtlCol="0">
            <a:spAutoFit/>
          </a:bodyPr>
          <a:lstStyle/>
          <a:p>
            <a:pPr algn="ctr"/>
            <a:r>
              <a:rPr lang="en-US" altLang="zh-CN" sz="7200" i="1" dirty="0">
                <a:solidFill>
                  <a:schemeClr val="bg1"/>
                </a:solidFill>
                <a:latin typeface="Century Gothic" panose="020B0502020202020204" pitchFamily="34" charset="0"/>
              </a:rPr>
              <a:t>03</a:t>
            </a:r>
            <a:endParaRPr lang="zh-CN" altLang="en-US" sz="7200" i="1" dirty="0">
              <a:solidFill>
                <a:schemeClr val="bg1"/>
              </a:solidFill>
              <a:latin typeface="Century Gothic" panose="020B0502020202020204" pitchFamily="34" charset="0"/>
            </a:endParaRPr>
          </a:p>
        </p:txBody>
      </p:sp>
      <p:sp>
        <p:nvSpPr>
          <p:cNvPr id="19" name="文本框 18"/>
          <p:cNvSpPr txBox="1"/>
          <p:nvPr/>
        </p:nvSpPr>
        <p:spPr>
          <a:xfrm>
            <a:off x="5274945" y="3003665"/>
            <a:ext cx="3262432" cy="707886"/>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000" b="0" i="0" u="none" strike="noStrike" kern="1200" cap="none" spc="0" normalizeH="0" baseline="0" noProof="0" dirty="0">
                <a:ln>
                  <a:noFill/>
                </a:ln>
                <a:solidFill>
                  <a:schemeClr val="tx1">
                    <a:lumMod val="75000"/>
                    <a:lumOff val="25000"/>
                  </a:schemeClr>
                </a:solidFill>
                <a:effectLst/>
                <a:uLnTx/>
                <a:uFillTx/>
                <a:latin typeface="+mn-ea"/>
                <a:cs typeface="经典综艺体简" panose="02010609000101010101" pitchFamily="49" charset="-122"/>
              </a:rPr>
              <a:t>标题添加此处</a:t>
            </a:r>
          </a:p>
        </p:txBody>
      </p:sp>
      <p:sp>
        <p:nvSpPr>
          <p:cNvPr id="20" name="文本框 19"/>
          <p:cNvSpPr txBox="1"/>
          <p:nvPr/>
        </p:nvSpPr>
        <p:spPr>
          <a:xfrm>
            <a:off x="5274945" y="3732387"/>
            <a:ext cx="5097247" cy="514308"/>
          </a:xfrm>
          <a:prstGeom prst="rect">
            <a:avLst/>
          </a:prstGeom>
          <a:noFill/>
        </p:spPr>
        <p:txBody>
          <a:bodyPr wrap="square" rtlCol="0">
            <a:spAutoFit/>
            <a:scene3d>
              <a:camera prst="orthographicFront"/>
              <a:lightRig rig="threePt" dir="t"/>
            </a:scene3d>
            <a:sp3d contourW="12700"/>
          </a:bodyPr>
          <a:lstStyle/>
          <a:p/>
        </p:txBody>
      </p:sp>
    </p:spTree>
    <p:extLst>
      <p:ext uri="{BB962C8B-B14F-4D97-AF65-F5344CB8AC3E}">
        <p14:creationId xmlns:p14="http://schemas.microsoft.com/office/powerpoint/2010/main" val="4084503406"/>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par>
                          <p:cTn id="33" fill="hold">
                            <p:stCondLst>
                              <p:cond delay="1500"/>
                            </p:stCondLst>
                            <p:childTnLst>
                              <p:par>
                                <p:cTn id="34" presetID="2" presetClass="entr" presetSubtype="2"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1+#ppt_w/2"/>
                                          </p:val>
                                        </p:tav>
                                        <p:tav tm="100000">
                                          <p:val>
                                            <p:strVal val="#ppt_x"/>
                                          </p:val>
                                        </p:tav>
                                      </p:tavLst>
                                    </p:anim>
                                    <p:anim calcmode="lin" valueType="num">
                                      <p:cBhvr additive="base">
                                        <p:cTn id="37" dur="500" fill="hold"/>
                                        <p:tgtEl>
                                          <p:spTgt spid="19"/>
                                        </p:tgtEl>
                                        <p:attrNameLst>
                                          <p:attrName>ppt_y</p:attrName>
                                        </p:attrNameLst>
                                      </p:cBhvr>
                                      <p:tavLst>
                                        <p:tav tm="0">
                                          <p:val>
                                            <p:strVal val="#ppt_y"/>
                                          </p:val>
                                        </p:tav>
                                        <p:tav tm="100000">
                                          <p:val>
                                            <p:strVal val="#ppt_y"/>
                                          </p:val>
                                        </p:tav>
                                      </p:tavLst>
                                    </p:anim>
                                  </p:childTnLst>
                                </p:cTn>
                              </p:par>
                            </p:childTnLst>
                          </p:cTn>
                        </p:par>
                        <p:par>
                          <p:cTn id="38" fill="hold">
                            <p:stCondLst>
                              <p:cond delay="2000"/>
                            </p:stCondLst>
                            <p:childTnLst>
                              <p:par>
                                <p:cTn id="39" presetID="14" presetClass="entr" presetSubtype="10"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randombar(horizontal)">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342834"/>
            <a:ext cx="12192000" cy="783799"/>
            <a:chOff x="0" y="342834"/>
            <a:chExt cx="12192000" cy="783799"/>
          </a:xfrm>
        </p:grpSpPr>
        <p:grpSp>
          <p:nvGrpSpPr>
            <p:cNvPr id="3" name="组合 2"/>
            <p:cNvGrpSpPr/>
            <p:nvPr/>
          </p:nvGrpSpPr>
          <p:grpSpPr>
            <a:xfrm>
              <a:off x="3948021" y="342834"/>
              <a:ext cx="4324984" cy="783799"/>
              <a:chOff x="3948021" y="342834"/>
              <a:chExt cx="4324984" cy="783799"/>
            </a:xfrm>
          </p:grpSpPr>
          <p:sp>
            <p:nvSpPr>
              <p:cNvPr id="6" name="文本框 5"/>
              <p:cNvSpPr txBox="1"/>
              <p:nvPr/>
            </p:nvSpPr>
            <p:spPr>
              <a:xfrm>
                <a:off x="4376705" y="342834"/>
                <a:ext cx="3467617" cy="584775"/>
              </a:xfrm>
              <a:prstGeom prst="rect">
                <a:avLst/>
              </a:prstGeom>
              <a:noFill/>
            </p:spPr>
            <p:txBody>
              <a:bodyPr wrap="none" rtlCol="0">
                <a:spAutoFit/>
                <a:scene3d>
                  <a:camera prst="orthographicFront"/>
                  <a:lightRig rig="threePt" dir="t"/>
                </a:scene3d>
                <a:sp3d contourW="12700"/>
              </a:bodyPr>
              <a:lstStyle/>
              <a:p>
                <a:pPr algn="ctr"/>
                <a:r>
                  <a:rPr lang="zh-CN" altLang="en-US" sz="3200" b="1" dirty="0">
                    <a:solidFill>
                      <a:schemeClr val="tx1">
                        <a:lumMod val="75000"/>
                        <a:lumOff val="25000"/>
                      </a:schemeClr>
                    </a:solidFill>
                    <a:latin typeface="+mn-ea"/>
                    <a:cs typeface="经典综艺体简" panose="02010609000101010101" pitchFamily="49" charset="-122"/>
                  </a:rPr>
                  <a:t>标题文字添加此处</a:t>
                </a:r>
              </a:p>
            </p:txBody>
          </p:sp>
          <p:sp>
            <p:nvSpPr>
              <p:cNvPr id="7" name="文本框 6"/>
              <p:cNvSpPr txBox="1"/>
              <p:nvPr/>
            </p:nvSpPr>
            <p:spPr>
              <a:xfrm>
                <a:off x="3948021" y="842196"/>
                <a:ext cx="4324984" cy="284437"/>
              </a:xfrm>
              <a:prstGeom prst="rect">
                <a:avLst/>
              </a:prstGeom>
              <a:noFill/>
            </p:spPr>
            <p:txBody>
              <a:bodyPr wrap="square" rtlCol="0">
                <a:spAutoFit/>
                <a:scene3d>
                  <a:camera prst="orthographicFront"/>
                  <a:lightRig rig="threePt" dir="t"/>
                </a:scene3d>
                <a:sp3d contourW="12700"/>
              </a:bodyPr>
              <a:lstStyle/>
              <a:p>
                <a:pPr algn="ctr">
                  <a:lnSpc>
                    <a:spcPct val="114000"/>
                  </a:lnSpc>
                </a:pPr>
                <a:r>
                  <a:rPr lang="en-US" altLang="zh-CN" sz="1200" dirty="0">
                    <a:solidFill>
                      <a:schemeClr val="tx1">
                        <a:lumMod val="75000"/>
                        <a:lumOff val="25000"/>
                      </a:schemeClr>
                    </a:solidFill>
                    <a:latin typeface="Century Gothic" panose="020B0502020202020204" pitchFamily="34" charset="0"/>
                    <a:ea typeface="+mj-ea"/>
                  </a:rPr>
                  <a:t>The user can demonstrate on a projector or computer</a:t>
                </a:r>
              </a:p>
            </p:txBody>
          </p:sp>
        </p:grpSp>
        <p:cxnSp>
          <p:nvCxnSpPr>
            <p:cNvPr id="4" name="直接连接符 3"/>
            <p:cNvCxnSpPr/>
            <p:nvPr/>
          </p:nvCxnSpPr>
          <p:spPr>
            <a:xfrm>
              <a:off x="0" y="624114"/>
              <a:ext cx="403043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8161565" y="624114"/>
              <a:ext cx="403043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矩形 8"/>
          <p:cNvSpPr/>
          <p:nvPr/>
        </p:nvSpPr>
        <p:spPr>
          <a:xfrm rot="1800000">
            <a:off x="2306154" y="2695870"/>
            <a:ext cx="2371539" cy="1584030"/>
          </a:xfrm>
          <a:prstGeom prst="rect">
            <a:avLst/>
          </a:pr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rot="1800000">
            <a:off x="4701972" y="2695870"/>
            <a:ext cx="2371539" cy="1584030"/>
          </a:xfrm>
          <a:prstGeom prst="rect">
            <a:avLst/>
          </a:pr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rot="1800000">
            <a:off x="7097790" y="2695870"/>
            <a:ext cx="2371539" cy="1584030"/>
          </a:xfrm>
          <a:prstGeom prst="rect">
            <a:avLst/>
          </a:pr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rot="1800000">
            <a:off x="9493607" y="2695870"/>
            <a:ext cx="2371539" cy="1584030"/>
          </a:xfrm>
          <a:prstGeom prst="rect">
            <a:avLst/>
          </a:pr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nvGrpSpPr>
        <p:grpSpPr>
          <a:xfrm>
            <a:off x="1454171" y="4227184"/>
            <a:ext cx="2084388" cy="1121655"/>
            <a:chOff x="6291438" y="1967781"/>
            <a:chExt cx="2084388" cy="1121655"/>
          </a:xfrm>
        </p:grpSpPr>
        <p:sp>
          <p:nvSpPr>
            <p:cNvPr id="23" name="矩形 22"/>
            <p:cNvSpPr/>
            <p:nvPr/>
          </p:nvSpPr>
          <p:spPr>
            <a:xfrm>
              <a:off x="6291438" y="2332306"/>
              <a:ext cx="2084388" cy="75713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200" dirty="0">
                  <a:solidFill>
                    <a:schemeClr val="tx1">
                      <a:lumMod val="75000"/>
                      <a:lumOff val="25000"/>
                    </a:schemeClr>
                  </a:solidFill>
                </a:rPr>
                <a:t>用户可以在投影仪或者计算机上可打印出来制作成胶片以便应用到更广泛的领域中</a:t>
              </a:r>
            </a:p>
          </p:txBody>
        </p:sp>
        <p:sp>
          <p:nvSpPr>
            <p:cNvPr id="24" name="矩形 23"/>
            <p:cNvSpPr/>
            <p:nvPr/>
          </p:nvSpPr>
          <p:spPr>
            <a:xfrm>
              <a:off x="6291439" y="1967781"/>
              <a:ext cx="2084387" cy="39613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lumMod val="75000"/>
                      <a:lumOff val="25000"/>
                    </a:schemeClr>
                  </a:solidFill>
                </a:rPr>
                <a:t>标题文字添加</a:t>
              </a:r>
            </a:p>
          </p:txBody>
        </p:sp>
      </p:grpSp>
      <p:grpSp>
        <p:nvGrpSpPr>
          <p:cNvPr id="25" name="组合 24"/>
          <p:cNvGrpSpPr/>
          <p:nvPr/>
        </p:nvGrpSpPr>
        <p:grpSpPr>
          <a:xfrm>
            <a:off x="3849989" y="4227184"/>
            <a:ext cx="2084388" cy="1121655"/>
            <a:chOff x="6291438" y="1967781"/>
            <a:chExt cx="2084388" cy="1121655"/>
          </a:xfrm>
        </p:grpSpPr>
        <p:sp>
          <p:nvSpPr>
            <p:cNvPr id="26" name="矩形 25"/>
            <p:cNvSpPr/>
            <p:nvPr/>
          </p:nvSpPr>
          <p:spPr>
            <a:xfrm>
              <a:off x="6291438" y="2332306"/>
              <a:ext cx="2084388" cy="75713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200" dirty="0">
                  <a:solidFill>
                    <a:schemeClr val="tx1">
                      <a:lumMod val="75000"/>
                      <a:lumOff val="25000"/>
                    </a:schemeClr>
                  </a:solidFill>
                </a:rPr>
                <a:t>用户可以在投影仪或者计算机上可打印出来制作成胶片以便应用到更广泛的领域中</a:t>
              </a:r>
            </a:p>
          </p:txBody>
        </p:sp>
        <p:sp>
          <p:nvSpPr>
            <p:cNvPr id="27" name="矩形 26"/>
            <p:cNvSpPr/>
            <p:nvPr/>
          </p:nvSpPr>
          <p:spPr>
            <a:xfrm>
              <a:off x="6291439" y="1967781"/>
              <a:ext cx="2084387" cy="39613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lumMod val="75000"/>
                      <a:lumOff val="25000"/>
                    </a:schemeClr>
                  </a:solidFill>
                </a:rPr>
                <a:t>标题文字添加</a:t>
              </a:r>
            </a:p>
          </p:txBody>
        </p:sp>
      </p:grpSp>
      <p:grpSp>
        <p:nvGrpSpPr>
          <p:cNvPr id="28" name="组合 27"/>
          <p:cNvGrpSpPr/>
          <p:nvPr/>
        </p:nvGrpSpPr>
        <p:grpSpPr>
          <a:xfrm>
            <a:off x="6245807" y="4227184"/>
            <a:ext cx="2084388" cy="1121655"/>
            <a:chOff x="6291438" y="1967781"/>
            <a:chExt cx="2084388" cy="1121655"/>
          </a:xfrm>
        </p:grpSpPr>
        <p:sp>
          <p:nvSpPr>
            <p:cNvPr id="29" name="矩形 28"/>
            <p:cNvSpPr/>
            <p:nvPr/>
          </p:nvSpPr>
          <p:spPr>
            <a:xfrm>
              <a:off x="6291438" y="2332306"/>
              <a:ext cx="2084388" cy="75713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200" dirty="0">
                  <a:solidFill>
                    <a:schemeClr val="tx1">
                      <a:lumMod val="75000"/>
                      <a:lumOff val="25000"/>
                    </a:schemeClr>
                  </a:solidFill>
                </a:rPr>
                <a:t>用户可以在投影仪或者计算机上可打印出来制作成胶片以便应用到更广泛的领域中</a:t>
              </a:r>
            </a:p>
          </p:txBody>
        </p:sp>
        <p:sp>
          <p:nvSpPr>
            <p:cNvPr id="30" name="矩形 29"/>
            <p:cNvSpPr/>
            <p:nvPr/>
          </p:nvSpPr>
          <p:spPr>
            <a:xfrm>
              <a:off x="6291439" y="1967781"/>
              <a:ext cx="2084387" cy="39613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lumMod val="75000"/>
                      <a:lumOff val="25000"/>
                    </a:schemeClr>
                  </a:solidFill>
                </a:rPr>
                <a:t>标题文字添加</a:t>
              </a:r>
            </a:p>
          </p:txBody>
        </p:sp>
      </p:grpSp>
      <p:grpSp>
        <p:nvGrpSpPr>
          <p:cNvPr id="31" name="组合 30"/>
          <p:cNvGrpSpPr/>
          <p:nvPr/>
        </p:nvGrpSpPr>
        <p:grpSpPr>
          <a:xfrm>
            <a:off x="8641625" y="4227184"/>
            <a:ext cx="2084388" cy="1121655"/>
            <a:chOff x="6291438" y="1967781"/>
            <a:chExt cx="2084388" cy="1121655"/>
          </a:xfrm>
        </p:grpSpPr>
        <p:sp>
          <p:nvSpPr>
            <p:cNvPr id="32" name="矩形 31"/>
            <p:cNvSpPr/>
            <p:nvPr/>
          </p:nvSpPr>
          <p:spPr>
            <a:xfrm>
              <a:off x="6291438" y="2332306"/>
              <a:ext cx="2084388" cy="75713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200" dirty="0">
                  <a:solidFill>
                    <a:schemeClr val="tx1">
                      <a:lumMod val="75000"/>
                      <a:lumOff val="25000"/>
                    </a:schemeClr>
                  </a:solidFill>
                </a:rPr>
                <a:t>用户可以在投影仪或者计算机上可打印出来制作成胶片以便应用到更广泛的领域中</a:t>
              </a:r>
            </a:p>
          </p:txBody>
        </p:sp>
        <p:sp>
          <p:nvSpPr>
            <p:cNvPr id="33" name="矩形 32"/>
            <p:cNvSpPr/>
            <p:nvPr/>
          </p:nvSpPr>
          <p:spPr>
            <a:xfrm>
              <a:off x="6291439" y="1967781"/>
              <a:ext cx="2084387" cy="39613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lumMod val="75000"/>
                      <a:lumOff val="25000"/>
                    </a:schemeClr>
                  </a:solidFill>
                </a:rPr>
                <a:t>标题文字添加</a:t>
              </a:r>
            </a:p>
          </p:txBody>
        </p:sp>
      </p:grpSp>
      <p:pic>
        <p:nvPicPr>
          <p:cNvPr id="38" name="图片占位符 37"/>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6617" r="16617"/>
          <a:stretch>
            <a:fillRect/>
          </a:stretch>
        </p:blipFill>
        <p:spPr/>
      </p:pic>
      <p:pic>
        <p:nvPicPr>
          <p:cNvPr id="39" name="图片占位符 38"/>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l="16650" r="16650"/>
          <a:stretch>
            <a:fillRect/>
          </a:stretch>
        </p:blipFill>
        <p:spPr/>
      </p:pic>
      <p:pic>
        <p:nvPicPr>
          <p:cNvPr id="40" name="图片占位符 39"/>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l="16650" r="16650"/>
          <a:stretch>
            <a:fillRect/>
          </a:stretch>
        </p:blipFill>
        <p:spPr/>
      </p:pic>
      <p:pic>
        <p:nvPicPr>
          <p:cNvPr id="41" name="图片占位符 40"/>
          <p:cNvPicPr>
            <a:picLocks noGrp="1" noChangeAspect="1"/>
          </p:cNvPicPr>
          <p:nvPr>
            <p:ph type="pic" sz="quarter" idx="13"/>
          </p:nvPr>
        </p:nvPicPr>
        <p:blipFill>
          <a:blip r:embed="rId6" cstate="print">
            <a:extLst>
              <a:ext uri="{28A0092B-C50C-407E-A947-70E740481C1C}">
                <a14:useLocalDpi xmlns:a14="http://schemas.microsoft.com/office/drawing/2010/main" val="0"/>
              </a:ext>
            </a:extLst>
          </a:blip>
          <a:srcRect l="16650" r="16650"/>
          <a:stretch>
            <a:fillRect/>
          </a:stretch>
        </p:blipFill>
        <p:spPr/>
      </p:pic>
    </p:spTree>
    <p:extLst>
      <p:ext uri="{BB962C8B-B14F-4D97-AF65-F5344CB8AC3E}">
        <p14:creationId xmlns:p14="http://schemas.microsoft.com/office/powerpoint/2010/main" val="145649457"/>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1+#ppt_w/2"/>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1+#ppt_w/2"/>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additive="base">
                                        <p:cTn id="15" dur="500" fill="hold"/>
                                        <p:tgtEl>
                                          <p:spTgt spid="40"/>
                                        </p:tgtEl>
                                        <p:attrNameLst>
                                          <p:attrName>ppt_x</p:attrName>
                                        </p:attrNameLst>
                                      </p:cBhvr>
                                      <p:tavLst>
                                        <p:tav tm="0">
                                          <p:val>
                                            <p:strVal val="1+#ppt_w/2"/>
                                          </p:val>
                                        </p:tav>
                                        <p:tav tm="100000">
                                          <p:val>
                                            <p:strVal val="#ppt_x"/>
                                          </p:val>
                                        </p:tav>
                                      </p:tavLst>
                                    </p:anim>
                                    <p:anim calcmode="lin" valueType="num">
                                      <p:cBhvr additive="base">
                                        <p:cTn id="16" dur="500" fill="hold"/>
                                        <p:tgtEl>
                                          <p:spTgt spid="40"/>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fill="hold"/>
                                        <p:tgtEl>
                                          <p:spTgt spid="41"/>
                                        </p:tgtEl>
                                        <p:attrNameLst>
                                          <p:attrName>ppt_x</p:attrName>
                                        </p:attrNameLst>
                                      </p:cBhvr>
                                      <p:tavLst>
                                        <p:tav tm="0">
                                          <p:val>
                                            <p:strVal val="1+#ppt_w/2"/>
                                          </p:val>
                                        </p:tav>
                                        <p:tav tm="100000">
                                          <p:val>
                                            <p:strVal val="#ppt_x"/>
                                          </p:val>
                                        </p:tav>
                                      </p:tavLst>
                                    </p:anim>
                                    <p:anim calcmode="lin" valueType="num">
                                      <p:cBhvr additive="base">
                                        <p:cTn id="20" dur="500" fill="hold"/>
                                        <p:tgtEl>
                                          <p:spTgt spid="41"/>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par>
                          <p:cTn id="34" fill="hold">
                            <p:stCondLst>
                              <p:cond delay="1000"/>
                            </p:stCondLst>
                            <p:childTnLst>
                              <p:par>
                                <p:cTn id="35" presetID="2" presetClass="entr" presetSubtype="8"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0-#ppt_w/2"/>
                                          </p:val>
                                        </p:tav>
                                        <p:tav tm="100000">
                                          <p:val>
                                            <p:strVal val="#ppt_x"/>
                                          </p:val>
                                        </p:tav>
                                      </p:tavLst>
                                    </p:anim>
                                    <p:anim calcmode="lin" valueType="num">
                                      <p:cBhvr additive="base">
                                        <p:cTn id="38" dur="500" fill="hold"/>
                                        <p:tgtEl>
                                          <p:spTgt spid="22"/>
                                        </p:tgtEl>
                                        <p:attrNameLst>
                                          <p:attrName>ppt_y</p:attrName>
                                        </p:attrNameLst>
                                      </p:cBhvr>
                                      <p:tavLst>
                                        <p:tav tm="0">
                                          <p:val>
                                            <p:strVal val="#ppt_y"/>
                                          </p:val>
                                        </p:tav>
                                        <p:tav tm="100000">
                                          <p:val>
                                            <p:strVal val="#ppt_y"/>
                                          </p:val>
                                        </p:tav>
                                      </p:tavLst>
                                    </p:anim>
                                  </p:childTnLst>
                                </p:cTn>
                              </p:par>
                            </p:childTnLst>
                          </p:cTn>
                        </p:par>
                        <p:par>
                          <p:cTn id="39" fill="hold">
                            <p:stCondLst>
                              <p:cond delay="1500"/>
                            </p:stCondLst>
                            <p:childTnLst>
                              <p:par>
                                <p:cTn id="40" presetID="2" presetClass="entr" presetSubtype="8"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500" fill="hold"/>
                                        <p:tgtEl>
                                          <p:spTgt spid="25"/>
                                        </p:tgtEl>
                                        <p:attrNameLst>
                                          <p:attrName>ppt_x</p:attrName>
                                        </p:attrNameLst>
                                      </p:cBhvr>
                                      <p:tavLst>
                                        <p:tav tm="0">
                                          <p:val>
                                            <p:strVal val="0-#ppt_w/2"/>
                                          </p:val>
                                        </p:tav>
                                        <p:tav tm="100000">
                                          <p:val>
                                            <p:strVal val="#ppt_x"/>
                                          </p:val>
                                        </p:tav>
                                      </p:tavLst>
                                    </p:anim>
                                    <p:anim calcmode="lin" valueType="num">
                                      <p:cBhvr additive="base">
                                        <p:cTn id="43" dur="500" fill="hold"/>
                                        <p:tgtEl>
                                          <p:spTgt spid="25"/>
                                        </p:tgtEl>
                                        <p:attrNameLst>
                                          <p:attrName>ppt_y</p:attrName>
                                        </p:attrNameLst>
                                      </p:cBhvr>
                                      <p:tavLst>
                                        <p:tav tm="0">
                                          <p:val>
                                            <p:strVal val="#ppt_y"/>
                                          </p:val>
                                        </p:tav>
                                        <p:tav tm="100000">
                                          <p:val>
                                            <p:strVal val="#ppt_y"/>
                                          </p:val>
                                        </p:tav>
                                      </p:tavLst>
                                    </p:anim>
                                  </p:childTnLst>
                                </p:cTn>
                              </p:par>
                            </p:childTnLst>
                          </p:cTn>
                        </p:par>
                        <p:par>
                          <p:cTn id="44" fill="hold">
                            <p:stCondLst>
                              <p:cond delay="2000"/>
                            </p:stCondLst>
                            <p:childTnLst>
                              <p:par>
                                <p:cTn id="45" presetID="2" presetClass="entr" presetSubtype="8" fill="hold" nodeType="after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0-#ppt_w/2"/>
                                          </p:val>
                                        </p:tav>
                                        <p:tav tm="100000">
                                          <p:val>
                                            <p:strVal val="#ppt_x"/>
                                          </p:val>
                                        </p:tav>
                                      </p:tavLst>
                                    </p:anim>
                                    <p:anim calcmode="lin" valueType="num">
                                      <p:cBhvr additive="base">
                                        <p:cTn id="48" dur="500" fill="hold"/>
                                        <p:tgtEl>
                                          <p:spTgt spid="28"/>
                                        </p:tgtEl>
                                        <p:attrNameLst>
                                          <p:attrName>ppt_y</p:attrName>
                                        </p:attrNameLst>
                                      </p:cBhvr>
                                      <p:tavLst>
                                        <p:tav tm="0">
                                          <p:val>
                                            <p:strVal val="#ppt_y"/>
                                          </p:val>
                                        </p:tav>
                                        <p:tav tm="100000">
                                          <p:val>
                                            <p:strVal val="#ppt_y"/>
                                          </p:val>
                                        </p:tav>
                                      </p:tavLst>
                                    </p:anim>
                                  </p:childTnLst>
                                </p:cTn>
                              </p:par>
                            </p:childTnLst>
                          </p:cTn>
                        </p:par>
                        <p:par>
                          <p:cTn id="49" fill="hold">
                            <p:stCondLst>
                              <p:cond delay="2500"/>
                            </p:stCondLst>
                            <p:childTnLst>
                              <p:par>
                                <p:cTn id="50" presetID="2" presetClass="entr" presetSubtype="8" fill="hold" nodeType="after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additive="base">
                                        <p:cTn id="52" dur="500" fill="hold"/>
                                        <p:tgtEl>
                                          <p:spTgt spid="31"/>
                                        </p:tgtEl>
                                        <p:attrNameLst>
                                          <p:attrName>ppt_x</p:attrName>
                                        </p:attrNameLst>
                                      </p:cBhvr>
                                      <p:tavLst>
                                        <p:tav tm="0">
                                          <p:val>
                                            <p:strVal val="0-#ppt_w/2"/>
                                          </p:val>
                                        </p:tav>
                                        <p:tav tm="100000">
                                          <p:val>
                                            <p:strVal val="#ppt_x"/>
                                          </p:val>
                                        </p:tav>
                                      </p:tavLst>
                                    </p:anim>
                                    <p:anim calcmode="lin" valueType="num">
                                      <p:cBhvr additive="base">
                                        <p:cTn id="53"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6"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rot="1800000">
            <a:off x="3066620" y="2892750"/>
            <a:ext cx="3363208" cy="2246399"/>
          </a:xfrm>
          <a:prstGeom prst="rect">
            <a:avLst/>
          </a:pr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6274388" y="2086315"/>
            <a:ext cx="1597666" cy="1159330"/>
            <a:chOff x="1702388" y="2120900"/>
            <a:chExt cx="2975305" cy="2159000"/>
          </a:xfrm>
        </p:grpSpPr>
        <p:sp>
          <p:nvSpPr>
            <p:cNvPr id="6" name="矩形 5"/>
            <p:cNvSpPr/>
            <p:nvPr/>
          </p:nvSpPr>
          <p:spPr>
            <a:xfrm rot="1800000">
              <a:off x="2306154" y="2695870"/>
              <a:ext cx="2371539" cy="1584030"/>
            </a:xfrm>
            <a:prstGeom prst="rect">
              <a:avLst/>
            </a:pr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1702388" y="2120900"/>
              <a:ext cx="1587954" cy="158795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6274388" y="3382709"/>
            <a:ext cx="1597666" cy="1159330"/>
            <a:chOff x="1702388" y="2120900"/>
            <a:chExt cx="2975305" cy="2159000"/>
          </a:xfrm>
        </p:grpSpPr>
        <p:sp>
          <p:nvSpPr>
            <p:cNvPr id="9" name="矩形 8"/>
            <p:cNvSpPr/>
            <p:nvPr/>
          </p:nvSpPr>
          <p:spPr>
            <a:xfrm rot="1800000">
              <a:off x="2306154" y="2695870"/>
              <a:ext cx="2371539" cy="1584030"/>
            </a:xfrm>
            <a:prstGeom prst="rect">
              <a:avLst/>
            </a:pr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702388" y="2120900"/>
              <a:ext cx="1587954" cy="158795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a:off x="6274388" y="4679102"/>
            <a:ext cx="1597666" cy="1159330"/>
            <a:chOff x="1702388" y="2120900"/>
            <a:chExt cx="2975305" cy="2159000"/>
          </a:xfrm>
        </p:grpSpPr>
        <p:sp>
          <p:nvSpPr>
            <p:cNvPr id="12" name="矩形 11"/>
            <p:cNvSpPr/>
            <p:nvPr/>
          </p:nvSpPr>
          <p:spPr>
            <a:xfrm rot="1800000">
              <a:off x="2306154" y="2695870"/>
              <a:ext cx="2371539" cy="1584030"/>
            </a:xfrm>
            <a:prstGeom prst="rect">
              <a:avLst/>
            </a:pr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1702388" y="2120900"/>
              <a:ext cx="1587954" cy="158795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0" y="342834"/>
            <a:ext cx="12192000" cy="783799"/>
            <a:chOff x="0" y="342834"/>
            <a:chExt cx="12192000" cy="783799"/>
          </a:xfrm>
        </p:grpSpPr>
        <p:grpSp>
          <p:nvGrpSpPr>
            <p:cNvPr id="15" name="组合 14"/>
            <p:cNvGrpSpPr/>
            <p:nvPr/>
          </p:nvGrpSpPr>
          <p:grpSpPr>
            <a:xfrm>
              <a:off x="3948021" y="342834"/>
              <a:ext cx="4324984" cy="783799"/>
              <a:chOff x="3948021" y="342834"/>
              <a:chExt cx="4324984" cy="783799"/>
            </a:xfrm>
          </p:grpSpPr>
          <p:sp>
            <p:nvSpPr>
              <p:cNvPr id="18" name="文本框 17"/>
              <p:cNvSpPr txBox="1"/>
              <p:nvPr/>
            </p:nvSpPr>
            <p:spPr>
              <a:xfrm>
                <a:off x="4376705" y="342834"/>
                <a:ext cx="3467617" cy="584775"/>
              </a:xfrm>
              <a:prstGeom prst="rect">
                <a:avLst/>
              </a:prstGeom>
              <a:noFill/>
            </p:spPr>
            <p:txBody>
              <a:bodyPr wrap="none" rtlCol="0">
                <a:spAutoFit/>
                <a:scene3d>
                  <a:camera prst="orthographicFront"/>
                  <a:lightRig rig="threePt" dir="t"/>
                </a:scene3d>
                <a:sp3d contourW="12700"/>
              </a:bodyPr>
              <a:lstStyle/>
              <a:p>
                <a:pPr algn="ctr"/>
                <a:r>
                  <a:rPr lang="zh-CN" altLang="en-US" sz="3200" b="1" dirty="0">
                    <a:solidFill>
                      <a:schemeClr val="tx1">
                        <a:lumMod val="75000"/>
                        <a:lumOff val="25000"/>
                      </a:schemeClr>
                    </a:solidFill>
                    <a:latin typeface="+mn-ea"/>
                    <a:cs typeface="经典综艺体简" panose="02010609000101010101" pitchFamily="49" charset="-122"/>
                  </a:rPr>
                  <a:t>标题文字添加此处</a:t>
                </a:r>
              </a:p>
            </p:txBody>
          </p:sp>
          <p:sp>
            <p:nvSpPr>
              <p:cNvPr id="19" name="文本框 18"/>
              <p:cNvSpPr txBox="1"/>
              <p:nvPr/>
            </p:nvSpPr>
            <p:spPr>
              <a:xfrm>
                <a:off x="3948021" y="842196"/>
                <a:ext cx="4324984" cy="284437"/>
              </a:xfrm>
              <a:prstGeom prst="rect">
                <a:avLst/>
              </a:prstGeom>
              <a:noFill/>
            </p:spPr>
            <p:txBody>
              <a:bodyPr wrap="square" rtlCol="0">
                <a:spAutoFit/>
                <a:scene3d>
                  <a:camera prst="orthographicFront"/>
                  <a:lightRig rig="threePt" dir="t"/>
                </a:scene3d>
                <a:sp3d contourW="12700"/>
              </a:bodyPr>
              <a:lstStyle/>
              <a:p>
                <a:pPr algn="ctr">
                  <a:lnSpc>
                    <a:spcPct val="114000"/>
                  </a:lnSpc>
                </a:pPr>
                <a:r>
                  <a:rPr lang="en-US" altLang="zh-CN" sz="1200" dirty="0">
                    <a:solidFill>
                      <a:schemeClr val="tx1">
                        <a:lumMod val="75000"/>
                        <a:lumOff val="25000"/>
                      </a:schemeClr>
                    </a:solidFill>
                    <a:latin typeface="Century Gothic" panose="020B0502020202020204" pitchFamily="34" charset="0"/>
                    <a:ea typeface="+mj-ea"/>
                  </a:rPr>
                  <a:t>The user can demonstrate on a projector or computer</a:t>
                </a:r>
              </a:p>
            </p:txBody>
          </p:sp>
        </p:grpSp>
        <p:cxnSp>
          <p:nvCxnSpPr>
            <p:cNvPr id="16" name="直接连接符 15"/>
            <p:cNvCxnSpPr/>
            <p:nvPr/>
          </p:nvCxnSpPr>
          <p:spPr>
            <a:xfrm>
              <a:off x="0" y="624114"/>
              <a:ext cx="403043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8161565" y="624114"/>
              <a:ext cx="403043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5" name="椭圆 19"/>
          <p:cNvSpPr/>
          <p:nvPr/>
        </p:nvSpPr>
        <p:spPr>
          <a:xfrm>
            <a:off x="6522772" y="2313626"/>
            <a:ext cx="355926" cy="409790"/>
          </a:xfrm>
          <a:custGeom>
            <a:avLst/>
            <a:gdLst>
              <a:gd name="T0" fmla="*/ 5699 w 5931"/>
              <a:gd name="T1" fmla="*/ 3199 h 6838"/>
              <a:gd name="T2" fmla="*/ 5298 w 5931"/>
              <a:gd name="T3" fmla="*/ 3024 h 6838"/>
              <a:gd name="T4" fmla="*/ 5130 w 5931"/>
              <a:gd name="T5" fmla="*/ 2630 h 6838"/>
              <a:gd name="T6" fmla="*/ 4787 w 5931"/>
              <a:gd name="T7" fmla="*/ 2457 h 6838"/>
              <a:gd name="T8" fmla="*/ 4727 w 5931"/>
              <a:gd name="T9" fmla="*/ 2453 h 6838"/>
              <a:gd name="T10" fmla="*/ 4726 w 5931"/>
              <a:gd name="T11" fmla="*/ 2400 h 6838"/>
              <a:gd name="T12" fmla="*/ 4561 w 5931"/>
              <a:gd name="T13" fmla="*/ 2061 h 6838"/>
              <a:gd name="T14" fmla="*/ 4311 w 5931"/>
              <a:gd name="T15" fmla="*/ 1910 h 6838"/>
              <a:gd name="T16" fmla="*/ 5358 w 5931"/>
              <a:gd name="T17" fmla="*/ 866 h 6838"/>
              <a:gd name="T18" fmla="*/ 5301 w 5931"/>
              <a:gd name="T19" fmla="*/ 182 h 6838"/>
              <a:gd name="T20" fmla="*/ 4960 w 5931"/>
              <a:gd name="T21" fmla="*/ 14 h 6838"/>
              <a:gd name="T22" fmla="*/ 4617 w 5931"/>
              <a:gd name="T23" fmla="*/ 125 h 6838"/>
              <a:gd name="T24" fmla="*/ 3098 w 5931"/>
              <a:gd name="T25" fmla="*/ 1641 h 6838"/>
              <a:gd name="T26" fmla="*/ 2601 w 5931"/>
              <a:gd name="T27" fmla="*/ 1014 h 6838"/>
              <a:gd name="T28" fmla="*/ 2518 w 5931"/>
              <a:gd name="T29" fmla="*/ 956 h 6838"/>
              <a:gd name="T30" fmla="*/ 835 w 5931"/>
              <a:gd name="T31" fmla="*/ 2640 h 6838"/>
              <a:gd name="T32" fmla="*/ 0 w 5931"/>
              <a:gd name="T33" fmla="*/ 4786 h 6838"/>
              <a:gd name="T34" fmla="*/ 2052 w 5931"/>
              <a:gd name="T35" fmla="*/ 6838 h 6838"/>
              <a:gd name="T36" fmla="*/ 3175 w 5931"/>
              <a:gd name="T37" fmla="*/ 6463 h 6838"/>
              <a:gd name="T38" fmla="*/ 5760 w 5931"/>
              <a:gd name="T39" fmla="*/ 3878 h 6838"/>
              <a:gd name="T40" fmla="*/ 5699 w 5931"/>
              <a:gd name="T41" fmla="*/ 3199 h 6838"/>
              <a:gd name="T42" fmla="*/ 5589 w 5931"/>
              <a:gd name="T43" fmla="*/ 3707 h 6838"/>
              <a:gd name="T44" fmla="*/ 3044 w 5931"/>
              <a:gd name="T45" fmla="*/ 6252 h 6838"/>
              <a:gd name="T46" fmla="*/ 2118 w 5931"/>
              <a:gd name="T47" fmla="*/ 6561 h 6838"/>
              <a:gd name="T48" fmla="*/ 283 w 5931"/>
              <a:gd name="T49" fmla="*/ 4726 h 6838"/>
              <a:gd name="T50" fmla="*/ 1042 w 5931"/>
              <a:gd name="T51" fmla="*/ 2775 h 6838"/>
              <a:gd name="T52" fmla="*/ 2543 w 5931"/>
              <a:gd name="T53" fmla="*/ 1274 h 6838"/>
              <a:gd name="T54" fmla="*/ 2869 w 5931"/>
              <a:gd name="T55" fmla="*/ 1739 h 6838"/>
              <a:gd name="T56" fmla="*/ 2788 w 5931"/>
              <a:gd name="T57" fmla="*/ 1939 h 6838"/>
              <a:gd name="T58" fmla="*/ 2110 w 5931"/>
              <a:gd name="T59" fmla="*/ 2627 h 6838"/>
              <a:gd name="T60" fmla="*/ 2281 w 5931"/>
              <a:gd name="T61" fmla="*/ 2798 h 6838"/>
              <a:gd name="T62" fmla="*/ 4789 w 5931"/>
              <a:gd name="T63" fmla="*/ 297 h 6838"/>
              <a:gd name="T64" fmla="*/ 4934 w 5931"/>
              <a:gd name="T65" fmla="*/ 255 h 6838"/>
              <a:gd name="T66" fmla="*/ 5130 w 5931"/>
              <a:gd name="T67" fmla="*/ 354 h 6838"/>
              <a:gd name="T68" fmla="*/ 5187 w 5931"/>
              <a:gd name="T69" fmla="*/ 694 h 6838"/>
              <a:gd name="T70" fmla="*/ 3477 w 5931"/>
              <a:gd name="T71" fmla="*/ 2400 h 6838"/>
              <a:gd name="T72" fmla="*/ 3648 w 5931"/>
              <a:gd name="T73" fmla="*/ 2571 h 6838"/>
              <a:gd name="T74" fmla="*/ 4049 w 5931"/>
              <a:gd name="T75" fmla="*/ 2175 h 6838"/>
              <a:gd name="T76" fmla="*/ 4194 w 5931"/>
              <a:gd name="T77" fmla="*/ 2133 h 6838"/>
              <a:gd name="T78" fmla="*/ 4390 w 5931"/>
              <a:gd name="T79" fmla="*/ 2232 h 6838"/>
              <a:gd name="T80" fmla="*/ 4484 w 5931"/>
              <a:gd name="T81" fmla="*/ 2421 h 6838"/>
              <a:gd name="T82" fmla="*/ 4439 w 5931"/>
              <a:gd name="T83" fmla="*/ 2565 h 6838"/>
              <a:gd name="T84" fmla="*/ 3983 w 5931"/>
              <a:gd name="T85" fmla="*/ 3020 h 6838"/>
              <a:gd name="T86" fmla="*/ 4155 w 5931"/>
              <a:gd name="T87" fmla="*/ 3191 h 6838"/>
              <a:gd name="T88" fmla="*/ 4610 w 5931"/>
              <a:gd name="T89" fmla="*/ 2736 h 6838"/>
              <a:gd name="T90" fmla="*/ 4757 w 5931"/>
              <a:gd name="T91" fmla="*/ 2697 h 6838"/>
              <a:gd name="T92" fmla="*/ 4959 w 5931"/>
              <a:gd name="T93" fmla="*/ 2801 h 6838"/>
              <a:gd name="T94" fmla="*/ 5008 w 5931"/>
              <a:gd name="T95" fmla="*/ 3133 h 6838"/>
              <a:gd name="T96" fmla="*/ 5008 w 5931"/>
              <a:gd name="T97" fmla="*/ 3133 h 6838"/>
              <a:gd name="T98" fmla="*/ 4552 w 5931"/>
              <a:gd name="T99" fmla="*/ 3589 h 6838"/>
              <a:gd name="T100" fmla="*/ 4724 w 5931"/>
              <a:gd name="T101" fmla="*/ 3760 h 6838"/>
              <a:gd name="T102" fmla="*/ 5179 w 5931"/>
              <a:gd name="T103" fmla="*/ 3305 h 6838"/>
              <a:gd name="T104" fmla="*/ 5528 w 5931"/>
              <a:gd name="T105" fmla="*/ 3370 h 6838"/>
              <a:gd name="T106" fmla="*/ 5589 w 5931"/>
              <a:gd name="T107" fmla="*/ 3707 h 6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31" h="6838">
                <a:moveTo>
                  <a:pt x="5699" y="3199"/>
                </a:moveTo>
                <a:cubicBezTo>
                  <a:pt x="5585" y="3085"/>
                  <a:pt x="5436" y="3025"/>
                  <a:pt x="5298" y="3024"/>
                </a:cubicBezTo>
                <a:cubicBezTo>
                  <a:pt x="5301" y="2888"/>
                  <a:pt x="5245" y="2744"/>
                  <a:pt x="5130" y="2630"/>
                </a:cubicBezTo>
                <a:cubicBezTo>
                  <a:pt x="5035" y="2534"/>
                  <a:pt x="4913" y="2473"/>
                  <a:pt x="4787" y="2457"/>
                </a:cubicBezTo>
                <a:cubicBezTo>
                  <a:pt x="4767" y="2455"/>
                  <a:pt x="4747" y="2453"/>
                  <a:pt x="4727" y="2453"/>
                </a:cubicBezTo>
                <a:cubicBezTo>
                  <a:pt x="4728" y="2436"/>
                  <a:pt x="4727" y="2418"/>
                  <a:pt x="4726" y="2400"/>
                </a:cubicBezTo>
                <a:cubicBezTo>
                  <a:pt x="4715" y="2276"/>
                  <a:pt x="4656" y="2156"/>
                  <a:pt x="4561" y="2061"/>
                </a:cubicBezTo>
                <a:cubicBezTo>
                  <a:pt x="4489" y="1989"/>
                  <a:pt x="4403" y="1937"/>
                  <a:pt x="4311" y="1910"/>
                </a:cubicBezTo>
                <a:lnTo>
                  <a:pt x="5358" y="866"/>
                </a:lnTo>
                <a:cubicBezTo>
                  <a:pt x="5530" y="693"/>
                  <a:pt x="5505" y="386"/>
                  <a:pt x="5301" y="182"/>
                </a:cubicBezTo>
                <a:cubicBezTo>
                  <a:pt x="5206" y="87"/>
                  <a:pt x="5085" y="27"/>
                  <a:pt x="4960" y="14"/>
                </a:cubicBezTo>
                <a:cubicBezTo>
                  <a:pt x="4827" y="0"/>
                  <a:pt x="4703" y="40"/>
                  <a:pt x="4617" y="125"/>
                </a:cubicBezTo>
                <a:lnTo>
                  <a:pt x="3098" y="1641"/>
                </a:lnTo>
                <a:cubicBezTo>
                  <a:pt x="3019" y="1312"/>
                  <a:pt x="2647" y="1045"/>
                  <a:pt x="2601" y="1014"/>
                </a:cubicBezTo>
                <a:lnTo>
                  <a:pt x="2518" y="956"/>
                </a:lnTo>
                <a:lnTo>
                  <a:pt x="835" y="2640"/>
                </a:lnTo>
                <a:lnTo>
                  <a:pt x="0" y="4786"/>
                </a:lnTo>
                <a:lnTo>
                  <a:pt x="2052" y="6838"/>
                </a:lnTo>
                <a:lnTo>
                  <a:pt x="3175" y="6463"/>
                </a:lnTo>
                <a:lnTo>
                  <a:pt x="5760" y="3878"/>
                </a:lnTo>
                <a:cubicBezTo>
                  <a:pt x="5931" y="3708"/>
                  <a:pt x="5903" y="3403"/>
                  <a:pt x="5699" y="3199"/>
                </a:cubicBezTo>
                <a:close/>
                <a:moveTo>
                  <a:pt x="5589" y="3707"/>
                </a:moveTo>
                <a:lnTo>
                  <a:pt x="3044" y="6252"/>
                </a:lnTo>
                <a:lnTo>
                  <a:pt x="2118" y="6561"/>
                </a:lnTo>
                <a:lnTo>
                  <a:pt x="283" y="4726"/>
                </a:lnTo>
                <a:lnTo>
                  <a:pt x="1042" y="2775"/>
                </a:lnTo>
                <a:lnTo>
                  <a:pt x="2543" y="1274"/>
                </a:lnTo>
                <a:cubicBezTo>
                  <a:pt x="2670" y="1380"/>
                  <a:pt x="2854" y="1568"/>
                  <a:pt x="2869" y="1739"/>
                </a:cubicBezTo>
                <a:cubicBezTo>
                  <a:pt x="2876" y="1813"/>
                  <a:pt x="2850" y="1876"/>
                  <a:pt x="2788" y="1939"/>
                </a:cubicBezTo>
                <a:lnTo>
                  <a:pt x="2110" y="2627"/>
                </a:lnTo>
                <a:lnTo>
                  <a:pt x="2281" y="2798"/>
                </a:lnTo>
                <a:lnTo>
                  <a:pt x="4789" y="297"/>
                </a:lnTo>
                <a:cubicBezTo>
                  <a:pt x="4822" y="263"/>
                  <a:pt x="4874" y="248"/>
                  <a:pt x="4934" y="255"/>
                </a:cubicBezTo>
                <a:cubicBezTo>
                  <a:pt x="5003" y="262"/>
                  <a:pt x="5074" y="298"/>
                  <a:pt x="5130" y="354"/>
                </a:cubicBezTo>
                <a:cubicBezTo>
                  <a:pt x="5236" y="459"/>
                  <a:pt x="5262" y="619"/>
                  <a:pt x="5187" y="694"/>
                </a:cubicBezTo>
                <a:lnTo>
                  <a:pt x="3477" y="2400"/>
                </a:lnTo>
                <a:lnTo>
                  <a:pt x="3648" y="2571"/>
                </a:lnTo>
                <a:lnTo>
                  <a:pt x="4049" y="2175"/>
                </a:lnTo>
                <a:cubicBezTo>
                  <a:pt x="4082" y="2141"/>
                  <a:pt x="4134" y="2126"/>
                  <a:pt x="4194" y="2133"/>
                </a:cubicBezTo>
                <a:cubicBezTo>
                  <a:pt x="4263" y="2140"/>
                  <a:pt x="4334" y="2176"/>
                  <a:pt x="4390" y="2232"/>
                </a:cubicBezTo>
                <a:cubicBezTo>
                  <a:pt x="4445" y="2287"/>
                  <a:pt x="4479" y="2354"/>
                  <a:pt x="4484" y="2421"/>
                </a:cubicBezTo>
                <a:cubicBezTo>
                  <a:pt x="4490" y="2479"/>
                  <a:pt x="4473" y="2530"/>
                  <a:pt x="4439" y="2565"/>
                </a:cubicBezTo>
                <a:lnTo>
                  <a:pt x="3983" y="3020"/>
                </a:lnTo>
                <a:lnTo>
                  <a:pt x="4155" y="3191"/>
                </a:lnTo>
                <a:lnTo>
                  <a:pt x="4610" y="2736"/>
                </a:lnTo>
                <a:cubicBezTo>
                  <a:pt x="4642" y="2704"/>
                  <a:pt x="4695" y="2690"/>
                  <a:pt x="4757" y="2697"/>
                </a:cubicBezTo>
                <a:cubicBezTo>
                  <a:pt x="4829" y="2707"/>
                  <a:pt x="4902" y="2744"/>
                  <a:pt x="4959" y="2801"/>
                </a:cubicBezTo>
                <a:cubicBezTo>
                  <a:pt x="5064" y="2906"/>
                  <a:pt x="5086" y="3055"/>
                  <a:pt x="5008" y="3133"/>
                </a:cubicBezTo>
                <a:lnTo>
                  <a:pt x="5008" y="3133"/>
                </a:lnTo>
                <a:lnTo>
                  <a:pt x="4552" y="3589"/>
                </a:lnTo>
                <a:lnTo>
                  <a:pt x="4724" y="3760"/>
                </a:lnTo>
                <a:lnTo>
                  <a:pt x="5179" y="3305"/>
                </a:lnTo>
                <a:cubicBezTo>
                  <a:pt x="5246" y="3238"/>
                  <a:pt x="5410" y="3252"/>
                  <a:pt x="5528" y="3370"/>
                </a:cubicBezTo>
                <a:cubicBezTo>
                  <a:pt x="5636" y="3478"/>
                  <a:pt x="5664" y="3632"/>
                  <a:pt x="5589" y="370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6" name="椭圆 20"/>
          <p:cNvSpPr/>
          <p:nvPr/>
        </p:nvSpPr>
        <p:spPr>
          <a:xfrm>
            <a:off x="6495839" y="3641307"/>
            <a:ext cx="409790" cy="324730"/>
          </a:xfrm>
          <a:custGeom>
            <a:avLst/>
            <a:gdLst>
              <a:gd name="connsiteX0" fmla="*/ 511657 w 606157"/>
              <a:gd name="connsiteY0" fmla="*/ 343654 h 480339"/>
              <a:gd name="connsiteX1" fmla="*/ 521432 w 606157"/>
              <a:gd name="connsiteY1" fmla="*/ 353421 h 480339"/>
              <a:gd name="connsiteX2" fmla="*/ 521432 w 606157"/>
              <a:gd name="connsiteY2" fmla="*/ 376178 h 480339"/>
              <a:gd name="connsiteX3" fmla="*/ 544305 w 606157"/>
              <a:gd name="connsiteY3" fmla="*/ 376178 h 480339"/>
              <a:gd name="connsiteX4" fmla="*/ 554080 w 606157"/>
              <a:gd name="connsiteY4" fmla="*/ 385945 h 480339"/>
              <a:gd name="connsiteX5" fmla="*/ 544305 w 606157"/>
              <a:gd name="connsiteY5" fmla="*/ 395712 h 480339"/>
              <a:gd name="connsiteX6" fmla="*/ 521432 w 606157"/>
              <a:gd name="connsiteY6" fmla="*/ 395712 h 480339"/>
              <a:gd name="connsiteX7" fmla="*/ 521432 w 606157"/>
              <a:gd name="connsiteY7" fmla="*/ 418566 h 480339"/>
              <a:gd name="connsiteX8" fmla="*/ 511657 w 606157"/>
              <a:gd name="connsiteY8" fmla="*/ 428333 h 480339"/>
              <a:gd name="connsiteX9" fmla="*/ 501882 w 606157"/>
              <a:gd name="connsiteY9" fmla="*/ 418566 h 480339"/>
              <a:gd name="connsiteX10" fmla="*/ 501882 w 606157"/>
              <a:gd name="connsiteY10" fmla="*/ 395712 h 480339"/>
              <a:gd name="connsiteX11" fmla="*/ 479106 w 606157"/>
              <a:gd name="connsiteY11" fmla="*/ 395712 h 480339"/>
              <a:gd name="connsiteX12" fmla="*/ 469331 w 606157"/>
              <a:gd name="connsiteY12" fmla="*/ 385945 h 480339"/>
              <a:gd name="connsiteX13" fmla="*/ 479106 w 606157"/>
              <a:gd name="connsiteY13" fmla="*/ 376178 h 480339"/>
              <a:gd name="connsiteX14" fmla="*/ 501882 w 606157"/>
              <a:gd name="connsiteY14" fmla="*/ 376178 h 480339"/>
              <a:gd name="connsiteX15" fmla="*/ 501882 w 606157"/>
              <a:gd name="connsiteY15" fmla="*/ 353421 h 480339"/>
              <a:gd name="connsiteX16" fmla="*/ 511657 w 606157"/>
              <a:gd name="connsiteY16" fmla="*/ 343654 h 480339"/>
              <a:gd name="connsiteX17" fmla="*/ 511621 w 606157"/>
              <a:gd name="connsiteY17" fmla="*/ 311170 h 480339"/>
              <a:gd name="connsiteX18" fmla="*/ 436735 w 606157"/>
              <a:gd name="connsiteY18" fmla="*/ 385944 h 480339"/>
              <a:gd name="connsiteX19" fmla="*/ 511621 w 606157"/>
              <a:gd name="connsiteY19" fmla="*/ 460816 h 480339"/>
              <a:gd name="connsiteX20" fmla="*/ 586605 w 606157"/>
              <a:gd name="connsiteY20" fmla="*/ 385944 h 480339"/>
              <a:gd name="connsiteX21" fmla="*/ 511621 w 606157"/>
              <a:gd name="connsiteY21" fmla="*/ 311170 h 480339"/>
              <a:gd name="connsiteX22" fmla="*/ 511621 w 606157"/>
              <a:gd name="connsiteY22" fmla="*/ 291647 h 480339"/>
              <a:gd name="connsiteX23" fmla="*/ 606157 w 606157"/>
              <a:gd name="connsiteY23" fmla="*/ 385944 h 480339"/>
              <a:gd name="connsiteX24" fmla="*/ 511621 w 606157"/>
              <a:gd name="connsiteY24" fmla="*/ 480339 h 480339"/>
              <a:gd name="connsiteX25" fmla="*/ 417183 w 606157"/>
              <a:gd name="connsiteY25" fmla="*/ 385944 h 480339"/>
              <a:gd name="connsiteX26" fmla="*/ 511621 w 606157"/>
              <a:gd name="connsiteY26" fmla="*/ 291647 h 480339"/>
              <a:gd name="connsiteX27" fmla="*/ 368279 w 606157"/>
              <a:gd name="connsiteY27" fmla="*/ 200476 h 480339"/>
              <a:gd name="connsiteX28" fmla="*/ 489505 w 606157"/>
              <a:gd name="connsiteY28" fmla="*/ 259991 h 480339"/>
              <a:gd name="connsiteX29" fmla="*/ 487746 w 606157"/>
              <a:gd name="connsiteY29" fmla="*/ 273650 h 480339"/>
              <a:gd name="connsiteX30" fmla="*/ 481782 w 606157"/>
              <a:gd name="connsiteY30" fmla="*/ 275699 h 480339"/>
              <a:gd name="connsiteX31" fmla="*/ 474059 w 606157"/>
              <a:gd name="connsiteY31" fmla="*/ 271894 h 480339"/>
              <a:gd name="connsiteX32" fmla="*/ 368279 w 606157"/>
              <a:gd name="connsiteY32" fmla="*/ 219989 h 480339"/>
              <a:gd name="connsiteX33" fmla="*/ 293588 w 606157"/>
              <a:gd name="connsiteY33" fmla="*/ 242819 h 480339"/>
              <a:gd name="connsiteX34" fmla="*/ 279999 w 606157"/>
              <a:gd name="connsiteY34" fmla="*/ 240185 h 480339"/>
              <a:gd name="connsiteX35" fmla="*/ 282639 w 606157"/>
              <a:gd name="connsiteY35" fmla="*/ 226623 h 480339"/>
              <a:gd name="connsiteX36" fmla="*/ 368279 w 606157"/>
              <a:gd name="connsiteY36" fmla="*/ 200476 h 480339"/>
              <a:gd name="connsiteX37" fmla="*/ 153211 w 606157"/>
              <a:gd name="connsiteY37" fmla="*/ 200476 h 480339"/>
              <a:gd name="connsiteX38" fmla="*/ 306325 w 606157"/>
              <a:gd name="connsiteY38" fmla="*/ 353439 h 480339"/>
              <a:gd name="connsiteX39" fmla="*/ 296547 w 606157"/>
              <a:gd name="connsiteY39" fmla="*/ 363200 h 480339"/>
              <a:gd name="connsiteX40" fmla="*/ 286770 w 606157"/>
              <a:gd name="connsiteY40" fmla="*/ 353439 h 480339"/>
              <a:gd name="connsiteX41" fmla="*/ 153211 w 606157"/>
              <a:gd name="connsiteY41" fmla="*/ 219999 h 480339"/>
              <a:gd name="connsiteX42" fmla="*/ 19554 w 606157"/>
              <a:gd name="connsiteY42" fmla="*/ 353439 h 480339"/>
              <a:gd name="connsiteX43" fmla="*/ 9777 w 606157"/>
              <a:gd name="connsiteY43" fmla="*/ 363200 h 480339"/>
              <a:gd name="connsiteX44" fmla="*/ 0 w 606157"/>
              <a:gd name="connsiteY44" fmla="*/ 353439 h 480339"/>
              <a:gd name="connsiteX45" fmla="*/ 153211 w 606157"/>
              <a:gd name="connsiteY45" fmla="*/ 200476 h 480339"/>
              <a:gd name="connsiteX46" fmla="*/ 368295 w 606157"/>
              <a:gd name="connsiteY46" fmla="*/ 19531 h 480339"/>
              <a:gd name="connsiteX47" fmla="*/ 306326 w 606157"/>
              <a:gd name="connsiteY47" fmla="*/ 81348 h 480339"/>
              <a:gd name="connsiteX48" fmla="*/ 368295 w 606157"/>
              <a:gd name="connsiteY48" fmla="*/ 143262 h 480339"/>
              <a:gd name="connsiteX49" fmla="*/ 430165 w 606157"/>
              <a:gd name="connsiteY49" fmla="*/ 81348 h 480339"/>
              <a:gd name="connsiteX50" fmla="*/ 368295 w 606157"/>
              <a:gd name="connsiteY50" fmla="*/ 19531 h 480339"/>
              <a:gd name="connsiteX51" fmla="*/ 153211 w 606157"/>
              <a:gd name="connsiteY51" fmla="*/ 19531 h 480339"/>
              <a:gd name="connsiteX52" fmla="*/ 91242 w 606157"/>
              <a:gd name="connsiteY52" fmla="*/ 81348 h 480339"/>
              <a:gd name="connsiteX53" fmla="*/ 153211 w 606157"/>
              <a:gd name="connsiteY53" fmla="*/ 143262 h 480339"/>
              <a:gd name="connsiteX54" fmla="*/ 215081 w 606157"/>
              <a:gd name="connsiteY54" fmla="*/ 81348 h 480339"/>
              <a:gd name="connsiteX55" fmla="*/ 153211 w 606157"/>
              <a:gd name="connsiteY55" fmla="*/ 19531 h 480339"/>
              <a:gd name="connsiteX56" fmla="*/ 368295 w 606157"/>
              <a:gd name="connsiteY56" fmla="*/ 0 h 480339"/>
              <a:gd name="connsiteX57" fmla="*/ 449714 w 606157"/>
              <a:gd name="connsiteY57" fmla="*/ 81348 h 480339"/>
              <a:gd name="connsiteX58" fmla="*/ 368295 w 606157"/>
              <a:gd name="connsiteY58" fmla="*/ 162794 h 480339"/>
              <a:gd name="connsiteX59" fmla="*/ 286778 w 606157"/>
              <a:gd name="connsiteY59" fmla="*/ 81348 h 480339"/>
              <a:gd name="connsiteX60" fmla="*/ 368295 w 606157"/>
              <a:gd name="connsiteY60" fmla="*/ 0 h 480339"/>
              <a:gd name="connsiteX61" fmla="*/ 153211 w 606157"/>
              <a:gd name="connsiteY61" fmla="*/ 0 h 480339"/>
              <a:gd name="connsiteX62" fmla="*/ 234630 w 606157"/>
              <a:gd name="connsiteY62" fmla="*/ 81348 h 480339"/>
              <a:gd name="connsiteX63" fmla="*/ 153211 w 606157"/>
              <a:gd name="connsiteY63" fmla="*/ 162794 h 480339"/>
              <a:gd name="connsiteX64" fmla="*/ 71694 w 606157"/>
              <a:gd name="connsiteY64" fmla="*/ 81348 h 480339"/>
              <a:gd name="connsiteX65" fmla="*/ 153211 w 606157"/>
              <a:gd name="connsiteY65" fmla="*/ 0 h 48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06157" h="480339">
                <a:moveTo>
                  <a:pt x="511657" y="343654"/>
                </a:moveTo>
                <a:cubicBezTo>
                  <a:pt x="517131" y="343654"/>
                  <a:pt x="521432" y="348049"/>
                  <a:pt x="521432" y="353421"/>
                </a:cubicBezTo>
                <a:lnTo>
                  <a:pt x="521432" y="376178"/>
                </a:lnTo>
                <a:lnTo>
                  <a:pt x="544305" y="376178"/>
                </a:lnTo>
                <a:cubicBezTo>
                  <a:pt x="549682" y="376178"/>
                  <a:pt x="554080" y="380573"/>
                  <a:pt x="554080" y="385945"/>
                </a:cubicBezTo>
                <a:cubicBezTo>
                  <a:pt x="554080" y="391414"/>
                  <a:pt x="549682" y="395712"/>
                  <a:pt x="544305" y="395712"/>
                </a:cubicBezTo>
                <a:lnTo>
                  <a:pt x="521432" y="395712"/>
                </a:lnTo>
                <a:lnTo>
                  <a:pt x="521432" y="418566"/>
                </a:lnTo>
                <a:cubicBezTo>
                  <a:pt x="521432" y="423938"/>
                  <a:pt x="517131" y="428333"/>
                  <a:pt x="511657" y="428333"/>
                </a:cubicBezTo>
                <a:cubicBezTo>
                  <a:pt x="506281" y="428333"/>
                  <a:pt x="501882" y="423938"/>
                  <a:pt x="501882" y="418566"/>
                </a:cubicBezTo>
                <a:lnTo>
                  <a:pt x="501882" y="395712"/>
                </a:lnTo>
                <a:lnTo>
                  <a:pt x="479106" y="395712"/>
                </a:lnTo>
                <a:cubicBezTo>
                  <a:pt x="473730" y="395712"/>
                  <a:pt x="469331" y="391414"/>
                  <a:pt x="469331" y="385945"/>
                </a:cubicBezTo>
                <a:cubicBezTo>
                  <a:pt x="469331" y="380573"/>
                  <a:pt x="473730" y="376178"/>
                  <a:pt x="479106" y="376178"/>
                </a:cubicBezTo>
                <a:lnTo>
                  <a:pt x="501882" y="376178"/>
                </a:lnTo>
                <a:lnTo>
                  <a:pt x="501882" y="353421"/>
                </a:lnTo>
                <a:cubicBezTo>
                  <a:pt x="501882" y="348049"/>
                  <a:pt x="506281" y="343654"/>
                  <a:pt x="511657" y="343654"/>
                </a:cubicBezTo>
                <a:close/>
                <a:moveTo>
                  <a:pt x="511621" y="311170"/>
                </a:moveTo>
                <a:cubicBezTo>
                  <a:pt x="470366" y="311170"/>
                  <a:pt x="436735" y="344750"/>
                  <a:pt x="436735" y="385944"/>
                </a:cubicBezTo>
                <a:cubicBezTo>
                  <a:pt x="436735" y="427236"/>
                  <a:pt x="470366" y="460816"/>
                  <a:pt x="511621" y="460816"/>
                </a:cubicBezTo>
                <a:cubicBezTo>
                  <a:pt x="552975" y="460816"/>
                  <a:pt x="586605" y="427236"/>
                  <a:pt x="586605" y="385944"/>
                </a:cubicBezTo>
                <a:cubicBezTo>
                  <a:pt x="586605" y="344750"/>
                  <a:pt x="552975" y="311170"/>
                  <a:pt x="511621" y="311170"/>
                </a:cubicBezTo>
                <a:close/>
                <a:moveTo>
                  <a:pt x="511621" y="291647"/>
                </a:moveTo>
                <a:cubicBezTo>
                  <a:pt x="563729" y="291647"/>
                  <a:pt x="606157" y="333915"/>
                  <a:pt x="606157" y="385944"/>
                </a:cubicBezTo>
                <a:cubicBezTo>
                  <a:pt x="606157" y="437974"/>
                  <a:pt x="563729" y="480339"/>
                  <a:pt x="511621" y="480339"/>
                </a:cubicBezTo>
                <a:cubicBezTo>
                  <a:pt x="459514" y="480339"/>
                  <a:pt x="417183" y="437974"/>
                  <a:pt x="417183" y="385944"/>
                </a:cubicBezTo>
                <a:cubicBezTo>
                  <a:pt x="417183" y="333915"/>
                  <a:pt x="459514" y="291647"/>
                  <a:pt x="511621" y="291647"/>
                </a:cubicBezTo>
                <a:close/>
                <a:moveTo>
                  <a:pt x="368279" y="200476"/>
                </a:moveTo>
                <a:cubicBezTo>
                  <a:pt x="416085" y="200476"/>
                  <a:pt x="460274" y="222135"/>
                  <a:pt x="489505" y="259991"/>
                </a:cubicBezTo>
                <a:cubicBezTo>
                  <a:pt x="492829" y="264284"/>
                  <a:pt x="492047" y="270333"/>
                  <a:pt x="487746" y="273650"/>
                </a:cubicBezTo>
                <a:cubicBezTo>
                  <a:pt x="485986" y="275016"/>
                  <a:pt x="483835" y="275699"/>
                  <a:pt x="481782" y="275699"/>
                </a:cubicBezTo>
                <a:cubicBezTo>
                  <a:pt x="478849" y="275699"/>
                  <a:pt x="475916" y="274430"/>
                  <a:pt x="474059" y="271894"/>
                </a:cubicBezTo>
                <a:cubicBezTo>
                  <a:pt x="448542" y="238917"/>
                  <a:pt x="409926" y="219989"/>
                  <a:pt x="368279" y="219989"/>
                </a:cubicBezTo>
                <a:cubicBezTo>
                  <a:pt x="341492" y="219989"/>
                  <a:pt x="315683" y="227892"/>
                  <a:pt x="293588" y="242819"/>
                </a:cubicBezTo>
                <a:cubicBezTo>
                  <a:pt x="289091" y="245844"/>
                  <a:pt x="283030" y="244673"/>
                  <a:pt x="279999" y="240185"/>
                </a:cubicBezTo>
                <a:cubicBezTo>
                  <a:pt x="276969" y="235697"/>
                  <a:pt x="278142" y="229648"/>
                  <a:pt x="282639" y="226623"/>
                </a:cubicBezTo>
                <a:cubicBezTo>
                  <a:pt x="307960" y="209549"/>
                  <a:pt x="337582" y="200476"/>
                  <a:pt x="368279" y="200476"/>
                </a:cubicBezTo>
                <a:close/>
                <a:moveTo>
                  <a:pt x="153211" y="200476"/>
                </a:moveTo>
                <a:cubicBezTo>
                  <a:pt x="237688" y="200476"/>
                  <a:pt x="306325" y="269099"/>
                  <a:pt x="306325" y="353439"/>
                </a:cubicBezTo>
                <a:cubicBezTo>
                  <a:pt x="306325" y="358808"/>
                  <a:pt x="302023" y="363200"/>
                  <a:pt x="296547" y="363200"/>
                </a:cubicBezTo>
                <a:cubicBezTo>
                  <a:pt x="291170" y="363200"/>
                  <a:pt x="286770" y="358808"/>
                  <a:pt x="286770" y="353439"/>
                </a:cubicBezTo>
                <a:cubicBezTo>
                  <a:pt x="286770" y="279837"/>
                  <a:pt x="226835" y="219999"/>
                  <a:pt x="153211" y="219999"/>
                </a:cubicBezTo>
                <a:cubicBezTo>
                  <a:pt x="79490" y="219999"/>
                  <a:pt x="19554" y="279837"/>
                  <a:pt x="19554" y="353439"/>
                </a:cubicBezTo>
                <a:cubicBezTo>
                  <a:pt x="19554" y="358808"/>
                  <a:pt x="15155" y="363200"/>
                  <a:pt x="9777" y="363200"/>
                </a:cubicBezTo>
                <a:cubicBezTo>
                  <a:pt x="4400" y="363200"/>
                  <a:pt x="0" y="358808"/>
                  <a:pt x="0" y="353439"/>
                </a:cubicBezTo>
                <a:cubicBezTo>
                  <a:pt x="0" y="269099"/>
                  <a:pt x="68735" y="200476"/>
                  <a:pt x="153211" y="200476"/>
                </a:cubicBezTo>
                <a:close/>
                <a:moveTo>
                  <a:pt x="368295" y="19531"/>
                </a:moveTo>
                <a:cubicBezTo>
                  <a:pt x="334085" y="19531"/>
                  <a:pt x="306326" y="47266"/>
                  <a:pt x="306326" y="81348"/>
                </a:cubicBezTo>
                <a:cubicBezTo>
                  <a:pt x="306326" y="115528"/>
                  <a:pt x="334085" y="143262"/>
                  <a:pt x="368295" y="143262"/>
                </a:cubicBezTo>
                <a:cubicBezTo>
                  <a:pt x="402407" y="143262"/>
                  <a:pt x="430165" y="115528"/>
                  <a:pt x="430165" y="81348"/>
                </a:cubicBezTo>
                <a:cubicBezTo>
                  <a:pt x="430165" y="47266"/>
                  <a:pt x="402407" y="19531"/>
                  <a:pt x="368295" y="19531"/>
                </a:cubicBezTo>
                <a:close/>
                <a:moveTo>
                  <a:pt x="153211" y="19531"/>
                </a:moveTo>
                <a:cubicBezTo>
                  <a:pt x="119001" y="19531"/>
                  <a:pt x="91242" y="47266"/>
                  <a:pt x="91242" y="81348"/>
                </a:cubicBezTo>
                <a:cubicBezTo>
                  <a:pt x="91242" y="115528"/>
                  <a:pt x="119001" y="143262"/>
                  <a:pt x="153211" y="143262"/>
                </a:cubicBezTo>
                <a:cubicBezTo>
                  <a:pt x="187323" y="143262"/>
                  <a:pt x="215081" y="115528"/>
                  <a:pt x="215081" y="81348"/>
                </a:cubicBezTo>
                <a:cubicBezTo>
                  <a:pt x="215081" y="47266"/>
                  <a:pt x="187323" y="19531"/>
                  <a:pt x="153211" y="19531"/>
                </a:cubicBezTo>
                <a:close/>
                <a:moveTo>
                  <a:pt x="368295" y="0"/>
                </a:moveTo>
                <a:cubicBezTo>
                  <a:pt x="413158" y="0"/>
                  <a:pt x="449714" y="36523"/>
                  <a:pt x="449714" y="81348"/>
                </a:cubicBezTo>
                <a:cubicBezTo>
                  <a:pt x="449714" y="126270"/>
                  <a:pt x="413158" y="162794"/>
                  <a:pt x="368295" y="162794"/>
                </a:cubicBezTo>
                <a:cubicBezTo>
                  <a:pt x="323333" y="162794"/>
                  <a:pt x="286778" y="126270"/>
                  <a:pt x="286778" y="81348"/>
                </a:cubicBezTo>
                <a:cubicBezTo>
                  <a:pt x="286778" y="36523"/>
                  <a:pt x="323333" y="0"/>
                  <a:pt x="368295" y="0"/>
                </a:cubicBezTo>
                <a:close/>
                <a:moveTo>
                  <a:pt x="153211" y="0"/>
                </a:moveTo>
                <a:cubicBezTo>
                  <a:pt x="198074" y="0"/>
                  <a:pt x="234630" y="36523"/>
                  <a:pt x="234630" y="81348"/>
                </a:cubicBezTo>
                <a:cubicBezTo>
                  <a:pt x="234630" y="126270"/>
                  <a:pt x="198074" y="162794"/>
                  <a:pt x="153211" y="162794"/>
                </a:cubicBezTo>
                <a:cubicBezTo>
                  <a:pt x="108249" y="162794"/>
                  <a:pt x="71694" y="126270"/>
                  <a:pt x="71694" y="81348"/>
                </a:cubicBezTo>
                <a:cubicBezTo>
                  <a:pt x="71694" y="36523"/>
                  <a:pt x="108249" y="0"/>
                  <a:pt x="15321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7" name="椭圆 21"/>
          <p:cNvSpPr/>
          <p:nvPr/>
        </p:nvSpPr>
        <p:spPr>
          <a:xfrm>
            <a:off x="6495840" y="4903832"/>
            <a:ext cx="409788" cy="406940"/>
          </a:xfrm>
          <a:custGeom>
            <a:avLst/>
            <a:gdLst>
              <a:gd name="T0" fmla="*/ 4559 w 4624"/>
              <a:gd name="T1" fmla="*/ 1208 h 4600"/>
              <a:gd name="T2" fmla="*/ 3980 w 4624"/>
              <a:gd name="T3" fmla="*/ 629 h 4600"/>
              <a:gd name="T4" fmla="*/ 3980 w 4624"/>
              <a:gd name="T5" fmla="*/ 628 h 4600"/>
              <a:gd name="T6" fmla="*/ 3979 w 4624"/>
              <a:gd name="T7" fmla="*/ 628 h 4600"/>
              <a:gd name="T8" fmla="*/ 3400 w 4624"/>
              <a:gd name="T9" fmla="*/ 49 h 4600"/>
              <a:gd name="T10" fmla="*/ 3282 w 4624"/>
              <a:gd name="T11" fmla="*/ 0 h 4600"/>
              <a:gd name="T12" fmla="*/ 3164 w 4624"/>
              <a:gd name="T13" fmla="*/ 49 h 4600"/>
              <a:gd name="T14" fmla="*/ 358 w 4624"/>
              <a:gd name="T15" fmla="*/ 2855 h 4600"/>
              <a:gd name="T16" fmla="*/ 313 w 4624"/>
              <a:gd name="T17" fmla="*/ 2939 h 4600"/>
              <a:gd name="T18" fmla="*/ 11 w 4624"/>
              <a:gd name="T19" fmla="*/ 4400 h 4600"/>
              <a:gd name="T20" fmla="*/ 57 w 4624"/>
              <a:gd name="T21" fmla="*/ 4551 h 4600"/>
              <a:gd name="T22" fmla="*/ 175 w 4624"/>
              <a:gd name="T23" fmla="*/ 4600 h 4600"/>
              <a:gd name="T24" fmla="*/ 208 w 4624"/>
              <a:gd name="T25" fmla="*/ 4597 h 4600"/>
              <a:gd name="T26" fmla="*/ 1669 w 4624"/>
              <a:gd name="T27" fmla="*/ 4295 h 4600"/>
              <a:gd name="T28" fmla="*/ 1753 w 4624"/>
              <a:gd name="T29" fmla="*/ 4250 h 4600"/>
              <a:gd name="T30" fmla="*/ 4559 w 4624"/>
              <a:gd name="T31" fmla="*/ 1444 h 4600"/>
              <a:gd name="T32" fmla="*/ 4559 w 4624"/>
              <a:gd name="T33" fmla="*/ 1208 h 4600"/>
              <a:gd name="T34" fmla="*/ 577 w 4624"/>
              <a:gd name="T35" fmla="*/ 3309 h 4600"/>
              <a:gd name="T36" fmla="*/ 1299 w 4624"/>
              <a:gd name="T37" fmla="*/ 4031 h 4600"/>
              <a:gd name="T38" fmla="*/ 389 w 4624"/>
              <a:gd name="T39" fmla="*/ 4219 h 4600"/>
              <a:gd name="T40" fmla="*/ 577 w 4624"/>
              <a:gd name="T41" fmla="*/ 3309 h 4600"/>
              <a:gd name="T42" fmla="*/ 1636 w 4624"/>
              <a:gd name="T43" fmla="*/ 3896 h 4600"/>
              <a:gd name="T44" fmla="*/ 712 w 4624"/>
              <a:gd name="T45" fmla="*/ 2972 h 4600"/>
              <a:gd name="T46" fmla="*/ 3282 w 4624"/>
              <a:gd name="T47" fmla="*/ 402 h 4600"/>
              <a:gd name="T48" fmla="*/ 3626 w 4624"/>
              <a:gd name="T49" fmla="*/ 746 h 4600"/>
              <a:gd name="T50" fmla="*/ 2071 w 4624"/>
              <a:gd name="T51" fmla="*/ 2302 h 4600"/>
              <a:gd name="T52" fmla="*/ 2071 w 4624"/>
              <a:gd name="T53" fmla="*/ 2537 h 4600"/>
              <a:gd name="T54" fmla="*/ 2189 w 4624"/>
              <a:gd name="T55" fmla="*/ 2586 h 4600"/>
              <a:gd name="T56" fmla="*/ 2307 w 4624"/>
              <a:gd name="T57" fmla="*/ 2537 h 4600"/>
              <a:gd name="T58" fmla="*/ 3862 w 4624"/>
              <a:gd name="T59" fmla="*/ 982 h 4600"/>
              <a:gd name="T60" fmla="*/ 4206 w 4624"/>
              <a:gd name="T61" fmla="*/ 1326 h 4600"/>
              <a:gd name="T62" fmla="*/ 1636 w 4624"/>
              <a:gd name="T63" fmla="*/ 3896 h 4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24" h="4600">
                <a:moveTo>
                  <a:pt x="4559" y="1208"/>
                </a:moveTo>
                <a:lnTo>
                  <a:pt x="3980" y="629"/>
                </a:lnTo>
                <a:cubicBezTo>
                  <a:pt x="3980" y="629"/>
                  <a:pt x="3980" y="629"/>
                  <a:pt x="3980" y="628"/>
                </a:cubicBezTo>
                <a:cubicBezTo>
                  <a:pt x="3979" y="628"/>
                  <a:pt x="3979" y="628"/>
                  <a:pt x="3979" y="628"/>
                </a:cubicBezTo>
                <a:lnTo>
                  <a:pt x="3400" y="49"/>
                </a:lnTo>
                <a:cubicBezTo>
                  <a:pt x="3369" y="18"/>
                  <a:pt x="3326" y="0"/>
                  <a:pt x="3282" y="0"/>
                </a:cubicBezTo>
                <a:cubicBezTo>
                  <a:pt x="3238" y="0"/>
                  <a:pt x="3195" y="18"/>
                  <a:pt x="3164" y="49"/>
                </a:cubicBezTo>
                <a:lnTo>
                  <a:pt x="358" y="2855"/>
                </a:lnTo>
                <a:cubicBezTo>
                  <a:pt x="335" y="2878"/>
                  <a:pt x="320" y="2907"/>
                  <a:pt x="313" y="2939"/>
                </a:cubicBezTo>
                <a:lnTo>
                  <a:pt x="11" y="4400"/>
                </a:lnTo>
                <a:cubicBezTo>
                  <a:pt x="0" y="4455"/>
                  <a:pt x="17" y="4512"/>
                  <a:pt x="57" y="4551"/>
                </a:cubicBezTo>
                <a:cubicBezTo>
                  <a:pt x="88" y="4583"/>
                  <a:pt x="131" y="4600"/>
                  <a:pt x="175" y="4600"/>
                </a:cubicBezTo>
                <a:cubicBezTo>
                  <a:pt x="186" y="4600"/>
                  <a:pt x="197" y="4599"/>
                  <a:pt x="208" y="4597"/>
                </a:cubicBezTo>
                <a:lnTo>
                  <a:pt x="1669" y="4295"/>
                </a:lnTo>
                <a:cubicBezTo>
                  <a:pt x="1701" y="4288"/>
                  <a:pt x="1730" y="4273"/>
                  <a:pt x="1753" y="4250"/>
                </a:cubicBezTo>
                <a:lnTo>
                  <a:pt x="4559" y="1444"/>
                </a:lnTo>
                <a:cubicBezTo>
                  <a:pt x="4624" y="1379"/>
                  <a:pt x="4624" y="1273"/>
                  <a:pt x="4559" y="1208"/>
                </a:cubicBezTo>
                <a:close/>
                <a:moveTo>
                  <a:pt x="577" y="3309"/>
                </a:moveTo>
                <a:lnTo>
                  <a:pt x="1299" y="4031"/>
                </a:lnTo>
                <a:lnTo>
                  <a:pt x="389" y="4219"/>
                </a:lnTo>
                <a:lnTo>
                  <a:pt x="577" y="3309"/>
                </a:lnTo>
                <a:close/>
                <a:moveTo>
                  <a:pt x="1636" y="3896"/>
                </a:moveTo>
                <a:lnTo>
                  <a:pt x="712" y="2972"/>
                </a:lnTo>
                <a:lnTo>
                  <a:pt x="3282" y="402"/>
                </a:lnTo>
                <a:lnTo>
                  <a:pt x="3626" y="746"/>
                </a:lnTo>
                <a:lnTo>
                  <a:pt x="2071" y="2302"/>
                </a:lnTo>
                <a:cubicBezTo>
                  <a:pt x="2006" y="2367"/>
                  <a:pt x="2006" y="2472"/>
                  <a:pt x="2071" y="2537"/>
                </a:cubicBezTo>
                <a:cubicBezTo>
                  <a:pt x="2103" y="2570"/>
                  <a:pt x="2146" y="2586"/>
                  <a:pt x="2189" y="2586"/>
                </a:cubicBezTo>
                <a:cubicBezTo>
                  <a:pt x="2231" y="2586"/>
                  <a:pt x="2274" y="2570"/>
                  <a:pt x="2307" y="2537"/>
                </a:cubicBezTo>
                <a:lnTo>
                  <a:pt x="3862" y="982"/>
                </a:lnTo>
                <a:lnTo>
                  <a:pt x="4206" y="1326"/>
                </a:lnTo>
                <a:lnTo>
                  <a:pt x="1636" y="389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3" name="组合 22"/>
          <p:cNvGrpSpPr/>
          <p:nvPr/>
        </p:nvGrpSpPr>
        <p:grpSpPr>
          <a:xfrm>
            <a:off x="7358668" y="2056304"/>
            <a:ext cx="3958620" cy="900056"/>
            <a:chOff x="5354322" y="1967781"/>
            <a:chExt cx="3958620" cy="900056"/>
          </a:xfrm>
        </p:grpSpPr>
        <p:sp>
          <p:nvSpPr>
            <p:cNvPr id="24" name="矩形 23"/>
            <p:cNvSpPr/>
            <p:nvPr/>
          </p:nvSpPr>
          <p:spPr>
            <a:xfrm>
              <a:off x="5354322" y="2332306"/>
              <a:ext cx="3958620" cy="535531"/>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25" name="矩形 24"/>
            <p:cNvSpPr/>
            <p:nvPr/>
          </p:nvSpPr>
          <p:spPr>
            <a:xfrm>
              <a:off x="5354323" y="1967781"/>
              <a:ext cx="2084387"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75000"/>
                      <a:lumOff val="25000"/>
                    </a:schemeClr>
                  </a:solidFill>
                </a:rPr>
                <a:t>标题文字添加</a:t>
              </a:r>
            </a:p>
          </p:txBody>
        </p:sp>
      </p:grpSp>
      <p:grpSp>
        <p:nvGrpSpPr>
          <p:cNvPr id="26" name="组合 25"/>
          <p:cNvGrpSpPr/>
          <p:nvPr/>
        </p:nvGrpSpPr>
        <p:grpSpPr>
          <a:xfrm>
            <a:off x="7358668" y="3351838"/>
            <a:ext cx="3958620" cy="900056"/>
            <a:chOff x="5354322" y="1967781"/>
            <a:chExt cx="3958620" cy="900056"/>
          </a:xfrm>
        </p:grpSpPr>
        <p:sp>
          <p:nvSpPr>
            <p:cNvPr id="27" name="矩形 26"/>
            <p:cNvSpPr/>
            <p:nvPr/>
          </p:nvSpPr>
          <p:spPr>
            <a:xfrm>
              <a:off x="5354322" y="2332306"/>
              <a:ext cx="3958620" cy="535531"/>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28" name="矩形 27"/>
            <p:cNvSpPr/>
            <p:nvPr/>
          </p:nvSpPr>
          <p:spPr>
            <a:xfrm>
              <a:off x="5354323" y="1967781"/>
              <a:ext cx="2084387"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75000"/>
                      <a:lumOff val="25000"/>
                    </a:schemeClr>
                  </a:solidFill>
                </a:rPr>
                <a:t>标题文字添加</a:t>
              </a:r>
            </a:p>
          </p:txBody>
        </p:sp>
      </p:grpSp>
      <p:grpSp>
        <p:nvGrpSpPr>
          <p:cNvPr id="29" name="组合 28"/>
          <p:cNvGrpSpPr/>
          <p:nvPr/>
        </p:nvGrpSpPr>
        <p:grpSpPr>
          <a:xfrm>
            <a:off x="7358668" y="4655420"/>
            <a:ext cx="3958620" cy="900056"/>
            <a:chOff x="5354322" y="1967781"/>
            <a:chExt cx="3958620" cy="900056"/>
          </a:xfrm>
        </p:grpSpPr>
        <p:sp>
          <p:nvSpPr>
            <p:cNvPr id="30" name="矩形 29"/>
            <p:cNvSpPr/>
            <p:nvPr/>
          </p:nvSpPr>
          <p:spPr>
            <a:xfrm>
              <a:off x="5354322" y="2332306"/>
              <a:ext cx="3958620" cy="535531"/>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31" name="矩形 30"/>
            <p:cNvSpPr/>
            <p:nvPr/>
          </p:nvSpPr>
          <p:spPr>
            <a:xfrm>
              <a:off x="5354323" y="1967781"/>
              <a:ext cx="2084387"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75000"/>
                      <a:lumOff val="25000"/>
                    </a:schemeClr>
                  </a:solidFill>
                </a:rPr>
                <a:t>标题文字添加</a:t>
              </a:r>
            </a:p>
          </p:txBody>
        </p:sp>
      </p:grpSp>
      <p:grpSp>
        <p:nvGrpSpPr>
          <p:cNvPr id="32" name="组合 31"/>
          <p:cNvGrpSpPr/>
          <p:nvPr/>
        </p:nvGrpSpPr>
        <p:grpSpPr>
          <a:xfrm>
            <a:off x="1357058" y="4655420"/>
            <a:ext cx="3958620" cy="900056"/>
            <a:chOff x="5354322" y="1967781"/>
            <a:chExt cx="3958620" cy="900056"/>
          </a:xfrm>
        </p:grpSpPr>
        <p:sp>
          <p:nvSpPr>
            <p:cNvPr id="33" name="矩形 32"/>
            <p:cNvSpPr/>
            <p:nvPr/>
          </p:nvSpPr>
          <p:spPr>
            <a:xfrm>
              <a:off x="5354322" y="2332306"/>
              <a:ext cx="3958620" cy="535531"/>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34" name="矩形 33"/>
            <p:cNvSpPr/>
            <p:nvPr/>
          </p:nvSpPr>
          <p:spPr>
            <a:xfrm>
              <a:off x="6291439" y="1967781"/>
              <a:ext cx="2084387" cy="424732"/>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lumMod val="75000"/>
                      <a:lumOff val="25000"/>
                    </a:schemeClr>
                  </a:solidFill>
                </a:rPr>
                <a:t>标题文字添加</a:t>
              </a:r>
            </a:p>
          </p:txBody>
        </p:sp>
      </p:grpSp>
      <p:pic>
        <p:nvPicPr>
          <p:cNvPr id="39" name="图片占位符 38"/>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6426" r="16426"/>
          <a:stretch>
            <a:fillRect/>
          </a:stretch>
        </p:blipFill>
        <p:spPr/>
      </p:pic>
    </p:spTree>
    <p:extLst>
      <p:ext uri="{BB962C8B-B14F-4D97-AF65-F5344CB8AC3E}">
        <p14:creationId xmlns:p14="http://schemas.microsoft.com/office/powerpoint/2010/main" val="559131791"/>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p:cTn id="17" dur="500" fill="hold"/>
                                        <p:tgtEl>
                                          <p:spTgt spid="32"/>
                                        </p:tgtEl>
                                        <p:attrNameLst>
                                          <p:attrName>ppt_w</p:attrName>
                                        </p:attrNameLst>
                                      </p:cBhvr>
                                      <p:tavLst>
                                        <p:tav tm="0">
                                          <p:val>
                                            <p:fltVal val="0"/>
                                          </p:val>
                                        </p:tav>
                                        <p:tav tm="100000">
                                          <p:val>
                                            <p:strVal val="#ppt_w"/>
                                          </p:val>
                                        </p:tav>
                                      </p:tavLst>
                                    </p:anim>
                                    <p:anim calcmode="lin" valueType="num">
                                      <p:cBhvr>
                                        <p:cTn id="18" dur="500" fill="hold"/>
                                        <p:tgtEl>
                                          <p:spTgt spid="32"/>
                                        </p:tgtEl>
                                        <p:attrNameLst>
                                          <p:attrName>ppt_h</p:attrName>
                                        </p:attrNameLst>
                                      </p:cBhvr>
                                      <p:tavLst>
                                        <p:tav tm="0">
                                          <p:val>
                                            <p:fltVal val="0"/>
                                          </p:val>
                                        </p:tav>
                                        <p:tav tm="100000">
                                          <p:val>
                                            <p:strVal val="#ppt_h"/>
                                          </p:val>
                                        </p:tav>
                                      </p:tavLst>
                                    </p:anim>
                                    <p:animEffect transition="in" filter="fade">
                                      <p:cBhvr>
                                        <p:cTn id="19" dur="500"/>
                                        <p:tgtEl>
                                          <p:spTgt spid="32"/>
                                        </p:tgtEl>
                                      </p:cBhvr>
                                    </p:animEffect>
                                  </p:childTnLst>
                                </p:cTn>
                              </p:par>
                            </p:childTnLst>
                          </p:cTn>
                        </p:par>
                        <p:par>
                          <p:cTn id="20" fill="hold">
                            <p:stCondLst>
                              <p:cond delay="2000"/>
                            </p:stCondLst>
                            <p:childTnLst>
                              <p:par>
                                <p:cTn id="21" presetID="2" presetClass="entr" presetSubtype="6"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1+#ppt_w/2"/>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1+#ppt_w/2"/>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1+#ppt_w/2"/>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par>
                          <p:cTn id="43" fill="hold">
                            <p:stCondLst>
                              <p:cond delay="3000"/>
                            </p:stCondLst>
                            <p:childTnLst>
                              <p:par>
                                <p:cTn id="44" presetID="2" presetClass="entr" presetSubtype="2"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1+#ppt_w/2"/>
                                          </p:val>
                                        </p:tav>
                                        <p:tav tm="100000">
                                          <p:val>
                                            <p:strVal val="#ppt_x"/>
                                          </p:val>
                                        </p:tav>
                                      </p:tavLst>
                                    </p:anim>
                                    <p:anim calcmode="lin" valueType="num">
                                      <p:cBhvr additive="base">
                                        <p:cTn id="47" dur="500" fill="hold"/>
                                        <p:tgtEl>
                                          <p:spTgt spid="23"/>
                                        </p:tgtEl>
                                        <p:attrNameLst>
                                          <p:attrName>ppt_y</p:attrName>
                                        </p:attrNameLst>
                                      </p:cBhvr>
                                      <p:tavLst>
                                        <p:tav tm="0">
                                          <p:val>
                                            <p:strVal val="#ppt_y"/>
                                          </p:val>
                                        </p:tav>
                                        <p:tav tm="100000">
                                          <p:val>
                                            <p:strVal val="#ppt_y"/>
                                          </p:val>
                                        </p:tav>
                                      </p:tavLst>
                                    </p:anim>
                                  </p:childTnLst>
                                </p:cTn>
                              </p:par>
                            </p:childTnLst>
                          </p:cTn>
                        </p:par>
                        <p:par>
                          <p:cTn id="48" fill="hold">
                            <p:stCondLst>
                              <p:cond delay="3500"/>
                            </p:stCondLst>
                            <p:childTnLst>
                              <p:par>
                                <p:cTn id="49" presetID="2" presetClass="entr" presetSubtype="2"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1+#ppt_w/2"/>
                                          </p:val>
                                        </p:tav>
                                        <p:tav tm="100000">
                                          <p:val>
                                            <p:strVal val="#ppt_x"/>
                                          </p:val>
                                        </p:tav>
                                      </p:tavLst>
                                    </p:anim>
                                    <p:anim calcmode="lin" valueType="num">
                                      <p:cBhvr additive="base">
                                        <p:cTn id="52" dur="500" fill="hold"/>
                                        <p:tgtEl>
                                          <p:spTgt spid="26"/>
                                        </p:tgtEl>
                                        <p:attrNameLst>
                                          <p:attrName>ppt_y</p:attrName>
                                        </p:attrNameLst>
                                      </p:cBhvr>
                                      <p:tavLst>
                                        <p:tav tm="0">
                                          <p:val>
                                            <p:strVal val="#ppt_y"/>
                                          </p:val>
                                        </p:tav>
                                        <p:tav tm="100000">
                                          <p:val>
                                            <p:strVal val="#ppt_y"/>
                                          </p:val>
                                        </p:tav>
                                      </p:tavLst>
                                    </p:anim>
                                  </p:childTnLst>
                                </p:cTn>
                              </p:par>
                            </p:childTnLst>
                          </p:cTn>
                        </p:par>
                        <p:par>
                          <p:cTn id="53" fill="hold">
                            <p:stCondLst>
                              <p:cond delay="4000"/>
                            </p:stCondLst>
                            <p:childTnLst>
                              <p:par>
                                <p:cTn id="54" presetID="2" presetClass="entr" presetSubtype="2" fill="hold" nodeType="afterEffect">
                                  <p:stCondLst>
                                    <p:cond delay="0"/>
                                  </p:stCondLst>
                                  <p:childTnLst>
                                    <p:set>
                                      <p:cBhvr>
                                        <p:cTn id="55" dur="1" fill="hold">
                                          <p:stCondLst>
                                            <p:cond delay="0"/>
                                          </p:stCondLst>
                                        </p:cTn>
                                        <p:tgtEl>
                                          <p:spTgt spid="29"/>
                                        </p:tgtEl>
                                        <p:attrNameLst>
                                          <p:attrName>style.visibility</p:attrName>
                                        </p:attrNameLst>
                                      </p:cBhvr>
                                      <p:to>
                                        <p:strVal val="visible"/>
                                      </p:to>
                                    </p:set>
                                    <p:anim calcmode="lin" valueType="num">
                                      <p:cBhvr additive="base">
                                        <p:cTn id="56" dur="500" fill="hold"/>
                                        <p:tgtEl>
                                          <p:spTgt spid="29"/>
                                        </p:tgtEl>
                                        <p:attrNameLst>
                                          <p:attrName>ppt_x</p:attrName>
                                        </p:attrNameLst>
                                      </p:cBhvr>
                                      <p:tavLst>
                                        <p:tav tm="0">
                                          <p:val>
                                            <p:strVal val="1+#ppt_w/2"/>
                                          </p:val>
                                        </p:tav>
                                        <p:tav tm="100000">
                                          <p:val>
                                            <p:strVal val="#ppt_x"/>
                                          </p:val>
                                        </p:tav>
                                      </p:tavLst>
                                    </p:anim>
                                    <p:anim calcmode="lin" valueType="num">
                                      <p:cBhvr additive="base">
                                        <p:cTn id="57"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5" grpId="0" animBg="1"/>
      <p:bldP spid="36" grpId="0" animBg="1"/>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rot="1800000">
            <a:off x="2587770" y="3605299"/>
            <a:ext cx="2049399" cy="1368863"/>
          </a:xfrm>
          <a:prstGeom prst="rect">
            <a:avLst/>
          </a:pr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a:off x="4343713" y="2018132"/>
            <a:ext cx="6569276" cy="4789068"/>
            <a:chOff x="4292913" y="2018132"/>
            <a:chExt cx="6569276" cy="4789068"/>
          </a:xfrm>
        </p:grpSpPr>
        <p:sp>
          <p:nvSpPr>
            <p:cNvPr id="9" name="矩形 8"/>
            <p:cNvSpPr/>
            <p:nvPr/>
          </p:nvSpPr>
          <p:spPr>
            <a:xfrm rot="1800000">
              <a:off x="5601671" y="3293524"/>
              <a:ext cx="5260518" cy="3513676"/>
            </a:xfrm>
            <a:prstGeom prst="rect">
              <a:avLst/>
            </a:pr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4292913" y="2018132"/>
              <a:ext cx="3522380" cy="352237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0" y="342834"/>
            <a:ext cx="12192000" cy="783799"/>
            <a:chOff x="0" y="342834"/>
            <a:chExt cx="12192000" cy="783799"/>
          </a:xfrm>
        </p:grpSpPr>
        <p:grpSp>
          <p:nvGrpSpPr>
            <p:cNvPr id="3" name="组合 2"/>
            <p:cNvGrpSpPr/>
            <p:nvPr/>
          </p:nvGrpSpPr>
          <p:grpSpPr>
            <a:xfrm>
              <a:off x="3948021" y="342834"/>
              <a:ext cx="4324984" cy="783799"/>
              <a:chOff x="3948021" y="342834"/>
              <a:chExt cx="4324984" cy="783799"/>
            </a:xfrm>
          </p:grpSpPr>
          <p:sp>
            <p:nvSpPr>
              <p:cNvPr id="6" name="文本框 5"/>
              <p:cNvSpPr txBox="1"/>
              <p:nvPr/>
            </p:nvSpPr>
            <p:spPr>
              <a:xfrm>
                <a:off x="4376705" y="342834"/>
                <a:ext cx="3467617" cy="584775"/>
              </a:xfrm>
              <a:prstGeom prst="rect">
                <a:avLst/>
              </a:prstGeom>
              <a:noFill/>
            </p:spPr>
            <p:txBody>
              <a:bodyPr wrap="none" rtlCol="0">
                <a:spAutoFit/>
                <a:scene3d>
                  <a:camera prst="orthographicFront"/>
                  <a:lightRig rig="threePt" dir="t"/>
                </a:scene3d>
                <a:sp3d contourW="12700"/>
              </a:bodyPr>
              <a:lstStyle/>
              <a:p>
                <a:pPr algn="ctr"/>
                <a:r>
                  <a:rPr lang="zh-CN" altLang="en-US" sz="3200" b="1" dirty="0">
                    <a:solidFill>
                      <a:schemeClr val="tx1">
                        <a:lumMod val="75000"/>
                        <a:lumOff val="25000"/>
                      </a:schemeClr>
                    </a:solidFill>
                    <a:latin typeface="+mn-ea"/>
                    <a:cs typeface="经典综艺体简" panose="02010609000101010101" pitchFamily="49" charset="-122"/>
                  </a:rPr>
                  <a:t>标题文字添加此处</a:t>
                </a:r>
              </a:p>
            </p:txBody>
          </p:sp>
          <p:sp>
            <p:nvSpPr>
              <p:cNvPr id="7" name="文本框 6"/>
              <p:cNvSpPr txBox="1"/>
              <p:nvPr/>
            </p:nvSpPr>
            <p:spPr>
              <a:xfrm>
                <a:off x="3948021" y="842196"/>
                <a:ext cx="4324984" cy="284437"/>
              </a:xfrm>
              <a:prstGeom prst="rect">
                <a:avLst/>
              </a:prstGeom>
              <a:noFill/>
            </p:spPr>
            <p:txBody>
              <a:bodyPr wrap="square" rtlCol="0">
                <a:spAutoFit/>
                <a:scene3d>
                  <a:camera prst="orthographicFront"/>
                  <a:lightRig rig="threePt" dir="t"/>
                </a:scene3d>
                <a:sp3d contourW="12700"/>
              </a:bodyPr>
              <a:lstStyle/>
              <a:p>
                <a:pPr algn="ctr">
                  <a:lnSpc>
                    <a:spcPct val="114000"/>
                  </a:lnSpc>
                </a:pPr>
                <a:r>
                  <a:rPr lang="en-US" altLang="zh-CN" sz="1200" dirty="0">
                    <a:solidFill>
                      <a:schemeClr val="tx1">
                        <a:lumMod val="75000"/>
                        <a:lumOff val="25000"/>
                      </a:schemeClr>
                    </a:solidFill>
                    <a:latin typeface="Century Gothic" panose="020B0502020202020204" pitchFamily="34" charset="0"/>
                    <a:ea typeface="+mj-ea"/>
                  </a:rPr>
                  <a:t>The user can demonstrate on a projector or computer</a:t>
                </a:r>
              </a:p>
            </p:txBody>
          </p:sp>
        </p:grpSp>
        <p:cxnSp>
          <p:nvCxnSpPr>
            <p:cNvPr id="4" name="直接连接符 3"/>
            <p:cNvCxnSpPr/>
            <p:nvPr/>
          </p:nvCxnSpPr>
          <p:spPr>
            <a:xfrm>
              <a:off x="0" y="624114"/>
              <a:ext cx="403043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8161565" y="624114"/>
              <a:ext cx="403043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5" name="矩形 14"/>
          <p:cNvSpPr/>
          <p:nvPr/>
        </p:nvSpPr>
        <p:spPr>
          <a:xfrm rot="1800000">
            <a:off x="9293289" y="3605299"/>
            <a:ext cx="2049399" cy="1368863"/>
          </a:xfrm>
          <a:prstGeom prst="rect">
            <a:avLst/>
          </a:pr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4572636" y="3023395"/>
            <a:ext cx="3061878" cy="1459366"/>
            <a:chOff x="5802693" y="1895211"/>
            <a:chExt cx="3061878" cy="1459366"/>
          </a:xfrm>
        </p:grpSpPr>
        <p:sp>
          <p:nvSpPr>
            <p:cNvPr id="21" name="矩形 20"/>
            <p:cNvSpPr/>
            <p:nvPr/>
          </p:nvSpPr>
          <p:spPr>
            <a:xfrm>
              <a:off x="5802693" y="2375848"/>
              <a:ext cx="3061878" cy="978729"/>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600" dirty="0">
                  <a:solidFill>
                    <a:schemeClr val="bg1"/>
                  </a:solidFill>
                </a:rPr>
                <a:t>用户可以在投影仪或者计算机上可打印出来制作成胶片以便应用到更广泛的领域中</a:t>
              </a:r>
            </a:p>
          </p:txBody>
        </p:sp>
        <p:sp>
          <p:nvSpPr>
            <p:cNvPr id="22" name="矩形 21"/>
            <p:cNvSpPr/>
            <p:nvPr/>
          </p:nvSpPr>
          <p:spPr>
            <a:xfrm>
              <a:off x="6291439" y="1895211"/>
              <a:ext cx="2084387" cy="497316"/>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2400" b="1" dirty="0">
                  <a:solidFill>
                    <a:schemeClr val="bg1"/>
                  </a:solidFill>
                </a:rPr>
                <a:t>标题文字添加</a:t>
              </a:r>
            </a:p>
          </p:txBody>
        </p:sp>
      </p:grpSp>
      <p:pic>
        <p:nvPicPr>
          <p:cNvPr id="25" name="图片占位符 24"/>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0257" r="10257"/>
          <a:stretch>
            <a:fillRect/>
          </a:stretch>
        </p:blipFill>
        <p:spPr/>
      </p:pic>
      <p:pic>
        <p:nvPicPr>
          <p:cNvPr id="26" name="图片占位符 25"/>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l="15830" r="15830"/>
          <a:stretch>
            <a:fillRect/>
          </a:stretch>
        </p:blipFill>
        <p:spPr/>
      </p:pic>
    </p:spTree>
    <p:extLst>
      <p:ext uri="{BB962C8B-B14F-4D97-AF65-F5344CB8AC3E}">
        <p14:creationId xmlns:p14="http://schemas.microsoft.com/office/powerpoint/2010/main" val="1858629352"/>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1+#ppt_w/2"/>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1+#ppt_w/2"/>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rot="1800000">
            <a:off x="2447455" y="4649740"/>
            <a:ext cx="2049399" cy="1368863"/>
          </a:xfrm>
          <a:prstGeom prst="rect">
            <a:avLst/>
          </a:pr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1800000">
            <a:off x="4700399" y="2870139"/>
            <a:ext cx="2049399" cy="1368863"/>
          </a:xfrm>
          <a:prstGeom prst="rect">
            <a:avLst/>
          </a:pr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rot="1800000">
            <a:off x="6953343" y="4475826"/>
            <a:ext cx="2049399" cy="1368863"/>
          </a:xfrm>
          <a:prstGeom prst="rect">
            <a:avLst/>
          </a:pr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1800000">
            <a:off x="9206286" y="2457222"/>
            <a:ext cx="2049399" cy="1368863"/>
          </a:xfrm>
          <a:prstGeom prst="rect">
            <a:avLst/>
          </a:pr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连接符 14"/>
          <p:cNvCxnSpPr/>
          <p:nvPr/>
        </p:nvCxnSpPr>
        <p:spPr>
          <a:xfrm flipV="1">
            <a:off x="3096993" y="3544561"/>
            <a:ext cx="1282615" cy="809272"/>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7602881" y="3131644"/>
            <a:ext cx="1282614" cy="1048275"/>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5461261" y="3444080"/>
            <a:ext cx="1171291" cy="735839"/>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4" name="组合 23"/>
          <p:cNvGrpSpPr/>
          <p:nvPr/>
        </p:nvGrpSpPr>
        <p:grpSpPr>
          <a:xfrm>
            <a:off x="0" y="342834"/>
            <a:ext cx="12192000" cy="783799"/>
            <a:chOff x="0" y="342834"/>
            <a:chExt cx="12192000" cy="783799"/>
          </a:xfrm>
        </p:grpSpPr>
        <p:grpSp>
          <p:nvGrpSpPr>
            <p:cNvPr id="25" name="组合 24"/>
            <p:cNvGrpSpPr/>
            <p:nvPr/>
          </p:nvGrpSpPr>
          <p:grpSpPr>
            <a:xfrm>
              <a:off x="3948021" y="342834"/>
              <a:ext cx="4324984" cy="783799"/>
              <a:chOff x="3948021" y="342834"/>
              <a:chExt cx="4324984" cy="783799"/>
            </a:xfrm>
          </p:grpSpPr>
          <p:sp>
            <p:nvSpPr>
              <p:cNvPr id="28" name="文本框 27"/>
              <p:cNvSpPr txBox="1"/>
              <p:nvPr/>
            </p:nvSpPr>
            <p:spPr>
              <a:xfrm>
                <a:off x="4376705" y="342834"/>
                <a:ext cx="3467617" cy="584775"/>
              </a:xfrm>
              <a:prstGeom prst="rect">
                <a:avLst/>
              </a:prstGeom>
              <a:noFill/>
            </p:spPr>
            <p:txBody>
              <a:bodyPr wrap="none" rtlCol="0">
                <a:spAutoFit/>
                <a:scene3d>
                  <a:camera prst="orthographicFront"/>
                  <a:lightRig rig="threePt" dir="t"/>
                </a:scene3d>
                <a:sp3d contourW="12700"/>
              </a:bodyPr>
              <a:lstStyle/>
              <a:p>
                <a:pPr algn="ctr"/>
                <a:r>
                  <a:rPr lang="zh-CN" altLang="en-US" sz="3200" b="1" dirty="0">
                    <a:solidFill>
                      <a:schemeClr val="tx1">
                        <a:lumMod val="75000"/>
                        <a:lumOff val="25000"/>
                      </a:schemeClr>
                    </a:solidFill>
                    <a:latin typeface="+mn-ea"/>
                    <a:cs typeface="经典综艺体简" panose="02010609000101010101" pitchFamily="49" charset="-122"/>
                  </a:rPr>
                  <a:t>标题文字添加此处</a:t>
                </a:r>
              </a:p>
            </p:txBody>
          </p:sp>
          <p:sp>
            <p:nvSpPr>
              <p:cNvPr id="29" name="文本框 28"/>
              <p:cNvSpPr txBox="1"/>
              <p:nvPr/>
            </p:nvSpPr>
            <p:spPr>
              <a:xfrm>
                <a:off x="3948021" y="842196"/>
                <a:ext cx="4324984" cy="284437"/>
              </a:xfrm>
              <a:prstGeom prst="rect">
                <a:avLst/>
              </a:prstGeom>
              <a:noFill/>
            </p:spPr>
            <p:txBody>
              <a:bodyPr wrap="square" rtlCol="0">
                <a:spAutoFit/>
                <a:scene3d>
                  <a:camera prst="orthographicFront"/>
                  <a:lightRig rig="threePt" dir="t"/>
                </a:scene3d>
                <a:sp3d contourW="12700"/>
              </a:bodyPr>
              <a:lstStyle/>
              <a:p>
                <a:pPr algn="ctr">
                  <a:lnSpc>
                    <a:spcPct val="114000"/>
                  </a:lnSpc>
                </a:pPr>
                <a:r>
                  <a:rPr lang="en-US" altLang="zh-CN" sz="1200" dirty="0">
                    <a:solidFill>
                      <a:schemeClr val="tx1">
                        <a:lumMod val="75000"/>
                        <a:lumOff val="25000"/>
                      </a:schemeClr>
                    </a:solidFill>
                    <a:latin typeface="Century Gothic" panose="020B0502020202020204" pitchFamily="34" charset="0"/>
                    <a:ea typeface="+mj-ea"/>
                  </a:rPr>
                  <a:t>The user can demonstrate on a projector or computer</a:t>
                </a:r>
              </a:p>
            </p:txBody>
          </p:sp>
        </p:grpSp>
        <p:cxnSp>
          <p:nvCxnSpPr>
            <p:cNvPr id="26" name="直接连接符 25"/>
            <p:cNvCxnSpPr/>
            <p:nvPr/>
          </p:nvCxnSpPr>
          <p:spPr>
            <a:xfrm>
              <a:off x="0" y="624114"/>
              <a:ext cx="403043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8161565" y="624114"/>
              <a:ext cx="403043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0" name="组合 29"/>
          <p:cNvGrpSpPr/>
          <p:nvPr/>
        </p:nvGrpSpPr>
        <p:grpSpPr>
          <a:xfrm>
            <a:off x="3614775" y="4274889"/>
            <a:ext cx="2585055" cy="1121655"/>
            <a:chOff x="5354322" y="1967781"/>
            <a:chExt cx="2585055" cy="1121655"/>
          </a:xfrm>
        </p:grpSpPr>
        <p:sp>
          <p:nvSpPr>
            <p:cNvPr id="31" name="矩形 30"/>
            <p:cNvSpPr/>
            <p:nvPr/>
          </p:nvSpPr>
          <p:spPr>
            <a:xfrm>
              <a:off x="5354322" y="2332306"/>
              <a:ext cx="2585055" cy="757130"/>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32" name="矩形 31"/>
            <p:cNvSpPr/>
            <p:nvPr/>
          </p:nvSpPr>
          <p:spPr>
            <a:xfrm>
              <a:off x="5354323" y="1967781"/>
              <a:ext cx="2084387"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75000"/>
                      <a:lumOff val="25000"/>
                    </a:schemeClr>
                  </a:solidFill>
                </a:rPr>
                <a:t>标题文字添加</a:t>
              </a:r>
            </a:p>
          </p:txBody>
        </p:sp>
      </p:grpSp>
      <p:grpSp>
        <p:nvGrpSpPr>
          <p:cNvPr id="33" name="组合 32"/>
          <p:cNvGrpSpPr/>
          <p:nvPr/>
        </p:nvGrpSpPr>
        <p:grpSpPr>
          <a:xfrm>
            <a:off x="8152242" y="4098828"/>
            <a:ext cx="2585055" cy="1121655"/>
            <a:chOff x="5354322" y="1967781"/>
            <a:chExt cx="2585055" cy="1121655"/>
          </a:xfrm>
        </p:grpSpPr>
        <p:sp>
          <p:nvSpPr>
            <p:cNvPr id="34" name="矩形 33"/>
            <p:cNvSpPr/>
            <p:nvPr/>
          </p:nvSpPr>
          <p:spPr>
            <a:xfrm>
              <a:off x="5354322" y="2332306"/>
              <a:ext cx="2585055" cy="757130"/>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35" name="矩形 34"/>
            <p:cNvSpPr/>
            <p:nvPr/>
          </p:nvSpPr>
          <p:spPr>
            <a:xfrm>
              <a:off x="5354323" y="1967781"/>
              <a:ext cx="2084387"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75000"/>
                      <a:lumOff val="25000"/>
                    </a:schemeClr>
                  </a:solidFill>
                </a:rPr>
                <a:t>标题文字添加</a:t>
              </a:r>
            </a:p>
          </p:txBody>
        </p:sp>
      </p:grpSp>
      <p:grpSp>
        <p:nvGrpSpPr>
          <p:cNvPr id="36" name="组合 35"/>
          <p:cNvGrpSpPr/>
          <p:nvPr/>
        </p:nvGrpSpPr>
        <p:grpSpPr>
          <a:xfrm>
            <a:off x="5813720" y="2094229"/>
            <a:ext cx="2585055" cy="1121655"/>
            <a:chOff x="5354322" y="1967781"/>
            <a:chExt cx="2585055" cy="1121655"/>
          </a:xfrm>
        </p:grpSpPr>
        <p:sp>
          <p:nvSpPr>
            <p:cNvPr id="37" name="矩形 36"/>
            <p:cNvSpPr/>
            <p:nvPr/>
          </p:nvSpPr>
          <p:spPr>
            <a:xfrm>
              <a:off x="5354322" y="2332306"/>
              <a:ext cx="2585055" cy="757130"/>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38" name="矩形 37"/>
            <p:cNvSpPr/>
            <p:nvPr/>
          </p:nvSpPr>
          <p:spPr>
            <a:xfrm>
              <a:off x="5354323" y="1967781"/>
              <a:ext cx="2084387"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75000"/>
                      <a:lumOff val="25000"/>
                    </a:schemeClr>
                  </a:solidFill>
                </a:rPr>
                <a:t>标题文字添加</a:t>
              </a:r>
            </a:p>
          </p:txBody>
        </p:sp>
      </p:grpSp>
      <p:grpSp>
        <p:nvGrpSpPr>
          <p:cNvPr id="39" name="组合 38"/>
          <p:cNvGrpSpPr/>
          <p:nvPr/>
        </p:nvGrpSpPr>
        <p:grpSpPr>
          <a:xfrm>
            <a:off x="1425269" y="2503996"/>
            <a:ext cx="2585055" cy="1121655"/>
            <a:chOff x="5354322" y="1967781"/>
            <a:chExt cx="2585055" cy="1121655"/>
          </a:xfrm>
        </p:grpSpPr>
        <p:sp>
          <p:nvSpPr>
            <p:cNvPr id="40" name="矩形 39"/>
            <p:cNvSpPr/>
            <p:nvPr/>
          </p:nvSpPr>
          <p:spPr>
            <a:xfrm>
              <a:off x="5354322" y="2332306"/>
              <a:ext cx="2585055" cy="757130"/>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41" name="矩形 40"/>
            <p:cNvSpPr/>
            <p:nvPr/>
          </p:nvSpPr>
          <p:spPr>
            <a:xfrm>
              <a:off x="5354323" y="1967781"/>
              <a:ext cx="2084387"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75000"/>
                      <a:lumOff val="25000"/>
                    </a:schemeClr>
                  </a:solidFill>
                </a:rPr>
                <a:t>标题文字添加</a:t>
              </a:r>
            </a:p>
          </p:txBody>
        </p:sp>
      </p:grpSp>
      <p:pic>
        <p:nvPicPr>
          <p:cNvPr id="46" name="图片占位符 45"/>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6650" r="16650"/>
          <a:stretch>
            <a:fillRect/>
          </a:stretch>
        </p:blipFill>
        <p:spPr/>
      </p:pic>
      <p:pic>
        <p:nvPicPr>
          <p:cNvPr id="47" name="图片占位符 46"/>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l="16411" r="16411"/>
          <a:stretch>
            <a:fillRect/>
          </a:stretch>
        </p:blipFill>
        <p:spPr/>
      </p:pic>
      <p:pic>
        <p:nvPicPr>
          <p:cNvPr id="48" name="图片占位符 47"/>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l="15967" r="15967"/>
          <a:stretch>
            <a:fillRect/>
          </a:stretch>
        </p:blipFill>
        <p:spPr/>
      </p:pic>
      <p:pic>
        <p:nvPicPr>
          <p:cNvPr id="49" name="图片占位符 48"/>
          <p:cNvPicPr>
            <a:picLocks noGrp="1" noChangeAspect="1"/>
          </p:cNvPicPr>
          <p:nvPr>
            <p:ph type="pic" sz="quarter" idx="13"/>
          </p:nvPr>
        </p:nvPicPr>
        <p:blipFill>
          <a:blip r:embed="rId6" cstate="print">
            <a:extLst>
              <a:ext uri="{28A0092B-C50C-407E-A947-70E740481C1C}">
                <a14:useLocalDpi xmlns:a14="http://schemas.microsoft.com/office/drawing/2010/main" val="0"/>
              </a:ext>
            </a:extLst>
          </a:blip>
          <a:srcRect l="14941" r="14941"/>
          <a:stretch>
            <a:fillRect/>
          </a:stretch>
        </p:blipFill>
        <p:spPr/>
      </p:pic>
    </p:spTree>
    <p:extLst>
      <p:ext uri="{BB962C8B-B14F-4D97-AF65-F5344CB8AC3E}">
        <p14:creationId xmlns:p14="http://schemas.microsoft.com/office/powerpoint/2010/main" val="592354072"/>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par>
                                <p:cTn id="10" presetID="53" presetClass="entr" presetSubtype="16" fill="hold" nodeType="with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p:cTn id="12" dur="500" fill="hold"/>
                                        <p:tgtEl>
                                          <p:spTgt spid="47"/>
                                        </p:tgtEl>
                                        <p:attrNameLst>
                                          <p:attrName>ppt_w</p:attrName>
                                        </p:attrNameLst>
                                      </p:cBhvr>
                                      <p:tavLst>
                                        <p:tav tm="0">
                                          <p:val>
                                            <p:fltVal val="0"/>
                                          </p:val>
                                        </p:tav>
                                        <p:tav tm="100000">
                                          <p:val>
                                            <p:strVal val="#ppt_w"/>
                                          </p:val>
                                        </p:tav>
                                      </p:tavLst>
                                    </p:anim>
                                    <p:anim calcmode="lin" valueType="num">
                                      <p:cBhvr>
                                        <p:cTn id="13" dur="500" fill="hold"/>
                                        <p:tgtEl>
                                          <p:spTgt spid="47"/>
                                        </p:tgtEl>
                                        <p:attrNameLst>
                                          <p:attrName>ppt_h</p:attrName>
                                        </p:attrNameLst>
                                      </p:cBhvr>
                                      <p:tavLst>
                                        <p:tav tm="0">
                                          <p:val>
                                            <p:fltVal val="0"/>
                                          </p:val>
                                        </p:tav>
                                        <p:tav tm="100000">
                                          <p:val>
                                            <p:strVal val="#ppt_h"/>
                                          </p:val>
                                        </p:tav>
                                      </p:tavLst>
                                    </p:anim>
                                    <p:animEffect transition="in" filter="fade">
                                      <p:cBhvr>
                                        <p:cTn id="14" dur="500"/>
                                        <p:tgtEl>
                                          <p:spTgt spid="47"/>
                                        </p:tgtEl>
                                      </p:cBhvr>
                                    </p:animEffect>
                                  </p:childTnLst>
                                </p:cTn>
                              </p:par>
                              <p:par>
                                <p:cTn id="15" presetID="53" presetClass="entr" presetSubtype="16"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anim calcmode="lin" valueType="num">
                                      <p:cBhvr>
                                        <p:cTn id="17" dur="500" fill="hold"/>
                                        <p:tgtEl>
                                          <p:spTgt spid="48"/>
                                        </p:tgtEl>
                                        <p:attrNameLst>
                                          <p:attrName>ppt_w</p:attrName>
                                        </p:attrNameLst>
                                      </p:cBhvr>
                                      <p:tavLst>
                                        <p:tav tm="0">
                                          <p:val>
                                            <p:fltVal val="0"/>
                                          </p:val>
                                        </p:tav>
                                        <p:tav tm="100000">
                                          <p:val>
                                            <p:strVal val="#ppt_w"/>
                                          </p:val>
                                        </p:tav>
                                      </p:tavLst>
                                    </p:anim>
                                    <p:anim calcmode="lin" valueType="num">
                                      <p:cBhvr>
                                        <p:cTn id="18" dur="500" fill="hold"/>
                                        <p:tgtEl>
                                          <p:spTgt spid="48"/>
                                        </p:tgtEl>
                                        <p:attrNameLst>
                                          <p:attrName>ppt_h</p:attrName>
                                        </p:attrNameLst>
                                      </p:cBhvr>
                                      <p:tavLst>
                                        <p:tav tm="0">
                                          <p:val>
                                            <p:fltVal val="0"/>
                                          </p:val>
                                        </p:tav>
                                        <p:tav tm="100000">
                                          <p:val>
                                            <p:strVal val="#ppt_h"/>
                                          </p:val>
                                        </p:tav>
                                      </p:tavLst>
                                    </p:anim>
                                    <p:animEffect transition="in" filter="fade">
                                      <p:cBhvr>
                                        <p:cTn id="19" dur="500"/>
                                        <p:tgtEl>
                                          <p:spTgt spid="48"/>
                                        </p:tgtEl>
                                      </p:cBhvr>
                                    </p:animEffect>
                                  </p:childTnLst>
                                </p:cTn>
                              </p:par>
                              <p:par>
                                <p:cTn id="20" presetID="53" presetClass="entr" presetSubtype="16"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 calcmode="lin" valueType="num">
                                      <p:cBhvr>
                                        <p:cTn id="22" dur="500" fill="hold"/>
                                        <p:tgtEl>
                                          <p:spTgt spid="49"/>
                                        </p:tgtEl>
                                        <p:attrNameLst>
                                          <p:attrName>ppt_w</p:attrName>
                                        </p:attrNameLst>
                                      </p:cBhvr>
                                      <p:tavLst>
                                        <p:tav tm="0">
                                          <p:val>
                                            <p:fltVal val="0"/>
                                          </p:val>
                                        </p:tav>
                                        <p:tav tm="100000">
                                          <p:val>
                                            <p:strVal val="#ppt_w"/>
                                          </p:val>
                                        </p:tav>
                                      </p:tavLst>
                                    </p:anim>
                                    <p:anim calcmode="lin" valueType="num">
                                      <p:cBhvr>
                                        <p:cTn id="23" dur="500" fill="hold"/>
                                        <p:tgtEl>
                                          <p:spTgt spid="49"/>
                                        </p:tgtEl>
                                        <p:attrNameLst>
                                          <p:attrName>ppt_h</p:attrName>
                                        </p:attrNameLst>
                                      </p:cBhvr>
                                      <p:tavLst>
                                        <p:tav tm="0">
                                          <p:val>
                                            <p:fltVal val="0"/>
                                          </p:val>
                                        </p:tav>
                                        <p:tav tm="100000">
                                          <p:val>
                                            <p:strVal val="#ppt_h"/>
                                          </p:val>
                                        </p:tav>
                                      </p:tavLst>
                                    </p:anim>
                                    <p:animEffect transition="in" filter="fade">
                                      <p:cBhvr>
                                        <p:cTn id="24" dur="500"/>
                                        <p:tgtEl>
                                          <p:spTgt spid="49"/>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par>
                          <p:cTn id="38" fill="hold">
                            <p:stCondLst>
                              <p:cond delay="1000"/>
                            </p:stCondLst>
                            <p:childTnLst>
                              <p:par>
                                <p:cTn id="39" presetID="22" presetClass="entr" presetSubtype="8"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par>
                                <p:cTn id="42" presetID="22" presetClass="entr" presetSubtype="8"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left)">
                                      <p:cBhvr>
                                        <p:cTn id="44" dur="500"/>
                                        <p:tgtEl>
                                          <p:spTgt spid="20"/>
                                        </p:tgtEl>
                                      </p:cBhvr>
                                    </p:animEffect>
                                  </p:childTnLst>
                                </p:cTn>
                              </p:par>
                              <p:par>
                                <p:cTn id="45" presetID="22" presetClass="entr" presetSubtype="8"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cTn>
                              </p:par>
                            </p:childTnLst>
                          </p:cTn>
                        </p:par>
                        <p:par>
                          <p:cTn id="48" fill="hold">
                            <p:stCondLst>
                              <p:cond delay="1500"/>
                            </p:stCondLst>
                            <p:childTnLst>
                              <p:par>
                                <p:cTn id="49" presetID="53" presetClass="entr" presetSubtype="16" fill="hold" nodeType="after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p:cTn id="51" dur="500" fill="hold"/>
                                        <p:tgtEl>
                                          <p:spTgt spid="30"/>
                                        </p:tgtEl>
                                        <p:attrNameLst>
                                          <p:attrName>ppt_w</p:attrName>
                                        </p:attrNameLst>
                                      </p:cBhvr>
                                      <p:tavLst>
                                        <p:tav tm="0">
                                          <p:val>
                                            <p:fltVal val="0"/>
                                          </p:val>
                                        </p:tav>
                                        <p:tav tm="100000">
                                          <p:val>
                                            <p:strVal val="#ppt_w"/>
                                          </p:val>
                                        </p:tav>
                                      </p:tavLst>
                                    </p:anim>
                                    <p:anim calcmode="lin" valueType="num">
                                      <p:cBhvr>
                                        <p:cTn id="52" dur="500" fill="hold"/>
                                        <p:tgtEl>
                                          <p:spTgt spid="30"/>
                                        </p:tgtEl>
                                        <p:attrNameLst>
                                          <p:attrName>ppt_h</p:attrName>
                                        </p:attrNameLst>
                                      </p:cBhvr>
                                      <p:tavLst>
                                        <p:tav tm="0">
                                          <p:val>
                                            <p:fltVal val="0"/>
                                          </p:val>
                                        </p:tav>
                                        <p:tav tm="100000">
                                          <p:val>
                                            <p:strVal val="#ppt_h"/>
                                          </p:val>
                                        </p:tav>
                                      </p:tavLst>
                                    </p:anim>
                                    <p:animEffect transition="in" filter="fade">
                                      <p:cBhvr>
                                        <p:cTn id="53" dur="500"/>
                                        <p:tgtEl>
                                          <p:spTgt spid="30"/>
                                        </p:tgtEl>
                                      </p:cBhvr>
                                    </p:animEffect>
                                  </p:childTnLst>
                                </p:cTn>
                              </p:par>
                              <p:par>
                                <p:cTn id="54" presetID="53" presetClass="entr" presetSubtype="16"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 calcmode="lin" valueType="num">
                                      <p:cBhvr>
                                        <p:cTn id="56" dur="500" fill="hold"/>
                                        <p:tgtEl>
                                          <p:spTgt spid="33"/>
                                        </p:tgtEl>
                                        <p:attrNameLst>
                                          <p:attrName>ppt_w</p:attrName>
                                        </p:attrNameLst>
                                      </p:cBhvr>
                                      <p:tavLst>
                                        <p:tav tm="0">
                                          <p:val>
                                            <p:fltVal val="0"/>
                                          </p:val>
                                        </p:tav>
                                        <p:tav tm="100000">
                                          <p:val>
                                            <p:strVal val="#ppt_w"/>
                                          </p:val>
                                        </p:tav>
                                      </p:tavLst>
                                    </p:anim>
                                    <p:anim calcmode="lin" valueType="num">
                                      <p:cBhvr>
                                        <p:cTn id="57" dur="500" fill="hold"/>
                                        <p:tgtEl>
                                          <p:spTgt spid="33"/>
                                        </p:tgtEl>
                                        <p:attrNameLst>
                                          <p:attrName>ppt_h</p:attrName>
                                        </p:attrNameLst>
                                      </p:cBhvr>
                                      <p:tavLst>
                                        <p:tav tm="0">
                                          <p:val>
                                            <p:fltVal val="0"/>
                                          </p:val>
                                        </p:tav>
                                        <p:tav tm="100000">
                                          <p:val>
                                            <p:strVal val="#ppt_h"/>
                                          </p:val>
                                        </p:tav>
                                      </p:tavLst>
                                    </p:anim>
                                    <p:animEffect transition="in" filter="fade">
                                      <p:cBhvr>
                                        <p:cTn id="58" dur="500"/>
                                        <p:tgtEl>
                                          <p:spTgt spid="33"/>
                                        </p:tgtEl>
                                      </p:cBhvr>
                                    </p:animEffect>
                                  </p:childTnLst>
                                </p:cTn>
                              </p:par>
                              <p:par>
                                <p:cTn id="59" presetID="53" presetClass="entr" presetSubtype="16" fill="hold" nodeType="withEffect">
                                  <p:stCondLst>
                                    <p:cond delay="0"/>
                                  </p:stCondLst>
                                  <p:childTnLst>
                                    <p:set>
                                      <p:cBhvr>
                                        <p:cTn id="60" dur="1" fill="hold">
                                          <p:stCondLst>
                                            <p:cond delay="0"/>
                                          </p:stCondLst>
                                        </p:cTn>
                                        <p:tgtEl>
                                          <p:spTgt spid="36"/>
                                        </p:tgtEl>
                                        <p:attrNameLst>
                                          <p:attrName>style.visibility</p:attrName>
                                        </p:attrNameLst>
                                      </p:cBhvr>
                                      <p:to>
                                        <p:strVal val="visible"/>
                                      </p:to>
                                    </p:set>
                                    <p:anim calcmode="lin" valueType="num">
                                      <p:cBhvr>
                                        <p:cTn id="61" dur="500" fill="hold"/>
                                        <p:tgtEl>
                                          <p:spTgt spid="36"/>
                                        </p:tgtEl>
                                        <p:attrNameLst>
                                          <p:attrName>ppt_w</p:attrName>
                                        </p:attrNameLst>
                                      </p:cBhvr>
                                      <p:tavLst>
                                        <p:tav tm="0">
                                          <p:val>
                                            <p:fltVal val="0"/>
                                          </p:val>
                                        </p:tav>
                                        <p:tav tm="100000">
                                          <p:val>
                                            <p:strVal val="#ppt_w"/>
                                          </p:val>
                                        </p:tav>
                                      </p:tavLst>
                                    </p:anim>
                                    <p:anim calcmode="lin" valueType="num">
                                      <p:cBhvr>
                                        <p:cTn id="62" dur="500" fill="hold"/>
                                        <p:tgtEl>
                                          <p:spTgt spid="36"/>
                                        </p:tgtEl>
                                        <p:attrNameLst>
                                          <p:attrName>ppt_h</p:attrName>
                                        </p:attrNameLst>
                                      </p:cBhvr>
                                      <p:tavLst>
                                        <p:tav tm="0">
                                          <p:val>
                                            <p:fltVal val="0"/>
                                          </p:val>
                                        </p:tav>
                                        <p:tav tm="100000">
                                          <p:val>
                                            <p:strVal val="#ppt_h"/>
                                          </p:val>
                                        </p:tav>
                                      </p:tavLst>
                                    </p:anim>
                                    <p:animEffect transition="in" filter="fade">
                                      <p:cBhvr>
                                        <p:cTn id="63" dur="500"/>
                                        <p:tgtEl>
                                          <p:spTgt spid="36"/>
                                        </p:tgtEl>
                                      </p:cBhvr>
                                    </p:animEffect>
                                  </p:childTnLst>
                                </p:cTn>
                              </p:par>
                              <p:par>
                                <p:cTn id="64" presetID="53" presetClass="entr" presetSubtype="16" fill="hold" nodeType="withEffect">
                                  <p:stCondLst>
                                    <p:cond delay="0"/>
                                  </p:stCondLst>
                                  <p:childTnLst>
                                    <p:set>
                                      <p:cBhvr>
                                        <p:cTn id="65" dur="1" fill="hold">
                                          <p:stCondLst>
                                            <p:cond delay="0"/>
                                          </p:stCondLst>
                                        </p:cTn>
                                        <p:tgtEl>
                                          <p:spTgt spid="39"/>
                                        </p:tgtEl>
                                        <p:attrNameLst>
                                          <p:attrName>style.visibility</p:attrName>
                                        </p:attrNameLst>
                                      </p:cBhvr>
                                      <p:to>
                                        <p:strVal val="visible"/>
                                      </p:to>
                                    </p:set>
                                    <p:anim calcmode="lin" valueType="num">
                                      <p:cBhvr>
                                        <p:cTn id="66" dur="500" fill="hold"/>
                                        <p:tgtEl>
                                          <p:spTgt spid="39"/>
                                        </p:tgtEl>
                                        <p:attrNameLst>
                                          <p:attrName>ppt_w</p:attrName>
                                        </p:attrNameLst>
                                      </p:cBhvr>
                                      <p:tavLst>
                                        <p:tav tm="0">
                                          <p:val>
                                            <p:fltVal val="0"/>
                                          </p:val>
                                        </p:tav>
                                        <p:tav tm="100000">
                                          <p:val>
                                            <p:strVal val="#ppt_w"/>
                                          </p:val>
                                        </p:tav>
                                      </p:tavLst>
                                    </p:anim>
                                    <p:anim calcmode="lin" valueType="num">
                                      <p:cBhvr>
                                        <p:cTn id="67" dur="500" fill="hold"/>
                                        <p:tgtEl>
                                          <p:spTgt spid="39"/>
                                        </p:tgtEl>
                                        <p:attrNameLst>
                                          <p:attrName>ppt_h</p:attrName>
                                        </p:attrNameLst>
                                      </p:cBhvr>
                                      <p:tavLst>
                                        <p:tav tm="0">
                                          <p:val>
                                            <p:fltVal val="0"/>
                                          </p:val>
                                        </p:tav>
                                        <p:tav tm="100000">
                                          <p:val>
                                            <p:strVal val="#ppt_h"/>
                                          </p:val>
                                        </p:tav>
                                      </p:tavLst>
                                    </p:anim>
                                    <p:animEffect transition="in" filter="fade">
                                      <p:cBhvr>
                                        <p:cTn id="6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9"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H="1">
            <a:off x="4502438" y="1620253"/>
            <a:ext cx="935780" cy="1006189"/>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1699558" y="4496069"/>
            <a:ext cx="1140002" cy="122577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5160220" y="0"/>
            <a:ext cx="2139642" cy="230063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rot="1800000">
            <a:off x="3267135" y="2974462"/>
            <a:ext cx="3373894" cy="2532472"/>
          </a:xfrm>
          <a:prstGeom prst="rect">
            <a:avLst/>
          </a:pr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椭圆 1"/>
          <p:cNvSpPr/>
          <p:nvPr/>
        </p:nvSpPr>
        <p:spPr>
          <a:xfrm>
            <a:off x="2273887" y="2159629"/>
            <a:ext cx="2538746" cy="253874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p:nvCxnSpPr>
        <p:spPr>
          <a:xfrm flipH="1">
            <a:off x="0" y="4553198"/>
            <a:ext cx="2143521" cy="230480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10025978" y="3789363"/>
            <a:ext cx="2139642" cy="230063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2939569" y="2828837"/>
            <a:ext cx="1207383" cy="1200329"/>
          </a:xfrm>
          <a:prstGeom prst="rect">
            <a:avLst/>
          </a:prstGeom>
          <a:noFill/>
        </p:spPr>
        <p:txBody>
          <a:bodyPr wrap="none" rtlCol="0">
            <a:spAutoFit/>
          </a:bodyPr>
          <a:lstStyle/>
          <a:p>
            <a:pPr algn="ctr"/>
            <a:r>
              <a:rPr lang="en-US" altLang="zh-CN" sz="7200" i="1" dirty="0">
                <a:solidFill>
                  <a:schemeClr val="bg1"/>
                </a:solidFill>
                <a:latin typeface="Century Gothic" panose="020B0502020202020204" pitchFamily="34" charset="0"/>
              </a:rPr>
              <a:t>04</a:t>
            </a:r>
            <a:endParaRPr lang="zh-CN" altLang="en-US" sz="7200" i="1" dirty="0">
              <a:solidFill>
                <a:schemeClr val="bg1"/>
              </a:solidFill>
              <a:latin typeface="Century Gothic" panose="020B0502020202020204" pitchFamily="34" charset="0"/>
            </a:endParaRPr>
          </a:p>
        </p:txBody>
      </p:sp>
      <p:sp>
        <p:nvSpPr>
          <p:cNvPr id="19" name="文本框 18"/>
          <p:cNvSpPr txBox="1"/>
          <p:nvPr/>
        </p:nvSpPr>
        <p:spPr>
          <a:xfrm>
            <a:off x="5274945" y="3003665"/>
            <a:ext cx="3262432" cy="707886"/>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000" b="0" i="0" u="none" strike="noStrike" kern="1200" cap="none" spc="0" normalizeH="0" baseline="0" noProof="0" dirty="0">
                <a:ln>
                  <a:noFill/>
                </a:ln>
                <a:solidFill>
                  <a:schemeClr val="tx1">
                    <a:lumMod val="75000"/>
                    <a:lumOff val="25000"/>
                  </a:schemeClr>
                </a:solidFill>
                <a:effectLst/>
                <a:uLnTx/>
                <a:uFillTx/>
                <a:latin typeface="+mn-ea"/>
                <a:cs typeface="经典综艺体简" panose="02010609000101010101" pitchFamily="49" charset="-122"/>
              </a:rPr>
              <a:t>标题添加此处</a:t>
            </a:r>
          </a:p>
        </p:txBody>
      </p:sp>
      <p:sp>
        <p:nvSpPr>
          <p:cNvPr id="20" name="文本框 19"/>
          <p:cNvSpPr txBox="1"/>
          <p:nvPr/>
        </p:nvSpPr>
        <p:spPr>
          <a:xfrm>
            <a:off x="5274945" y="3732387"/>
            <a:ext cx="5097247" cy="514308"/>
          </a:xfrm>
          <a:prstGeom prst="rect">
            <a:avLst/>
          </a:prstGeom>
          <a:noFill/>
        </p:spPr>
        <p:txBody>
          <a:bodyPr wrap="square" rtlCol="0">
            <a:spAutoFit/>
            <a:scene3d>
              <a:camera prst="orthographicFront"/>
              <a:lightRig rig="threePt" dir="t"/>
            </a:scene3d>
            <a:sp3d contourW="12700"/>
          </a:bodyPr>
          <a:lstStyle/>
          <a:p/>
        </p:txBody>
      </p:sp>
    </p:spTree>
    <p:extLst>
      <p:ext uri="{BB962C8B-B14F-4D97-AF65-F5344CB8AC3E}">
        <p14:creationId xmlns:p14="http://schemas.microsoft.com/office/powerpoint/2010/main" val="3763524737"/>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par>
                          <p:cTn id="33" fill="hold">
                            <p:stCondLst>
                              <p:cond delay="1500"/>
                            </p:stCondLst>
                            <p:childTnLst>
                              <p:par>
                                <p:cTn id="34" presetID="2" presetClass="entr" presetSubtype="2"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1+#ppt_w/2"/>
                                          </p:val>
                                        </p:tav>
                                        <p:tav tm="100000">
                                          <p:val>
                                            <p:strVal val="#ppt_x"/>
                                          </p:val>
                                        </p:tav>
                                      </p:tavLst>
                                    </p:anim>
                                    <p:anim calcmode="lin" valueType="num">
                                      <p:cBhvr additive="base">
                                        <p:cTn id="37" dur="500" fill="hold"/>
                                        <p:tgtEl>
                                          <p:spTgt spid="19"/>
                                        </p:tgtEl>
                                        <p:attrNameLst>
                                          <p:attrName>ppt_y</p:attrName>
                                        </p:attrNameLst>
                                      </p:cBhvr>
                                      <p:tavLst>
                                        <p:tav tm="0">
                                          <p:val>
                                            <p:strVal val="#ppt_y"/>
                                          </p:val>
                                        </p:tav>
                                        <p:tav tm="100000">
                                          <p:val>
                                            <p:strVal val="#ppt_y"/>
                                          </p:val>
                                        </p:tav>
                                      </p:tavLst>
                                    </p:anim>
                                  </p:childTnLst>
                                </p:cTn>
                              </p:par>
                            </p:childTnLst>
                          </p:cTn>
                        </p:par>
                        <p:par>
                          <p:cTn id="38" fill="hold">
                            <p:stCondLst>
                              <p:cond delay="2000"/>
                            </p:stCondLst>
                            <p:childTnLst>
                              <p:par>
                                <p:cTn id="39" presetID="14" presetClass="entr" presetSubtype="10"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randombar(horizontal)">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P spid="18" grpId="0"/>
      <p:bldP spid="19"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rot="1800000">
            <a:off x="3548101" y="2621901"/>
            <a:ext cx="1167211" cy="813895"/>
          </a:xfrm>
          <a:prstGeom prst="rect">
            <a:avLst/>
          </a:prstGeom>
          <a:gradFill>
            <a:gsLst>
              <a:gs pos="0">
                <a:schemeClr val="bg1">
                  <a:lumMod val="50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rot="1800000">
            <a:off x="3548102" y="3970787"/>
            <a:ext cx="1167211" cy="813895"/>
          </a:xfrm>
          <a:prstGeom prst="rect">
            <a:avLst/>
          </a:prstGeom>
          <a:gradFill>
            <a:gsLst>
              <a:gs pos="0">
                <a:schemeClr val="bg1">
                  <a:lumMod val="50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椭圆 1"/>
          <p:cNvSpPr/>
          <p:nvPr/>
        </p:nvSpPr>
        <p:spPr>
          <a:xfrm>
            <a:off x="3246941" y="2346077"/>
            <a:ext cx="817060" cy="81705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a:off x="3246941" y="3694867"/>
            <a:ext cx="817060" cy="81705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p:cNvCxnSpPr/>
          <p:nvPr/>
        </p:nvCxnSpPr>
        <p:spPr>
          <a:xfrm>
            <a:off x="3655470" y="0"/>
            <a:ext cx="0" cy="224180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3655470" y="4616198"/>
            <a:ext cx="0" cy="224180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3357953" y="2451351"/>
            <a:ext cx="595035" cy="584775"/>
          </a:xfrm>
          <a:prstGeom prst="rect">
            <a:avLst/>
          </a:prstGeom>
          <a:noFill/>
        </p:spPr>
        <p:txBody>
          <a:bodyPr wrap="none" rtlCol="0">
            <a:spAutoFit/>
            <a:scene3d>
              <a:camera prst="orthographicFront"/>
              <a:lightRig rig="threePt" dir="t"/>
            </a:scene3d>
            <a:sp3d contourW="12700"/>
          </a:bodyPr>
          <a:lstStyle/>
          <a:p>
            <a:pPr algn="ctr"/>
            <a:r>
              <a:rPr lang="zh-CN" altLang="en-US" sz="3200" dirty="0">
                <a:solidFill>
                  <a:schemeClr val="bg1"/>
                </a:solidFill>
                <a:latin typeface="Century Gothic" panose="020B0502020202020204" pitchFamily="34" charset="0"/>
              </a:rPr>
              <a:t>目</a:t>
            </a:r>
          </a:p>
        </p:txBody>
      </p:sp>
      <p:sp>
        <p:nvSpPr>
          <p:cNvPr id="11" name="文本框 10"/>
          <p:cNvSpPr txBox="1"/>
          <p:nvPr/>
        </p:nvSpPr>
        <p:spPr>
          <a:xfrm>
            <a:off x="2862624" y="3225943"/>
            <a:ext cx="1585690" cy="461665"/>
          </a:xfrm>
          <a:prstGeom prst="rect">
            <a:avLst/>
          </a:prstGeom>
          <a:noFill/>
        </p:spPr>
        <p:txBody>
          <a:bodyPr wrap="none" rtlCol="0">
            <a:spAutoFit/>
          </a:bodyPr>
          <a:lstStyle/>
          <a:p>
            <a:pPr algn="ctr"/>
            <a:r>
              <a:rPr lang="en-US" altLang="zh-CN" sz="2400" i="1" dirty="0">
                <a:solidFill>
                  <a:schemeClr val="tx1">
                    <a:lumMod val="75000"/>
                    <a:lumOff val="25000"/>
                  </a:schemeClr>
                </a:solidFill>
                <a:latin typeface="Century Gothic" panose="020B0502020202020204" pitchFamily="34" charset="0"/>
              </a:rPr>
              <a:t>CONTENT</a:t>
            </a:r>
            <a:endParaRPr lang="zh-CN" altLang="en-US" sz="2400" i="1" dirty="0">
              <a:solidFill>
                <a:schemeClr val="tx1">
                  <a:lumMod val="75000"/>
                  <a:lumOff val="25000"/>
                </a:schemeClr>
              </a:solidFill>
              <a:latin typeface="Century Gothic" panose="020B0502020202020204" pitchFamily="34" charset="0"/>
            </a:endParaRPr>
          </a:p>
        </p:txBody>
      </p:sp>
      <p:sp>
        <p:nvSpPr>
          <p:cNvPr id="12" name="文本框 11"/>
          <p:cNvSpPr txBox="1"/>
          <p:nvPr/>
        </p:nvSpPr>
        <p:spPr>
          <a:xfrm>
            <a:off x="3357953" y="3809413"/>
            <a:ext cx="595035" cy="584775"/>
          </a:xfrm>
          <a:prstGeom prst="rect">
            <a:avLst/>
          </a:prstGeom>
          <a:noFill/>
        </p:spPr>
        <p:txBody>
          <a:bodyPr wrap="none" rtlCol="0">
            <a:spAutoFit/>
            <a:scene3d>
              <a:camera prst="orthographicFront"/>
              <a:lightRig rig="threePt" dir="t"/>
            </a:scene3d>
            <a:sp3d contourW="12700"/>
          </a:bodyPr>
          <a:lstStyle/>
          <a:p>
            <a:pPr algn="ctr"/>
            <a:r>
              <a:rPr lang="zh-CN" altLang="en-US" sz="3200" dirty="0">
                <a:solidFill>
                  <a:schemeClr val="bg1"/>
                </a:solidFill>
                <a:latin typeface="Century Gothic" panose="020B0502020202020204" pitchFamily="34" charset="0"/>
              </a:rPr>
              <a:t>录</a:t>
            </a:r>
          </a:p>
        </p:txBody>
      </p:sp>
      <p:grpSp>
        <p:nvGrpSpPr>
          <p:cNvPr id="15" name="组合 14"/>
          <p:cNvGrpSpPr/>
          <p:nvPr/>
        </p:nvGrpSpPr>
        <p:grpSpPr>
          <a:xfrm>
            <a:off x="5664200" y="1604274"/>
            <a:ext cx="3807891" cy="676234"/>
            <a:chOff x="3797607" y="386376"/>
            <a:chExt cx="3807891" cy="676234"/>
          </a:xfrm>
        </p:grpSpPr>
        <p:sp>
          <p:nvSpPr>
            <p:cNvPr id="16" name="文本框 15"/>
            <p:cNvSpPr txBox="1"/>
            <p:nvPr/>
          </p:nvSpPr>
          <p:spPr>
            <a:xfrm>
              <a:off x="3797608" y="386376"/>
              <a:ext cx="2031325" cy="461665"/>
            </a:xfrm>
            <a:prstGeom prst="rect">
              <a:avLst/>
            </a:prstGeom>
            <a:noFill/>
          </p:spPr>
          <p:txBody>
            <a:bodyPr wrap="none" rtlCol="0">
              <a:spAutoFit/>
              <a:scene3d>
                <a:camera prst="orthographicFront"/>
                <a:lightRig rig="threePt" dir="t"/>
              </a:scene3d>
              <a:sp3d contourW="12700"/>
            </a:bodyPr>
            <a:lstStyle/>
            <a:p>
              <a:r>
                <a:rPr lang="zh-CN" altLang="en-US" sz="2400" b="1" dirty="0">
                  <a:solidFill>
                    <a:schemeClr val="tx1">
                      <a:lumMod val="75000"/>
                      <a:lumOff val="25000"/>
                    </a:schemeClr>
                  </a:solidFill>
                  <a:latin typeface="+mj-ea"/>
                  <a:ea typeface="+mj-ea"/>
                  <a:cs typeface="经典综艺体简" panose="02010609000101010101" pitchFamily="49" charset="-122"/>
                </a:rPr>
                <a:t>标题文字添加</a:t>
              </a:r>
            </a:p>
          </p:txBody>
        </p:sp>
        <p:sp>
          <p:nvSpPr>
            <p:cNvPr id="17" name="文本框 16"/>
            <p:cNvSpPr txBox="1"/>
            <p:nvPr/>
          </p:nvSpPr>
          <p:spPr>
            <a:xfrm>
              <a:off x="3797607" y="802282"/>
              <a:ext cx="3807891" cy="260328"/>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050" dirty="0">
                  <a:solidFill>
                    <a:schemeClr val="tx1">
                      <a:lumMod val="75000"/>
                      <a:lumOff val="25000"/>
                    </a:schemeClr>
                  </a:solidFill>
                  <a:latin typeface="Century Gothic" panose="020B0502020202020204" pitchFamily="34" charset="0"/>
                  <a:ea typeface="+mj-ea"/>
                </a:rPr>
                <a:t>The user can demonstrate on a projector or computer</a:t>
              </a:r>
            </a:p>
          </p:txBody>
        </p:sp>
      </p:grpSp>
      <p:grpSp>
        <p:nvGrpSpPr>
          <p:cNvPr id="18" name="组合 17"/>
          <p:cNvGrpSpPr/>
          <p:nvPr/>
        </p:nvGrpSpPr>
        <p:grpSpPr>
          <a:xfrm>
            <a:off x="5664200" y="2595347"/>
            <a:ext cx="3807891" cy="676234"/>
            <a:chOff x="3797607" y="386376"/>
            <a:chExt cx="3807891" cy="676234"/>
          </a:xfrm>
        </p:grpSpPr>
        <p:sp>
          <p:nvSpPr>
            <p:cNvPr id="19" name="文本框 18"/>
            <p:cNvSpPr txBox="1"/>
            <p:nvPr/>
          </p:nvSpPr>
          <p:spPr>
            <a:xfrm>
              <a:off x="3797608" y="386376"/>
              <a:ext cx="2031325" cy="461665"/>
            </a:xfrm>
            <a:prstGeom prst="rect">
              <a:avLst/>
            </a:prstGeom>
            <a:noFill/>
          </p:spPr>
          <p:txBody>
            <a:bodyPr wrap="none" rtlCol="0">
              <a:spAutoFit/>
              <a:scene3d>
                <a:camera prst="orthographicFront"/>
                <a:lightRig rig="threePt" dir="t"/>
              </a:scene3d>
              <a:sp3d contourW="12700"/>
            </a:bodyPr>
            <a:lstStyle/>
            <a:p>
              <a:r>
                <a:rPr lang="zh-CN" altLang="en-US" sz="2400" b="1" dirty="0">
                  <a:solidFill>
                    <a:schemeClr val="tx1">
                      <a:lumMod val="75000"/>
                      <a:lumOff val="25000"/>
                    </a:schemeClr>
                  </a:solidFill>
                  <a:latin typeface="+mj-ea"/>
                  <a:ea typeface="+mj-ea"/>
                  <a:cs typeface="经典综艺体简" panose="02010609000101010101" pitchFamily="49" charset="-122"/>
                </a:rPr>
                <a:t>标题文字添加</a:t>
              </a:r>
            </a:p>
          </p:txBody>
        </p:sp>
        <p:sp>
          <p:nvSpPr>
            <p:cNvPr id="20" name="文本框 19"/>
            <p:cNvSpPr txBox="1"/>
            <p:nvPr/>
          </p:nvSpPr>
          <p:spPr>
            <a:xfrm>
              <a:off x="3797607" y="802282"/>
              <a:ext cx="3807891" cy="260328"/>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050" dirty="0">
                  <a:solidFill>
                    <a:schemeClr val="tx1">
                      <a:lumMod val="75000"/>
                      <a:lumOff val="25000"/>
                    </a:schemeClr>
                  </a:solidFill>
                  <a:latin typeface="Century Gothic" panose="020B0502020202020204" pitchFamily="34" charset="0"/>
                  <a:ea typeface="+mj-ea"/>
                </a:rPr>
                <a:t>The user can demonstrate on a projector or computer</a:t>
              </a:r>
            </a:p>
          </p:txBody>
        </p:sp>
      </p:grpSp>
      <p:grpSp>
        <p:nvGrpSpPr>
          <p:cNvPr id="21" name="组合 20"/>
          <p:cNvGrpSpPr/>
          <p:nvPr/>
        </p:nvGrpSpPr>
        <p:grpSpPr>
          <a:xfrm>
            <a:off x="5664200" y="3586420"/>
            <a:ext cx="3807891" cy="676234"/>
            <a:chOff x="3797607" y="386376"/>
            <a:chExt cx="3807891" cy="676234"/>
          </a:xfrm>
        </p:grpSpPr>
        <p:sp>
          <p:nvSpPr>
            <p:cNvPr id="22" name="文本框 21"/>
            <p:cNvSpPr txBox="1"/>
            <p:nvPr/>
          </p:nvSpPr>
          <p:spPr>
            <a:xfrm>
              <a:off x="3797608" y="386376"/>
              <a:ext cx="2031325" cy="461665"/>
            </a:xfrm>
            <a:prstGeom prst="rect">
              <a:avLst/>
            </a:prstGeom>
            <a:noFill/>
          </p:spPr>
          <p:txBody>
            <a:bodyPr wrap="none" rtlCol="0">
              <a:spAutoFit/>
              <a:scene3d>
                <a:camera prst="orthographicFront"/>
                <a:lightRig rig="threePt" dir="t"/>
              </a:scene3d>
              <a:sp3d contourW="12700"/>
            </a:bodyPr>
            <a:lstStyle/>
            <a:p>
              <a:r>
                <a:rPr lang="zh-CN" altLang="en-US" sz="2400" b="1" dirty="0">
                  <a:solidFill>
                    <a:schemeClr val="tx1">
                      <a:lumMod val="75000"/>
                      <a:lumOff val="25000"/>
                    </a:schemeClr>
                  </a:solidFill>
                  <a:latin typeface="+mj-ea"/>
                  <a:ea typeface="+mj-ea"/>
                  <a:cs typeface="经典综艺体简" panose="02010609000101010101" pitchFamily="49" charset="-122"/>
                </a:rPr>
                <a:t>标题文字添加</a:t>
              </a:r>
            </a:p>
          </p:txBody>
        </p:sp>
        <p:sp>
          <p:nvSpPr>
            <p:cNvPr id="23" name="文本框 22"/>
            <p:cNvSpPr txBox="1"/>
            <p:nvPr/>
          </p:nvSpPr>
          <p:spPr>
            <a:xfrm>
              <a:off x="3797607" y="802282"/>
              <a:ext cx="3807891" cy="260328"/>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050" dirty="0">
                  <a:solidFill>
                    <a:schemeClr val="tx1">
                      <a:lumMod val="75000"/>
                      <a:lumOff val="25000"/>
                    </a:schemeClr>
                  </a:solidFill>
                  <a:latin typeface="Century Gothic" panose="020B0502020202020204" pitchFamily="34" charset="0"/>
                  <a:ea typeface="+mj-ea"/>
                </a:rPr>
                <a:t>The user can demonstrate on a projector or computer</a:t>
              </a:r>
            </a:p>
          </p:txBody>
        </p:sp>
      </p:grpSp>
      <p:grpSp>
        <p:nvGrpSpPr>
          <p:cNvPr id="24" name="组合 23"/>
          <p:cNvGrpSpPr/>
          <p:nvPr/>
        </p:nvGrpSpPr>
        <p:grpSpPr>
          <a:xfrm>
            <a:off x="5664200" y="4577492"/>
            <a:ext cx="3807891" cy="676234"/>
            <a:chOff x="3797607" y="386376"/>
            <a:chExt cx="3807891" cy="676234"/>
          </a:xfrm>
        </p:grpSpPr>
        <p:sp>
          <p:nvSpPr>
            <p:cNvPr id="25" name="文本框 24"/>
            <p:cNvSpPr txBox="1"/>
            <p:nvPr/>
          </p:nvSpPr>
          <p:spPr>
            <a:xfrm>
              <a:off x="3797608" y="386376"/>
              <a:ext cx="2031325" cy="461665"/>
            </a:xfrm>
            <a:prstGeom prst="rect">
              <a:avLst/>
            </a:prstGeom>
            <a:noFill/>
          </p:spPr>
          <p:txBody>
            <a:bodyPr wrap="none" rtlCol="0">
              <a:spAutoFit/>
              <a:scene3d>
                <a:camera prst="orthographicFront"/>
                <a:lightRig rig="threePt" dir="t"/>
              </a:scene3d>
              <a:sp3d contourW="12700"/>
            </a:bodyPr>
            <a:lstStyle/>
            <a:p>
              <a:r>
                <a:rPr lang="zh-CN" altLang="en-US" sz="2400" b="1" dirty="0">
                  <a:solidFill>
                    <a:schemeClr val="tx1">
                      <a:lumMod val="75000"/>
                      <a:lumOff val="25000"/>
                    </a:schemeClr>
                  </a:solidFill>
                  <a:latin typeface="+mj-ea"/>
                  <a:ea typeface="+mj-ea"/>
                  <a:cs typeface="经典综艺体简" panose="02010609000101010101" pitchFamily="49" charset="-122"/>
                </a:rPr>
                <a:t>标题文字添加</a:t>
              </a:r>
            </a:p>
          </p:txBody>
        </p:sp>
        <p:sp>
          <p:nvSpPr>
            <p:cNvPr id="26" name="文本框 25"/>
            <p:cNvSpPr txBox="1"/>
            <p:nvPr/>
          </p:nvSpPr>
          <p:spPr>
            <a:xfrm>
              <a:off x="3797607" y="802282"/>
              <a:ext cx="3807891" cy="260328"/>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050" dirty="0">
                  <a:solidFill>
                    <a:schemeClr val="tx1">
                      <a:lumMod val="75000"/>
                      <a:lumOff val="25000"/>
                    </a:schemeClr>
                  </a:solidFill>
                  <a:latin typeface="Century Gothic" panose="020B0502020202020204" pitchFamily="34" charset="0"/>
                  <a:ea typeface="+mj-ea"/>
                </a:rPr>
                <a:t>The user can demonstrate on a projector or computer</a:t>
              </a:r>
            </a:p>
          </p:txBody>
        </p:sp>
      </p:grpSp>
    </p:spTree>
    <p:extLst>
      <p:ext uri="{BB962C8B-B14F-4D97-AF65-F5344CB8AC3E}">
        <p14:creationId xmlns:p14="http://schemas.microsoft.com/office/powerpoint/2010/main" val="2970962847"/>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0-#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par>
                          <p:cTn id="40" fill="hold">
                            <p:stCondLst>
                              <p:cond delay="1000"/>
                            </p:stCondLst>
                            <p:childTnLst>
                              <p:par>
                                <p:cTn id="41" presetID="2" presetClass="entr" presetSubtype="2"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1+#ppt_w/2"/>
                                          </p:val>
                                        </p:tav>
                                        <p:tav tm="100000">
                                          <p:val>
                                            <p:strVal val="#ppt_x"/>
                                          </p:val>
                                        </p:tav>
                                      </p:tavLst>
                                    </p:anim>
                                    <p:anim calcmode="lin" valueType="num">
                                      <p:cBhvr additive="base">
                                        <p:cTn id="44" dur="500" fill="hold"/>
                                        <p:tgtEl>
                                          <p:spTgt spid="15"/>
                                        </p:tgtEl>
                                        <p:attrNameLst>
                                          <p:attrName>ppt_y</p:attrName>
                                        </p:attrNameLst>
                                      </p:cBhvr>
                                      <p:tavLst>
                                        <p:tav tm="0">
                                          <p:val>
                                            <p:strVal val="#ppt_y"/>
                                          </p:val>
                                        </p:tav>
                                        <p:tav tm="100000">
                                          <p:val>
                                            <p:strVal val="#ppt_y"/>
                                          </p:val>
                                        </p:tav>
                                      </p:tavLst>
                                    </p:anim>
                                  </p:childTnLst>
                                </p:cTn>
                              </p:par>
                            </p:childTnLst>
                          </p:cTn>
                        </p:par>
                        <p:par>
                          <p:cTn id="45" fill="hold">
                            <p:stCondLst>
                              <p:cond delay="1500"/>
                            </p:stCondLst>
                            <p:childTnLst>
                              <p:par>
                                <p:cTn id="46" presetID="2" presetClass="entr" presetSubtype="2"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1+#ppt_w/2"/>
                                          </p:val>
                                        </p:tav>
                                        <p:tav tm="100000">
                                          <p:val>
                                            <p:strVal val="#ppt_x"/>
                                          </p:val>
                                        </p:tav>
                                      </p:tavLst>
                                    </p:anim>
                                    <p:anim calcmode="lin" valueType="num">
                                      <p:cBhvr additive="base">
                                        <p:cTn id="49" dur="500" fill="hold"/>
                                        <p:tgtEl>
                                          <p:spTgt spid="18"/>
                                        </p:tgtEl>
                                        <p:attrNameLst>
                                          <p:attrName>ppt_y</p:attrName>
                                        </p:attrNameLst>
                                      </p:cBhvr>
                                      <p:tavLst>
                                        <p:tav tm="0">
                                          <p:val>
                                            <p:strVal val="#ppt_y"/>
                                          </p:val>
                                        </p:tav>
                                        <p:tav tm="100000">
                                          <p:val>
                                            <p:strVal val="#ppt_y"/>
                                          </p:val>
                                        </p:tav>
                                      </p:tavLst>
                                    </p:anim>
                                  </p:childTnLst>
                                </p:cTn>
                              </p:par>
                            </p:childTnLst>
                          </p:cTn>
                        </p:par>
                        <p:par>
                          <p:cTn id="50" fill="hold">
                            <p:stCondLst>
                              <p:cond delay="2000"/>
                            </p:stCondLst>
                            <p:childTnLst>
                              <p:par>
                                <p:cTn id="51" presetID="2" presetClass="entr" presetSubtype="2" fill="hold" nodeType="after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1+#ppt_w/2"/>
                                          </p:val>
                                        </p:tav>
                                        <p:tav tm="100000">
                                          <p:val>
                                            <p:strVal val="#ppt_x"/>
                                          </p:val>
                                        </p:tav>
                                      </p:tavLst>
                                    </p:anim>
                                    <p:anim calcmode="lin" valueType="num">
                                      <p:cBhvr additive="base">
                                        <p:cTn id="54" dur="500" fill="hold"/>
                                        <p:tgtEl>
                                          <p:spTgt spid="21"/>
                                        </p:tgtEl>
                                        <p:attrNameLst>
                                          <p:attrName>ppt_y</p:attrName>
                                        </p:attrNameLst>
                                      </p:cBhvr>
                                      <p:tavLst>
                                        <p:tav tm="0">
                                          <p:val>
                                            <p:strVal val="#ppt_y"/>
                                          </p:val>
                                        </p:tav>
                                        <p:tav tm="100000">
                                          <p:val>
                                            <p:strVal val="#ppt_y"/>
                                          </p:val>
                                        </p:tav>
                                      </p:tavLst>
                                    </p:anim>
                                  </p:childTnLst>
                                </p:cTn>
                              </p:par>
                            </p:childTnLst>
                          </p:cTn>
                        </p:par>
                        <p:par>
                          <p:cTn id="55" fill="hold">
                            <p:stCondLst>
                              <p:cond delay="2500"/>
                            </p:stCondLst>
                            <p:childTnLst>
                              <p:par>
                                <p:cTn id="56" presetID="2" presetClass="entr" presetSubtype="2" fill="hold" nodeType="afterEffect">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cBhvr additive="base">
                                        <p:cTn id="58" dur="500" fill="hold"/>
                                        <p:tgtEl>
                                          <p:spTgt spid="24"/>
                                        </p:tgtEl>
                                        <p:attrNameLst>
                                          <p:attrName>ppt_x</p:attrName>
                                        </p:attrNameLst>
                                      </p:cBhvr>
                                      <p:tavLst>
                                        <p:tav tm="0">
                                          <p:val>
                                            <p:strVal val="1+#ppt_w/2"/>
                                          </p:val>
                                        </p:tav>
                                        <p:tav tm="100000">
                                          <p:val>
                                            <p:strVal val="#ppt_x"/>
                                          </p:val>
                                        </p:tav>
                                      </p:tavLst>
                                    </p:anim>
                                    <p:anim calcmode="lin" valueType="num">
                                      <p:cBhvr additive="base">
                                        <p:cTn id="59"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 grpId="0" animBg="1"/>
      <p:bldP spid="3" grpId="0" animBg="1"/>
      <p:bldP spid="10"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rot="1800000">
            <a:off x="2833273" y="4124307"/>
            <a:ext cx="2001137" cy="1003896"/>
          </a:xfrm>
          <a:custGeom>
            <a:avLst/>
            <a:gdLst>
              <a:gd name="connsiteX0" fmla="*/ 0 w 2001137"/>
              <a:gd name="connsiteY0" fmla="*/ 0 h 1003896"/>
              <a:gd name="connsiteX1" fmla="*/ 2001137 w 2001137"/>
              <a:gd name="connsiteY1" fmla="*/ 0 h 1003896"/>
              <a:gd name="connsiteX2" fmla="*/ 2001137 w 2001137"/>
              <a:gd name="connsiteY2" fmla="*/ 1003896 h 1003896"/>
              <a:gd name="connsiteX3" fmla="*/ 0 w 2001137"/>
              <a:gd name="connsiteY3" fmla="*/ 1003896 h 1003896"/>
              <a:gd name="connsiteX4" fmla="*/ 0 w 2001137"/>
              <a:gd name="connsiteY4" fmla="*/ 0 h 1003896"/>
              <a:gd name="connsiteX0" fmla="*/ 0 w 2001137"/>
              <a:gd name="connsiteY0" fmla="*/ 0 h 1003896"/>
              <a:gd name="connsiteX1" fmla="*/ 828709 w 2001137"/>
              <a:gd name="connsiteY1" fmla="*/ 4311 h 1003896"/>
              <a:gd name="connsiteX2" fmla="*/ 2001137 w 2001137"/>
              <a:gd name="connsiteY2" fmla="*/ 0 h 1003896"/>
              <a:gd name="connsiteX3" fmla="*/ 2001137 w 2001137"/>
              <a:gd name="connsiteY3" fmla="*/ 1003896 h 1003896"/>
              <a:gd name="connsiteX4" fmla="*/ 0 w 2001137"/>
              <a:gd name="connsiteY4" fmla="*/ 1003896 h 1003896"/>
              <a:gd name="connsiteX5" fmla="*/ 0 w 2001137"/>
              <a:gd name="connsiteY5" fmla="*/ 0 h 1003896"/>
              <a:gd name="connsiteX0" fmla="*/ 0 w 2001137"/>
              <a:gd name="connsiteY0" fmla="*/ 1003896 h 1003896"/>
              <a:gd name="connsiteX1" fmla="*/ 828709 w 2001137"/>
              <a:gd name="connsiteY1" fmla="*/ 4311 h 1003896"/>
              <a:gd name="connsiteX2" fmla="*/ 2001137 w 2001137"/>
              <a:gd name="connsiteY2" fmla="*/ 0 h 1003896"/>
              <a:gd name="connsiteX3" fmla="*/ 2001137 w 2001137"/>
              <a:gd name="connsiteY3" fmla="*/ 1003896 h 1003896"/>
              <a:gd name="connsiteX4" fmla="*/ 0 w 2001137"/>
              <a:gd name="connsiteY4" fmla="*/ 1003896 h 1003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137" h="1003896">
                <a:moveTo>
                  <a:pt x="0" y="1003896"/>
                </a:moveTo>
                <a:lnTo>
                  <a:pt x="828709" y="4311"/>
                </a:lnTo>
                <a:lnTo>
                  <a:pt x="2001137" y="0"/>
                </a:lnTo>
                <a:lnTo>
                  <a:pt x="2001137" y="1003896"/>
                </a:lnTo>
                <a:lnTo>
                  <a:pt x="0" y="1003896"/>
                </a:lnTo>
                <a:close/>
              </a:path>
            </a:pathLst>
          </a:cu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8"/>
          <p:cNvSpPr/>
          <p:nvPr/>
        </p:nvSpPr>
        <p:spPr>
          <a:xfrm rot="1800000">
            <a:off x="6808904" y="4124307"/>
            <a:ext cx="2001137" cy="1003896"/>
          </a:xfrm>
          <a:custGeom>
            <a:avLst/>
            <a:gdLst>
              <a:gd name="connsiteX0" fmla="*/ 0 w 2001137"/>
              <a:gd name="connsiteY0" fmla="*/ 0 h 1003896"/>
              <a:gd name="connsiteX1" fmla="*/ 2001137 w 2001137"/>
              <a:gd name="connsiteY1" fmla="*/ 0 h 1003896"/>
              <a:gd name="connsiteX2" fmla="*/ 2001137 w 2001137"/>
              <a:gd name="connsiteY2" fmla="*/ 1003896 h 1003896"/>
              <a:gd name="connsiteX3" fmla="*/ 0 w 2001137"/>
              <a:gd name="connsiteY3" fmla="*/ 1003896 h 1003896"/>
              <a:gd name="connsiteX4" fmla="*/ 0 w 2001137"/>
              <a:gd name="connsiteY4" fmla="*/ 0 h 1003896"/>
              <a:gd name="connsiteX0" fmla="*/ 0 w 2001137"/>
              <a:gd name="connsiteY0" fmla="*/ 0 h 1003896"/>
              <a:gd name="connsiteX1" fmla="*/ 828709 w 2001137"/>
              <a:gd name="connsiteY1" fmla="*/ 4311 h 1003896"/>
              <a:gd name="connsiteX2" fmla="*/ 2001137 w 2001137"/>
              <a:gd name="connsiteY2" fmla="*/ 0 h 1003896"/>
              <a:gd name="connsiteX3" fmla="*/ 2001137 w 2001137"/>
              <a:gd name="connsiteY3" fmla="*/ 1003896 h 1003896"/>
              <a:gd name="connsiteX4" fmla="*/ 0 w 2001137"/>
              <a:gd name="connsiteY4" fmla="*/ 1003896 h 1003896"/>
              <a:gd name="connsiteX5" fmla="*/ 0 w 2001137"/>
              <a:gd name="connsiteY5" fmla="*/ 0 h 1003896"/>
              <a:gd name="connsiteX0" fmla="*/ 0 w 2001137"/>
              <a:gd name="connsiteY0" fmla="*/ 1003896 h 1003896"/>
              <a:gd name="connsiteX1" fmla="*/ 828709 w 2001137"/>
              <a:gd name="connsiteY1" fmla="*/ 4311 h 1003896"/>
              <a:gd name="connsiteX2" fmla="*/ 2001137 w 2001137"/>
              <a:gd name="connsiteY2" fmla="*/ 0 h 1003896"/>
              <a:gd name="connsiteX3" fmla="*/ 2001137 w 2001137"/>
              <a:gd name="connsiteY3" fmla="*/ 1003896 h 1003896"/>
              <a:gd name="connsiteX4" fmla="*/ 0 w 2001137"/>
              <a:gd name="connsiteY4" fmla="*/ 1003896 h 1003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137" h="1003896">
                <a:moveTo>
                  <a:pt x="0" y="1003896"/>
                </a:moveTo>
                <a:lnTo>
                  <a:pt x="828709" y="4311"/>
                </a:lnTo>
                <a:lnTo>
                  <a:pt x="2001137" y="0"/>
                </a:lnTo>
                <a:lnTo>
                  <a:pt x="2001137" y="1003896"/>
                </a:lnTo>
                <a:lnTo>
                  <a:pt x="0" y="1003896"/>
                </a:lnTo>
                <a:close/>
              </a:path>
            </a:pathLst>
          </a:cu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28"/>
          <p:cNvSpPr/>
          <p:nvPr/>
        </p:nvSpPr>
        <p:spPr>
          <a:xfrm rot="1800000">
            <a:off x="8785657" y="2793554"/>
            <a:ext cx="2001137" cy="1003896"/>
          </a:xfrm>
          <a:custGeom>
            <a:avLst/>
            <a:gdLst>
              <a:gd name="connsiteX0" fmla="*/ 0 w 2001137"/>
              <a:gd name="connsiteY0" fmla="*/ 0 h 1003896"/>
              <a:gd name="connsiteX1" fmla="*/ 2001137 w 2001137"/>
              <a:gd name="connsiteY1" fmla="*/ 0 h 1003896"/>
              <a:gd name="connsiteX2" fmla="*/ 2001137 w 2001137"/>
              <a:gd name="connsiteY2" fmla="*/ 1003896 h 1003896"/>
              <a:gd name="connsiteX3" fmla="*/ 0 w 2001137"/>
              <a:gd name="connsiteY3" fmla="*/ 1003896 h 1003896"/>
              <a:gd name="connsiteX4" fmla="*/ 0 w 2001137"/>
              <a:gd name="connsiteY4" fmla="*/ 0 h 1003896"/>
              <a:gd name="connsiteX0" fmla="*/ 0 w 2001137"/>
              <a:gd name="connsiteY0" fmla="*/ 0 h 1003896"/>
              <a:gd name="connsiteX1" fmla="*/ 828709 w 2001137"/>
              <a:gd name="connsiteY1" fmla="*/ 4311 h 1003896"/>
              <a:gd name="connsiteX2" fmla="*/ 2001137 w 2001137"/>
              <a:gd name="connsiteY2" fmla="*/ 0 h 1003896"/>
              <a:gd name="connsiteX3" fmla="*/ 2001137 w 2001137"/>
              <a:gd name="connsiteY3" fmla="*/ 1003896 h 1003896"/>
              <a:gd name="connsiteX4" fmla="*/ 0 w 2001137"/>
              <a:gd name="connsiteY4" fmla="*/ 1003896 h 1003896"/>
              <a:gd name="connsiteX5" fmla="*/ 0 w 2001137"/>
              <a:gd name="connsiteY5" fmla="*/ 0 h 1003896"/>
              <a:gd name="connsiteX0" fmla="*/ 0 w 2001137"/>
              <a:gd name="connsiteY0" fmla="*/ 1003896 h 1003896"/>
              <a:gd name="connsiteX1" fmla="*/ 828709 w 2001137"/>
              <a:gd name="connsiteY1" fmla="*/ 4311 h 1003896"/>
              <a:gd name="connsiteX2" fmla="*/ 2001137 w 2001137"/>
              <a:gd name="connsiteY2" fmla="*/ 0 h 1003896"/>
              <a:gd name="connsiteX3" fmla="*/ 2001137 w 2001137"/>
              <a:gd name="connsiteY3" fmla="*/ 1003896 h 1003896"/>
              <a:gd name="connsiteX4" fmla="*/ 0 w 2001137"/>
              <a:gd name="connsiteY4" fmla="*/ 1003896 h 1003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137" h="1003896">
                <a:moveTo>
                  <a:pt x="0" y="1003896"/>
                </a:moveTo>
                <a:lnTo>
                  <a:pt x="828709" y="4311"/>
                </a:lnTo>
                <a:lnTo>
                  <a:pt x="2001137" y="0"/>
                </a:lnTo>
                <a:lnTo>
                  <a:pt x="2001137" y="1003896"/>
                </a:lnTo>
                <a:lnTo>
                  <a:pt x="0" y="1003896"/>
                </a:lnTo>
                <a:close/>
              </a:path>
            </a:pathLst>
          </a:cu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28"/>
          <p:cNvSpPr/>
          <p:nvPr/>
        </p:nvSpPr>
        <p:spPr>
          <a:xfrm rot="1800000">
            <a:off x="4814622" y="2793554"/>
            <a:ext cx="2001137" cy="1003896"/>
          </a:xfrm>
          <a:custGeom>
            <a:avLst/>
            <a:gdLst>
              <a:gd name="connsiteX0" fmla="*/ 0 w 2001137"/>
              <a:gd name="connsiteY0" fmla="*/ 0 h 1003896"/>
              <a:gd name="connsiteX1" fmla="*/ 2001137 w 2001137"/>
              <a:gd name="connsiteY1" fmla="*/ 0 h 1003896"/>
              <a:gd name="connsiteX2" fmla="*/ 2001137 w 2001137"/>
              <a:gd name="connsiteY2" fmla="*/ 1003896 h 1003896"/>
              <a:gd name="connsiteX3" fmla="*/ 0 w 2001137"/>
              <a:gd name="connsiteY3" fmla="*/ 1003896 h 1003896"/>
              <a:gd name="connsiteX4" fmla="*/ 0 w 2001137"/>
              <a:gd name="connsiteY4" fmla="*/ 0 h 1003896"/>
              <a:gd name="connsiteX0" fmla="*/ 0 w 2001137"/>
              <a:gd name="connsiteY0" fmla="*/ 0 h 1003896"/>
              <a:gd name="connsiteX1" fmla="*/ 828709 w 2001137"/>
              <a:gd name="connsiteY1" fmla="*/ 4311 h 1003896"/>
              <a:gd name="connsiteX2" fmla="*/ 2001137 w 2001137"/>
              <a:gd name="connsiteY2" fmla="*/ 0 h 1003896"/>
              <a:gd name="connsiteX3" fmla="*/ 2001137 w 2001137"/>
              <a:gd name="connsiteY3" fmla="*/ 1003896 h 1003896"/>
              <a:gd name="connsiteX4" fmla="*/ 0 w 2001137"/>
              <a:gd name="connsiteY4" fmla="*/ 1003896 h 1003896"/>
              <a:gd name="connsiteX5" fmla="*/ 0 w 2001137"/>
              <a:gd name="connsiteY5" fmla="*/ 0 h 1003896"/>
              <a:gd name="connsiteX0" fmla="*/ 0 w 2001137"/>
              <a:gd name="connsiteY0" fmla="*/ 1003896 h 1003896"/>
              <a:gd name="connsiteX1" fmla="*/ 828709 w 2001137"/>
              <a:gd name="connsiteY1" fmla="*/ 4311 h 1003896"/>
              <a:gd name="connsiteX2" fmla="*/ 2001137 w 2001137"/>
              <a:gd name="connsiteY2" fmla="*/ 0 h 1003896"/>
              <a:gd name="connsiteX3" fmla="*/ 2001137 w 2001137"/>
              <a:gd name="connsiteY3" fmla="*/ 1003896 h 1003896"/>
              <a:gd name="connsiteX4" fmla="*/ 0 w 2001137"/>
              <a:gd name="connsiteY4" fmla="*/ 1003896 h 1003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137" h="1003896">
                <a:moveTo>
                  <a:pt x="0" y="1003896"/>
                </a:moveTo>
                <a:lnTo>
                  <a:pt x="828709" y="4311"/>
                </a:lnTo>
                <a:lnTo>
                  <a:pt x="2001137" y="0"/>
                </a:lnTo>
                <a:lnTo>
                  <a:pt x="2001137" y="1003896"/>
                </a:lnTo>
                <a:lnTo>
                  <a:pt x="0" y="1003896"/>
                </a:lnTo>
                <a:close/>
              </a:path>
            </a:pathLst>
          </a:cu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0" y="342834"/>
            <a:ext cx="12192000" cy="783799"/>
            <a:chOff x="0" y="342834"/>
            <a:chExt cx="12192000" cy="783799"/>
          </a:xfrm>
        </p:grpSpPr>
        <p:grpSp>
          <p:nvGrpSpPr>
            <p:cNvPr id="13" name="组合 12"/>
            <p:cNvGrpSpPr/>
            <p:nvPr/>
          </p:nvGrpSpPr>
          <p:grpSpPr>
            <a:xfrm>
              <a:off x="3948021" y="342834"/>
              <a:ext cx="4324984" cy="783799"/>
              <a:chOff x="3948021" y="342834"/>
              <a:chExt cx="4324984" cy="783799"/>
            </a:xfrm>
          </p:grpSpPr>
          <p:sp>
            <p:nvSpPr>
              <p:cNvPr id="16" name="文本框 15"/>
              <p:cNvSpPr txBox="1"/>
              <p:nvPr/>
            </p:nvSpPr>
            <p:spPr>
              <a:xfrm>
                <a:off x="4376705" y="342834"/>
                <a:ext cx="3467617" cy="584775"/>
              </a:xfrm>
              <a:prstGeom prst="rect">
                <a:avLst/>
              </a:prstGeom>
              <a:noFill/>
            </p:spPr>
            <p:txBody>
              <a:bodyPr wrap="none" rtlCol="0">
                <a:spAutoFit/>
                <a:scene3d>
                  <a:camera prst="orthographicFront"/>
                  <a:lightRig rig="threePt" dir="t"/>
                </a:scene3d>
                <a:sp3d contourW="12700"/>
              </a:bodyPr>
              <a:lstStyle/>
              <a:p>
                <a:pPr algn="ctr"/>
                <a:r>
                  <a:rPr lang="zh-CN" altLang="en-US" sz="3200" b="1" dirty="0">
                    <a:solidFill>
                      <a:schemeClr val="tx1">
                        <a:lumMod val="75000"/>
                        <a:lumOff val="25000"/>
                      </a:schemeClr>
                    </a:solidFill>
                    <a:latin typeface="+mn-ea"/>
                    <a:cs typeface="经典综艺体简" panose="02010609000101010101" pitchFamily="49" charset="-122"/>
                  </a:rPr>
                  <a:t>标题文字添加此处</a:t>
                </a:r>
              </a:p>
            </p:txBody>
          </p:sp>
          <p:sp>
            <p:nvSpPr>
              <p:cNvPr id="17" name="文本框 16"/>
              <p:cNvSpPr txBox="1"/>
              <p:nvPr/>
            </p:nvSpPr>
            <p:spPr>
              <a:xfrm>
                <a:off x="3948021" y="842196"/>
                <a:ext cx="4324984" cy="284437"/>
              </a:xfrm>
              <a:prstGeom prst="rect">
                <a:avLst/>
              </a:prstGeom>
              <a:noFill/>
            </p:spPr>
            <p:txBody>
              <a:bodyPr wrap="square" rtlCol="0">
                <a:spAutoFit/>
                <a:scene3d>
                  <a:camera prst="orthographicFront"/>
                  <a:lightRig rig="threePt" dir="t"/>
                </a:scene3d>
                <a:sp3d contourW="12700"/>
              </a:bodyPr>
              <a:lstStyle/>
              <a:p>
                <a:pPr algn="ctr">
                  <a:lnSpc>
                    <a:spcPct val="114000"/>
                  </a:lnSpc>
                </a:pPr>
                <a:r>
                  <a:rPr lang="en-US" altLang="zh-CN" sz="1200" dirty="0">
                    <a:solidFill>
                      <a:schemeClr val="tx1">
                        <a:lumMod val="75000"/>
                        <a:lumOff val="25000"/>
                      </a:schemeClr>
                    </a:solidFill>
                    <a:latin typeface="Century Gothic" panose="020B0502020202020204" pitchFamily="34" charset="0"/>
                    <a:ea typeface="+mj-ea"/>
                  </a:rPr>
                  <a:t>The user can demonstrate on a projector or computer</a:t>
                </a:r>
              </a:p>
            </p:txBody>
          </p:sp>
        </p:grpSp>
        <p:cxnSp>
          <p:nvCxnSpPr>
            <p:cNvPr id="14" name="直接连接符 13"/>
            <p:cNvCxnSpPr/>
            <p:nvPr/>
          </p:nvCxnSpPr>
          <p:spPr>
            <a:xfrm>
              <a:off x="0" y="624114"/>
              <a:ext cx="403043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8161565" y="624114"/>
              <a:ext cx="403043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8" name="MH_Other_1"/>
          <p:cNvSpPr/>
          <p:nvPr>
            <p:custDataLst>
              <p:tags r:id="rId1"/>
            </p:custDataLst>
          </p:nvPr>
        </p:nvSpPr>
        <p:spPr>
          <a:xfrm>
            <a:off x="7151402" y="3388635"/>
            <a:ext cx="1668463" cy="1668463"/>
          </a:xfrm>
          <a:prstGeom prst="leftCircularArrow">
            <a:avLst>
              <a:gd name="adj1" fmla="val 2550"/>
              <a:gd name="adj2" fmla="val 309429"/>
              <a:gd name="adj3" fmla="val 2084940"/>
              <a:gd name="adj4" fmla="val 9024489"/>
              <a:gd name="adj5" fmla="val 2975"/>
            </a:avLst>
          </a:prstGeom>
          <a:gradFill flip="none" rotWithShape="1">
            <a:gsLst>
              <a:gs pos="0">
                <a:srgbClr val="BEBEBE"/>
              </a:gs>
              <a:gs pos="50000">
                <a:srgbClr val="D7D7D7"/>
              </a:gs>
              <a:gs pos="100000">
                <a:srgbClr val="EEEEEE">
                  <a:alpha val="0"/>
                </a:srgbClr>
              </a:gs>
            </a:gsLst>
            <a:lin ang="10800000" scaled="1"/>
            <a:tileRect/>
          </a:gradFill>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p/>
        </p:txBody>
      </p:sp>
      <p:sp>
        <p:nvSpPr>
          <p:cNvPr id="19" name="MH_Text_1"/>
          <p:cNvSpPr/>
          <p:nvPr>
            <p:custDataLst>
              <p:tags r:id="rId2"/>
            </p:custDataLst>
          </p:nvPr>
        </p:nvSpPr>
        <p:spPr>
          <a:xfrm>
            <a:off x="2258727" y="3004460"/>
            <a:ext cx="1604963" cy="1323975"/>
          </a:xfrm>
          <a:custGeom>
            <a:avLst/>
            <a:gdLst>
              <a:gd name="connsiteX0" fmla="*/ 0 w 1699969"/>
              <a:gd name="connsiteY0" fmla="*/ 140212 h 1402119"/>
              <a:gd name="connsiteX1" fmla="*/ 140212 w 1699969"/>
              <a:gd name="connsiteY1" fmla="*/ 0 h 1402119"/>
              <a:gd name="connsiteX2" fmla="*/ 1559757 w 1699969"/>
              <a:gd name="connsiteY2" fmla="*/ 0 h 1402119"/>
              <a:gd name="connsiteX3" fmla="*/ 1699969 w 1699969"/>
              <a:gd name="connsiteY3" fmla="*/ 140212 h 1402119"/>
              <a:gd name="connsiteX4" fmla="*/ 1699969 w 1699969"/>
              <a:gd name="connsiteY4" fmla="*/ 1261907 h 1402119"/>
              <a:gd name="connsiteX5" fmla="*/ 1559757 w 1699969"/>
              <a:gd name="connsiteY5" fmla="*/ 1402119 h 1402119"/>
              <a:gd name="connsiteX6" fmla="*/ 140212 w 1699969"/>
              <a:gd name="connsiteY6" fmla="*/ 1402119 h 1402119"/>
              <a:gd name="connsiteX7" fmla="*/ 0 w 1699969"/>
              <a:gd name="connsiteY7" fmla="*/ 1261907 h 1402119"/>
              <a:gd name="connsiteX8" fmla="*/ 0 w 1699969"/>
              <a:gd name="connsiteY8" fmla="*/ 140212 h 140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9969" h="1402119">
                <a:moveTo>
                  <a:pt x="0" y="140212"/>
                </a:moveTo>
                <a:cubicBezTo>
                  <a:pt x="0" y="62775"/>
                  <a:pt x="62775" y="0"/>
                  <a:pt x="140212" y="0"/>
                </a:cubicBezTo>
                <a:lnTo>
                  <a:pt x="1559757" y="0"/>
                </a:lnTo>
                <a:cubicBezTo>
                  <a:pt x="1637194" y="0"/>
                  <a:pt x="1699969" y="62775"/>
                  <a:pt x="1699969" y="140212"/>
                </a:cubicBezTo>
                <a:lnTo>
                  <a:pt x="1699969" y="1261907"/>
                </a:lnTo>
                <a:cubicBezTo>
                  <a:pt x="1699969" y="1339344"/>
                  <a:pt x="1637194" y="1402119"/>
                  <a:pt x="1559757" y="1402119"/>
                </a:cubicBezTo>
                <a:lnTo>
                  <a:pt x="140212" y="1402119"/>
                </a:lnTo>
                <a:cubicBezTo>
                  <a:pt x="62775" y="1402119"/>
                  <a:pt x="0" y="1339344"/>
                  <a:pt x="0" y="1261907"/>
                </a:cubicBezTo>
                <a:lnTo>
                  <a:pt x="0" y="140212"/>
                </a:lnTo>
                <a:close/>
              </a:path>
            </a:pathLst>
          </a:custGeom>
          <a:noFill/>
          <a:ln>
            <a:solidFill>
              <a:srgbClr val="BCBCBC"/>
            </a:solidFill>
          </a:ln>
          <a:effectLst/>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lIns="0" tIns="0" rIns="0" bIns="0" spcCol="1270" anchor="ctr">
            <a:normAutofit/>
          </a:bodyPr>
          <a:lstStyle/>
          <a:p>
            <a:pPr marL="0" lvl="1" algn="ctr">
              <a:defRPr/>
            </a:pPr>
            <a:endParaRPr lang="zh-CN" altLang="en-US" sz="2000" dirty="0">
              <a:solidFill>
                <a:schemeClr val="tx1">
                  <a:lumMod val="50000"/>
                  <a:lumOff val="50000"/>
                </a:schemeClr>
              </a:solidFill>
            </a:endParaRPr>
          </a:p>
        </p:txBody>
      </p:sp>
      <p:sp>
        <p:nvSpPr>
          <p:cNvPr id="20" name="MH_Other_2"/>
          <p:cNvSpPr/>
          <p:nvPr>
            <p:custDataLst>
              <p:tags r:id="rId3"/>
            </p:custDataLst>
          </p:nvPr>
        </p:nvSpPr>
        <p:spPr>
          <a:xfrm>
            <a:off x="3179477" y="3388635"/>
            <a:ext cx="1668463" cy="1668463"/>
          </a:xfrm>
          <a:prstGeom prst="leftCircularArrow">
            <a:avLst>
              <a:gd name="adj1" fmla="val 2550"/>
              <a:gd name="adj2" fmla="val 309429"/>
              <a:gd name="adj3" fmla="val 2084940"/>
              <a:gd name="adj4" fmla="val 9024489"/>
              <a:gd name="adj5" fmla="val 2975"/>
            </a:avLst>
          </a:prstGeom>
          <a:gradFill flip="none" rotWithShape="1">
            <a:gsLst>
              <a:gs pos="0">
                <a:srgbClr val="BEBEBE"/>
              </a:gs>
              <a:gs pos="50000">
                <a:srgbClr val="D7D7D7"/>
              </a:gs>
              <a:gs pos="100000">
                <a:srgbClr val="EEEEEE">
                  <a:alpha val="0"/>
                </a:srgbClr>
              </a:gs>
            </a:gsLst>
            <a:lin ang="10800000" scaled="1"/>
            <a:tileRect/>
          </a:gradFill>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p/>
        </p:txBody>
      </p:sp>
      <p:sp>
        <p:nvSpPr>
          <p:cNvPr id="21" name="MH_Text_2"/>
          <p:cNvSpPr/>
          <p:nvPr>
            <p:custDataLst>
              <p:tags r:id="rId4"/>
            </p:custDataLst>
          </p:nvPr>
        </p:nvSpPr>
        <p:spPr>
          <a:xfrm>
            <a:off x="4244689" y="3004460"/>
            <a:ext cx="1604962" cy="1323975"/>
          </a:xfrm>
          <a:custGeom>
            <a:avLst/>
            <a:gdLst>
              <a:gd name="connsiteX0" fmla="*/ 0 w 1699969"/>
              <a:gd name="connsiteY0" fmla="*/ 140212 h 1402119"/>
              <a:gd name="connsiteX1" fmla="*/ 140212 w 1699969"/>
              <a:gd name="connsiteY1" fmla="*/ 0 h 1402119"/>
              <a:gd name="connsiteX2" fmla="*/ 1559757 w 1699969"/>
              <a:gd name="connsiteY2" fmla="*/ 0 h 1402119"/>
              <a:gd name="connsiteX3" fmla="*/ 1699969 w 1699969"/>
              <a:gd name="connsiteY3" fmla="*/ 140212 h 1402119"/>
              <a:gd name="connsiteX4" fmla="*/ 1699969 w 1699969"/>
              <a:gd name="connsiteY4" fmla="*/ 1261907 h 1402119"/>
              <a:gd name="connsiteX5" fmla="*/ 1559757 w 1699969"/>
              <a:gd name="connsiteY5" fmla="*/ 1402119 h 1402119"/>
              <a:gd name="connsiteX6" fmla="*/ 140212 w 1699969"/>
              <a:gd name="connsiteY6" fmla="*/ 1402119 h 1402119"/>
              <a:gd name="connsiteX7" fmla="*/ 0 w 1699969"/>
              <a:gd name="connsiteY7" fmla="*/ 1261907 h 1402119"/>
              <a:gd name="connsiteX8" fmla="*/ 0 w 1699969"/>
              <a:gd name="connsiteY8" fmla="*/ 140212 h 140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9969" h="1402119">
                <a:moveTo>
                  <a:pt x="0" y="140212"/>
                </a:moveTo>
                <a:cubicBezTo>
                  <a:pt x="0" y="62775"/>
                  <a:pt x="62775" y="0"/>
                  <a:pt x="140212" y="0"/>
                </a:cubicBezTo>
                <a:lnTo>
                  <a:pt x="1559757" y="0"/>
                </a:lnTo>
                <a:cubicBezTo>
                  <a:pt x="1637194" y="0"/>
                  <a:pt x="1699969" y="62775"/>
                  <a:pt x="1699969" y="140212"/>
                </a:cubicBezTo>
                <a:lnTo>
                  <a:pt x="1699969" y="1261907"/>
                </a:lnTo>
                <a:cubicBezTo>
                  <a:pt x="1699969" y="1339344"/>
                  <a:pt x="1637194" y="1402119"/>
                  <a:pt x="1559757" y="1402119"/>
                </a:cubicBezTo>
                <a:lnTo>
                  <a:pt x="140212" y="1402119"/>
                </a:lnTo>
                <a:cubicBezTo>
                  <a:pt x="62775" y="1402119"/>
                  <a:pt x="0" y="1339344"/>
                  <a:pt x="0" y="1261907"/>
                </a:cubicBezTo>
                <a:lnTo>
                  <a:pt x="0" y="140212"/>
                </a:lnTo>
                <a:close/>
              </a:path>
            </a:pathLst>
          </a:custGeom>
          <a:noFill/>
          <a:ln>
            <a:solidFill>
              <a:srgbClr val="BCBCBC"/>
            </a:solidFill>
          </a:ln>
          <a:effectLst/>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lIns="0" tIns="0" rIns="0" bIns="0" spcCol="1270" anchor="ctr">
            <a:normAutofit/>
          </a:bodyPr>
          <a:lstStyle/>
          <a:p>
            <a:pPr marL="0" lvl="1" algn="ctr">
              <a:defRPr/>
            </a:pPr>
            <a:endParaRPr lang="zh-CN" altLang="en-US" sz="2000" dirty="0">
              <a:solidFill>
                <a:schemeClr val="tx1">
                  <a:lumMod val="50000"/>
                  <a:lumOff val="50000"/>
                </a:schemeClr>
              </a:solidFill>
            </a:endParaRPr>
          </a:p>
        </p:txBody>
      </p:sp>
      <p:sp>
        <p:nvSpPr>
          <p:cNvPr id="22" name="MH_Other_3"/>
          <p:cNvSpPr/>
          <p:nvPr>
            <p:custDataLst>
              <p:tags r:id="rId5"/>
            </p:custDataLst>
          </p:nvPr>
        </p:nvSpPr>
        <p:spPr>
          <a:xfrm>
            <a:off x="5152739" y="2223409"/>
            <a:ext cx="1873250" cy="1873250"/>
          </a:xfrm>
          <a:prstGeom prst="circularArrow">
            <a:avLst>
              <a:gd name="adj1" fmla="val 2271"/>
              <a:gd name="adj2" fmla="val 273786"/>
              <a:gd name="adj3" fmla="val 19550703"/>
              <a:gd name="adj4" fmla="val 12575511"/>
              <a:gd name="adj5" fmla="val 2650"/>
            </a:avLst>
          </a:prstGeom>
          <a:gradFill flip="none" rotWithShape="1">
            <a:gsLst>
              <a:gs pos="0">
                <a:srgbClr val="BEBEBE"/>
              </a:gs>
              <a:gs pos="50000">
                <a:srgbClr val="D7D7D7"/>
              </a:gs>
              <a:gs pos="100000">
                <a:srgbClr val="EEEEEE">
                  <a:alpha val="0"/>
                </a:srgbClr>
              </a:gs>
            </a:gsLst>
            <a:lin ang="10800000" scaled="1"/>
            <a:tileRect/>
          </a:gradFill>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p/>
        </p:txBody>
      </p:sp>
      <p:sp>
        <p:nvSpPr>
          <p:cNvPr id="23" name="MH_Text_3"/>
          <p:cNvSpPr/>
          <p:nvPr>
            <p:custDataLst>
              <p:tags r:id="rId6"/>
            </p:custDataLst>
          </p:nvPr>
        </p:nvSpPr>
        <p:spPr>
          <a:xfrm>
            <a:off x="6230652" y="3004460"/>
            <a:ext cx="1604963" cy="1323975"/>
          </a:xfrm>
          <a:custGeom>
            <a:avLst/>
            <a:gdLst>
              <a:gd name="connsiteX0" fmla="*/ 0 w 1699969"/>
              <a:gd name="connsiteY0" fmla="*/ 140212 h 1402119"/>
              <a:gd name="connsiteX1" fmla="*/ 140212 w 1699969"/>
              <a:gd name="connsiteY1" fmla="*/ 0 h 1402119"/>
              <a:gd name="connsiteX2" fmla="*/ 1559757 w 1699969"/>
              <a:gd name="connsiteY2" fmla="*/ 0 h 1402119"/>
              <a:gd name="connsiteX3" fmla="*/ 1699969 w 1699969"/>
              <a:gd name="connsiteY3" fmla="*/ 140212 h 1402119"/>
              <a:gd name="connsiteX4" fmla="*/ 1699969 w 1699969"/>
              <a:gd name="connsiteY4" fmla="*/ 1261907 h 1402119"/>
              <a:gd name="connsiteX5" fmla="*/ 1559757 w 1699969"/>
              <a:gd name="connsiteY5" fmla="*/ 1402119 h 1402119"/>
              <a:gd name="connsiteX6" fmla="*/ 140212 w 1699969"/>
              <a:gd name="connsiteY6" fmla="*/ 1402119 h 1402119"/>
              <a:gd name="connsiteX7" fmla="*/ 0 w 1699969"/>
              <a:gd name="connsiteY7" fmla="*/ 1261907 h 1402119"/>
              <a:gd name="connsiteX8" fmla="*/ 0 w 1699969"/>
              <a:gd name="connsiteY8" fmla="*/ 140212 h 140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9969" h="1402119">
                <a:moveTo>
                  <a:pt x="0" y="140212"/>
                </a:moveTo>
                <a:cubicBezTo>
                  <a:pt x="0" y="62775"/>
                  <a:pt x="62775" y="0"/>
                  <a:pt x="140212" y="0"/>
                </a:cubicBezTo>
                <a:lnTo>
                  <a:pt x="1559757" y="0"/>
                </a:lnTo>
                <a:cubicBezTo>
                  <a:pt x="1637194" y="0"/>
                  <a:pt x="1699969" y="62775"/>
                  <a:pt x="1699969" y="140212"/>
                </a:cubicBezTo>
                <a:lnTo>
                  <a:pt x="1699969" y="1261907"/>
                </a:lnTo>
                <a:cubicBezTo>
                  <a:pt x="1699969" y="1339344"/>
                  <a:pt x="1637194" y="1402119"/>
                  <a:pt x="1559757" y="1402119"/>
                </a:cubicBezTo>
                <a:lnTo>
                  <a:pt x="140212" y="1402119"/>
                </a:lnTo>
                <a:cubicBezTo>
                  <a:pt x="62775" y="1402119"/>
                  <a:pt x="0" y="1339344"/>
                  <a:pt x="0" y="1261907"/>
                </a:cubicBezTo>
                <a:lnTo>
                  <a:pt x="0" y="140212"/>
                </a:lnTo>
                <a:close/>
              </a:path>
            </a:pathLst>
          </a:custGeom>
          <a:noFill/>
          <a:ln>
            <a:solidFill>
              <a:srgbClr val="BCBCBC"/>
            </a:solidFill>
          </a:ln>
          <a:effectLst/>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lIns="0" tIns="0" rIns="0" bIns="0" spcCol="1270" anchor="ctr">
            <a:normAutofit/>
          </a:bodyPr>
          <a:lstStyle/>
          <a:p>
            <a:pPr marL="0" lvl="1" algn="ctr">
              <a:defRPr/>
            </a:pPr>
            <a:endParaRPr lang="zh-CN" altLang="en-US" sz="2000" dirty="0">
              <a:solidFill>
                <a:schemeClr val="tx1">
                  <a:lumMod val="50000"/>
                  <a:lumOff val="50000"/>
                </a:schemeClr>
              </a:solidFill>
            </a:endParaRPr>
          </a:p>
        </p:txBody>
      </p:sp>
      <p:sp>
        <p:nvSpPr>
          <p:cNvPr id="24" name="MH_SubTitle_1"/>
          <p:cNvSpPr/>
          <p:nvPr>
            <p:custDataLst>
              <p:tags r:id="rId7"/>
            </p:custDataLst>
          </p:nvPr>
        </p:nvSpPr>
        <p:spPr>
          <a:xfrm>
            <a:off x="2704815" y="4096660"/>
            <a:ext cx="1247775" cy="479425"/>
          </a:xfrm>
          <a:custGeom>
            <a:avLst/>
            <a:gdLst>
              <a:gd name="connsiteX0" fmla="*/ 0 w 1511084"/>
              <a:gd name="connsiteY0" fmla="*/ 60091 h 600908"/>
              <a:gd name="connsiteX1" fmla="*/ 60091 w 1511084"/>
              <a:gd name="connsiteY1" fmla="*/ 0 h 600908"/>
              <a:gd name="connsiteX2" fmla="*/ 1450993 w 1511084"/>
              <a:gd name="connsiteY2" fmla="*/ 0 h 600908"/>
              <a:gd name="connsiteX3" fmla="*/ 1511084 w 1511084"/>
              <a:gd name="connsiteY3" fmla="*/ 60091 h 600908"/>
              <a:gd name="connsiteX4" fmla="*/ 1511084 w 1511084"/>
              <a:gd name="connsiteY4" fmla="*/ 540817 h 600908"/>
              <a:gd name="connsiteX5" fmla="*/ 1450993 w 1511084"/>
              <a:gd name="connsiteY5" fmla="*/ 600908 h 600908"/>
              <a:gd name="connsiteX6" fmla="*/ 60091 w 1511084"/>
              <a:gd name="connsiteY6" fmla="*/ 600908 h 600908"/>
              <a:gd name="connsiteX7" fmla="*/ 0 w 1511084"/>
              <a:gd name="connsiteY7" fmla="*/ 540817 h 600908"/>
              <a:gd name="connsiteX8" fmla="*/ 0 w 1511084"/>
              <a:gd name="connsiteY8" fmla="*/ 60091 h 60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084" h="600908">
                <a:moveTo>
                  <a:pt x="0" y="60091"/>
                </a:moveTo>
                <a:cubicBezTo>
                  <a:pt x="0" y="26904"/>
                  <a:pt x="26904" y="0"/>
                  <a:pt x="60091" y="0"/>
                </a:cubicBezTo>
                <a:lnTo>
                  <a:pt x="1450993" y="0"/>
                </a:lnTo>
                <a:cubicBezTo>
                  <a:pt x="1484180" y="0"/>
                  <a:pt x="1511084" y="26904"/>
                  <a:pt x="1511084" y="60091"/>
                </a:cubicBezTo>
                <a:lnTo>
                  <a:pt x="1511084" y="540817"/>
                </a:lnTo>
                <a:cubicBezTo>
                  <a:pt x="1511084" y="574004"/>
                  <a:pt x="1484180" y="600908"/>
                  <a:pt x="1450993" y="600908"/>
                </a:cubicBezTo>
                <a:lnTo>
                  <a:pt x="60091" y="600908"/>
                </a:lnTo>
                <a:cubicBezTo>
                  <a:pt x="26904" y="600908"/>
                  <a:pt x="0" y="574004"/>
                  <a:pt x="0" y="540817"/>
                </a:cubicBezTo>
                <a:lnTo>
                  <a:pt x="0" y="60091"/>
                </a:lnTo>
                <a:close/>
              </a:path>
            </a:pathLst>
          </a:custGeom>
          <a:solidFill>
            <a:schemeClr val="accent1"/>
          </a:solidFill>
          <a:ln w="12700">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spcCol="1270" anchor="ctr">
            <a:normAutofit/>
          </a:bodyPr>
          <a:lstStyle/>
          <a:p>
            <a:pPr algn="ctr" defTabSz="1066800">
              <a:lnSpc>
                <a:spcPct val="90000"/>
              </a:lnSpc>
              <a:spcAft>
                <a:spcPct val="35000"/>
              </a:spcAft>
              <a:defRPr/>
            </a:pPr>
            <a:endParaRPr lang="zh-CN" altLang="en-US" sz="2000" dirty="0">
              <a:solidFill>
                <a:srgbClr val="FFFFFF"/>
              </a:solidFill>
            </a:endParaRPr>
          </a:p>
        </p:txBody>
      </p:sp>
      <p:sp>
        <p:nvSpPr>
          <p:cNvPr id="25" name="MH_SubTitle_2"/>
          <p:cNvSpPr/>
          <p:nvPr>
            <p:custDataLst>
              <p:tags r:id="rId8"/>
            </p:custDataLst>
          </p:nvPr>
        </p:nvSpPr>
        <p:spPr>
          <a:xfrm>
            <a:off x="4690777" y="2764748"/>
            <a:ext cx="1247775" cy="479425"/>
          </a:xfrm>
          <a:custGeom>
            <a:avLst/>
            <a:gdLst>
              <a:gd name="connsiteX0" fmla="*/ 0 w 1511084"/>
              <a:gd name="connsiteY0" fmla="*/ 60091 h 600908"/>
              <a:gd name="connsiteX1" fmla="*/ 60091 w 1511084"/>
              <a:gd name="connsiteY1" fmla="*/ 0 h 600908"/>
              <a:gd name="connsiteX2" fmla="*/ 1450993 w 1511084"/>
              <a:gd name="connsiteY2" fmla="*/ 0 h 600908"/>
              <a:gd name="connsiteX3" fmla="*/ 1511084 w 1511084"/>
              <a:gd name="connsiteY3" fmla="*/ 60091 h 600908"/>
              <a:gd name="connsiteX4" fmla="*/ 1511084 w 1511084"/>
              <a:gd name="connsiteY4" fmla="*/ 540817 h 600908"/>
              <a:gd name="connsiteX5" fmla="*/ 1450993 w 1511084"/>
              <a:gd name="connsiteY5" fmla="*/ 600908 h 600908"/>
              <a:gd name="connsiteX6" fmla="*/ 60091 w 1511084"/>
              <a:gd name="connsiteY6" fmla="*/ 600908 h 600908"/>
              <a:gd name="connsiteX7" fmla="*/ 0 w 1511084"/>
              <a:gd name="connsiteY7" fmla="*/ 540817 h 600908"/>
              <a:gd name="connsiteX8" fmla="*/ 0 w 1511084"/>
              <a:gd name="connsiteY8" fmla="*/ 60091 h 60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084" h="600908">
                <a:moveTo>
                  <a:pt x="0" y="60091"/>
                </a:moveTo>
                <a:cubicBezTo>
                  <a:pt x="0" y="26904"/>
                  <a:pt x="26904" y="0"/>
                  <a:pt x="60091" y="0"/>
                </a:cubicBezTo>
                <a:lnTo>
                  <a:pt x="1450993" y="0"/>
                </a:lnTo>
                <a:cubicBezTo>
                  <a:pt x="1484180" y="0"/>
                  <a:pt x="1511084" y="26904"/>
                  <a:pt x="1511084" y="60091"/>
                </a:cubicBezTo>
                <a:lnTo>
                  <a:pt x="1511084" y="540817"/>
                </a:lnTo>
                <a:cubicBezTo>
                  <a:pt x="1511084" y="574004"/>
                  <a:pt x="1484180" y="600908"/>
                  <a:pt x="1450993" y="600908"/>
                </a:cubicBezTo>
                <a:lnTo>
                  <a:pt x="60091" y="600908"/>
                </a:lnTo>
                <a:cubicBezTo>
                  <a:pt x="26904" y="600908"/>
                  <a:pt x="0" y="574004"/>
                  <a:pt x="0" y="540817"/>
                </a:cubicBezTo>
                <a:lnTo>
                  <a:pt x="0" y="60091"/>
                </a:lnTo>
                <a:close/>
              </a:path>
            </a:pathLst>
          </a:custGeom>
          <a:solidFill>
            <a:schemeClr val="accent1"/>
          </a:solidFill>
          <a:ln w="12700">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spcCol="1270" anchor="ctr">
            <a:normAutofit/>
          </a:bodyPr>
          <a:lstStyle/>
          <a:p>
            <a:pPr algn="ctr" defTabSz="1066800">
              <a:lnSpc>
                <a:spcPct val="90000"/>
              </a:lnSpc>
              <a:spcAft>
                <a:spcPct val="35000"/>
              </a:spcAft>
              <a:defRPr/>
            </a:pPr>
            <a:endParaRPr lang="zh-CN" altLang="en-US" sz="2000" dirty="0">
              <a:solidFill>
                <a:srgbClr val="FFFFFF"/>
              </a:solidFill>
            </a:endParaRPr>
          </a:p>
        </p:txBody>
      </p:sp>
      <p:sp>
        <p:nvSpPr>
          <p:cNvPr id="26" name="MH_SubTitle_3"/>
          <p:cNvSpPr/>
          <p:nvPr>
            <p:custDataLst>
              <p:tags r:id="rId9"/>
            </p:custDataLst>
          </p:nvPr>
        </p:nvSpPr>
        <p:spPr>
          <a:xfrm>
            <a:off x="6676740" y="4088723"/>
            <a:ext cx="1247775" cy="477837"/>
          </a:xfrm>
          <a:custGeom>
            <a:avLst/>
            <a:gdLst>
              <a:gd name="connsiteX0" fmla="*/ 0 w 1511084"/>
              <a:gd name="connsiteY0" fmla="*/ 60091 h 600908"/>
              <a:gd name="connsiteX1" fmla="*/ 60091 w 1511084"/>
              <a:gd name="connsiteY1" fmla="*/ 0 h 600908"/>
              <a:gd name="connsiteX2" fmla="*/ 1450993 w 1511084"/>
              <a:gd name="connsiteY2" fmla="*/ 0 h 600908"/>
              <a:gd name="connsiteX3" fmla="*/ 1511084 w 1511084"/>
              <a:gd name="connsiteY3" fmla="*/ 60091 h 600908"/>
              <a:gd name="connsiteX4" fmla="*/ 1511084 w 1511084"/>
              <a:gd name="connsiteY4" fmla="*/ 540817 h 600908"/>
              <a:gd name="connsiteX5" fmla="*/ 1450993 w 1511084"/>
              <a:gd name="connsiteY5" fmla="*/ 600908 h 600908"/>
              <a:gd name="connsiteX6" fmla="*/ 60091 w 1511084"/>
              <a:gd name="connsiteY6" fmla="*/ 600908 h 600908"/>
              <a:gd name="connsiteX7" fmla="*/ 0 w 1511084"/>
              <a:gd name="connsiteY7" fmla="*/ 540817 h 600908"/>
              <a:gd name="connsiteX8" fmla="*/ 0 w 1511084"/>
              <a:gd name="connsiteY8" fmla="*/ 60091 h 60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084" h="600908">
                <a:moveTo>
                  <a:pt x="0" y="60091"/>
                </a:moveTo>
                <a:cubicBezTo>
                  <a:pt x="0" y="26904"/>
                  <a:pt x="26904" y="0"/>
                  <a:pt x="60091" y="0"/>
                </a:cubicBezTo>
                <a:lnTo>
                  <a:pt x="1450993" y="0"/>
                </a:lnTo>
                <a:cubicBezTo>
                  <a:pt x="1484180" y="0"/>
                  <a:pt x="1511084" y="26904"/>
                  <a:pt x="1511084" y="60091"/>
                </a:cubicBezTo>
                <a:lnTo>
                  <a:pt x="1511084" y="540817"/>
                </a:lnTo>
                <a:cubicBezTo>
                  <a:pt x="1511084" y="574004"/>
                  <a:pt x="1484180" y="600908"/>
                  <a:pt x="1450993" y="600908"/>
                </a:cubicBezTo>
                <a:lnTo>
                  <a:pt x="60091" y="600908"/>
                </a:lnTo>
                <a:cubicBezTo>
                  <a:pt x="26904" y="600908"/>
                  <a:pt x="0" y="574004"/>
                  <a:pt x="0" y="540817"/>
                </a:cubicBezTo>
                <a:lnTo>
                  <a:pt x="0" y="60091"/>
                </a:lnTo>
                <a:close/>
              </a:path>
            </a:pathLst>
          </a:custGeom>
          <a:solidFill>
            <a:schemeClr val="accent1"/>
          </a:solidFill>
          <a:ln w="12700">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spcCol="1270" anchor="ctr">
            <a:normAutofit/>
          </a:bodyPr>
          <a:lstStyle/>
          <a:p>
            <a:pPr algn="ctr" defTabSz="1066800">
              <a:lnSpc>
                <a:spcPct val="90000"/>
              </a:lnSpc>
              <a:spcAft>
                <a:spcPct val="35000"/>
              </a:spcAft>
              <a:defRPr/>
            </a:pPr>
            <a:endParaRPr lang="zh-CN" altLang="en-US" sz="2000" dirty="0">
              <a:solidFill>
                <a:srgbClr val="FFFFFF"/>
              </a:solidFill>
            </a:endParaRPr>
          </a:p>
        </p:txBody>
      </p:sp>
      <p:sp>
        <p:nvSpPr>
          <p:cNvPr id="27" name="MH_Text_4"/>
          <p:cNvSpPr/>
          <p:nvPr>
            <p:custDataLst>
              <p:tags r:id="rId10"/>
            </p:custDataLst>
          </p:nvPr>
        </p:nvSpPr>
        <p:spPr>
          <a:xfrm>
            <a:off x="8216615" y="3004460"/>
            <a:ext cx="1603375" cy="1323975"/>
          </a:xfrm>
          <a:custGeom>
            <a:avLst/>
            <a:gdLst>
              <a:gd name="connsiteX0" fmla="*/ 0 w 1699969"/>
              <a:gd name="connsiteY0" fmla="*/ 140212 h 1402119"/>
              <a:gd name="connsiteX1" fmla="*/ 140212 w 1699969"/>
              <a:gd name="connsiteY1" fmla="*/ 0 h 1402119"/>
              <a:gd name="connsiteX2" fmla="*/ 1559757 w 1699969"/>
              <a:gd name="connsiteY2" fmla="*/ 0 h 1402119"/>
              <a:gd name="connsiteX3" fmla="*/ 1699969 w 1699969"/>
              <a:gd name="connsiteY3" fmla="*/ 140212 h 1402119"/>
              <a:gd name="connsiteX4" fmla="*/ 1699969 w 1699969"/>
              <a:gd name="connsiteY4" fmla="*/ 1261907 h 1402119"/>
              <a:gd name="connsiteX5" fmla="*/ 1559757 w 1699969"/>
              <a:gd name="connsiteY5" fmla="*/ 1402119 h 1402119"/>
              <a:gd name="connsiteX6" fmla="*/ 140212 w 1699969"/>
              <a:gd name="connsiteY6" fmla="*/ 1402119 h 1402119"/>
              <a:gd name="connsiteX7" fmla="*/ 0 w 1699969"/>
              <a:gd name="connsiteY7" fmla="*/ 1261907 h 1402119"/>
              <a:gd name="connsiteX8" fmla="*/ 0 w 1699969"/>
              <a:gd name="connsiteY8" fmla="*/ 140212 h 140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9969" h="1402119">
                <a:moveTo>
                  <a:pt x="0" y="140212"/>
                </a:moveTo>
                <a:cubicBezTo>
                  <a:pt x="0" y="62775"/>
                  <a:pt x="62775" y="0"/>
                  <a:pt x="140212" y="0"/>
                </a:cubicBezTo>
                <a:lnTo>
                  <a:pt x="1559757" y="0"/>
                </a:lnTo>
                <a:cubicBezTo>
                  <a:pt x="1637194" y="0"/>
                  <a:pt x="1699969" y="62775"/>
                  <a:pt x="1699969" y="140212"/>
                </a:cubicBezTo>
                <a:lnTo>
                  <a:pt x="1699969" y="1261907"/>
                </a:lnTo>
                <a:cubicBezTo>
                  <a:pt x="1699969" y="1339344"/>
                  <a:pt x="1637194" y="1402119"/>
                  <a:pt x="1559757" y="1402119"/>
                </a:cubicBezTo>
                <a:lnTo>
                  <a:pt x="140212" y="1402119"/>
                </a:lnTo>
                <a:cubicBezTo>
                  <a:pt x="62775" y="1402119"/>
                  <a:pt x="0" y="1339344"/>
                  <a:pt x="0" y="1261907"/>
                </a:cubicBezTo>
                <a:lnTo>
                  <a:pt x="0" y="140212"/>
                </a:lnTo>
                <a:close/>
              </a:path>
            </a:pathLst>
          </a:custGeom>
          <a:noFill/>
          <a:ln w="38100">
            <a:solidFill>
              <a:schemeClr val="accent1"/>
            </a:solidFill>
          </a:ln>
          <a:effectLst/>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lIns="0" tIns="0" rIns="0" bIns="0" spcCol="1270" anchor="ctr">
            <a:normAutofit/>
          </a:bodyPr>
          <a:lstStyle/>
          <a:p>
            <a:pPr marL="0" lvl="1" algn="ctr">
              <a:defRPr/>
            </a:pPr>
            <a:endParaRPr lang="zh-CN" altLang="en-US" sz="2000" dirty="0">
              <a:solidFill>
                <a:schemeClr val="tx1"/>
              </a:solidFill>
            </a:endParaRPr>
          </a:p>
        </p:txBody>
      </p:sp>
      <p:sp>
        <p:nvSpPr>
          <p:cNvPr id="28" name="MH_SubTitle_4"/>
          <p:cNvSpPr/>
          <p:nvPr>
            <p:custDataLst>
              <p:tags r:id="rId11"/>
            </p:custDataLst>
          </p:nvPr>
        </p:nvSpPr>
        <p:spPr>
          <a:xfrm>
            <a:off x="8661114" y="2764748"/>
            <a:ext cx="1249362" cy="479425"/>
          </a:xfrm>
          <a:custGeom>
            <a:avLst/>
            <a:gdLst>
              <a:gd name="connsiteX0" fmla="*/ 0 w 1511084"/>
              <a:gd name="connsiteY0" fmla="*/ 60091 h 600908"/>
              <a:gd name="connsiteX1" fmla="*/ 60091 w 1511084"/>
              <a:gd name="connsiteY1" fmla="*/ 0 h 600908"/>
              <a:gd name="connsiteX2" fmla="*/ 1450993 w 1511084"/>
              <a:gd name="connsiteY2" fmla="*/ 0 h 600908"/>
              <a:gd name="connsiteX3" fmla="*/ 1511084 w 1511084"/>
              <a:gd name="connsiteY3" fmla="*/ 60091 h 600908"/>
              <a:gd name="connsiteX4" fmla="*/ 1511084 w 1511084"/>
              <a:gd name="connsiteY4" fmla="*/ 540817 h 600908"/>
              <a:gd name="connsiteX5" fmla="*/ 1450993 w 1511084"/>
              <a:gd name="connsiteY5" fmla="*/ 600908 h 600908"/>
              <a:gd name="connsiteX6" fmla="*/ 60091 w 1511084"/>
              <a:gd name="connsiteY6" fmla="*/ 600908 h 600908"/>
              <a:gd name="connsiteX7" fmla="*/ 0 w 1511084"/>
              <a:gd name="connsiteY7" fmla="*/ 540817 h 600908"/>
              <a:gd name="connsiteX8" fmla="*/ 0 w 1511084"/>
              <a:gd name="connsiteY8" fmla="*/ 60091 h 60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084" h="600908">
                <a:moveTo>
                  <a:pt x="0" y="60091"/>
                </a:moveTo>
                <a:cubicBezTo>
                  <a:pt x="0" y="26904"/>
                  <a:pt x="26904" y="0"/>
                  <a:pt x="60091" y="0"/>
                </a:cubicBezTo>
                <a:lnTo>
                  <a:pt x="1450993" y="0"/>
                </a:lnTo>
                <a:cubicBezTo>
                  <a:pt x="1484180" y="0"/>
                  <a:pt x="1511084" y="26904"/>
                  <a:pt x="1511084" y="60091"/>
                </a:cubicBezTo>
                <a:lnTo>
                  <a:pt x="1511084" y="540817"/>
                </a:lnTo>
                <a:cubicBezTo>
                  <a:pt x="1511084" y="574004"/>
                  <a:pt x="1484180" y="600908"/>
                  <a:pt x="1450993" y="600908"/>
                </a:cubicBezTo>
                <a:lnTo>
                  <a:pt x="60091" y="600908"/>
                </a:lnTo>
                <a:cubicBezTo>
                  <a:pt x="26904" y="600908"/>
                  <a:pt x="0" y="574004"/>
                  <a:pt x="0" y="540817"/>
                </a:cubicBezTo>
                <a:lnTo>
                  <a:pt x="0" y="60091"/>
                </a:lnTo>
                <a:close/>
              </a:path>
            </a:pathLst>
          </a:custGeom>
          <a:solidFill>
            <a:schemeClr val="accent1"/>
          </a:solidFill>
          <a:ln w="12700">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spcCol="1270" anchor="ctr">
            <a:normAutofit/>
          </a:bodyPr>
          <a:lstStyle/>
          <a:p>
            <a:pPr algn="ctr" defTabSz="1066800">
              <a:lnSpc>
                <a:spcPct val="90000"/>
              </a:lnSpc>
              <a:spcAft>
                <a:spcPct val="35000"/>
              </a:spcAft>
              <a:defRPr/>
            </a:pPr>
            <a:endParaRPr lang="zh-CN" altLang="en-US" sz="2000" dirty="0">
              <a:solidFill>
                <a:srgbClr val="FFFFFF"/>
              </a:solidFill>
            </a:endParaRPr>
          </a:p>
        </p:txBody>
      </p:sp>
      <p:sp>
        <p:nvSpPr>
          <p:cNvPr id="34" name="矩形 33"/>
          <p:cNvSpPr/>
          <p:nvPr/>
        </p:nvSpPr>
        <p:spPr>
          <a:xfrm>
            <a:off x="2293471" y="3287428"/>
            <a:ext cx="1529469" cy="535531"/>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200" dirty="0">
                <a:solidFill>
                  <a:schemeClr val="tx1">
                    <a:lumMod val="75000"/>
                    <a:lumOff val="25000"/>
                  </a:schemeClr>
                </a:solidFill>
              </a:rPr>
              <a:t>用户可以在投影仪或者计算机上演示</a:t>
            </a:r>
          </a:p>
        </p:txBody>
      </p:sp>
      <p:sp>
        <p:nvSpPr>
          <p:cNvPr id="35" name="矩形 34"/>
          <p:cNvSpPr/>
          <p:nvPr/>
        </p:nvSpPr>
        <p:spPr>
          <a:xfrm>
            <a:off x="2785283" y="4123158"/>
            <a:ext cx="1115808" cy="39613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bg1"/>
                </a:solidFill>
              </a:rPr>
              <a:t>文字添加</a:t>
            </a:r>
          </a:p>
        </p:txBody>
      </p:sp>
      <p:sp>
        <p:nvSpPr>
          <p:cNvPr id="36" name="矩形 35"/>
          <p:cNvSpPr/>
          <p:nvPr/>
        </p:nvSpPr>
        <p:spPr>
          <a:xfrm>
            <a:off x="6747507" y="4123158"/>
            <a:ext cx="1115808" cy="39613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bg1"/>
                </a:solidFill>
              </a:rPr>
              <a:t>文字添加</a:t>
            </a:r>
          </a:p>
        </p:txBody>
      </p:sp>
      <p:sp>
        <p:nvSpPr>
          <p:cNvPr id="37" name="矩形 36"/>
          <p:cNvSpPr/>
          <p:nvPr/>
        </p:nvSpPr>
        <p:spPr>
          <a:xfrm>
            <a:off x="8727891" y="2800414"/>
            <a:ext cx="1115808" cy="39613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bg1"/>
                </a:solidFill>
              </a:rPr>
              <a:t>文字添加</a:t>
            </a:r>
          </a:p>
        </p:txBody>
      </p:sp>
      <p:sp>
        <p:nvSpPr>
          <p:cNvPr id="38" name="矩形 37"/>
          <p:cNvSpPr/>
          <p:nvPr/>
        </p:nvSpPr>
        <p:spPr>
          <a:xfrm>
            <a:off x="4759582" y="2800414"/>
            <a:ext cx="1115808" cy="39613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bg1"/>
                </a:solidFill>
              </a:rPr>
              <a:t>文字添加</a:t>
            </a:r>
          </a:p>
        </p:txBody>
      </p:sp>
      <p:sp>
        <p:nvSpPr>
          <p:cNvPr id="39" name="矩形 38"/>
          <p:cNvSpPr/>
          <p:nvPr/>
        </p:nvSpPr>
        <p:spPr>
          <a:xfrm>
            <a:off x="6273109" y="3287428"/>
            <a:ext cx="1529469" cy="535531"/>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200" dirty="0">
                <a:solidFill>
                  <a:schemeClr val="tx1">
                    <a:lumMod val="75000"/>
                    <a:lumOff val="25000"/>
                  </a:schemeClr>
                </a:solidFill>
              </a:rPr>
              <a:t>用户可以在投影仪或者计算机上演示</a:t>
            </a:r>
          </a:p>
        </p:txBody>
      </p:sp>
      <p:sp>
        <p:nvSpPr>
          <p:cNvPr id="40" name="矩形 39"/>
          <p:cNvSpPr/>
          <p:nvPr/>
        </p:nvSpPr>
        <p:spPr>
          <a:xfrm>
            <a:off x="4284500" y="3513926"/>
            <a:ext cx="1529469" cy="535531"/>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200" dirty="0">
                <a:solidFill>
                  <a:schemeClr val="tx1">
                    <a:lumMod val="75000"/>
                    <a:lumOff val="25000"/>
                  </a:schemeClr>
                </a:solidFill>
              </a:rPr>
              <a:t>用户可以在投影仪或者计算机上演示</a:t>
            </a:r>
          </a:p>
        </p:txBody>
      </p:sp>
      <p:sp>
        <p:nvSpPr>
          <p:cNvPr id="41" name="矩形 40"/>
          <p:cNvSpPr/>
          <p:nvPr/>
        </p:nvSpPr>
        <p:spPr>
          <a:xfrm>
            <a:off x="8262000" y="3513926"/>
            <a:ext cx="1529469" cy="535531"/>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200" dirty="0">
                <a:solidFill>
                  <a:schemeClr val="tx1">
                    <a:lumMod val="75000"/>
                    <a:lumOff val="25000"/>
                  </a:schemeClr>
                </a:solidFill>
              </a:rPr>
              <a:t>用户可以在投影仪或者计算机上演示</a:t>
            </a:r>
          </a:p>
        </p:txBody>
      </p:sp>
    </p:spTree>
    <p:extLst>
      <p:ext uri="{BB962C8B-B14F-4D97-AF65-F5344CB8AC3E}">
        <p14:creationId xmlns:p14="http://schemas.microsoft.com/office/powerpoint/2010/main" val="54653182"/>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000"/>
                                        <p:tgtEl>
                                          <p:spTgt spid="32"/>
                                        </p:tgtEl>
                                      </p:cBhvr>
                                    </p:animEffect>
                                    <p:anim calcmode="lin" valueType="num">
                                      <p:cBhvr>
                                        <p:cTn id="23" dur="1000" fill="hold"/>
                                        <p:tgtEl>
                                          <p:spTgt spid="32"/>
                                        </p:tgtEl>
                                        <p:attrNameLst>
                                          <p:attrName>ppt_x</p:attrName>
                                        </p:attrNameLst>
                                      </p:cBhvr>
                                      <p:tavLst>
                                        <p:tav tm="0">
                                          <p:val>
                                            <p:strVal val="#ppt_x"/>
                                          </p:val>
                                        </p:tav>
                                        <p:tav tm="100000">
                                          <p:val>
                                            <p:strVal val="#ppt_x"/>
                                          </p:val>
                                        </p:tav>
                                      </p:tavLst>
                                    </p:anim>
                                    <p:anim calcmode="lin" valueType="num">
                                      <p:cBhvr>
                                        <p:cTn id="24" dur="1000" fill="hold"/>
                                        <p:tgtEl>
                                          <p:spTgt spid="3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anim calcmode="lin" valueType="num">
                                      <p:cBhvr>
                                        <p:cTn id="48" dur="1000" fill="hold"/>
                                        <p:tgtEl>
                                          <p:spTgt spid="22"/>
                                        </p:tgtEl>
                                        <p:attrNameLst>
                                          <p:attrName>ppt_x</p:attrName>
                                        </p:attrNameLst>
                                      </p:cBhvr>
                                      <p:tavLst>
                                        <p:tav tm="0">
                                          <p:val>
                                            <p:strVal val="#ppt_x"/>
                                          </p:val>
                                        </p:tav>
                                        <p:tav tm="100000">
                                          <p:val>
                                            <p:strVal val="#ppt_x"/>
                                          </p:val>
                                        </p:tav>
                                      </p:tavLst>
                                    </p:anim>
                                    <p:anim calcmode="lin" valueType="num">
                                      <p:cBhvr>
                                        <p:cTn id="49" dur="1000" fill="hold"/>
                                        <p:tgtEl>
                                          <p:spTgt spid="2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anim calcmode="lin" valueType="num">
                                      <p:cBhvr>
                                        <p:cTn id="53" dur="1000" fill="hold"/>
                                        <p:tgtEl>
                                          <p:spTgt spid="23"/>
                                        </p:tgtEl>
                                        <p:attrNameLst>
                                          <p:attrName>ppt_x</p:attrName>
                                        </p:attrNameLst>
                                      </p:cBhvr>
                                      <p:tavLst>
                                        <p:tav tm="0">
                                          <p:val>
                                            <p:strVal val="#ppt_x"/>
                                          </p:val>
                                        </p:tav>
                                        <p:tav tm="100000">
                                          <p:val>
                                            <p:strVal val="#ppt_x"/>
                                          </p:val>
                                        </p:tav>
                                      </p:tavLst>
                                    </p:anim>
                                    <p:anim calcmode="lin" valueType="num">
                                      <p:cBhvr>
                                        <p:cTn id="54" dur="1000" fill="hold"/>
                                        <p:tgtEl>
                                          <p:spTgt spid="2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1000"/>
                                        <p:tgtEl>
                                          <p:spTgt spid="24"/>
                                        </p:tgtEl>
                                      </p:cBhvr>
                                    </p:animEffect>
                                    <p:anim calcmode="lin" valueType="num">
                                      <p:cBhvr>
                                        <p:cTn id="58" dur="1000" fill="hold"/>
                                        <p:tgtEl>
                                          <p:spTgt spid="24"/>
                                        </p:tgtEl>
                                        <p:attrNameLst>
                                          <p:attrName>ppt_x</p:attrName>
                                        </p:attrNameLst>
                                      </p:cBhvr>
                                      <p:tavLst>
                                        <p:tav tm="0">
                                          <p:val>
                                            <p:strVal val="#ppt_x"/>
                                          </p:val>
                                        </p:tav>
                                        <p:tav tm="100000">
                                          <p:val>
                                            <p:strVal val="#ppt_x"/>
                                          </p:val>
                                        </p:tav>
                                      </p:tavLst>
                                    </p:anim>
                                    <p:anim calcmode="lin" valueType="num">
                                      <p:cBhvr>
                                        <p:cTn id="59" dur="1000" fill="hold"/>
                                        <p:tgtEl>
                                          <p:spTgt spid="24"/>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1000"/>
                                        <p:tgtEl>
                                          <p:spTgt spid="25"/>
                                        </p:tgtEl>
                                      </p:cBhvr>
                                    </p:animEffect>
                                    <p:anim calcmode="lin" valueType="num">
                                      <p:cBhvr>
                                        <p:cTn id="63" dur="1000" fill="hold"/>
                                        <p:tgtEl>
                                          <p:spTgt spid="25"/>
                                        </p:tgtEl>
                                        <p:attrNameLst>
                                          <p:attrName>ppt_x</p:attrName>
                                        </p:attrNameLst>
                                      </p:cBhvr>
                                      <p:tavLst>
                                        <p:tav tm="0">
                                          <p:val>
                                            <p:strVal val="#ppt_x"/>
                                          </p:val>
                                        </p:tav>
                                        <p:tav tm="100000">
                                          <p:val>
                                            <p:strVal val="#ppt_x"/>
                                          </p:val>
                                        </p:tav>
                                      </p:tavLst>
                                    </p:anim>
                                    <p:anim calcmode="lin" valueType="num">
                                      <p:cBhvr>
                                        <p:cTn id="64" dur="1000" fill="hold"/>
                                        <p:tgtEl>
                                          <p:spTgt spid="25"/>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1000"/>
                                        <p:tgtEl>
                                          <p:spTgt spid="26"/>
                                        </p:tgtEl>
                                      </p:cBhvr>
                                    </p:animEffect>
                                    <p:anim calcmode="lin" valueType="num">
                                      <p:cBhvr>
                                        <p:cTn id="68" dur="1000" fill="hold"/>
                                        <p:tgtEl>
                                          <p:spTgt spid="26"/>
                                        </p:tgtEl>
                                        <p:attrNameLst>
                                          <p:attrName>ppt_x</p:attrName>
                                        </p:attrNameLst>
                                      </p:cBhvr>
                                      <p:tavLst>
                                        <p:tav tm="0">
                                          <p:val>
                                            <p:strVal val="#ppt_x"/>
                                          </p:val>
                                        </p:tav>
                                        <p:tav tm="100000">
                                          <p:val>
                                            <p:strVal val="#ppt_x"/>
                                          </p:val>
                                        </p:tav>
                                      </p:tavLst>
                                    </p:anim>
                                    <p:anim calcmode="lin" valueType="num">
                                      <p:cBhvr>
                                        <p:cTn id="69" dur="1000" fill="hold"/>
                                        <p:tgtEl>
                                          <p:spTgt spid="2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1000"/>
                                        <p:tgtEl>
                                          <p:spTgt spid="27"/>
                                        </p:tgtEl>
                                      </p:cBhvr>
                                    </p:animEffect>
                                    <p:anim calcmode="lin" valueType="num">
                                      <p:cBhvr>
                                        <p:cTn id="73" dur="1000" fill="hold"/>
                                        <p:tgtEl>
                                          <p:spTgt spid="27"/>
                                        </p:tgtEl>
                                        <p:attrNameLst>
                                          <p:attrName>ppt_x</p:attrName>
                                        </p:attrNameLst>
                                      </p:cBhvr>
                                      <p:tavLst>
                                        <p:tav tm="0">
                                          <p:val>
                                            <p:strVal val="#ppt_x"/>
                                          </p:val>
                                        </p:tav>
                                        <p:tav tm="100000">
                                          <p:val>
                                            <p:strVal val="#ppt_x"/>
                                          </p:val>
                                        </p:tav>
                                      </p:tavLst>
                                    </p:anim>
                                    <p:anim calcmode="lin" valueType="num">
                                      <p:cBhvr>
                                        <p:cTn id="74" dur="1000" fill="hold"/>
                                        <p:tgtEl>
                                          <p:spTgt spid="27"/>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1000"/>
                                        <p:tgtEl>
                                          <p:spTgt spid="28"/>
                                        </p:tgtEl>
                                      </p:cBhvr>
                                    </p:animEffect>
                                    <p:anim calcmode="lin" valueType="num">
                                      <p:cBhvr>
                                        <p:cTn id="78" dur="1000" fill="hold"/>
                                        <p:tgtEl>
                                          <p:spTgt spid="28"/>
                                        </p:tgtEl>
                                        <p:attrNameLst>
                                          <p:attrName>ppt_x</p:attrName>
                                        </p:attrNameLst>
                                      </p:cBhvr>
                                      <p:tavLst>
                                        <p:tav tm="0">
                                          <p:val>
                                            <p:strVal val="#ppt_x"/>
                                          </p:val>
                                        </p:tav>
                                        <p:tav tm="100000">
                                          <p:val>
                                            <p:strVal val="#ppt_x"/>
                                          </p:val>
                                        </p:tav>
                                      </p:tavLst>
                                    </p:anim>
                                    <p:anim calcmode="lin" valueType="num">
                                      <p:cBhvr>
                                        <p:cTn id="79" dur="1000" fill="hold"/>
                                        <p:tgtEl>
                                          <p:spTgt spid="28"/>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1000"/>
                                        <p:tgtEl>
                                          <p:spTgt spid="34"/>
                                        </p:tgtEl>
                                      </p:cBhvr>
                                    </p:animEffect>
                                    <p:anim calcmode="lin" valueType="num">
                                      <p:cBhvr>
                                        <p:cTn id="83" dur="1000" fill="hold"/>
                                        <p:tgtEl>
                                          <p:spTgt spid="34"/>
                                        </p:tgtEl>
                                        <p:attrNameLst>
                                          <p:attrName>ppt_x</p:attrName>
                                        </p:attrNameLst>
                                      </p:cBhvr>
                                      <p:tavLst>
                                        <p:tav tm="0">
                                          <p:val>
                                            <p:strVal val="#ppt_x"/>
                                          </p:val>
                                        </p:tav>
                                        <p:tav tm="100000">
                                          <p:val>
                                            <p:strVal val="#ppt_x"/>
                                          </p:val>
                                        </p:tav>
                                      </p:tavLst>
                                    </p:anim>
                                    <p:anim calcmode="lin" valueType="num">
                                      <p:cBhvr>
                                        <p:cTn id="84" dur="1000" fill="hold"/>
                                        <p:tgtEl>
                                          <p:spTgt spid="34"/>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fade">
                                      <p:cBhvr>
                                        <p:cTn id="87" dur="1000"/>
                                        <p:tgtEl>
                                          <p:spTgt spid="35"/>
                                        </p:tgtEl>
                                      </p:cBhvr>
                                    </p:animEffect>
                                    <p:anim calcmode="lin" valueType="num">
                                      <p:cBhvr>
                                        <p:cTn id="88" dur="1000" fill="hold"/>
                                        <p:tgtEl>
                                          <p:spTgt spid="35"/>
                                        </p:tgtEl>
                                        <p:attrNameLst>
                                          <p:attrName>ppt_x</p:attrName>
                                        </p:attrNameLst>
                                      </p:cBhvr>
                                      <p:tavLst>
                                        <p:tav tm="0">
                                          <p:val>
                                            <p:strVal val="#ppt_x"/>
                                          </p:val>
                                        </p:tav>
                                        <p:tav tm="100000">
                                          <p:val>
                                            <p:strVal val="#ppt_x"/>
                                          </p:val>
                                        </p:tav>
                                      </p:tavLst>
                                    </p:anim>
                                    <p:anim calcmode="lin" valueType="num">
                                      <p:cBhvr>
                                        <p:cTn id="89" dur="1000" fill="hold"/>
                                        <p:tgtEl>
                                          <p:spTgt spid="35"/>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fade">
                                      <p:cBhvr>
                                        <p:cTn id="92" dur="1000"/>
                                        <p:tgtEl>
                                          <p:spTgt spid="36"/>
                                        </p:tgtEl>
                                      </p:cBhvr>
                                    </p:animEffect>
                                    <p:anim calcmode="lin" valueType="num">
                                      <p:cBhvr>
                                        <p:cTn id="93" dur="1000" fill="hold"/>
                                        <p:tgtEl>
                                          <p:spTgt spid="36"/>
                                        </p:tgtEl>
                                        <p:attrNameLst>
                                          <p:attrName>ppt_x</p:attrName>
                                        </p:attrNameLst>
                                      </p:cBhvr>
                                      <p:tavLst>
                                        <p:tav tm="0">
                                          <p:val>
                                            <p:strVal val="#ppt_x"/>
                                          </p:val>
                                        </p:tav>
                                        <p:tav tm="100000">
                                          <p:val>
                                            <p:strVal val="#ppt_x"/>
                                          </p:val>
                                        </p:tav>
                                      </p:tavLst>
                                    </p:anim>
                                    <p:anim calcmode="lin" valueType="num">
                                      <p:cBhvr>
                                        <p:cTn id="94" dur="1000" fill="hold"/>
                                        <p:tgtEl>
                                          <p:spTgt spid="36"/>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37"/>
                                        </p:tgtEl>
                                        <p:attrNameLst>
                                          <p:attrName>style.visibility</p:attrName>
                                        </p:attrNameLst>
                                      </p:cBhvr>
                                      <p:to>
                                        <p:strVal val="visible"/>
                                      </p:to>
                                    </p:set>
                                    <p:animEffect transition="in" filter="fade">
                                      <p:cBhvr>
                                        <p:cTn id="97" dur="1000"/>
                                        <p:tgtEl>
                                          <p:spTgt spid="37"/>
                                        </p:tgtEl>
                                      </p:cBhvr>
                                    </p:animEffect>
                                    <p:anim calcmode="lin" valueType="num">
                                      <p:cBhvr>
                                        <p:cTn id="98" dur="1000" fill="hold"/>
                                        <p:tgtEl>
                                          <p:spTgt spid="37"/>
                                        </p:tgtEl>
                                        <p:attrNameLst>
                                          <p:attrName>ppt_x</p:attrName>
                                        </p:attrNameLst>
                                      </p:cBhvr>
                                      <p:tavLst>
                                        <p:tav tm="0">
                                          <p:val>
                                            <p:strVal val="#ppt_x"/>
                                          </p:val>
                                        </p:tav>
                                        <p:tav tm="100000">
                                          <p:val>
                                            <p:strVal val="#ppt_x"/>
                                          </p:val>
                                        </p:tav>
                                      </p:tavLst>
                                    </p:anim>
                                    <p:anim calcmode="lin" valueType="num">
                                      <p:cBhvr>
                                        <p:cTn id="99" dur="1000" fill="hold"/>
                                        <p:tgtEl>
                                          <p:spTgt spid="37"/>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38"/>
                                        </p:tgtEl>
                                        <p:attrNameLst>
                                          <p:attrName>style.visibility</p:attrName>
                                        </p:attrNameLst>
                                      </p:cBhvr>
                                      <p:to>
                                        <p:strVal val="visible"/>
                                      </p:to>
                                    </p:set>
                                    <p:animEffect transition="in" filter="fade">
                                      <p:cBhvr>
                                        <p:cTn id="102" dur="1000"/>
                                        <p:tgtEl>
                                          <p:spTgt spid="38"/>
                                        </p:tgtEl>
                                      </p:cBhvr>
                                    </p:animEffect>
                                    <p:anim calcmode="lin" valueType="num">
                                      <p:cBhvr>
                                        <p:cTn id="103" dur="1000" fill="hold"/>
                                        <p:tgtEl>
                                          <p:spTgt spid="38"/>
                                        </p:tgtEl>
                                        <p:attrNameLst>
                                          <p:attrName>ppt_x</p:attrName>
                                        </p:attrNameLst>
                                      </p:cBhvr>
                                      <p:tavLst>
                                        <p:tav tm="0">
                                          <p:val>
                                            <p:strVal val="#ppt_x"/>
                                          </p:val>
                                        </p:tav>
                                        <p:tav tm="100000">
                                          <p:val>
                                            <p:strVal val="#ppt_x"/>
                                          </p:val>
                                        </p:tav>
                                      </p:tavLst>
                                    </p:anim>
                                    <p:anim calcmode="lin" valueType="num">
                                      <p:cBhvr>
                                        <p:cTn id="104" dur="1000" fill="hold"/>
                                        <p:tgtEl>
                                          <p:spTgt spid="38"/>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39"/>
                                        </p:tgtEl>
                                        <p:attrNameLst>
                                          <p:attrName>style.visibility</p:attrName>
                                        </p:attrNameLst>
                                      </p:cBhvr>
                                      <p:to>
                                        <p:strVal val="visible"/>
                                      </p:to>
                                    </p:set>
                                    <p:animEffect transition="in" filter="fade">
                                      <p:cBhvr>
                                        <p:cTn id="107" dur="1000"/>
                                        <p:tgtEl>
                                          <p:spTgt spid="39"/>
                                        </p:tgtEl>
                                      </p:cBhvr>
                                    </p:animEffect>
                                    <p:anim calcmode="lin" valueType="num">
                                      <p:cBhvr>
                                        <p:cTn id="108" dur="1000" fill="hold"/>
                                        <p:tgtEl>
                                          <p:spTgt spid="39"/>
                                        </p:tgtEl>
                                        <p:attrNameLst>
                                          <p:attrName>ppt_x</p:attrName>
                                        </p:attrNameLst>
                                      </p:cBhvr>
                                      <p:tavLst>
                                        <p:tav tm="0">
                                          <p:val>
                                            <p:strVal val="#ppt_x"/>
                                          </p:val>
                                        </p:tav>
                                        <p:tav tm="100000">
                                          <p:val>
                                            <p:strVal val="#ppt_x"/>
                                          </p:val>
                                        </p:tav>
                                      </p:tavLst>
                                    </p:anim>
                                    <p:anim calcmode="lin" valueType="num">
                                      <p:cBhvr>
                                        <p:cTn id="109" dur="1000" fill="hold"/>
                                        <p:tgtEl>
                                          <p:spTgt spid="39"/>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40"/>
                                        </p:tgtEl>
                                        <p:attrNameLst>
                                          <p:attrName>style.visibility</p:attrName>
                                        </p:attrNameLst>
                                      </p:cBhvr>
                                      <p:to>
                                        <p:strVal val="visible"/>
                                      </p:to>
                                    </p:set>
                                    <p:animEffect transition="in" filter="fade">
                                      <p:cBhvr>
                                        <p:cTn id="112" dur="1000"/>
                                        <p:tgtEl>
                                          <p:spTgt spid="40"/>
                                        </p:tgtEl>
                                      </p:cBhvr>
                                    </p:animEffect>
                                    <p:anim calcmode="lin" valueType="num">
                                      <p:cBhvr>
                                        <p:cTn id="113" dur="1000" fill="hold"/>
                                        <p:tgtEl>
                                          <p:spTgt spid="40"/>
                                        </p:tgtEl>
                                        <p:attrNameLst>
                                          <p:attrName>ppt_x</p:attrName>
                                        </p:attrNameLst>
                                      </p:cBhvr>
                                      <p:tavLst>
                                        <p:tav tm="0">
                                          <p:val>
                                            <p:strVal val="#ppt_x"/>
                                          </p:val>
                                        </p:tav>
                                        <p:tav tm="100000">
                                          <p:val>
                                            <p:strVal val="#ppt_x"/>
                                          </p:val>
                                        </p:tav>
                                      </p:tavLst>
                                    </p:anim>
                                    <p:anim calcmode="lin" valueType="num">
                                      <p:cBhvr>
                                        <p:cTn id="114" dur="1000" fill="hold"/>
                                        <p:tgtEl>
                                          <p:spTgt spid="40"/>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fade">
                                      <p:cBhvr>
                                        <p:cTn id="117" dur="1000"/>
                                        <p:tgtEl>
                                          <p:spTgt spid="41"/>
                                        </p:tgtEl>
                                      </p:cBhvr>
                                    </p:animEffect>
                                    <p:anim calcmode="lin" valueType="num">
                                      <p:cBhvr>
                                        <p:cTn id="118" dur="1000" fill="hold"/>
                                        <p:tgtEl>
                                          <p:spTgt spid="41"/>
                                        </p:tgtEl>
                                        <p:attrNameLst>
                                          <p:attrName>ppt_x</p:attrName>
                                        </p:attrNameLst>
                                      </p:cBhvr>
                                      <p:tavLst>
                                        <p:tav tm="0">
                                          <p:val>
                                            <p:strVal val="#ppt_x"/>
                                          </p:val>
                                        </p:tav>
                                        <p:tav tm="100000">
                                          <p:val>
                                            <p:strVal val="#ppt_x"/>
                                          </p:val>
                                        </p:tav>
                                      </p:tavLst>
                                    </p:anim>
                                    <p:anim calcmode="lin" valueType="num">
                                      <p:cBhvr>
                                        <p:cTn id="11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19" grpId="0" animBg="1"/>
      <p:bldP spid="21" grpId="0" animBg="1"/>
      <p:bldP spid="23" grpId="0" animBg="1"/>
      <p:bldP spid="24" grpId="0" animBg="1"/>
      <p:bldP spid="25" grpId="0" animBg="1"/>
      <p:bldP spid="26" grpId="0" animBg="1"/>
      <p:bldP spid="27" grpId="0" animBg="1"/>
      <p:bldP spid="28" grpId="0" animBg="1"/>
      <p:bldP spid="34" grpId="0"/>
      <p:bldP spid="35" grpId="0"/>
      <p:bldP spid="36" grpId="0"/>
      <p:bldP spid="37" grpId="0"/>
      <p:bldP spid="38" grpId="0"/>
      <p:bldP spid="39" grpId="0"/>
      <p:bldP spid="40" grpId="0"/>
      <p:bldP spid="4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rot="1800000">
            <a:off x="2213191" y="3022202"/>
            <a:ext cx="3423725" cy="1742978"/>
          </a:xfrm>
          <a:custGeom>
            <a:avLst/>
            <a:gdLst>
              <a:gd name="connsiteX0" fmla="*/ 0 w 3423725"/>
              <a:gd name="connsiteY0" fmla="*/ 0 h 1742978"/>
              <a:gd name="connsiteX1" fmla="*/ 3423725 w 3423725"/>
              <a:gd name="connsiteY1" fmla="*/ 0 h 1742978"/>
              <a:gd name="connsiteX2" fmla="*/ 3423725 w 3423725"/>
              <a:gd name="connsiteY2" fmla="*/ 1742978 h 1742978"/>
              <a:gd name="connsiteX3" fmla="*/ 0 w 3423725"/>
              <a:gd name="connsiteY3" fmla="*/ 1742978 h 1742978"/>
              <a:gd name="connsiteX4" fmla="*/ 0 w 3423725"/>
              <a:gd name="connsiteY4" fmla="*/ 0 h 1742978"/>
              <a:gd name="connsiteX0" fmla="*/ 0 w 3423725"/>
              <a:gd name="connsiteY0" fmla="*/ 0 h 1742978"/>
              <a:gd name="connsiteX1" fmla="*/ 1062830 w 3423725"/>
              <a:gd name="connsiteY1" fmla="*/ 7534 h 1742978"/>
              <a:gd name="connsiteX2" fmla="*/ 3423725 w 3423725"/>
              <a:gd name="connsiteY2" fmla="*/ 0 h 1742978"/>
              <a:gd name="connsiteX3" fmla="*/ 3423725 w 3423725"/>
              <a:gd name="connsiteY3" fmla="*/ 1742978 h 1742978"/>
              <a:gd name="connsiteX4" fmla="*/ 0 w 3423725"/>
              <a:gd name="connsiteY4" fmla="*/ 1742978 h 1742978"/>
              <a:gd name="connsiteX5" fmla="*/ 0 w 3423725"/>
              <a:gd name="connsiteY5" fmla="*/ 0 h 1742978"/>
              <a:gd name="connsiteX0" fmla="*/ 0 w 3423725"/>
              <a:gd name="connsiteY0" fmla="*/ 1742978 h 1742978"/>
              <a:gd name="connsiteX1" fmla="*/ 1062830 w 3423725"/>
              <a:gd name="connsiteY1" fmla="*/ 7534 h 1742978"/>
              <a:gd name="connsiteX2" fmla="*/ 3423725 w 3423725"/>
              <a:gd name="connsiteY2" fmla="*/ 0 h 1742978"/>
              <a:gd name="connsiteX3" fmla="*/ 3423725 w 3423725"/>
              <a:gd name="connsiteY3" fmla="*/ 1742978 h 1742978"/>
              <a:gd name="connsiteX4" fmla="*/ 0 w 3423725"/>
              <a:gd name="connsiteY4" fmla="*/ 1742978 h 1742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725" h="1742978">
                <a:moveTo>
                  <a:pt x="0" y="1742978"/>
                </a:moveTo>
                <a:lnTo>
                  <a:pt x="1062830" y="7534"/>
                </a:lnTo>
                <a:lnTo>
                  <a:pt x="3423725" y="0"/>
                </a:lnTo>
                <a:lnTo>
                  <a:pt x="3423725" y="1742978"/>
                </a:lnTo>
                <a:lnTo>
                  <a:pt x="0" y="1742978"/>
                </a:lnTo>
                <a:close/>
              </a:path>
            </a:pathLst>
          </a:cu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rot="1800000">
            <a:off x="7152608" y="4116403"/>
            <a:ext cx="3021192" cy="1479189"/>
          </a:xfrm>
          <a:custGeom>
            <a:avLst/>
            <a:gdLst>
              <a:gd name="connsiteX0" fmla="*/ 0 w 3691797"/>
              <a:gd name="connsiteY0" fmla="*/ 0 h 1465556"/>
              <a:gd name="connsiteX1" fmla="*/ 3691797 w 3691797"/>
              <a:gd name="connsiteY1" fmla="*/ 0 h 1465556"/>
              <a:gd name="connsiteX2" fmla="*/ 3691797 w 3691797"/>
              <a:gd name="connsiteY2" fmla="*/ 1465556 h 1465556"/>
              <a:gd name="connsiteX3" fmla="*/ 0 w 3691797"/>
              <a:gd name="connsiteY3" fmla="*/ 1465556 h 1465556"/>
              <a:gd name="connsiteX4" fmla="*/ 0 w 3691797"/>
              <a:gd name="connsiteY4" fmla="*/ 0 h 1465556"/>
              <a:gd name="connsiteX0" fmla="*/ 0 w 3691797"/>
              <a:gd name="connsiteY0" fmla="*/ 13140 h 1478696"/>
              <a:gd name="connsiteX1" fmla="*/ 1312394 w 3691797"/>
              <a:gd name="connsiteY1" fmla="*/ 0 h 1478696"/>
              <a:gd name="connsiteX2" fmla="*/ 3691797 w 3691797"/>
              <a:gd name="connsiteY2" fmla="*/ 13140 h 1478696"/>
              <a:gd name="connsiteX3" fmla="*/ 3691797 w 3691797"/>
              <a:gd name="connsiteY3" fmla="*/ 1478696 h 1478696"/>
              <a:gd name="connsiteX4" fmla="*/ 0 w 3691797"/>
              <a:gd name="connsiteY4" fmla="*/ 1478696 h 1478696"/>
              <a:gd name="connsiteX5" fmla="*/ 0 w 3691797"/>
              <a:gd name="connsiteY5" fmla="*/ 13140 h 1478696"/>
              <a:gd name="connsiteX0" fmla="*/ 0 w 3691797"/>
              <a:gd name="connsiteY0" fmla="*/ 13140 h 1479189"/>
              <a:gd name="connsiteX1" fmla="*/ 1312394 w 3691797"/>
              <a:gd name="connsiteY1" fmla="*/ 0 h 1479189"/>
              <a:gd name="connsiteX2" fmla="*/ 3691797 w 3691797"/>
              <a:gd name="connsiteY2" fmla="*/ 13140 h 1479189"/>
              <a:gd name="connsiteX3" fmla="*/ 3691797 w 3691797"/>
              <a:gd name="connsiteY3" fmla="*/ 1478696 h 1479189"/>
              <a:gd name="connsiteX4" fmla="*/ 670605 w 3691797"/>
              <a:gd name="connsiteY4" fmla="*/ 1479189 h 1479189"/>
              <a:gd name="connsiteX5" fmla="*/ 0 w 3691797"/>
              <a:gd name="connsiteY5" fmla="*/ 1478696 h 1479189"/>
              <a:gd name="connsiteX6" fmla="*/ 0 w 3691797"/>
              <a:gd name="connsiteY6" fmla="*/ 13140 h 1479189"/>
              <a:gd name="connsiteX0" fmla="*/ 0 w 3691797"/>
              <a:gd name="connsiteY0" fmla="*/ 13140 h 1479189"/>
              <a:gd name="connsiteX1" fmla="*/ 1312394 w 3691797"/>
              <a:gd name="connsiteY1" fmla="*/ 0 h 1479189"/>
              <a:gd name="connsiteX2" fmla="*/ 3691797 w 3691797"/>
              <a:gd name="connsiteY2" fmla="*/ 13140 h 1479189"/>
              <a:gd name="connsiteX3" fmla="*/ 3691797 w 3691797"/>
              <a:gd name="connsiteY3" fmla="*/ 1478696 h 1479189"/>
              <a:gd name="connsiteX4" fmla="*/ 670605 w 3691797"/>
              <a:gd name="connsiteY4" fmla="*/ 1479189 h 1479189"/>
              <a:gd name="connsiteX5" fmla="*/ 0 w 3691797"/>
              <a:gd name="connsiteY5" fmla="*/ 13140 h 1479189"/>
              <a:gd name="connsiteX0" fmla="*/ 0 w 3021192"/>
              <a:gd name="connsiteY0" fmla="*/ 1479189 h 1479189"/>
              <a:gd name="connsiteX1" fmla="*/ 641789 w 3021192"/>
              <a:gd name="connsiteY1" fmla="*/ 0 h 1479189"/>
              <a:gd name="connsiteX2" fmla="*/ 3021192 w 3021192"/>
              <a:gd name="connsiteY2" fmla="*/ 13140 h 1479189"/>
              <a:gd name="connsiteX3" fmla="*/ 3021192 w 3021192"/>
              <a:gd name="connsiteY3" fmla="*/ 1478696 h 1479189"/>
              <a:gd name="connsiteX4" fmla="*/ 0 w 3021192"/>
              <a:gd name="connsiteY4" fmla="*/ 1479189 h 1479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1192" h="1479189">
                <a:moveTo>
                  <a:pt x="0" y="1479189"/>
                </a:moveTo>
                <a:lnTo>
                  <a:pt x="641789" y="0"/>
                </a:lnTo>
                <a:lnTo>
                  <a:pt x="3021192" y="13140"/>
                </a:lnTo>
                <a:lnTo>
                  <a:pt x="3021192" y="1478696"/>
                </a:lnTo>
                <a:lnTo>
                  <a:pt x="0" y="1479189"/>
                </a:lnTo>
                <a:close/>
              </a:path>
            </a:pathLst>
          </a:cu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6"/>
          <p:cNvSpPr/>
          <p:nvPr/>
        </p:nvSpPr>
        <p:spPr>
          <a:xfrm rot="1800000">
            <a:off x="5355891" y="3022202"/>
            <a:ext cx="3423725" cy="1742978"/>
          </a:xfrm>
          <a:custGeom>
            <a:avLst/>
            <a:gdLst>
              <a:gd name="connsiteX0" fmla="*/ 0 w 3423725"/>
              <a:gd name="connsiteY0" fmla="*/ 0 h 1742978"/>
              <a:gd name="connsiteX1" fmla="*/ 3423725 w 3423725"/>
              <a:gd name="connsiteY1" fmla="*/ 0 h 1742978"/>
              <a:gd name="connsiteX2" fmla="*/ 3423725 w 3423725"/>
              <a:gd name="connsiteY2" fmla="*/ 1742978 h 1742978"/>
              <a:gd name="connsiteX3" fmla="*/ 0 w 3423725"/>
              <a:gd name="connsiteY3" fmla="*/ 1742978 h 1742978"/>
              <a:gd name="connsiteX4" fmla="*/ 0 w 3423725"/>
              <a:gd name="connsiteY4" fmla="*/ 0 h 1742978"/>
              <a:gd name="connsiteX0" fmla="*/ 0 w 3423725"/>
              <a:gd name="connsiteY0" fmla="*/ 0 h 1742978"/>
              <a:gd name="connsiteX1" fmla="*/ 1062830 w 3423725"/>
              <a:gd name="connsiteY1" fmla="*/ 7534 h 1742978"/>
              <a:gd name="connsiteX2" fmla="*/ 3423725 w 3423725"/>
              <a:gd name="connsiteY2" fmla="*/ 0 h 1742978"/>
              <a:gd name="connsiteX3" fmla="*/ 3423725 w 3423725"/>
              <a:gd name="connsiteY3" fmla="*/ 1742978 h 1742978"/>
              <a:gd name="connsiteX4" fmla="*/ 0 w 3423725"/>
              <a:gd name="connsiteY4" fmla="*/ 1742978 h 1742978"/>
              <a:gd name="connsiteX5" fmla="*/ 0 w 3423725"/>
              <a:gd name="connsiteY5" fmla="*/ 0 h 1742978"/>
              <a:gd name="connsiteX0" fmla="*/ 0 w 3423725"/>
              <a:gd name="connsiteY0" fmla="*/ 1742978 h 1742978"/>
              <a:gd name="connsiteX1" fmla="*/ 1062830 w 3423725"/>
              <a:gd name="connsiteY1" fmla="*/ 7534 h 1742978"/>
              <a:gd name="connsiteX2" fmla="*/ 3423725 w 3423725"/>
              <a:gd name="connsiteY2" fmla="*/ 0 h 1742978"/>
              <a:gd name="connsiteX3" fmla="*/ 3423725 w 3423725"/>
              <a:gd name="connsiteY3" fmla="*/ 1742978 h 1742978"/>
              <a:gd name="connsiteX4" fmla="*/ 0 w 3423725"/>
              <a:gd name="connsiteY4" fmla="*/ 1742978 h 1742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725" h="1742978">
                <a:moveTo>
                  <a:pt x="0" y="1742978"/>
                </a:moveTo>
                <a:lnTo>
                  <a:pt x="1062830" y="7534"/>
                </a:lnTo>
                <a:lnTo>
                  <a:pt x="3423725" y="0"/>
                </a:lnTo>
                <a:lnTo>
                  <a:pt x="3423725" y="1742978"/>
                </a:lnTo>
                <a:lnTo>
                  <a:pt x="0" y="1742978"/>
                </a:lnTo>
                <a:close/>
              </a:path>
            </a:pathLst>
          </a:cu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6"/>
          <p:cNvSpPr/>
          <p:nvPr/>
        </p:nvSpPr>
        <p:spPr>
          <a:xfrm rot="1800000">
            <a:off x="8498592" y="3022202"/>
            <a:ext cx="3423725" cy="1742978"/>
          </a:xfrm>
          <a:custGeom>
            <a:avLst/>
            <a:gdLst>
              <a:gd name="connsiteX0" fmla="*/ 0 w 3423725"/>
              <a:gd name="connsiteY0" fmla="*/ 0 h 1742978"/>
              <a:gd name="connsiteX1" fmla="*/ 3423725 w 3423725"/>
              <a:gd name="connsiteY1" fmla="*/ 0 h 1742978"/>
              <a:gd name="connsiteX2" fmla="*/ 3423725 w 3423725"/>
              <a:gd name="connsiteY2" fmla="*/ 1742978 h 1742978"/>
              <a:gd name="connsiteX3" fmla="*/ 0 w 3423725"/>
              <a:gd name="connsiteY3" fmla="*/ 1742978 h 1742978"/>
              <a:gd name="connsiteX4" fmla="*/ 0 w 3423725"/>
              <a:gd name="connsiteY4" fmla="*/ 0 h 1742978"/>
              <a:gd name="connsiteX0" fmla="*/ 0 w 3423725"/>
              <a:gd name="connsiteY0" fmla="*/ 0 h 1742978"/>
              <a:gd name="connsiteX1" fmla="*/ 1062830 w 3423725"/>
              <a:gd name="connsiteY1" fmla="*/ 7534 h 1742978"/>
              <a:gd name="connsiteX2" fmla="*/ 3423725 w 3423725"/>
              <a:gd name="connsiteY2" fmla="*/ 0 h 1742978"/>
              <a:gd name="connsiteX3" fmla="*/ 3423725 w 3423725"/>
              <a:gd name="connsiteY3" fmla="*/ 1742978 h 1742978"/>
              <a:gd name="connsiteX4" fmla="*/ 0 w 3423725"/>
              <a:gd name="connsiteY4" fmla="*/ 1742978 h 1742978"/>
              <a:gd name="connsiteX5" fmla="*/ 0 w 3423725"/>
              <a:gd name="connsiteY5" fmla="*/ 0 h 1742978"/>
              <a:gd name="connsiteX0" fmla="*/ 0 w 3423725"/>
              <a:gd name="connsiteY0" fmla="*/ 1742978 h 1742978"/>
              <a:gd name="connsiteX1" fmla="*/ 1062830 w 3423725"/>
              <a:gd name="connsiteY1" fmla="*/ 7534 h 1742978"/>
              <a:gd name="connsiteX2" fmla="*/ 3423725 w 3423725"/>
              <a:gd name="connsiteY2" fmla="*/ 0 h 1742978"/>
              <a:gd name="connsiteX3" fmla="*/ 3423725 w 3423725"/>
              <a:gd name="connsiteY3" fmla="*/ 1742978 h 1742978"/>
              <a:gd name="connsiteX4" fmla="*/ 0 w 3423725"/>
              <a:gd name="connsiteY4" fmla="*/ 1742978 h 1742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725" h="1742978">
                <a:moveTo>
                  <a:pt x="0" y="1742978"/>
                </a:moveTo>
                <a:lnTo>
                  <a:pt x="1062830" y="7534"/>
                </a:lnTo>
                <a:lnTo>
                  <a:pt x="3423725" y="0"/>
                </a:lnTo>
                <a:lnTo>
                  <a:pt x="3423725" y="1742978"/>
                </a:lnTo>
                <a:lnTo>
                  <a:pt x="0" y="1742978"/>
                </a:lnTo>
                <a:close/>
              </a:path>
            </a:pathLst>
          </a:cu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17"/>
          <p:cNvSpPr/>
          <p:nvPr/>
        </p:nvSpPr>
        <p:spPr>
          <a:xfrm rot="1800000">
            <a:off x="4002348" y="4116403"/>
            <a:ext cx="3021192" cy="1479189"/>
          </a:xfrm>
          <a:custGeom>
            <a:avLst/>
            <a:gdLst>
              <a:gd name="connsiteX0" fmla="*/ 0 w 3691797"/>
              <a:gd name="connsiteY0" fmla="*/ 0 h 1465556"/>
              <a:gd name="connsiteX1" fmla="*/ 3691797 w 3691797"/>
              <a:gd name="connsiteY1" fmla="*/ 0 h 1465556"/>
              <a:gd name="connsiteX2" fmla="*/ 3691797 w 3691797"/>
              <a:gd name="connsiteY2" fmla="*/ 1465556 h 1465556"/>
              <a:gd name="connsiteX3" fmla="*/ 0 w 3691797"/>
              <a:gd name="connsiteY3" fmla="*/ 1465556 h 1465556"/>
              <a:gd name="connsiteX4" fmla="*/ 0 w 3691797"/>
              <a:gd name="connsiteY4" fmla="*/ 0 h 1465556"/>
              <a:gd name="connsiteX0" fmla="*/ 0 w 3691797"/>
              <a:gd name="connsiteY0" fmla="*/ 13140 h 1478696"/>
              <a:gd name="connsiteX1" fmla="*/ 1312394 w 3691797"/>
              <a:gd name="connsiteY1" fmla="*/ 0 h 1478696"/>
              <a:gd name="connsiteX2" fmla="*/ 3691797 w 3691797"/>
              <a:gd name="connsiteY2" fmla="*/ 13140 h 1478696"/>
              <a:gd name="connsiteX3" fmla="*/ 3691797 w 3691797"/>
              <a:gd name="connsiteY3" fmla="*/ 1478696 h 1478696"/>
              <a:gd name="connsiteX4" fmla="*/ 0 w 3691797"/>
              <a:gd name="connsiteY4" fmla="*/ 1478696 h 1478696"/>
              <a:gd name="connsiteX5" fmla="*/ 0 w 3691797"/>
              <a:gd name="connsiteY5" fmla="*/ 13140 h 1478696"/>
              <a:gd name="connsiteX0" fmla="*/ 0 w 3691797"/>
              <a:gd name="connsiteY0" fmla="*/ 13140 h 1479189"/>
              <a:gd name="connsiteX1" fmla="*/ 1312394 w 3691797"/>
              <a:gd name="connsiteY1" fmla="*/ 0 h 1479189"/>
              <a:gd name="connsiteX2" fmla="*/ 3691797 w 3691797"/>
              <a:gd name="connsiteY2" fmla="*/ 13140 h 1479189"/>
              <a:gd name="connsiteX3" fmla="*/ 3691797 w 3691797"/>
              <a:gd name="connsiteY3" fmla="*/ 1478696 h 1479189"/>
              <a:gd name="connsiteX4" fmla="*/ 670605 w 3691797"/>
              <a:gd name="connsiteY4" fmla="*/ 1479189 h 1479189"/>
              <a:gd name="connsiteX5" fmla="*/ 0 w 3691797"/>
              <a:gd name="connsiteY5" fmla="*/ 1478696 h 1479189"/>
              <a:gd name="connsiteX6" fmla="*/ 0 w 3691797"/>
              <a:gd name="connsiteY6" fmla="*/ 13140 h 1479189"/>
              <a:gd name="connsiteX0" fmla="*/ 0 w 3691797"/>
              <a:gd name="connsiteY0" fmla="*/ 13140 h 1479189"/>
              <a:gd name="connsiteX1" fmla="*/ 1312394 w 3691797"/>
              <a:gd name="connsiteY1" fmla="*/ 0 h 1479189"/>
              <a:gd name="connsiteX2" fmla="*/ 3691797 w 3691797"/>
              <a:gd name="connsiteY2" fmla="*/ 13140 h 1479189"/>
              <a:gd name="connsiteX3" fmla="*/ 3691797 w 3691797"/>
              <a:gd name="connsiteY3" fmla="*/ 1478696 h 1479189"/>
              <a:gd name="connsiteX4" fmla="*/ 670605 w 3691797"/>
              <a:gd name="connsiteY4" fmla="*/ 1479189 h 1479189"/>
              <a:gd name="connsiteX5" fmla="*/ 0 w 3691797"/>
              <a:gd name="connsiteY5" fmla="*/ 13140 h 1479189"/>
              <a:gd name="connsiteX0" fmla="*/ 0 w 3021192"/>
              <a:gd name="connsiteY0" fmla="*/ 1479189 h 1479189"/>
              <a:gd name="connsiteX1" fmla="*/ 641789 w 3021192"/>
              <a:gd name="connsiteY1" fmla="*/ 0 h 1479189"/>
              <a:gd name="connsiteX2" fmla="*/ 3021192 w 3021192"/>
              <a:gd name="connsiteY2" fmla="*/ 13140 h 1479189"/>
              <a:gd name="connsiteX3" fmla="*/ 3021192 w 3021192"/>
              <a:gd name="connsiteY3" fmla="*/ 1478696 h 1479189"/>
              <a:gd name="connsiteX4" fmla="*/ 0 w 3021192"/>
              <a:gd name="connsiteY4" fmla="*/ 1479189 h 1479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1192" h="1479189">
                <a:moveTo>
                  <a:pt x="0" y="1479189"/>
                </a:moveTo>
                <a:lnTo>
                  <a:pt x="641789" y="0"/>
                </a:lnTo>
                <a:lnTo>
                  <a:pt x="3021192" y="13140"/>
                </a:lnTo>
                <a:lnTo>
                  <a:pt x="3021192" y="1478696"/>
                </a:lnTo>
                <a:lnTo>
                  <a:pt x="0" y="1479189"/>
                </a:lnTo>
                <a:close/>
              </a:path>
            </a:pathLst>
          </a:cu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p:cNvGrpSpPr/>
          <p:nvPr/>
        </p:nvGrpSpPr>
        <p:grpSpPr>
          <a:xfrm>
            <a:off x="0" y="342834"/>
            <a:ext cx="12192000" cy="783799"/>
            <a:chOff x="0" y="342834"/>
            <a:chExt cx="12192000" cy="783799"/>
          </a:xfrm>
        </p:grpSpPr>
        <p:grpSp>
          <p:nvGrpSpPr>
            <p:cNvPr id="3" name="组合 2"/>
            <p:cNvGrpSpPr/>
            <p:nvPr/>
          </p:nvGrpSpPr>
          <p:grpSpPr>
            <a:xfrm>
              <a:off x="3948021" y="342834"/>
              <a:ext cx="4324984" cy="783799"/>
              <a:chOff x="3948021" y="342834"/>
              <a:chExt cx="4324984" cy="783799"/>
            </a:xfrm>
          </p:grpSpPr>
          <p:sp>
            <p:nvSpPr>
              <p:cNvPr id="6" name="文本框 5"/>
              <p:cNvSpPr txBox="1"/>
              <p:nvPr/>
            </p:nvSpPr>
            <p:spPr>
              <a:xfrm>
                <a:off x="4376705" y="342834"/>
                <a:ext cx="3467617" cy="584775"/>
              </a:xfrm>
              <a:prstGeom prst="rect">
                <a:avLst/>
              </a:prstGeom>
              <a:noFill/>
            </p:spPr>
            <p:txBody>
              <a:bodyPr wrap="none" rtlCol="0">
                <a:spAutoFit/>
                <a:scene3d>
                  <a:camera prst="orthographicFront"/>
                  <a:lightRig rig="threePt" dir="t"/>
                </a:scene3d>
                <a:sp3d contourW="12700"/>
              </a:bodyPr>
              <a:lstStyle/>
              <a:p>
                <a:pPr algn="ctr"/>
                <a:r>
                  <a:rPr lang="zh-CN" altLang="en-US" sz="3200" b="1" dirty="0">
                    <a:solidFill>
                      <a:schemeClr val="tx1">
                        <a:lumMod val="75000"/>
                        <a:lumOff val="25000"/>
                      </a:schemeClr>
                    </a:solidFill>
                    <a:latin typeface="+mn-ea"/>
                    <a:cs typeface="经典综艺体简" panose="02010609000101010101" pitchFamily="49" charset="-122"/>
                  </a:rPr>
                  <a:t>标题文字添加此处</a:t>
                </a:r>
              </a:p>
            </p:txBody>
          </p:sp>
          <p:sp>
            <p:nvSpPr>
              <p:cNvPr id="7" name="文本框 6"/>
              <p:cNvSpPr txBox="1"/>
              <p:nvPr/>
            </p:nvSpPr>
            <p:spPr>
              <a:xfrm>
                <a:off x="3948021" y="842196"/>
                <a:ext cx="4324984" cy="284437"/>
              </a:xfrm>
              <a:prstGeom prst="rect">
                <a:avLst/>
              </a:prstGeom>
              <a:noFill/>
            </p:spPr>
            <p:txBody>
              <a:bodyPr wrap="square" rtlCol="0">
                <a:spAutoFit/>
                <a:scene3d>
                  <a:camera prst="orthographicFront"/>
                  <a:lightRig rig="threePt" dir="t"/>
                </a:scene3d>
                <a:sp3d contourW="12700"/>
              </a:bodyPr>
              <a:lstStyle/>
              <a:p>
                <a:pPr algn="ctr">
                  <a:lnSpc>
                    <a:spcPct val="114000"/>
                  </a:lnSpc>
                </a:pPr>
                <a:r>
                  <a:rPr lang="en-US" altLang="zh-CN" sz="1200" dirty="0">
                    <a:solidFill>
                      <a:schemeClr val="tx1">
                        <a:lumMod val="75000"/>
                        <a:lumOff val="25000"/>
                      </a:schemeClr>
                    </a:solidFill>
                    <a:latin typeface="Century Gothic" panose="020B0502020202020204" pitchFamily="34" charset="0"/>
                    <a:ea typeface="+mj-ea"/>
                  </a:rPr>
                  <a:t>The user can demonstrate on a projector or computer</a:t>
                </a:r>
              </a:p>
            </p:txBody>
          </p:sp>
        </p:grpSp>
        <p:cxnSp>
          <p:nvCxnSpPr>
            <p:cNvPr id="4" name="直接连接符 3"/>
            <p:cNvCxnSpPr/>
            <p:nvPr/>
          </p:nvCxnSpPr>
          <p:spPr>
            <a:xfrm>
              <a:off x="0" y="624114"/>
              <a:ext cx="403043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8161565" y="624114"/>
              <a:ext cx="403043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2" name="矩形 31"/>
          <p:cNvSpPr/>
          <p:nvPr/>
        </p:nvSpPr>
        <p:spPr>
          <a:xfrm>
            <a:off x="1943670" y="1840751"/>
            <a:ext cx="2038533" cy="86793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solidFill>
                  <a:schemeClr val="tx1">
                    <a:lumMod val="75000"/>
                    <a:lumOff val="25000"/>
                  </a:schemeClr>
                </a:solidFill>
              </a:rPr>
              <a:t>用户可以在投影仪或者计算机上进行演示也可以将演示文稿打印出来</a:t>
            </a:r>
          </a:p>
        </p:txBody>
      </p:sp>
      <p:sp>
        <p:nvSpPr>
          <p:cNvPr id="33" name="矩形 32"/>
          <p:cNvSpPr/>
          <p:nvPr/>
        </p:nvSpPr>
        <p:spPr>
          <a:xfrm>
            <a:off x="5086899" y="1840751"/>
            <a:ext cx="2038533" cy="86793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solidFill>
                  <a:schemeClr val="tx1">
                    <a:lumMod val="75000"/>
                    <a:lumOff val="25000"/>
                  </a:schemeClr>
                </a:solidFill>
              </a:rPr>
              <a:t>用户可以在投影仪或者计算机上进行演示也可以将演示文稿打印出来</a:t>
            </a:r>
          </a:p>
        </p:txBody>
      </p:sp>
      <p:sp>
        <p:nvSpPr>
          <p:cNvPr id="34" name="矩形 33"/>
          <p:cNvSpPr/>
          <p:nvPr/>
        </p:nvSpPr>
        <p:spPr>
          <a:xfrm>
            <a:off x="8228877" y="1840751"/>
            <a:ext cx="2038533" cy="86793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solidFill>
                  <a:schemeClr val="tx1">
                    <a:lumMod val="75000"/>
                    <a:lumOff val="25000"/>
                  </a:schemeClr>
                </a:solidFill>
              </a:rPr>
              <a:t>用户可以在投影仪或者计算机上进行演示也可以将演示文稿打印出来</a:t>
            </a:r>
          </a:p>
        </p:txBody>
      </p:sp>
      <p:sp>
        <p:nvSpPr>
          <p:cNvPr id="36" name="矩形 35"/>
          <p:cNvSpPr/>
          <p:nvPr/>
        </p:nvSpPr>
        <p:spPr>
          <a:xfrm>
            <a:off x="3600547" y="4885934"/>
            <a:ext cx="2038533" cy="86793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solidFill>
                  <a:schemeClr val="tx1">
                    <a:lumMod val="75000"/>
                    <a:lumOff val="25000"/>
                  </a:schemeClr>
                </a:solidFill>
              </a:rPr>
              <a:t>用户可以在投影仪或者计算机上进行演示也可以将演示文稿打印出来</a:t>
            </a:r>
          </a:p>
        </p:txBody>
      </p:sp>
      <p:sp>
        <p:nvSpPr>
          <p:cNvPr id="37" name="矩形 36"/>
          <p:cNvSpPr/>
          <p:nvPr/>
        </p:nvSpPr>
        <p:spPr>
          <a:xfrm>
            <a:off x="6743249" y="4885934"/>
            <a:ext cx="2038533" cy="86793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solidFill>
                  <a:schemeClr val="tx1">
                    <a:lumMod val="75000"/>
                    <a:lumOff val="25000"/>
                  </a:schemeClr>
                </a:solidFill>
              </a:rPr>
              <a:t>用户可以在投影仪或者计算机上进行演示也可以将演示文稿打印出来</a:t>
            </a:r>
          </a:p>
        </p:txBody>
      </p:sp>
      <p:grpSp>
        <p:nvGrpSpPr>
          <p:cNvPr id="58" name="组合 57"/>
          <p:cNvGrpSpPr/>
          <p:nvPr/>
        </p:nvGrpSpPr>
        <p:grpSpPr>
          <a:xfrm>
            <a:off x="2006793" y="2816266"/>
            <a:ext cx="1797592" cy="973395"/>
            <a:chOff x="2006793" y="2816266"/>
            <a:chExt cx="1797592" cy="973395"/>
          </a:xfrm>
        </p:grpSpPr>
        <p:sp>
          <p:nvSpPr>
            <p:cNvPr id="8" name="平行四边形 7"/>
            <p:cNvSpPr/>
            <p:nvPr/>
          </p:nvSpPr>
          <p:spPr>
            <a:xfrm>
              <a:off x="2006793" y="2816266"/>
              <a:ext cx="1797592" cy="973395"/>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p:cNvSpPr txBox="1"/>
            <p:nvPr/>
          </p:nvSpPr>
          <p:spPr>
            <a:xfrm>
              <a:off x="2462935" y="3258511"/>
              <a:ext cx="1031051" cy="400110"/>
            </a:xfrm>
            <a:prstGeom prst="rect">
              <a:avLst/>
            </a:prstGeom>
            <a:noFill/>
          </p:spPr>
          <p:txBody>
            <a:bodyPr wrap="none" rtlCol="0">
              <a:spAutoFit/>
            </a:bodyPr>
            <a:lstStyle/>
            <a:p>
              <a:pPr algn="ctr"/>
              <a:r>
                <a:rPr lang="en-US" altLang="zh-CN" sz="2000" i="1" dirty="0">
                  <a:solidFill>
                    <a:schemeClr val="bg1"/>
                  </a:solidFill>
                  <a:latin typeface="Century Gothic" panose="020B0502020202020204" pitchFamily="34" charset="0"/>
                </a:rPr>
                <a:t>Part 01</a:t>
              </a:r>
              <a:endParaRPr lang="zh-CN" altLang="en-US" sz="2000" i="1" dirty="0">
                <a:solidFill>
                  <a:schemeClr val="bg1"/>
                </a:solidFill>
                <a:latin typeface="Century Gothic" panose="020B0502020202020204" pitchFamily="34" charset="0"/>
              </a:endParaRPr>
            </a:p>
          </p:txBody>
        </p:sp>
        <p:sp>
          <p:nvSpPr>
            <p:cNvPr id="53" name="椭圆 47"/>
            <p:cNvSpPr/>
            <p:nvPr/>
          </p:nvSpPr>
          <p:spPr>
            <a:xfrm>
              <a:off x="2353865" y="2933312"/>
              <a:ext cx="259796" cy="259454"/>
            </a:xfrm>
            <a:custGeom>
              <a:avLst/>
              <a:gdLst>
                <a:gd name="connsiteX0" fmla="*/ 86413 w 591547"/>
                <a:gd name="connsiteY0" fmla="*/ 515758 h 590770"/>
                <a:gd name="connsiteX1" fmla="*/ 171919 w 591547"/>
                <a:gd name="connsiteY1" fmla="*/ 515758 h 590770"/>
                <a:gd name="connsiteX2" fmla="*/ 171919 w 591547"/>
                <a:gd name="connsiteY2" fmla="*/ 537523 h 590770"/>
                <a:gd name="connsiteX3" fmla="*/ 86413 w 591547"/>
                <a:gd name="connsiteY3" fmla="*/ 537523 h 590770"/>
                <a:gd name="connsiteX4" fmla="*/ 86413 w 591547"/>
                <a:gd name="connsiteY4" fmla="*/ 461733 h 590770"/>
                <a:gd name="connsiteX5" fmla="*/ 171919 w 591547"/>
                <a:gd name="connsiteY5" fmla="*/ 461733 h 590770"/>
                <a:gd name="connsiteX6" fmla="*/ 171919 w 591547"/>
                <a:gd name="connsiteY6" fmla="*/ 483498 h 590770"/>
                <a:gd name="connsiteX7" fmla="*/ 86413 w 591547"/>
                <a:gd name="connsiteY7" fmla="*/ 483498 h 590770"/>
                <a:gd name="connsiteX8" fmla="*/ 86413 w 591547"/>
                <a:gd name="connsiteY8" fmla="*/ 408616 h 590770"/>
                <a:gd name="connsiteX9" fmla="*/ 171919 w 591547"/>
                <a:gd name="connsiteY9" fmla="*/ 408616 h 590770"/>
                <a:gd name="connsiteX10" fmla="*/ 171919 w 591547"/>
                <a:gd name="connsiteY10" fmla="*/ 429474 h 590770"/>
                <a:gd name="connsiteX11" fmla="*/ 86413 w 591547"/>
                <a:gd name="connsiteY11" fmla="*/ 429474 h 590770"/>
                <a:gd name="connsiteX12" fmla="*/ 204177 w 591547"/>
                <a:gd name="connsiteY12" fmla="*/ 357041 h 590770"/>
                <a:gd name="connsiteX13" fmla="*/ 204177 w 591547"/>
                <a:gd name="connsiteY13" fmla="*/ 569815 h 590770"/>
                <a:gd name="connsiteX14" fmla="*/ 333300 w 591547"/>
                <a:gd name="connsiteY14" fmla="*/ 569815 h 590770"/>
                <a:gd name="connsiteX15" fmla="*/ 333300 w 591547"/>
                <a:gd name="connsiteY15" fmla="*/ 382026 h 590770"/>
                <a:gd name="connsiteX16" fmla="*/ 183194 w 591547"/>
                <a:gd name="connsiteY16" fmla="*/ 357041 h 590770"/>
                <a:gd name="connsiteX17" fmla="*/ 75053 w 591547"/>
                <a:gd name="connsiteY17" fmla="*/ 382026 h 590770"/>
                <a:gd name="connsiteX18" fmla="*/ 75053 w 591547"/>
                <a:gd name="connsiteY18" fmla="*/ 569815 h 590770"/>
                <a:gd name="connsiteX19" fmla="*/ 183194 w 591547"/>
                <a:gd name="connsiteY19" fmla="*/ 569815 h 590770"/>
                <a:gd name="connsiteX20" fmla="*/ 247709 w 591547"/>
                <a:gd name="connsiteY20" fmla="*/ 311838 h 590770"/>
                <a:gd name="connsiteX21" fmla="*/ 322851 w 591547"/>
                <a:gd name="connsiteY21" fmla="*/ 311838 h 590770"/>
                <a:gd name="connsiteX22" fmla="*/ 322851 w 591547"/>
                <a:gd name="connsiteY22" fmla="*/ 332826 h 590770"/>
                <a:gd name="connsiteX23" fmla="*/ 247709 w 591547"/>
                <a:gd name="connsiteY23" fmla="*/ 332826 h 590770"/>
                <a:gd name="connsiteX24" fmla="*/ 247709 w 591547"/>
                <a:gd name="connsiteY24" fmla="*/ 257944 h 590770"/>
                <a:gd name="connsiteX25" fmla="*/ 322851 w 591547"/>
                <a:gd name="connsiteY25" fmla="*/ 257944 h 590770"/>
                <a:gd name="connsiteX26" fmla="*/ 322851 w 591547"/>
                <a:gd name="connsiteY26" fmla="*/ 279580 h 590770"/>
                <a:gd name="connsiteX27" fmla="*/ 247709 w 591547"/>
                <a:gd name="connsiteY27" fmla="*/ 279580 h 590770"/>
                <a:gd name="connsiteX28" fmla="*/ 247709 w 591547"/>
                <a:gd name="connsiteY28" fmla="*/ 203919 h 590770"/>
                <a:gd name="connsiteX29" fmla="*/ 322851 w 591547"/>
                <a:gd name="connsiteY29" fmla="*/ 203919 h 590770"/>
                <a:gd name="connsiteX30" fmla="*/ 322851 w 591547"/>
                <a:gd name="connsiteY30" fmla="*/ 225684 h 590770"/>
                <a:gd name="connsiteX31" fmla="*/ 247709 w 591547"/>
                <a:gd name="connsiteY31" fmla="*/ 225684 h 590770"/>
                <a:gd name="connsiteX32" fmla="*/ 247709 w 591547"/>
                <a:gd name="connsiteY32" fmla="*/ 150672 h 590770"/>
                <a:gd name="connsiteX33" fmla="*/ 322851 w 591547"/>
                <a:gd name="connsiteY33" fmla="*/ 150672 h 590770"/>
                <a:gd name="connsiteX34" fmla="*/ 322851 w 591547"/>
                <a:gd name="connsiteY34" fmla="*/ 171660 h 590770"/>
                <a:gd name="connsiteX35" fmla="*/ 247709 w 591547"/>
                <a:gd name="connsiteY35" fmla="*/ 171660 h 590770"/>
                <a:gd name="connsiteX36" fmla="*/ 355090 w 591547"/>
                <a:gd name="connsiteY36" fmla="*/ 102357 h 590770"/>
                <a:gd name="connsiteX37" fmla="*/ 355090 w 591547"/>
                <a:gd name="connsiteY37" fmla="*/ 373160 h 590770"/>
                <a:gd name="connsiteX38" fmla="*/ 355090 w 591547"/>
                <a:gd name="connsiteY38" fmla="*/ 376384 h 590770"/>
                <a:gd name="connsiteX39" fmla="*/ 355090 w 591547"/>
                <a:gd name="connsiteY39" fmla="*/ 569815 h 590770"/>
                <a:gd name="connsiteX40" fmla="*/ 484213 w 591547"/>
                <a:gd name="connsiteY40" fmla="*/ 569815 h 590770"/>
                <a:gd name="connsiteX41" fmla="*/ 484213 w 591547"/>
                <a:gd name="connsiteY41" fmla="*/ 154744 h 590770"/>
                <a:gd name="connsiteX42" fmla="*/ 333300 w 591547"/>
                <a:gd name="connsiteY42" fmla="*/ 99939 h 590770"/>
                <a:gd name="connsiteX43" fmla="*/ 236458 w 591547"/>
                <a:gd name="connsiteY43" fmla="*/ 125730 h 590770"/>
                <a:gd name="connsiteX44" fmla="*/ 236458 w 591547"/>
                <a:gd name="connsiteY44" fmla="*/ 341728 h 590770"/>
                <a:gd name="connsiteX45" fmla="*/ 333300 w 591547"/>
                <a:gd name="connsiteY45" fmla="*/ 360265 h 590770"/>
                <a:gd name="connsiteX46" fmla="*/ 397862 w 591547"/>
                <a:gd name="connsiteY46" fmla="*/ 21761 h 590770"/>
                <a:gd name="connsiteX47" fmla="*/ 387371 w 591547"/>
                <a:gd name="connsiteY47" fmla="*/ 32238 h 590770"/>
                <a:gd name="connsiteX48" fmla="*/ 397862 w 591547"/>
                <a:gd name="connsiteY48" fmla="*/ 42716 h 590770"/>
                <a:gd name="connsiteX49" fmla="*/ 409160 w 591547"/>
                <a:gd name="connsiteY49" fmla="*/ 32238 h 590770"/>
                <a:gd name="connsiteX50" fmla="*/ 397862 w 591547"/>
                <a:gd name="connsiteY50" fmla="*/ 21761 h 590770"/>
                <a:gd name="connsiteX51" fmla="*/ 397862 w 591547"/>
                <a:gd name="connsiteY51" fmla="*/ 0 h 590770"/>
                <a:gd name="connsiteX52" fmla="*/ 430143 w 591547"/>
                <a:gd name="connsiteY52" fmla="*/ 32238 h 590770"/>
                <a:gd name="connsiteX53" fmla="*/ 409160 w 591547"/>
                <a:gd name="connsiteY53" fmla="*/ 62865 h 590770"/>
                <a:gd name="connsiteX54" fmla="*/ 409160 w 591547"/>
                <a:gd name="connsiteY54" fmla="*/ 100745 h 590770"/>
                <a:gd name="connsiteX55" fmla="*/ 498740 w 591547"/>
                <a:gd name="connsiteY55" fmla="*/ 137819 h 590770"/>
                <a:gd name="connsiteX56" fmla="*/ 506003 w 591547"/>
                <a:gd name="connsiteY56" fmla="*/ 147491 h 590770"/>
                <a:gd name="connsiteX57" fmla="*/ 506003 w 591547"/>
                <a:gd name="connsiteY57" fmla="*/ 569815 h 590770"/>
                <a:gd name="connsiteX58" fmla="*/ 591547 w 591547"/>
                <a:gd name="connsiteY58" fmla="*/ 569815 h 590770"/>
                <a:gd name="connsiteX59" fmla="*/ 591547 w 591547"/>
                <a:gd name="connsiteY59" fmla="*/ 590770 h 590770"/>
                <a:gd name="connsiteX60" fmla="*/ 494705 w 591547"/>
                <a:gd name="connsiteY60" fmla="*/ 590770 h 590770"/>
                <a:gd name="connsiteX61" fmla="*/ 344598 w 591547"/>
                <a:gd name="connsiteY61" fmla="*/ 590770 h 590770"/>
                <a:gd name="connsiteX62" fmla="*/ 193685 w 591547"/>
                <a:gd name="connsiteY62" fmla="*/ 590770 h 590770"/>
                <a:gd name="connsiteX63" fmla="*/ 64562 w 591547"/>
                <a:gd name="connsiteY63" fmla="*/ 590770 h 590770"/>
                <a:gd name="connsiteX64" fmla="*/ 0 w 591547"/>
                <a:gd name="connsiteY64" fmla="*/ 590770 h 590770"/>
                <a:gd name="connsiteX65" fmla="*/ 0 w 591547"/>
                <a:gd name="connsiteY65" fmla="*/ 569815 h 590770"/>
                <a:gd name="connsiteX66" fmla="*/ 54070 w 591547"/>
                <a:gd name="connsiteY66" fmla="*/ 569815 h 590770"/>
                <a:gd name="connsiteX67" fmla="*/ 54070 w 591547"/>
                <a:gd name="connsiteY67" fmla="*/ 373160 h 590770"/>
                <a:gd name="connsiteX68" fmla="*/ 62141 w 591547"/>
                <a:gd name="connsiteY68" fmla="*/ 362683 h 590770"/>
                <a:gd name="connsiteX69" fmla="*/ 191264 w 591547"/>
                <a:gd name="connsiteY69" fmla="*/ 333668 h 590770"/>
                <a:gd name="connsiteX70" fmla="*/ 195299 w 591547"/>
                <a:gd name="connsiteY70" fmla="*/ 333668 h 590770"/>
                <a:gd name="connsiteX71" fmla="*/ 196106 w 591547"/>
                <a:gd name="connsiteY71" fmla="*/ 333668 h 590770"/>
                <a:gd name="connsiteX72" fmla="*/ 215475 w 591547"/>
                <a:gd name="connsiteY72" fmla="*/ 336892 h 590770"/>
                <a:gd name="connsiteX73" fmla="*/ 215475 w 591547"/>
                <a:gd name="connsiteY73" fmla="*/ 116864 h 590770"/>
                <a:gd name="connsiteX74" fmla="*/ 223545 w 591547"/>
                <a:gd name="connsiteY74" fmla="*/ 106387 h 590770"/>
                <a:gd name="connsiteX75" fmla="*/ 341370 w 591547"/>
                <a:gd name="connsiteY75" fmla="*/ 75760 h 590770"/>
                <a:gd name="connsiteX76" fmla="*/ 342984 w 591547"/>
                <a:gd name="connsiteY76" fmla="*/ 75760 h 590770"/>
                <a:gd name="connsiteX77" fmla="*/ 345405 w 591547"/>
                <a:gd name="connsiteY77" fmla="*/ 75760 h 590770"/>
                <a:gd name="connsiteX78" fmla="*/ 347020 w 591547"/>
                <a:gd name="connsiteY78" fmla="*/ 75760 h 590770"/>
                <a:gd name="connsiteX79" fmla="*/ 348634 w 591547"/>
                <a:gd name="connsiteY79" fmla="*/ 75760 h 590770"/>
                <a:gd name="connsiteX80" fmla="*/ 387371 w 591547"/>
                <a:gd name="connsiteY80" fmla="*/ 91879 h 590770"/>
                <a:gd name="connsiteX81" fmla="*/ 387371 w 591547"/>
                <a:gd name="connsiteY81" fmla="*/ 62865 h 590770"/>
                <a:gd name="connsiteX82" fmla="*/ 365581 w 591547"/>
                <a:gd name="connsiteY82" fmla="*/ 32238 h 590770"/>
                <a:gd name="connsiteX83" fmla="*/ 397862 w 591547"/>
                <a:gd name="connsiteY83" fmla="*/ 0 h 59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91547" h="590770">
                  <a:moveTo>
                    <a:pt x="86413" y="515758"/>
                  </a:moveTo>
                  <a:lnTo>
                    <a:pt x="171919" y="515758"/>
                  </a:lnTo>
                  <a:lnTo>
                    <a:pt x="171919" y="537523"/>
                  </a:lnTo>
                  <a:lnTo>
                    <a:pt x="86413" y="537523"/>
                  </a:lnTo>
                  <a:close/>
                  <a:moveTo>
                    <a:pt x="86413" y="461733"/>
                  </a:moveTo>
                  <a:lnTo>
                    <a:pt x="171919" y="461733"/>
                  </a:lnTo>
                  <a:lnTo>
                    <a:pt x="171919" y="483498"/>
                  </a:lnTo>
                  <a:lnTo>
                    <a:pt x="86413" y="483498"/>
                  </a:lnTo>
                  <a:close/>
                  <a:moveTo>
                    <a:pt x="86413" y="408616"/>
                  </a:moveTo>
                  <a:lnTo>
                    <a:pt x="171919" y="408616"/>
                  </a:lnTo>
                  <a:lnTo>
                    <a:pt x="171919" y="429474"/>
                  </a:lnTo>
                  <a:lnTo>
                    <a:pt x="86413" y="429474"/>
                  </a:lnTo>
                  <a:close/>
                  <a:moveTo>
                    <a:pt x="204177" y="357041"/>
                  </a:moveTo>
                  <a:lnTo>
                    <a:pt x="204177" y="569815"/>
                  </a:lnTo>
                  <a:lnTo>
                    <a:pt x="333300" y="569815"/>
                  </a:lnTo>
                  <a:lnTo>
                    <a:pt x="333300" y="382026"/>
                  </a:lnTo>
                  <a:close/>
                  <a:moveTo>
                    <a:pt x="183194" y="357041"/>
                  </a:moveTo>
                  <a:lnTo>
                    <a:pt x="75053" y="382026"/>
                  </a:lnTo>
                  <a:lnTo>
                    <a:pt x="75053" y="569815"/>
                  </a:lnTo>
                  <a:lnTo>
                    <a:pt x="183194" y="569815"/>
                  </a:lnTo>
                  <a:close/>
                  <a:moveTo>
                    <a:pt x="247709" y="311838"/>
                  </a:moveTo>
                  <a:lnTo>
                    <a:pt x="322851" y="311838"/>
                  </a:lnTo>
                  <a:lnTo>
                    <a:pt x="322851" y="332826"/>
                  </a:lnTo>
                  <a:lnTo>
                    <a:pt x="247709" y="332826"/>
                  </a:lnTo>
                  <a:close/>
                  <a:moveTo>
                    <a:pt x="247709" y="257944"/>
                  </a:moveTo>
                  <a:lnTo>
                    <a:pt x="322851" y="257944"/>
                  </a:lnTo>
                  <a:lnTo>
                    <a:pt x="322851" y="279580"/>
                  </a:lnTo>
                  <a:lnTo>
                    <a:pt x="247709" y="279580"/>
                  </a:lnTo>
                  <a:close/>
                  <a:moveTo>
                    <a:pt x="247709" y="203919"/>
                  </a:moveTo>
                  <a:lnTo>
                    <a:pt x="322851" y="203919"/>
                  </a:lnTo>
                  <a:lnTo>
                    <a:pt x="322851" y="225684"/>
                  </a:lnTo>
                  <a:lnTo>
                    <a:pt x="247709" y="225684"/>
                  </a:lnTo>
                  <a:close/>
                  <a:moveTo>
                    <a:pt x="247709" y="150672"/>
                  </a:moveTo>
                  <a:lnTo>
                    <a:pt x="322851" y="150672"/>
                  </a:lnTo>
                  <a:lnTo>
                    <a:pt x="322851" y="171660"/>
                  </a:lnTo>
                  <a:lnTo>
                    <a:pt x="247709" y="171660"/>
                  </a:lnTo>
                  <a:close/>
                  <a:moveTo>
                    <a:pt x="355090" y="102357"/>
                  </a:moveTo>
                  <a:lnTo>
                    <a:pt x="355090" y="373160"/>
                  </a:lnTo>
                  <a:lnTo>
                    <a:pt x="355090" y="376384"/>
                  </a:lnTo>
                  <a:lnTo>
                    <a:pt x="355090" y="569815"/>
                  </a:lnTo>
                  <a:lnTo>
                    <a:pt x="484213" y="569815"/>
                  </a:lnTo>
                  <a:lnTo>
                    <a:pt x="484213" y="154744"/>
                  </a:lnTo>
                  <a:close/>
                  <a:moveTo>
                    <a:pt x="333300" y="99939"/>
                  </a:moveTo>
                  <a:lnTo>
                    <a:pt x="236458" y="125730"/>
                  </a:lnTo>
                  <a:lnTo>
                    <a:pt x="236458" y="341728"/>
                  </a:lnTo>
                  <a:lnTo>
                    <a:pt x="333300" y="360265"/>
                  </a:lnTo>
                  <a:close/>
                  <a:moveTo>
                    <a:pt x="397862" y="21761"/>
                  </a:moveTo>
                  <a:cubicBezTo>
                    <a:pt x="392213" y="21761"/>
                    <a:pt x="387371" y="26596"/>
                    <a:pt x="387371" y="32238"/>
                  </a:cubicBezTo>
                  <a:cubicBezTo>
                    <a:pt x="387371" y="37880"/>
                    <a:pt x="392213" y="42716"/>
                    <a:pt x="397862" y="42716"/>
                  </a:cubicBezTo>
                  <a:cubicBezTo>
                    <a:pt x="404318" y="42716"/>
                    <a:pt x="409160" y="37880"/>
                    <a:pt x="409160" y="32238"/>
                  </a:cubicBezTo>
                  <a:cubicBezTo>
                    <a:pt x="409160" y="26596"/>
                    <a:pt x="404318" y="21761"/>
                    <a:pt x="397862" y="21761"/>
                  </a:cubicBezTo>
                  <a:close/>
                  <a:moveTo>
                    <a:pt x="397862" y="0"/>
                  </a:moveTo>
                  <a:cubicBezTo>
                    <a:pt x="415616" y="0"/>
                    <a:pt x="430143" y="14507"/>
                    <a:pt x="430143" y="32238"/>
                  </a:cubicBezTo>
                  <a:cubicBezTo>
                    <a:pt x="430143" y="45940"/>
                    <a:pt x="421266" y="58029"/>
                    <a:pt x="409160" y="62865"/>
                  </a:cubicBezTo>
                  <a:lnTo>
                    <a:pt x="409160" y="100745"/>
                  </a:lnTo>
                  <a:lnTo>
                    <a:pt x="498740" y="137819"/>
                  </a:lnTo>
                  <a:cubicBezTo>
                    <a:pt x="502775" y="139431"/>
                    <a:pt x="506003" y="143461"/>
                    <a:pt x="506003" y="147491"/>
                  </a:cubicBezTo>
                  <a:lnTo>
                    <a:pt x="506003" y="569815"/>
                  </a:lnTo>
                  <a:lnTo>
                    <a:pt x="591547" y="569815"/>
                  </a:lnTo>
                  <a:lnTo>
                    <a:pt x="591547" y="590770"/>
                  </a:lnTo>
                  <a:lnTo>
                    <a:pt x="494705" y="590770"/>
                  </a:lnTo>
                  <a:lnTo>
                    <a:pt x="344598" y="590770"/>
                  </a:lnTo>
                  <a:lnTo>
                    <a:pt x="193685" y="590770"/>
                  </a:lnTo>
                  <a:lnTo>
                    <a:pt x="64562" y="590770"/>
                  </a:lnTo>
                  <a:lnTo>
                    <a:pt x="0" y="590770"/>
                  </a:lnTo>
                  <a:lnTo>
                    <a:pt x="0" y="569815"/>
                  </a:lnTo>
                  <a:lnTo>
                    <a:pt x="54070" y="569815"/>
                  </a:lnTo>
                  <a:lnTo>
                    <a:pt x="54070" y="373160"/>
                  </a:lnTo>
                  <a:cubicBezTo>
                    <a:pt x="54070" y="368324"/>
                    <a:pt x="57298" y="364294"/>
                    <a:pt x="62141" y="362683"/>
                  </a:cubicBezTo>
                  <a:lnTo>
                    <a:pt x="191264" y="333668"/>
                  </a:lnTo>
                  <a:cubicBezTo>
                    <a:pt x="192878" y="332862"/>
                    <a:pt x="194492" y="332862"/>
                    <a:pt x="195299" y="333668"/>
                  </a:cubicBezTo>
                  <a:cubicBezTo>
                    <a:pt x="196106" y="333668"/>
                    <a:pt x="196106" y="333668"/>
                    <a:pt x="196106" y="333668"/>
                  </a:cubicBezTo>
                  <a:lnTo>
                    <a:pt x="215475" y="336892"/>
                  </a:lnTo>
                  <a:lnTo>
                    <a:pt x="215475" y="116864"/>
                  </a:lnTo>
                  <a:cubicBezTo>
                    <a:pt x="215475" y="112028"/>
                    <a:pt x="218703" y="107999"/>
                    <a:pt x="223545" y="106387"/>
                  </a:cubicBezTo>
                  <a:lnTo>
                    <a:pt x="341370" y="75760"/>
                  </a:lnTo>
                  <a:cubicBezTo>
                    <a:pt x="342177" y="75760"/>
                    <a:pt x="342177" y="75760"/>
                    <a:pt x="342984" y="75760"/>
                  </a:cubicBezTo>
                  <a:cubicBezTo>
                    <a:pt x="343791" y="75760"/>
                    <a:pt x="344598" y="74954"/>
                    <a:pt x="345405" y="75760"/>
                  </a:cubicBezTo>
                  <a:cubicBezTo>
                    <a:pt x="346213" y="75760"/>
                    <a:pt x="347020" y="75760"/>
                    <a:pt x="347020" y="75760"/>
                  </a:cubicBezTo>
                  <a:cubicBezTo>
                    <a:pt x="347827" y="75760"/>
                    <a:pt x="347827" y="75760"/>
                    <a:pt x="348634" y="75760"/>
                  </a:cubicBezTo>
                  <a:lnTo>
                    <a:pt x="387371" y="91879"/>
                  </a:lnTo>
                  <a:lnTo>
                    <a:pt x="387371" y="62865"/>
                  </a:lnTo>
                  <a:cubicBezTo>
                    <a:pt x="375265" y="58029"/>
                    <a:pt x="365581" y="45940"/>
                    <a:pt x="365581" y="32238"/>
                  </a:cubicBezTo>
                  <a:cubicBezTo>
                    <a:pt x="365581" y="14507"/>
                    <a:pt x="380107" y="0"/>
                    <a:pt x="39786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60" name="组合 59"/>
          <p:cNvGrpSpPr/>
          <p:nvPr/>
        </p:nvGrpSpPr>
        <p:grpSpPr>
          <a:xfrm>
            <a:off x="5149494" y="2816266"/>
            <a:ext cx="1797592" cy="973395"/>
            <a:chOff x="5149494" y="2816266"/>
            <a:chExt cx="1797592" cy="973395"/>
          </a:xfrm>
        </p:grpSpPr>
        <p:sp>
          <p:nvSpPr>
            <p:cNvPr id="10" name="平行四边形 9"/>
            <p:cNvSpPr/>
            <p:nvPr/>
          </p:nvSpPr>
          <p:spPr>
            <a:xfrm>
              <a:off x="5149494" y="2816266"/>
              <a:ext cx="1797592" cy="973395"/>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p:cNvSpPr txBox="1"/>
            <p:nvPr/>
          </p:nvSpPr>
          <p:spPr>
            <a:xfrm>
              <a:off x="5655028" y="3258511"/>
              <a:ext cx="1031051" cy="400110"/>
            </a:xfrm>
            <a:prstGeom prst="rect">
              <a:avLst/>
            </a:prstGeom>
            <a:noFill/>
          </p:spPr>
          <p:txBody>
            <a:bodyPr wrap="none" rtlCol="0">
              <a:spAutoFit/>
            </a:bodyPr>
            <a:lstStyle/>
            <a:p>
              <a:pPr algn="ctr"/>
              <a:r>
                <a:rPr lang="en-US" altLang="zh-CN" sz="2000" i="1" dirty="0">
                  <a:solidFill>
                    <a:schemeClr val="bg1"/>
                  </a:solidFill>
                  <a:latin typeface="Century Gothic" panose="020B0502020202020204" pitchFamily="34" charset="0"/>
                </a:rPr>
                <a:t>Part 03</a:t>
              </a:r>
              <a:endParaRPr lang="zh-CN" altLang="en-US" sz="2000" i="1" dirty="0">
                <a:solidFill>
                  <a:schemeClr val="bg1"/>
                </a:solidFill>
                <a:latin typeface="Century Gothic" panose="020B0502020202020204" pitchFamily="34" charset="0"/>
              </a:endParaRPr>
            </a:p>
          </p:txBody>
        </p:sp>
        <p:sp>
          <p:nvSpPr>
            <p:cNvPr id="54" name="椭圆 48"/>
            <p:cNvSpPr/>
            <p:nvPr/>
          </p:nvSpPr>
          <p:spPr>
            <a:xfrm>
              <a:off x="5496989" y="2969300"/>
              <a:ext cx="259796" cy="187478"/>
            </a:xfrm>
            <a:custGeom>
              <a:avLst/>
              <a:gdLst>
                <a:gd name="connsiteX0" fmla="*/ 91000 w 605879"/>
                <a:gd name="connsiteY0" fmla="*/ 173662 h 437224"/>
                <a:gd name="connsiteX1" fmla="*/ 331193 w 605879"/>
                <a:gd name="connsiteY1" fmla="*/ 173662 h 437224"/>
                <a:gd name="connsiteX2" fmla="*/ 342454 w 605879"/>
                <a:gd name="connsiteY2" fmla="*/ 184882 h 437224"/>
                <a:gd name="connsiteX3" fmla="*/ 331193 w 605879"/>
                <a:gd name="connsiteY3" fmla="*/ 196102 h 437224"/>
                <a:gd name="connsiteX4" fmla="*/ 91000 w 605879"/>
                <a:gd name="connsiteY4" fmla="*/ 196102 h 437224"/>
                <a:gd name="connsiteX5" fmla="*/ 79739 w 605879"/>
                <a:gd name="connsiteY5" fmla="*/ 184882 h 437224"/>
                <a:gd name="connsiteX6" fmla="*/ 91000 w 605879"/>
                <a:gd name="connsiteY6" fmla="*/ 173662 h 437224"/>
                <a:gd name="connsiteX7" fmla="*/ 421630 w 605879"/>
                <a:gd name="connsiteY7" fmla="*/ 131441 h 437224"/>
                <a:gd name="connsiteX8" fmla="*/ 423552 w 605879"/>
                <a:gd name="connsiteY8" fmla="*/ 152274 h 437224"/>
                <a:gd name="connsiteX9" fmla="*/ 275961 w 605879"/>
                <a:gd name="connsiteY9" fmla="*/ 300986 h 437224"/>
                <a:gd name="connsiteX10" fmla="*/ 408175 w 605879"/>
                <a:gd name="connsiteY10" fmla="*/ 358277 h 437224"/>
                <a:gd name="connsiteX11" fmla="*/ 418060 w 605879"/>
                <a:gd name="connsiteY11" fmla="*/ 365267 h 437224"/>
                <a:gd name="connsiteX12" fmla="*/ 488218 w 605879"/>
                <a:gd name="connsiteY12" fmla="*/ 410360 h 437224"/>
                <a:gd name="connsiteX13" fmla="*/ 474214 w 605879"/>
                <a:gd name="connsiteY13" fmla="*/ 363348 h 437224"/>
                <a:gd name="connsiteX14" fmla="*/ 482039 w 605879"/>
                <a:gd name="connsiteY14" fmla="*/ 349916 h 437224"/>
                <a:gd name="connsiteX15" fmla="*/ 583363 w 605879"/>
                <a:gd name="connsiteY15" fmla="*/ 244928 h 437224"/>
                <a:gd name="connsiteX16" fmla="*/ 421630 w 605879"/>
                <a:gd name="connsiteY16" fmla="*/ 131441 h 437224"/>
                <a:gd name="connsiteX17" fmla="*/ 75898 w 605879"/>
                <a:gd name="connsiteY17" fmla="*/ 120173 h 437224"/>
                <a:gd name="connsiteX18" fmla="*/ 340509 w 605879"/>
                <a:gd name="connsiteY18" fmla="*/ 120173 h 437224"/>
                <a:gd name="connsiteX19" fmla="*/ 351769 w 605879"/>
                <a:gd name="connsiteY19" fmla="*/ 131428 h 437224"/>
                <a:gd name="connsiteX20" fmla="*/ 340509 w 605879"/>
                <a:gd name="connsiteY20" fmla="*/ 142683 h 437224"/>
                <a:gd name="connsiteX21" fmla="*/ 75898 w 605879"/>
                <a:gd name="connsiteY21" fmla="*/ 142683 h 437224"/>
                <a:gd name="connsiteX22" fmla="*/ 64638 w 605879"/>
                <a:gd name="connsiteY22" fmla="*/ 131428 h 437224"/>
                <a:gd name="connsiteX23" fmla="*/ 75898 w 605879"/>
                <a:gd name="connsiteY23" fmla="*/ 120173 h 437224"/>
                <a:gd name="connsiteX24" fmla="*/ 210609 w 605879"/>
                <a:gd name="connsiteY24" fmla="*/ 22478 h 437224"/>
                <a:gd name="connsiteX25" fmla="*/ 22516 w 605879"/>
                <a:gd name="connsiteY25" fmla="*/ 153508 h 437224"/>
                <a:gd name="connsiteX26" fmla="*/ 139216 w 605879"/>
                <a:gd name="connsiteY26" fmla="*/ 274807 h 437224"/>
                <a:gd name="connsiteX27" fmla="*/ 147042 w 605879"/>
                <a:gd name="connsiteY27" fmla="*/ 288102 h 437224"/>
                <a:gd name="connsiteX28" fmla="*/ 130017 w 605879"/>
                <a:gd name="connsiteY28" fmla="*/ 344297 h 437224"/>
                <a:gd name="connsiteX29" fmla="*/ 214041 w 605879"/>
                <a:gd name="connsiteY29" fmla="*/ 291254 h 437224"/>
                <a:gd name="connsiteX30" fmla="*/ 223927 w 605879"/>
                <a:gd name="connsiteY30" fmla="*/ 284264 h 437224"/>
                <a:gd name="connsiteX31" fmla="*/ 398839 w 605879"/>
                <a:gd name="connsiteY31" fmla="*/ 152960 h 437224"/>
                <a:gd name="connsiteX32" fmla="*/ 369596 w 605879"/>
                <a:gd name="connsiteY32" fmla="*/ 80592 h 437224"/>
                <a:gd name="connsiteX33" fmla="*/ 210609 w 605879"/>
                <a:gd name="connsiteY33" fmla="*/ 22478 h 437224"/>
                <a:gd name="connsiteX34" fmla="*/ 210609 w 605879"/>
                <a:gd name="connsiteY34" fmla="*/ 0 h 437224"/>
                <a:gd name="connsiteX35" fmla="*/ 385796 w 605879"/>
                <a:gd name="connsiteY35" fmla="*/ 64967 h 437224"/>
                <a:gd name="connsiteX36" fmla="*/ 414079 w 605879"/>
                <a:gd name="connsiteY36" fmla="*/ 109100 h 437224"/>
                <a:gd name="connsiteX37" fmla="*/ 419845 w 605879"/>
                <a:gd name="connsiteY37" fmla="*/ 108963 h 437224"/>
                <a:gd name="connsiteX38" fmla="*/ 605879 w 605879"/>
                <a:gd name="connsiteY38" fmla="*/ 244928 h 437224"/>
                <a:gd name="connsiteX39" fmla="*/ 498515 w 605879"/>
                <a:gd name="connsiteY39" fmla="*/ 368420 h 437224"/>
                <a:gd name="connsiteX40" fmla="*/ 516088 w 605879"/>
                <a:gd name="connsiteY40" fmla="*/ 414609 h 437224"/>
                <a:gd name="connsiteX41" fmla="*/ 522953 w 605879"/>
                <a:gd name="connsiteY41" fmla="*/ 428178 h 437224"/>
                <a:gd name="connsiteX42" fmla="*/ 510185 w 605879"/>
                <a:gd name="connsiteY42" fmla="*/ 437224 h 437224"/>
                <a:gd name="connsiteX43" fmla="*/ 400487 w 605879"/>
                <a:gd name="connsiteY43" fmla="*/ 380344 h 437224"/>
                <a:gd name="connsiteX44" fmla="*/ 250836 w 605879"/>
                <a:gd name="connsiteY44" fmla="*/ 304275 h 437224"/>
                <a:gd name="connsiteX45" fmla="*/ 231752 w 605879"/>
                <a:gd name="connsiteY45" fmla="*/ 306331 h 437224"/>
                <a:gd name="connsiteX46" fmla="*/ 107639 w 605879"/>
                <a:gd name="connsiteY46" fmla="*/ 371161 h 437224"/>
                <a:gd name="connsiteX47" fmla="*/ 94596 w 605879"/>
                <a:gd name="connsiteY47" fmla="*/ 361978 h 437224"/>
                <a:gd name="connsiteX48" fmla="*/ 102009 w 605879"/>
                <a:gd name="connsiteY48" fmla="*/ 348135 h 437224"/>
                <a:gd name="connsiteX49" fmla="*/ 122741 w 605879"/>
                <a:gd name="connsiteY49" fmla="*/ 293173 h 437224"/>
                <a:gd name="connsiteX50" fmla="*/ 0 w 605879"/>
                <a:gd name="connsiteY50" fmla="*/ 153508 h 437224"/>
                <a:gd name="connsiteX51" fmla="*/ 210609 w 605879"/>
                <a:gd name="connsiteY51" fmla="*/ 0 h 43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879" h="437224">
                  <a:moveTo>
                    <a:pt x="91000" y="173662"/>
                  </a:moveTo>
                  <a:lnTo>
                    <a:pt x="331193" y="173662"/>
                  </a:lnTo>
                  <a:cubicBezTo>
                    <a:pt x="337373" y="173662"/>
                    <a:pt x="342454" y="178725"/>
                    <a:pt x="342454" y="184882"/>
                  </a:cubicBezTo>
                  <a:cubicBezTo>
                    <a:pt x="342454" y="191040"/>
                    <a:pt x="337373" y="196102"/>
                    <a:pt x="331193" y="196102"/>
                  </a:cubicBezTo>
                  <a:lnTo>
                    <a:pt x="91000" y="196102"/>
                  </a:lnTo>
                  <a:cubicBezTo>
                    <a:pt x="84683" y="196102"/>
                    <a:pt x="79739" y="191040"/>
                    <a:pt x="79739" y="184882"/>
                  </a:cubicBezTo>
                  <a:cubicBezTo>
                    <a:pt x="79739" y="178725"/>
                    <a:pt x="84683" y="173662"/>
                    <a:pt x="91000" y="173662"/>
                  </a:cubicBezTo>
                  <a:close/>
                  <a:moveTo>
                    <a:pt x="421630" y="131441"/>
                  </a:moveTo>
                  <a:cubicBezTo>
                    <a:pt x="423003" y="138294"/>
                    <a:pt x="423552" y="145284"/>
                    <a:pt x="423552" y="152274"/>
                  </a:cubicBezTo>
                  <a:cubicBezTo>
                    <a:pt x="423552" y="220668"/>
                    <a:pt x="362456" y="281249"/>
                    <a:pt x="275961" y="300986"/>
                  </a:cubicBezTo>
                  <a:cubicBezTo>
                    <a:pt x="302047" y="334017"/>
                    <a:pt x="350924" y="355536"/>
                    <a:pt x="408175" y="358277"/>
                  </a:cubicBezTo>
                  <a:cubicBezTo>
                    <a:pt x="412569" y="358551"/>
                    <a:pt x="416413" y="361293"/>
                    <a:pt x="418060" y="365267"/>
                  </a:cubicBezTo>
                  <a:cubicBezTo>
                    <a:pt x="427259" y="388019"/>
                    <a:pt x="463505" y="403370"/>
                    <a:pt x="488218" y="410360"/>
                  </a:cubicBezTo>
                  <a:cubicBezTo>
                    <a:pt x="483962" y="399944"/>
                    <a:pt x="479156" y="385004"/>
                    <a:pt x="474214" y="363348"/>
                  </a:cubicBezTo>
                  <a:cubicBezTo>
                    <a:pt x="472841" y="357455"/>
                    <a:pt x="476273" y="351698"/>
                    <a:pt x="482039" y="349916"/>
                  </a:cubicBezTo>
                  <a:cubicBezTo>
                    <a:pt x="543685" y="332236"/>
                    <a:pt x="583500" y="290980"/>
                    <a:pt x="583363" y="244928"/>
                  </a:cubicBezTo>
                  <a:cubicBezTo>
                    <a:pt x="583363" y="182839"/>
                    <a:pt x="511009" y="132126"/>
                    <a:pt x="421630" y="131441"/>
                  </a:cubicBezTo>
                  <a:close/>
                  <a:moveTo>
                    <a:pt x="75898" y="120173"/>
                  </a:moveTo>
                  <a:lnTo>
                    <a:pt x="340509" y="120173"/>
                  </a:lnTo>
                  <a:cubicBezTo>
                    <a:pt x="346826" y="120173"/>
                    <a:pt x="351769" y="125114"/>
                    <a:pt x="351769" y="131428"/>
                  </a:cubicBezTo>
                  <a:cubicBezTo>
                    <a:pt x="351769" y="137604"/>
                    <a:pt x="346826" y="142683"/>
                    <a:pt x="340509" y="142683"/>
                  </a:cubicBezTo>
                  <a:lnTo>
                    <a:pt x="75898" y="142683"/>
                  </a:lnTo>
                  <a:cubicBezTo>
                    <a:pt x="69719" y="142683"/>
                    <a:pt x="64638" y="137604"/>
                    <a:pt x="64638" y="131428"/>
                  </a:cubicBezTo>
                  <a:cubicBezTo>
                    <a:pt x="64638" y="125114"/>
                    <a:pt x="69719" y="120173"/>
                    <a:pt x="75898" y="120173"/>
                  </a:cubicBezTo>
                  <a:close/>
                  <a:moveTo>
                    <a:pt x="210609" y="22478"/>
                  </a:moveTo>
                  <a:cubicBezTo>
                    <a:pt x="106952" y="22478"/>
                    <a:pt x="22516" y="81277"/>
                    <a:pt x="22516" y="153508"/>
                  </a:cubicBezTo>
                  <a:cubicBezTo>
                    <a:pt x="22516" y="206688"/>
                    <a:pt x="68372" y="254385"/>
                    <a:pt x="139216" y="274807"/>
                  </a:cubicBezTo>
                  <a:cubicBezTo>
                    <a:pt x="144983" y="276452"/>
                    <a:pt x="148415" y="282208"/>
                    <a:pt x="147042" y="288102"/>
                  </a:cubicBezTo>
                  <a:cubicBezTo>
                    <a:pt x="140864" y="314966"/>
                    <a:pt x="135097" y="332647"/>
                    <a:pt x="130017" y="344297"/>
                  </a:cubicBezTo>
                  <a:cubicBezTo>
                    <a:pt x="158437" y="336622"/>
                    <a:pt x="203058" y="318667"/>
                    <a:pt x="214041" y="291254"/>
                  </a:cubicBezTo>
                  <a:cubicBezTo>
                    <a:pt x="215689" y="287280"/>
                    <a:pt x="219533" y="284538"/>
                    <a:pt x="223927" y="284264"/>
                  </a:cubicBezTo>
                  <a:cubicBezTo>
                    <a:pt x="320170" y="279604"/>
                    <a:pt x="395407" y="223135"/>
                    <a:pt x="398839" y="152960"/>
                  </a:cubicBezTo>
                  <a:cubicBezTo>
                    <a:pt x="400075" y="126918"/>
                    <a:pt x="389915" y="101836"/>
                    <a:pt x="369596" y="80592"/>
                  </a:cubicBezTo>
                  <a:cubicBezTo>
                    <a:pt x="334860" y="44133"/>
                    <a:pt x="275412" y="22478"/>
                    <a:pt x="210609" y="22478"/>
                  </a:cubicBezTo>
                  <a:close/>
                  <a:moveTo>
                    <a:pt x="210609" y="0"/>
                  </a:moveTo>
                  <a:cubicBezTo>
                    <a:pt x="281453" y="0"/>
                    <a:pt x="346942" y="24260"/>
                    <a:pt x="385796" y="64967"/>
                  </a:cubicBezTo>
                  <a:cubicBezTo>
                    <a:pt x="398702" y="78536"/>
                    <a:pt x="408175" y="93338"/>
                    <a:pt x="414079" y="109100"/>
                  </a:cubicBezTo>
                  <a:cubicBezTo>
                    <a:pt x="416001" y="108963"/>
                    <a:pt x="417923" y="108963"/>
                    <a:pt x="419845" y="108963"/>
                  </a:cubicBezTo>
                  <a:cubicBezTo>
                    <a:pt x="522404" y="108963"/>
                    <a:pt x="606016" y="169955"/>
                    <a:pt x="605879" y="244928"/>
                  </a:cubicBezTo>
                  <a:cubicBezTo>
                    <a:pt x="605879" y="298519"/>
                    <a:pt x="564141" y="346079"/>
                    <a:pt x="498515" y="368420"/>
                  </a:cubicBezTo>
                  <a:cubicBezTo>
                    <a:pt x="506066" y="398025"/>
                    <a:pt x="512931" y="412279"/>
                    <a:pt x="516088" y="414609"/>
                  </a:cubicBezTo>
                  <a:cubicBezTo>
                    <a:pt x="524601" y="418858"/>
                    <a:pt x="523228" y="426671"/>
                    <a:pt x="522953" y="428178"/>
                  </a:cubicBezTo>
                  <a:cubicBezTo>
                    <a:pt x="522541" y="429686"/>
                    <a:pt x="520207" y="437224"/>
                    <a:pt x="510185" y="437224"/>
                  </a:cubicBezTo>
                  <a:cubicBezTo>
                    <a:pt x="497828" y="437224"/>
                    <a:pt x="423689" y="421325"/>
                    <a:pt x="400487" y="380344"/>
                  </a:cubicBezTo>
                  <a:cubicBezTo>
                    <a:pt x="333899" y="375410"/>
                    <a:pt x="277746" y="346764"/>
                    <a:pt x="250836" y="304275"/>
                  </a:cubicBezTo>
                  <a:cubicBezTo>
                    <a:pt x="244521" y="305098"/>
                    <a:pt x="238205" y="305783"/>
                    <a:pt x="231752" y="306331"/>
                  </a:cubicBezTo>
                  <a:cubicBezTo>
                    <a:pt x="206216" y="353069"/>
                    <a:pt x="121643" y="371161"/>
                    <a:pt x="107639" y="371161"/>
                  </a:cubicBezTo>
                  <a:cubicBezTo>
                    <a:pt x="97616" y="371161"/>
                    <a:pt x="95145" y="364171"/>
                    <a:pt x="94596" y="361978"/>
                  </a:cubicBezTo>
                  <a:cubicBezTo>
                    <a:pt x="94184" y="360470"/>
                    <a:pt x="92948" y="352658"/>
                    <a:pt x="102009" y="348135"/>
                  </a:cubicBezTo>
                  <a:cubicBezTo>
                    <a:pt x="105030" y="345942"/>
                    <a:pt x="113130" y="331550"/>
                    <a:pt x="122741" y="293173"/>
                  </a:cubicBezTo>
                  <a:cubicBezTo>
                    <a:pt x="47778" y="268228"/>
                    <a:pt x="0" y="214226"/>
                    <a:pt x="0" y="153508"/>
                  </a:cubicBezTo>
                  <a:cubicBezTo>
                    <a:pt x="0" y="68804"/>
                    <a:pt x="94458" y="0"/>
                    <a:pt x="2106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61" name="组合 60"/>
          <p:cNvGrpSpPr/>
          <p:nvPr/>
        </p:nvGrpSpPr>
        <p:grpSpPr>
          <a:xfrm>
            <a:off x="8292198" y="2816266"/>
            <a:ext cx="1797592" cy="973395"/>
            <a:chOff x="8292198" y="2816266"/>
            <a:chExt cx="1797592" cy="973395"/>
          </a:xfrm>
        </p:grpSpPr>
        <p:sp>
          <p:nvSpPr>
            <p:cNvPr id="12" name="平行四边形 11"/>
            <p:cNvSpPr/>
            <p:nvPr/>
          </p:nvSpPr>
          <p:spPr>
            <a:xfrm>
              <a:off x="8292198" y="2816266"/>
              <a:ext cx="1797592" cy="973395"/>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p:cNvSpPr txBox="1"/>
            <p:nvPr/>
          </p:nvSpPr>
          <p:spPr>
            <a:xfrm>
              <a:off x="8799987" y="3258511"/>
              <a:ext cx="1031051" cy="400110"/>
            </a:xfrm>
            <a:prstGeom prst="rect">
              <a:avLst/>
            </a:prstGeom>
            <a:noFill/>
          </p:spPr>
          <p:txBody>
            <a:bodyPr wrap="none" rtlCol="0">
              <a:spAutoFit/>
            </a:bodyPr>
            <a:lstStyle/>
            <a:p>
              <a:pPr algn="ctr"/>
              <a:r>
                <a:rPr lang="en-US" altLang="zh-CN" sz="2000" i="1" dirty="0">
                  <a:solidFill>
                    <a:schemeClr val="bg1"/>
                  </a:solidFill>
                  <a:latin typeface="Century Gothic" panose="020B0502020202020204" pitchFamily="34" charset="0"/>
                </a:rPr>
                <a:t>Part 05</a:t>
              </a:r>
              <a:endParaRPr lang="zh-CN" altLang="en-US" sz="2000" i="1" dirty="0">
                <a:solidFill>
                  <a:schemeClr val="bg1"/>
                </a:solidFill>
                <a:latin typeface="Century Gothic" panose="020B0502020202020204" pitchFamily="34" charset="0"/>
              </a:endParaRPr>
            </a:p>
          </p:txBody>
        </p:sp>
        <p:sp>
          <p:nvSpPr>
            <p:cNvPr id="55" name="椭圆 49"/>
            <p:cNvSpPr/>
            <p:nvPr/>
          </p:nvSpPr>
          <p:spPr>
            <a:xfrm>
              <a:off x="8635226" y="2933337"/>
              <a:ext cx="259796" cy="259403"/>
            </a:xfrm>
            <a:custGeom>
              <a:avLst/>
              <a:gdLst>
                <a:gd name="connsiteX0" fmla="*/ 303775 w 607639"/>
                <a:gd name="connsiteY0" fmla="*/ 525007 h 606722"/>
                <a:gd name="connsiteX1" fmla="*/ 315710 w 607639"/>
                <a:gd name="connsiteY1" fmla="*/ 536902 h 606722"/>
                <a:gd name="connsiteX2" fmla="*/ 315710 w 607639"/>
                <a:gd name="connsiteY2" fmla="*/ 552347 h 606722"/>
                <a:gd name="connsiteX3" fmla="*/ 303775 w 607639"/>
                <a:gd name="connsiteY3" fmla="*/ 564241 h 606722"/>
                <a:gd name="connsiteX4" fmla="*/ 291929 w 607639"/>
                <a:gd name="connsiteY4" fmla="*/ 552347 h 606722"/>
                <a:gd name="connsiteX5" fmla="*/ 291929 w 607639"/>
                <a:gd name="connsiteY5" fmla="*/ 536902 h 606722"/>
                <a:gd name="connsiteX6" fmla="*/ 303775 w 607639"/>
                <a:gd name="connsiteY6" fmla="*/ 525007 h 606722"/>
                <a:gd name="connsiteX7" fmla="*/ 429885 w 607639"/>
                <a:gd name="connsiteY7" fmla="*/ 509483 h 606722"/>
                <a:gd name="connsiteX8" fmla="*/ 441811 w 607639"/>
                <a:gd name="connsiteY8" fmla="*/ 521409 h 606722"/>
                <a:gd name="connsiteX9" fmla="*/ 429885 w 607639"/>
                <a:gd name="connsiteY9" fmla="*/ 533335 h 606722"/>
                <a:gd name="connsiteX10" fmla="*/ 417959 w 607639"/>
                <a:gd name="connsiteY10" fmla="*/ 521409 h 606722"/>
                <a:gd name="connsiteX11" fmla="*/ 429885 w 607639"/>
                <a:gd name="connsiteY11" fmla="*/ 509483 h 606722"/>
                <a:gd name="connsiteX12" fmla="*/ 177720 w 607639"/>
                <a:gd name="connsiteY12" fmla="*/ 509483 h 606722"/>
                <a:gd name="connsiteX13" fmla="*/ 189611 w 607639"/>
                <a:gd name="connsiteY13" fmla="*/ 521409 h 606722"/>
                <a:gd name="connsiteX14" fmla="*/ 177720 w 607639"/>
                <a:gd name="connsiteY14" fmla="*/ 533335 h 606722"/>
                <a:gd name="connsiteX15" fmla="*/ 165829 w 607639"/>
                <a:gd name="connsiteY15" fmla="*/ 521409 h 606722"/>
                <a:gd name="connsiteX16" fmla="*/ 177720 w 607639"/>
                <a:gd name="connsiteY16" fmla="*/ 509483 h 606722"/>
                <a:gd name="connsiteX17" fmla="*/ 522185 w 607639"/>
                <a:gd name="connsiteY17" fmla="*/ 417324 h 606722"/>
                <a:gd name="connsiteX18" fmla="*/ 534111 w 607639"/>
                <a:gd name="connsiteY18" fmla="*/ 429250 h 606722"/>
                <a:gd name="connsiteX19" fmla="*/ 522185 w 607639"/>
                <a:gd name="connsiteY19" fmla="*/ 441176 h 606722"/>
                <a:gd name="connsiteX20" fmla="*/ 510259 w 607639"/>
                <a:gd name="connsiteY20" fmla="*/ 429250 h 606722"/>
                <a:gd name="connsiteX21" fmla="*/ 522185 w 607639"/>
                <a:gd name="connsiteY21" fmla="*/ 417324 h 606722"/>
                <a:gd name="connsiteX22" fmla="*/ 85420 w 607639"/>
                <a:gd name="connsiteY22" fmla="*/ 417324 h 606722"/>
                <a:gd name="connsiteX23" fmla="*/ 97311 w 607639"/>
                <a:gd name="connsiteY23" fmla="*/ 429250 h 606722"/>
                <a:gd name="connsiteX24" fmla="*/ 85420 w 607639"/>
                <a:gd name="connsiteY24" fmla="*/ 441176 h 606722"/>
                <a:gd name="connsiteX25" fmla="*/ 73529 w 607639"/>
                <a:gd name="connsiteY25" fmla="*/ 429250 h 606722"/>
                <a:gd name="connsiteX26" fmla="*/ 85420 w 607639"/>
                <a:gd name="connsiteY26" fmla="*/ 417324 h 606722"/>
                <a:gd name="connsiteX27" fmla="*/ 537643 w 607639"/>
                <a:gd name="connsiteY27" fmla="*/ 291506 h 606722"/>
                <a:gd name="connsiteX28" fmla="*/ 555628 w 607639"/>
                <a:gd name="connsiteY28" fmla="*/ 291506 h 606722"/>
                <a:gd name="connsiteX29" fmla="*/ 567558 w 607639"/>
                <a:gd name="connsiteY29" fmla="*/ 303316 h 606722"/>
                <a:gd name="connsiteX30" fmla="*/ 555628 w 607639"/>
                <a:gd name="connsiteY30" fmla="*/ 315216 h 606722"/>
                <a:gd name="connsiteX31" fmla="*/ 537643 w 607639"/>
                <a:gd name="connsiteY31" fmla="*/ 315216 h 606722"/>
                <a:gd name="connsiteX32" fmla="*/ 525713 w 607639"/>
                <a:gd name="connsiteY32" fmla="*/ 303316 h 606722"/>
                <a:gd name="connsiteX33" fmla="*/ 537643 w 607639"/>
                <a:gd name="connsiteY33" fmla="*/ 291506 h 606722"/>
                <a:gd name="connsiteX34" fmla="*/ 51991 w 607639"/>
                <a:gd name="connsiteY34" fmla="*/ 291506 h 606722"/>
                <a:gd name="connsiteX35" fmla="*/ 69946 w 607639"/>
                <a:gd name="connsiteY35" fmla="*/ 291506 h 606722"/>
                <a:gd name="connsiteX36" fmla="*/ 81856 w 607639"/>
                <a:gd name="connsiteY36" fmla="*/ 303316 h 606722"/>
                <a:gd name="connsiteX37" fmla="*/ 69946 w 607639"/>
                <a:gd name="connsiteY37" fmla="*/ 315216 h 606722"/>
                <a:gd name="connsiteX38" fmla="*/ 51991 w 607639"/>
                <a:gd name="connsiteY38" fmla="*/ 315216 h 606722"/>
                <a:gd name="connsiteX39" fmla="*/ 40081 w 607639"/>
                <a:gd name="connsiteY39" fmla="*/ 303316 h 606722"/>
                <a:gd name="connsiteX40" fmla="*/ 51991 w 607639"/>
                <a:gd name="connsiteY40" fmla="*/ 291506 h 606722"/>
                <a:gd name="connsiteX41" fmla="*/ 412608 w 607639"/>
                <a:gd name="connsiteY41" fmla="*/ 222096 h 606722"/>
                <a:gd name="connsiteX42" fmla="*/ 345491 w 607639"/>
                <a:gd name="connsiteY42" fmla="*/ 334245 h 606722"/>
                <a:gd name="connsiteX43" fmla="*/ 412608 w 607639"/>
                <a:gd name="connsiteY43" fmla="*/ 334245 h 606722"/>
                <a:gd name="connsiteX44" fmla="*/ 427651 w 607639"/>
                <a:gd name="connsiteY44" fmla="*/ 167533 h 606722"/>
                <a:gd name="connsiteX45" fmla="*/ 436375 w 607639"/>
                <a:gd name="connsiteY45" fmla="*/ 178996 h 606722"/>
                <a:gd name="connsiteX46" fmla="*/ 436375 w 607639"/>
                <a:gd name="connsiteY46" fmla="*/ 334245 h 606722"/>
                <a:gd name="connsiteX47" fmla="*/ 469399 w 607639"/>
                <a:gd name="connsiteY47" fmla="*/ 334245 h 606722"/>
                <a:gd name="connsiteX48" fmla="*/ 481327 w 607639"/>
                <a:gd name="connsiteY48" fmla="*/ 346153 h 606722"/>
                <a:gd name="connsiteX49" fmla="*/ 469399 w 607639"/>
                <a:gd name="connsiteY49" fmla="*/ 357973 h 606722"/>
                <a:gd name="connsiteX50" fmla="*/ 436375 w 607639"/>
                <a:gd name="connsiteY50" fmla="*/ 357973 h 606722"/>
                <a:gd name="connsiteX51" fmla="*/ 436375 w 607639"/>
                <a:gd name="connsiteY51" fmla="*/ 427733 h 606722"/>
                <a:gd name="connsiteX52" fmla="*/ 424536 w 607639"/>
                <a:gd name="connsiteY52" fmla="*/ 439552 h 606722"/>
                <a:gd name="connsiteX53" fmla="*/ 412608 w 607639"/>
                <a:gd name="connsiteY53" fmla="*/ 427733 h 606722"/>
                <a:gd name="connsiteX54" fmla="*/ 412608 w 607639"/>
                <a:gd name="connsiteY54" fmla="*/ 357973 h 606722"/>
                <a:gd name="connsiteX55" fmla="*/ 324573 w 607639"/>
                <a:gd name="connsiteY55" fmla="*/ 357973 h 606722"/>
                <a:gd name="connsiteX56" fmla="*/ 314158 w 607639"/>
                <a:gd name="connsiteY56" fmla="*/ 352019 h 606722"/>
                <a:gd name="connsiteX57" fmla="*/ 314336 w 607639"/>
                <a:gd name="connsiteY57" fmla="*/ 340022 h 606722"/>
                <a:gd name="connsiteX58" fmla="*/ 414299 w 607639"/>
                <a:gd name="connsiteY58" fmla="*/ 172953 h 606722"/>
                <a:gd name="connsiteX59" fmla="*/ 427651 w 607639"/>
                <a:gd name="connsiteY59" fmla="*/ 167533 h 606722"/>
                <a:gd name="connsiteX60" fmla="*/ 216270 w 607639"/>
                <a:gd name="connsiteY60" fmla="*/ 167099 h 606722"/>
                <a:gd name="connsiteX61" fmla="*/ 290518 w 607639"/>
                <a:gd name="connsiteY61" fmla="*/ 241210 h 606722"/>
                <a:gd name="connsiteX62" fmla="*/ 242978 w 607639"/>
                <a:gd name="connsiteY62" fmla="*/ 355754 h 606722"/>
                <a:gd name="connsiteX63" fmla="*/ 182707 w 607639"/>
                <a:gd name="connsiteY63" fmla="*/ 415825 h 606722"/>
                <a:gd name="connsiteX64" fmla="*/ 278588 w 607639"/>
                <a:gd name="connsiteY64" fmla="*/ 415825 h 606722"/>
                <a:gd name="connsiteX65" fmla="*/ 290518 w 607639"/>
                <a:gd name="connsiteY65" fmla="*/ 427734 h 606722"/>
                <a:gd name="connsiteX66" fmla="*/ 278588 w 607639"/>
                <a:gd name="connsiteY66" fmla="*/ 439552 h 606722"/>
                <a:gd name="connsiteX67" fmla="*/ 154040 w 607639"/>
                <a:gd name="connsiteY67" fmla="*/ 439552 h 606722"/>
                <a:gd name="connsiteX68" fmla="*/ 143001 w 607639"/>
                <a:gd name="connsiteY68" fmla="*/ 432265 h 606722"/>
                <a:gd name="connsiteX69" fmla="*/ 145582 w 607639"/>
                <a:gd name="connsiteY69" fmla="*/ 419292 h 606722"/>
                <a:gd name="connsiteX70" fmla="*/ 226152 w 607639"/>
                <a:gd name="connsiteY70" fmla="*/ 338959 h 606722"/>
                <a:gd name="connsiteX71" fmla="*/ 266659 w 607639"/>
                <a:gd name="connsiteY71" fmla="*/ 241210 h 606722"/>
                <a:gd name="connsiteX72" fmla="*/ 216270 w 607639"/>
                <a:gd name="connsiteY72" fmla="*/ 190914 h 606722"/>
                <a:gd name="connsiteX73" fmla="*/ 165880 w 607639"/>
                <a:gd name="connsiteY73" fmla="*/ 241210 h 606722"/>
                <a:gd name="connsiteX74" fmla="*/ 154040 w 607639"/>
                <a:gd name="connsiteY74" fmla="*/ 253029 h 606722"/>
                <a:gd name="connsiteX75" fmla="*/ 142110 w 607639"/>
                <a:gd name="connsiteY75" fmla="*/ 241210 h 606722"/>
                <a:gd name="connsiteX76" fmla="*/ 216270 w 607639"/>
                <a:gd name="connsiteY76" fmla="*/ 167099 h 606722"/>
                <a:gd name="connsiteX77" fmla="*/ 522185 w 607639"/>
                <a:gd name="connsiteY77" fmla="*/ 165547 h 606722"/>
                <a:gd name="connsiteX78" fmla="*/ 534111 w 607639"/>
                <a:gd name="connsiteY78" fmla="*/ 177438 h 606722"/>
                <a:gd name="connsiteX79" fmla="*/ 522185 w 607639"/>
                <a:gd name="connsiteY79" fmla="*/ 189329 h 606722"/>
                <a:gd name="connsiteX80" fmla="*/ 510259 w 607639"/>
                <a:gd name="connsiteY80" fmla="*/ 177438 h 606722"/>
                <a:gd name="connsiteX81" fmla="*/ 522185 w 607639"/>
                <a:gd name="connsiteY81" fmla="*/ 165547 h 606722"/>
                <a:gd name="connsiteX82" fmla="*/ 85420 w 607639"/>
                <a:gd name="connsiteY82" fmla="*/ 165547 h 606722"/>
                <a:gd name="connsiteX83" fmla="*/ 97311 w 607639"/>
                <a:gd name="connsiteY83" fmla="*/ 177438 h 606722"/>
                <a:gd name="connsiteX84" fmla="*/ 85420 w 607639"/>
                <a:gd name="connsiteY84" fmla="*/ 189329 h 606722"/>
                <a:gd name="connsiteX85" fmla="*/ 73529 w 607639"/>
                <a:gd name="connsiteY85" fmla="*/ 177438 h 606722"/>
                <a:gd name="connsiteX86" fmla="*/ 85420 w 607639"/>
                <a:gd name="connsiteY86" fmla="*/ 165547 h 606722"/>
                <a:gd name="connsiteX87" fmla="*/ 429885 w 607639"/>
                <a:gd name="connsiteY87" fmla="*/ 73388 h 606722"/>
                <a:gd name="connsiteX88" fmla="*/ 441811 w 607639"/>
                <a:gd name="connsiteY88" fmla="*/ 85279 h 606722"/>
                <a:gd name="connsiteX89" fmla="*/ 429885 w 607639"/>
                <a:gd name="connsiteY89" fmla="*/ 97170 h 606722"/>
                <a:gd name="connsiteX90" fmla="*/ 417959 w 607639"/>
                <a:gd name="connsiteY90" fmla="*/ 85279 h 606722"/>
                <a:gd name="connsiteX91" fmla="*/ 429885 w 607639"/>
                <a:gd name="connsiteY91" fmla="*/ 73388 h 606722"/>
                <a:gd name="connsiteX92" fmla="*/ 177720 w 607639"/>
                <a:gd name="connsiteY92" fmla="*/ 73388 h 606722"/>
                <a:gd name="connsiteX93" fmla="*/ 189611 w 607639"/>
                <a:gd name="connsiteY93" fmla="*/ 85279 h 606722"/>
                <a:gd name="connsiteX94" fmla="*/ 177720 w 607639"/>
                <a:gd name="connsiteY94" fmla="*/ 97170 h 606722"/>
                <a:gd name="connsiteX95" fmla="*/ 165829 w 607639"/>
                <a:gd name="connsiteY95" fmla="*/ 85279 h 606722"/>
                <a:gd name="connsiteX96" fmla="*/ 177720 w 607639"/>
                <a:gd name="connsiteY96" fmla="*/ 73388 h 606722"/>
                <a:gd name="connsiteX97" fmla="*/ 303775 w 607639"/>
                <a:gd name="connsiteY97" fmla="*/ 42480 h 606722"/>
                <a:gd name="connsiteX98" fmla="*/ 315710 w 607639"/>
                <a:gd name="connsiteY98" fmla="*/ 54396 h 606722"/>
                <a:gd name="connsiteX99" fmla="*/ 315710 w 607639"/>
                <a:gd name="connsiteY99" fmla="*/ 69869 h 606722"/>
                <a:gd name="connsiteX100" fmla="*/ 303775 w 607639"/>
                <a:gd name="connsiteY100" fmla="*/ 81785 h 606722"/>
                <a:gd name="connsiteX101" fmla="*/ 291929 w 607639"/>
                <a:gd name="connsiteY101" fmla="*/ 69869 h 606722"/>
                <a:gd name="connsiteX102" fmla="*/ 291929 w 607639"/>
                <a:gd name="connsiteY102" fmla="*/ 54396 h 606722"/>
                <a:gd name="connsiteX103" fmla="*/ 303775 w 607639"/>
                <a:gd name="connsiteY103" fmla="*/ 42480 h 606722"/>
                <a:gd name="connsiteX104" fmla="*/ 303775 w 607639"/>
                <a:gd name="connsiteY104" fmla="*/ 0 h 606722"/>
                <a:gd name="connsiteX105" fmla="*/ 537058 w 607639"/>
                <a:gd name="connsiteY105" fmla="*/ 108956 h 606722"/>
                <a:gd name="connsiteX106" fmla="*/ 537058 w 607639"/>
                <a:gd name="connsiteY106" fmla="*/ 93048 h 606722"/>
                <a:gd name="connsiteX107" fmla="*/ 548895 w 607639"/>
                <a:gd name="connsiteY107" fmla="*/ 81139 h 606722"/>
                <a:gd name="connsiteX108" fmla="*/ 560822 w 607639"/>
                <a:gd name="connsiteY108" fmla="*/ 93048 h 606722"/>
                <a:gd name="connsiteX109" fmla="*/ 560822 w 607639"/>
                <a:gd name="connsiteY109" fmla="*/ 138994 h 606722"/>
                <a:gd name="connsiteX110" fmla="*/ 548895 w 607639"/>
                <a:gd name="connsiteY110" fmla="*/ 150903 h 606722"/>
                <a:gd name="connsiteX111" fmla="*/ 502880 w 607639"/>
                <a:gd name="connsiteY111" fmla="*/ 150903 h 606722"/>
                <a:gd name="connsiteX112" fmla="*/ 490953 w 607639"/>
                <a:gd name="connsiteY112" fmla="*/ 138994 h 606722"/>
                <a:gd name="connsiteX113" fmla="*/ 502880 w 607639"/>
                <a:gd name="connsiteY113" fmla="*/ 127174 h 606722"/>
                <a:gd name="connsiteX114" fmla="*/ 521126 w 607639"/>
                <a:gd name="connsiteY114" fmla="*/ 127174 h 606722"/>
                <a:gd name="connsiteX115" fmla="*/ 303775 w 607639"/>
                <a:gd name="connsiteY115" fmla="*/ 23728 h 606722"/>
                <a:gd name="connsiteX116" fmla="*/ 23764 w 607639"/>
                <a:gd name="connsiteY116" fmla="*/ 303316 h 606722"/>
                <a:gd name="connsiteX117" fmla="*/ 303775 w 607639"/>
                <a:gd name="connsiteY117" fmla="*/ 582905 h 606722"/>
                <a:gd name="connsiteX118" fmla="*/ 583786 w 607639"/>
                <a:gd name="connsiteY118" fmla="*/ 303316 h 606722"/>
                <a:gd name="connsiteX119" fmla="*/ 573906 w 607639"/>
                <a:gd name="connsiteY119" fmla="*/ 229376 h 606722"/>
                <a:gd name="connsiteX120" fmla="*/ 582273 w 607639"/>
                <a:gd name="connsiteY120" fmla="*/ 214801 h 606722"/>
                <a:gd name="connsiteX121" fmla="*/ 596869 w 607639"/>
                <a:gd name="connsiteY121" fmla="*/ 223066 h 606722"/>
                <a:gd name="connsiteX122" fmla="*/ 607639 w 607639"/>
                <a:gd name="connsiteY122" fmla="*/ 303316 h 606722"/>
                <a:gd name="connsiteX123" fmla="*/ 303775 w 607639"/>
                <a:gd name="connsiteY123" fmla="*/ 606722 h 606722"/>
                <a:gd name="connsiteX124" fmla="*/ 0 w 607639"/>
                <a:gd name="connsiteY124" fmla="*/ 303316 h 606722"/>
                <a:gd name="connsiteX125" fmla="*/ 303775 w 607639"/>
                <a:gd name="connsiteY125"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607639" h="606722">
                  <a:moveTo>
                    <a:pt x="303775" y="525007"/>
                  </a:moveTo>
                  <a:cubicBezTo>
                    <a:pt x="310366" y="525007"/>
                    <a:pt x="315710" y="530333"/>
                    <a:pt x="315710" y="536902"/>
                  </a:cubicBezTo>
                  <a:lnTo>
                    <a:pt x="315710" y="552347"/>
                  </a:lnTo>
                  <a:cubicBezTo>
                    <a:pt x="315710" y="558915"/>
                    <a:pt x="310366" y="564241"/>
                    <a:pt x="303775" y="564241"/>
                  </a:cubicBezTo>
                  <a:cubicBezTo>
                    <a:pt x="297184" y="564241"/>
                    <a:pt x="291929" y="558915"/>
                    <a:pt x="291929" y="552347"/>
                  </a:cubicBezTo>
                  <a:lnTo>
                    <a:pt x="291929" y="536902"/>
                  </a:lnTo>
                  <a:cubicBezTo>
                    <a:pt x="291929" y="530333"/>
                    <a:pt x="297184" y="525007"/>
                    <a:pt x="303775" y="525007"/>
                  </a:cubicBezTo>
                  <a:close/>
                  <a:moveTo>
                    <a:pt x="429885" y="509483"/>
                  </a:moveTo>
                  <a:cubicBezTo>
                    <a:pt x="436472" y="509483"/>
                    <a:pt x="441811" y="514822"/>
                    <a:pt x="441811" y="521409"/>
                  </a:cubicBezTo>
                  <a:cubicBezTo>
                    <a:pt x="441811" y="527996"/>
                    <a:pt x="436472" y="533335"/>
                    <a:pt x="429885" y="533335"/>
                  </a:cubicBezTo>
                  <a:cubicBezTo>
                    <a:pt x="423298" y="533335"/>
                    <a:pt x="417959" y="527996"/>
                    <a:pt x="417959" y="521409"/>
                  </a:cubicBezTo>
                  <a:cubicBezTo>
                    <a:pt x="417959" y="514822"/>
                    <a:pt x="423298" y="509483"/>
                    <a:pt x="429885" y="509483"/>
                  </a:cubicBezTo>
                  <a:close/>
                  <a:moveTo>
                    <a:pt x="177720" y="509483"/>
                  </a:moveTo>
                  <a:cubicBezTo>
                    <a:pt x="184287" y="509483"/>
                    <a:pt x="189611" y="514822"/>
                    <a:pt x="189611" y="521409"/>
                  </a:cubicBezTo>
                  <a:cubicBezTo>
                    <a:pt x="189611" y="527996"/>
                    <a:pt x="184287" y="533335"/>
                    <a:pt x="177720" y="533335"/>
                  </a:cubicBezTo>
                  <a:cubicBezTo>
                    <a:pt x="171153" y="533335"/>
                    <a:pt x="165829" y="527996"/>
                    <a:pt x="165829" y="521409"/>
                  </a:cubicBezTo>
                  <a:cubicBezTo>
                    <a:pt x="165829" y="514822"/>
                    <a:pt x="171153" y="509483"/>
                    <a:pt x="177720" y="509483"/>
                  </a:cubicBezTo>
                  <a:close/>
                  <a:moveTo>
                    <a:pt x="522185" y="417324"/>
                  </a:moveTo>
                  <a:cubicBezTo>
                    <a:pt x="528772" y="417324"/>
                    <a:pt x="534111" y="422663"/>
                    <a:pt x="534111" y="429250"/>
                  </a:cubicBezTo>
                  <a:cubicBezTo>
                    <a:pt x="534111" y="435837"/>
                    <a:pt x="528772" y="441176"/>
                    <a:pt x="522185" y="441176"/>
                  </a:cubicBezTo>
                  <a:cubicBezTo>
                    <a:pt x="515598" y="441176"/>
                    <a:pt x="510259" y="435837"/>
                    <a:pt x="510259" y="429250"/>
                  </a:cubicBezTo>
                  <a:cubicBezTo>
                    <a:pt x="510259" y="422663"/>
                    <a:pt x="515598" y="417324"/>
                    <a:pt x="522185" y="417324"/>
                  </a:cubicBezTo>
                  <a:close/>
                  <a:moveTo>
                    <a:pt x="85420" y="417324"/>
                  </a:moveTo>
                  <a:cubicBezTo>
                    <a:pt x="91987" y="417324"/>
                    <a:pt x="97311" y="422663"/>
                    <a:pt x="97311" y="429250"/>
                  </a:cubicBezTo>
                  <a:cubicBezTo>
                    <a:pt x="97311" y="435837"/>
                    <a:pt x="91987" y="441176"/>
                    <a:pt x="85420" y="441176"/>
                  </a:cubicBezTo>
                  <a:cubicBezTo>
                    <a:pt x="78853" y="441176"/>
                    <a:pt x="73529" y="435837"/>
                    <a:pt x="73529" y="429250"/>
                  </a:cubicBezTo>
                  <a:cubicBezTo>
                    <a:pt x="73529" y="422663"/>
                    <a:pt x="78853" y="417324"/>
                    <a:pt x="85420" y="417324"/>
                  </a:cubicBezTo>
                  <a:close/>
                  <a:moveTo>
                    <a:pt x="537643" y="291506"/>
                  </a:moveTo>
                  <a:lnTo>
                    <a:pt x="555628" y="291506"/>
                  </a:lnTo>
                  <a:cubicBezTo>
                    <a:pt x="562216" y="291506"/>
                    <a:pt x="567558" y="296745"/>
                    <a:pt x="567558" y="303316"/>
                  </a:cubicBezTo>
                  <a:cubicBezTo>
                    <a:pt x="567558" y="309888"/>
                    <a:pt x="562216" y="315216"/>
                    <a:pt x="555628" y="315216"/>
                  </a:cubicBezTo>
                  <a:lnTo>
                    <a:pt x="537643" y="315216"/>
                  </a:lnTo>
                  <a:cubicBezTo>
                    <a:pt x="531055" y="315216"/>
                    <a:pt x="525713" y="309888"/>
                    <a:pt x="525713" y="303316"/>
                  </a:cubicBezTo>
                  <a:cubicBezTo>
                    <a:pt x="525713" y="296745"/>
                    <a:pt x="531055" y="291506"/>
                    <a:pt x="537643" y="291506"/>
                  </a:cubicBezTo>
                  <a:close/>
                  <a:moveTo>
                    <a:pt x="51991" y="291506"/>
                  </a:moveTo>
                  <a:lnTo>
                    <a:pt x="69946" y="291506"/>
                  </a:lnTo>
                  <a:cubicBezTo>
                    <a:pt x="76523" y="291506"/>
                    <a:pt x="81856" y="296745"/>
                    <a:pt x="81856" y="303316"/>
                  </a:cubicBezTo>
                  <a:cubicBezTo>
                    <a:pt x="81856" y="309888"/>
                    <a:pt x="76523" y="315216"/>
                    <a:pt x="69946" y="315216"/>
                  </a:cubicBezTo>
                  <a:lnTo>
                    <a:pt x="51991" y="315216"/>
                  </a:lnTo>
                  <a:cubicBezTo>
                    <a:pt x="45414" y="315216"/>
                    <a:pt x="40081" y="309888"/>
                    <a:pt x="40081" y="303316"/>
                  </a:cubicBezTo>
                  <a:cubicBezTo>
                    <a:pt x="40081" y="296745"/>
                    <a:pt x="45414" y="291506"/>
                    <a:pt x="51991" y="291506"/>
                  </a:cubicBezTo>
                  <a:close/>
                  <a:moveTo>
                    <a:pt x="412608" y="222096"/>
                  </a:moveTo>
                  <a:lnTo>
                    <a:pt x="345491" y="334245"/>
                  </a:lnTo>
                  <a:lnTo>
                    <a:pt x="412608" y="334245"/>
                  </a:lnTo>
                  <a:close/>
                  <a:moveTo>
                    <a:pt x="427651" y="167533"/>
                  </a:moveTo>
                  <a:cubicBezTo>
                    <a:pt x="432814" y="168954"/>
                    <a:pt x="436375" y="173664"/>
                    <a:pt x="436375" y="178996"/>
                  </a:cubicBezTo>
                  <a:lnTo>
                    <a:pt x="436375" y="334245"/>
                  </a:lnTo>
                  <a:lnTo>
                    <a:pt x="469399" y="334245"/>
                  </a:lnTo>
                  <a:cubicBezTo>
                    <a:pt x="475986" y="334245"/>
                    <a:pt x="481327" y="339577"/>
                    <a:pt x="481327" y="346153"/>
                  </a:cubicBezTo>
                  <a:cubicBezTo>
                    <a:pt x="481327" y="352641"/>
                    <a:pt x="475986" y="357973"/>
                    <a:pt x="469399" y="357973"/>
                  </a:cubicBezTo>
                  <a:lnTo>
                    <a:pt x="436375" y="357973"/>
                  </a:lnTo>
                  <a:lnTo>
                    <a:pt x="436375" y="427733"/>
                  </a:lnTo>
                  <a:cubicBezTo>
                    <a:pt x="436375" y="434220"/>
                    <a:pt x="431123" y="439552"/>
                    <a:pt x="424536" y="439552"/>
                  </a:cubicBezTo>
                  <a:cubicBezTo>
                    <a:pt x="417949" y="439552"/>
                    <a:pt x="412608" y="434220"/>
                    <a:pt x="412608" y="427733"/>
                  </a:cubicBezTo>
                  <a:lnTo>
                    <a:pt x="412608" y="357973"/>
                  </a:lnTo>
                  <a:lnTo>
                    <a:pt x="324573" y="357973"/>
                  </a:lnTo>
                  <a:cubicBezTo>
                    <a:pt x="320300" y="357973"/>
                    <a:pt x="316295" y="355662"/>
                    <a:pt x="314158" y="352019"/>
                  </a:cubicBezTo>
                  <a:cubicBezTo>
                    <a:pt x="312111" y="348286"/>
                    <a:pt x="312111" y="343665"/>
                    <a:pt x="314336" y="340022"/>
                  </a:cubicBezTo>
                  <a:lnTo>
                    <a:pt x="414299" y="172953"/>
                  </a:lnTo>
                  <a:cubicBezTo>
                    <a:pt x="417059" y="168332"/>
                    <a:pt x="422489" y="166111"/>
                    <a:pt x="427651" y="167533"/>
                  </a:cubicBezTo>
                  <a:close/>
                  <a:moveTo>
                    <a:pt x="216270" y="167099"/>
                  </a:moveTo>
                  <a:cubicBezTo>
                    <a:pt x="257222" y="167099"/>
                    <a:pt x="290518" y="200333"/>
                    <a:pt x="290518" y="241210"/>
                  </a:cubicBezTo>
                  <a:cubicBezTo>
                    <a:pt x="290518" y="284486"/>
                    <a:pt x="273603" y="325097"/>
                    <a:pt x="242978" y="355754"/>
                  </a:cubicBezTo>
                  <a:lnTo>
                    <a:pt x="182707" y="415825"/>
                  </a:lnTo>
                  <a:lnTo>
                    <a:pt x="278588" y="415825"/>
                  </a:lnTo>
                  <a:cubicBezTo>
                    <a:pt x="285176" y="415825"/>
                    <a:pt x="290518" y="421158"/>
                    <a:pt x="290518" y="427734"/>
                  </a:cubicBezTo>
                  <a:cubicBezTo>
                    <a:pt x="290518" y="434220"/>
                    <a:pt x="285176" y="439552"/>
                    <a:pt x="278588" y="439552"/>
                  </a:cubicBezTo>
                  <a:lnTo>
                    <a:pt x="154040" y="439552"/>
                  </a:lnTo>
                  <a:cubicBezTo>
                    <a:pt x="149232" y="439552"/>
                    <a:pt x="144870" y="436709"/>
                    <a:pt x="143001" y="432265"/>
                  </a:cubicBezTo>
                  <a:cubicBezTo>
                    <a:pt x="141131" y="427822"/>
                    <a:pt x="142199" y="422668"/>
                    <a:pt x="145582" y="419292"/>
                  </a:cubicBezTo>
                  <a:lnTo>
                    <a:pt x="226152" y="338959"/>
                  </a:lnTo>
                  <a:cubicBezTo>
                    <a:pt x="252236" y="312834"/>
                    <a:pt x="266659" y="278088"/>
                    <a:pt x="266659" y="241210"/>
                  </a:cubicBezTo>
                  <a:cubicBezTo>
                    <a:pt x="266659" y="213485"/>
                    <a:pt x="244046" y="190914"/>
                    <a:pt x="216270" y="190914"/>
                  </a:cubicBezTo>
                  <a:cubicBezTo>
                    <a:pt x="188493" y="190914"/>
                    <a:pt x="165880" y="213485"/>
                    <a:pt x="165880" y="241210"/>
                  </a:cubicBezTo>
                  <a:cubicBezTo>
                    <a:pt x="165880" y="247786"/>
                    <a:pt x="160539" y="253029"/>
                    <a:pt x="154040" y="253029"/>
                  </a:cubicBezTo>
                  <a:cubicBezTo>
                    <a:pt x="147452" y="253029"/>
                    <a:pt x="142110" y="247786"/>
                    <a:pt x="142110" y="241210"/>
                  </a:cubicBezTo>
                  <a:cubicBezTo>
                    <a:pt x="142110" y="200333"/>
                    <a:pt x="175406" y="167099"/>
                    <a:pt x="216270" y="167099"/>
                  </a:cubicBezTo>
                  <a:close/>
                  <a:moveTo>
                    <a:pt x="522185" y="165547"/>
                  </a:moveTo>
                  <a:cubicBezTo>
                    <a:pt x="528772" y="165547"/>
                    <a:pt x="534111" y="170871"/>
                    <a:pt x="534111" y="177438"/>
                  </a:cubicBezTo>
                  <a:cubicBezTo>
                    <a:pt x="534111" y="184005"/>
                    <a:pt x="528772" y="189329"/>
                    <a:pt x="522185" y="189329"/>
                  </a:cubicBezTo>
                  <a:cubicBezTo>
                    <a:pt x="515598" y="189329"/>
                    <a:pt x="510259" y="184005"/>
                    <a:pt x="510259" y="177438"/>
                  </a:cubicBezTo>
                  <a:cubicBezTo>
                    <a:pt x="510259" y="170871"/>
                    <a:pt x="515598" y="165547"/>
                    <a:pt x="522185" y="165547"/>
                  </a:cubicBezTo>
                  <a:close/>
                  <a:moveTo>
                    <a:pt x="85420" y="165547"/>
                  </a:moveTo>
                  <a:cubicBezTo>
                    <a:pt x="91987" y="165547"/>
                    <a:pt x="97311" y="170871"/>
                    <a:pt x="97311" y="177438"/>
                  </a:cubicBezTo>
                  <a:cubicBezTo>
                    <a:pt x="97311" y="184005"/>
                    <a:pt x="91987" y="189329"/>
                    <a:pt x="85420" y="189329"/>
                  </a:cubicBezTo>
                  <a:cubicBezTo>
                    <a:pt x="78853" y="189329"/>
                    <a:pt x="73529" y="184005"/>
                    <a:pt x="73529" y="177438"/>
                  </a:cubicBezTo>
                  <a:cubicBezTo>
                    <a:pt x="73529" y="170871"/>
                    <a:pt x="78853" y="165547"/>
                    <a:pt x="85420" y="165547"/>
                  </a:cubicBezTo>
                  <a:close/>
                  <a:moveTo>
                    <a:pt x="429885" y="73388"/>
                  </a:moveTo>
                  <a:cubicBezTo>
                    <a:pt x="436472" y="73388"/>
                    <a:pt x="441811" y="78712"/>
                    <a:pt x="441811" y="85279"/>
                  </a:cubicBezTo>
                  <a:cubicBezTo>
                    <a:pt x="441811" y="91846"/>
                    <a:pt x="436472" y="97170"/>
                    <a:pt x="429885" y="97170"/>
                  </a:cubicBezTo>
                  <a:cubicBezTo>
                    <a:pt x="423298" y="97170"/>
                    <a:pt x="417959" y="91846"/>
                    <a:pt x="417959" y="85279"/>
                  </a:cubicBezTo>
                  <a:cubicBezTo>
                    <a:pt x="417959" y="78712"/>
                    <a:pt x="423298" y="73388"/>
                    <a:pt x="429885" y="73388"/>
                  </a:cubicBezTo>
                  <a:close/>
                  <a:moveTo>
                    <a:pt x="177720" y="73388"/>
                  </a:moveTo>
                  <a:cubicBezTo>
                    <a:pt x="184287" y="73388"/>
                    <a:pt x="189611" y="78712"/>
                    <a:pt x="189611" y="85279"/>
                  </a:cubicBezTo>
                  <a:cubicBezTo>
                    <a:pt x="189611" y="91846"/>
                    <a:pt x="184287" y="97170"/>
                    <a:pt x="177720" y="97170"/>
                  </a:cubicBezTo>
                  <a:cubicBezTo>
                    <a:pt x="171153" y="97170"/>
                    <a:pt x="165829" y="91846"/>
                    <a:pt x="165829" y="85279"/>
                  </a:cubicBezTo>
                  <a:cubicBezTo>
                    <a:pt x="165829" y="78712"/>
                    <a:pt x="171153" y="73388"/>
                    <a:pt x="177720" y="73388"/>
                  </a:cubicBezTo>
                  <a:close/>
                  <a:moveTo>
                    <a:pt x="303775" y="42480"/>
                  </a:moveTo>
                  <a:cubicBezTo>
                    <a:pt x="310366" y="42480"/>
                    <a:pt x="315710" y="47815"/>
                    <a:pt x="315710" y="54396"/>
                  </a:cubicBezTo>
                  <a:lnTo>
                    <a:pt x="315710" y="69869"/>
                  </a:lnTo>
                  <a:cubicBezTo>
                    <a:pt x="315710" y="76449"/>
                    <a:pt x="310366" y="81785"/>
                    <a:pt x="303775" y="81785"/>
                  </a:cubicBezTo>
                  <a:cubicBezTo>
                    <a:pt x="297184" y="81785"/>
                    <a:pt x="291929" y="76449"/>
                    <a:pt x="291929" y="69869"/>
                  </a:cubicBezTo>
                  <a:lnTo>
                    <a:pt x="291929" y="54396"/>
                  </a:lnTo>
                  <a:cubicBezTo>
                    <a:pt x="291929" y="47815"/>
                    <a:pt x="297184" y="42480"/>
                    <a:pt x="303775" y="42480"/>
                  </a:cubicBezTo>
                  <a:close/>
                  <a:moveTo>
                    <a:pt x="303775" y="0"/>
                  </a:moveTo>
                  <a:cubicBezTo>
                    <a:pt x="394204" y="0"/>
                    <a:pt x="479560" y="40347"/>
                    <a:pt x="537058" y="108956"/>
                  </a:cubicBezTo>
                  <a:lnTo>
                    <a:pt x="537058" y="93048"/>
                  </a:lnTo>
                  <a:cubicBezTo>
                    <a:pt x="537058" y="86471"/>
                    <a:pt x="542309" y="81139"/>
                    <a:pt x="548895" y="81139"/>
                  </a:cubicBezTo>
                  <a:cubicBezTo>
                    <a:pt x="555482" y="81139"/>
                    <a:pt x="560822" y="86471"/>
                    <a:pt x="560822" y="93048"/>
                  </a:cubicBezTo>
                  <a:lnTo>
                    <a:pt x="560822" y="138994"/>
                  </a:lnTo>
                  <a:cubicBezTo>
                    <a:pt x="560822" y="145570"/>
                    <a:pt x="555482" y="150903"/>
                    <a:pt x="548895" y="150903"/>
                  </a:cubicBezTo>
                  <a:lnTo>
                    <a:pt x="502880" y="150903"/>
                  </a:lnTo>
                  <a:cubicBezTo>
                    <a:pt x="496293" y="150903"/>
                    <a:pt x="490953" y="145570"/>
                    <a:pt x="490953" y="138994"/>
                  </a:cubicBezTo>
                  <a:cubicBezTo>
                    <a:pt x="490953" y="132417"/>
                    <a:pt x="496293" y="127174"/>
                    <a:pt x="502880" y="127174"/>
                  </a:cubicBezTo>
                  <a:lnTo>
                    <a:pt x="521126" y="127174"/>
                  </a:lnTo>
                  <a:cubicBezTo>
                    <a:pt x="468168" y="62032"/>
                    <a:pt x="388419" y="23728"/>
                    <a:pt x="303775" y="23728"/>
                  </a:cubicBezTo>
                  <a:cubicBezTo>
                    <a:pt x="149440" y="23728"/>
                    <a:pt x="23764" y="149214"/>
                    <a:pt x="23764" y="303316"/>
                  </a:cubicBezTo>
                  <a:cubicBezTo>
                    <a:pt x="23764" y="457508"/>
                    <a:pt x="149440" y="582905"/>
                    <a:pt x="303775" y="582905"/>
                  </a:cubicBezTo>
                  <a:cubicBezTo>
                    <a:pt x="458199" y="582905"/>
                    <a:pt x="583786" y="457508"/>
                    <a:pt x="583786" y="303316"/>
                  </a:cubicBezTo>
                  <a:cubicBezTo>
                    <a:pt x="583786" y="278255"/>
                    <a:pt x="580492" y="253371"/>
                    <a:pt x="573906" y="229376"/>
                  </a:cubicBezTo>
                  <a:cubicBezTo>
                    <a:pt x="572126" y="223066"/>
                    <a:pt x="575864" y="216489"/>
                    <a:pt x="582273" y="214801"/>
                  </a:cubicBezTo>
                  <a:cubicBezTo>
                    <a:pt x="588592" y="213023"/>
                    <a:pt x="595089" y="216756"/>
                    <a:pt x="596869" y="223066"/>
                  </a:cubicBezTo>
                  <a:cubicBezTo>
                    <a:pt x="603990" y="249194"/>
                    <a:pt x="607639" y="276122"/>
                    <a:pt x="607639" y="303316"/>
                  </a:cubicBezTo>
                  <a:cubicBezTo>
                    <a:pt x="607639" y="470572"/>
                    <a:pt x="471283" y="606722"/>
                    <a:pt x="303775" y="606722"/>
                  </a:cubicBezTo>
                  <a:cubicBezTo>
                    <a:pt x="136267" y="606722"/>
                    <a:pt x="0" y="470572"/>
                    <a:pt x="0" y="303316"/>
                  </a:cubicBezTo>
                  <a:cubicBezTo>
                    <a:pt x="0" y="136061"/>
                    <a:pt x="136267" y="0"/>
                    <a:pt x="30377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62" name="组合 61"/>
          <p:cNvGrpSpPr/>
          <p:nvPr/>
        </p:nvGrpSpPr>
        <p:grpSpPr>
          <a:xfrm>
            <a:off x="6720845" y="3789661"/>
            <a:ext cx="1797592" cy="973395"/>
            <a:chOff x="6720845" y="3789661"/>
            <a:chExt cx="1797592" cy="973395"/>
          </a:xfrm>
        </p:grpSpPr>
        <p:sp>
          <p:nvSpPr>
            <p:cNvPr id="11" name="平行四边形 10"/>
            <p:cNvSpPr/>
            <p:nvPr/>
          </p:nvSpPr>
          <p:spPr>
            <a:xfrm flipH="1">
              <a:off x="6720845" y="3789661"/>
              <a:ext cx="1797592" cy="973395"/>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p:cNvSpPr txBox="1"/>
            <p:nvPr/>
          </p:nvSpPr>
          <p:spPr>
            <a:xfrm>
              <a:off x="7087206" y="4233197"/>
              <a:ext cx="1031051" cy="400110"/>
            </a:xfrm>
            <a:prstGeom prst="rect">
              <a:avLst/>
            </a:prstGeom>
            <a:noFill/>
          </p:spPr>
          <p:txBody>
            <a:bodyPr wrap="none" rtlCol="0">
              <a:spAutoFit/>
            </a:bodyPr>
            <a:lstStyle/>
            <a:p>
              <a:pPr algn="ctr"/>
              <a:r>
                <a:rPr lang="en-US" altLang="zh-CN" sz="2000" i="1" dirty="0">
                  <a:solidFill>
                    <a:schemeClr val="bg1"/>
                  </a:solidFill>
                  <a:latin typeface="Century Gothic" panose="020B0502020202020204" pitchFamily="34" charset="0"/>
                </a:rPr>
                <a:t>Part 04</a:t>
              </a:r>
              <a:endParaRPr lang="zh-CN" altLang="en-US" sz="2000" i="1" dirty="0">
                <a:solidFill>
                  <a:schemeClr val="bg1"/>
                </a:solidFill>
                <a:latin typeface="Century Gothic" panose="020B0502020202020204" pitchFamily="34" charset="0"/>
              </a:endParaRPr>
            </a:p>
          </p:txBody>
        </p:sp>
        <p:sp>
          <p:nvSpPr>
            <p:cNvPr id="57" name="椭圆 50"/>
            <p:cNvSpPr/>
            <p:nvPr/>
          </p:nvSpPr>
          <p:spPr>
            <a:xfrm>
              <a:off x="6942009" y="3899510"/>
              <a:ext cx="217854" cy="259796"/>
            </a:xfrm>
            <a:custGeom>
              <a:avLst/>
              <a:gdLst>
                <a:gd name="T0" fmla="*/ 0 w 3316"/>
                <a:gd name="T1" fmla="*/ 3828 h 3960"/>
                <a:gd name="T2" fmla="*/ 132 w 3316"/>
                <a:gd name="T3" fmla="*/ 3960 h 3960"/>
                <a:gd name="T4" fmla="*/ 568 w 3316"/>
                <a:gd name="T5" fmla="*/ 3960 h 3960"/>
                <a:gd name="T6" fmla="*/ 700 w 3316"/>
                <a:gd name="T7" fmla="*/ 3828 h 3960"/>
                <a:gd name="T8" fmla="*/ 700 w 3316"/>
                <a:gd name="T9" fmla="*/ 2342 h 3960"/>
                <a:gd name="T10" fmla="*/ 777 w 3316"/>
                <a:gd name="T11" fmla="*/ 2343 h 3960"/>
                <a:gd name="T12" fmla="*/ 1686 w 3316"/>
                <a:gd name="T13" fmla="*/ 2214 h 3960"/>
                <a:gd name="T14" fmla="*/ 2539 w 3316"/>
                <a:gd name="T15" fmla="*/ 2090 h 3960"/>
                <a:gd name="T16" fmla="*/ 3131 w 3316"/>
                <a:gd name="T17" fmla="*/ 2206 h 3960"/>
                <a:gd name="T18" fmla="*/ 3256 w 3316"/>
                <a:gd name="T19" fmla="*/ 2195 h 3960"/>
                <a:gd name="T20" fmla="*/ 3316 w 3316"/>
                <a:gd name="T21" fmla="*/ 2084 h 3960"/>
                <a:gd name="T22" fmla="*/ 3316 w 3316"/>
                <a:gd name="T23" fmla="*/ 259 h 3960"/>
                <a:gd name="T24" fmla="*/ 3236 w 3316"/>
                <a:gd name="T25" fmla="*/ 137 h 3960"/>
                <a:gd name="T26" fmla="*/ 2539 w 3316"/>
                <a:gd name="T27" fmla="*/ 0 h 3960"/>
                <a:gd name="T28" fmla="*/ 1630 w 3316"/>
                <a:gd name="T29" fmla="*/ 129 h 3960"/>
                <a:gd name="T30" fmla="*/ 777 w 3316"/>
                <a:gd name="T31" fmla="*/ 253 h 3960"/>
                <a:gd name="T32" fmla="*/ 777 w 3316"/>
                <a:gd name="T33" fmla="*/ 253 h 3960"/>
                <a:gd name="T34" fmla="*/ 185 w 3316"/>
                <a:gd name="T35" fmla="*/ 137 h 3960"/>
                <a:gd name="T36" fmla="*/ 60 w 3316"/>
                <a:gd name="T37" fmla="*/ 148 h 3960"/>
                <a:gd name="T38" fmla="*/ 0 w 3316"/>
                <a:gd name="T39" fmla="*/ 259 h 3960"/>
                <a:gd name="T40" fmla="*/ 0 w 3316"/>
                <a:gd name="T41" fmla="*/ 3828 h 3960"/>
                <a:gd name="T42" fmla="*/ 436 w 3316"/>
                <a:gd name="T43" fmla="*/ 3696 h 3960"/>
                <a:gd name="T44" fmla="*/ 265 w 3316"/>
                <a:gd name="T45" fmla="*/ 3696 h 3960"/>
                <a:gd name="T46" fmla="*/ 265 w 3316"/>
                <a:gd name="T47" fmla="*/ 2272 h 3960"/>
                <a:gd name="T48" fmla="*/ 436 w 3316"/>
                <a:gd name="T49" fmla="*/ 2313 h 3960"/>
                <a:gd name="T50" fmla="*/ 436 w 3316"/>
                <a:gd name="T51" fmla="*/ 3696 h 3960"/>
                <a:gd name="T52" fmla="*/ 3051 w 3316"/>
                <a:gd name="T53" fmla="*/ 1896 h 3960"/>
                <a:gd name="T54" fmla="*/ 2539 w 3316"/>
                <a:gd name="T55" fmla="*/ 1826 h 3960"/>
                <a:gd name="T56" fmla="*/ 1630 w 3316"/>
                <a:gd name="T57" fmla="*/ 1955 h 3960"/>
                <a:gd name="T58" fmla="*/ 777 w 3316"/>
                <a:gd name="T59" fmla="*/ 2079 h 3960"/>
                <a:gd name="T60" fmla="*/ 265 w 3316"/>
                <a:gd name="T61" fmla="*/ 1995 h 3960"/>
                <a:gd name="T62" fmla="*/ 265 w 3316"/>
                <a:gd name="T63" fmla="*/ 447 h 3960"/>
                <a:gd name="T64" fmla="*/ 777 w 3316"/>
                <a:gd name="T65" fmla="*/ 517 h 3960"/>
                <a:gd name="T66" fmla="*/ 777 w 3316"/>
                <a:gd name="T67" fmla="*/ 517 h 3960"/>
                <a:gd name="T68" fmla="*/ 1686 w 3316"/>
                <a:gd name="T69" fmla="*/ 388 h 3960"/>
                <a:gd name="T70" fmla="*/ 2539 w 3316"/>
                <a:gd name="T71" fmla="*/ 264 h 3960"/>
                <a:gd name="T72" fmla="*/ 3051 w 3316"/>
                <a:gd name="T73" fmla="*/ 348 h 3960"/>
                <a:gd name="T74" fmla="*/ 3051 w 3316"/>
                <a:gd name="T75" fmla="*/ 1896 h 3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16" h="3960">
                  <a:moveTo>
                    <a:pt x="0" y="3828"/>
                  </a:moveTo>
                  <a:cubicBezTo>
                    <a:pt x="0" y="3901"/>
                    <a:pt x="60" y="3960"/>
                    <a:pt x="132" y="3960"/>
                  </a:cubicBezTo>
                  <a:lnTo>
                    <a:pt x="568" y="3960"/>
                  </a:lnTo>
                  <a:cubicBezTo>
                    <a:pt x="641" y="3960"/>
                    <a:pt x="700" y="3901"/>
                    <a:pt x="700" y="3828"/>
                  </a:cubicBezTo>
                  <a:lnTo>
                    <a:pt x="700" y="2342"/>
                  </a:lnTo>
                  <a:cubicBezTo>
                    <a:pt x="726" y="2342"/>
                    <a:pt x="751" y="2343"/>
                    <a:pt x="777" y="2343"/>
                  </a:cubicBezTo>
                  <a:cubicBezTo>
                    <a:pt x="1085" y="2343"/>
                    <a:pt x="1390" y="2277"/>
                    <a:pt x="1686" y="2214"/>
                  </a:cubicBezTo>
                  <a:cubicBezTo>
                    <a:pt x="1981" y="2150"/>
                    <a:pt x="2259" y="2090"/>
                    <a:pt x="2539" y="2090"/>
                  </a:cubicBezTo>
                  <a:cubicBezTo>
                    <a:pt x="2757" y="2090"/>
                    <a:pt x="2951" y="2128"/>
                    <a:pt x="3131" y="2206"/>
                  </a:cubicBezTo>
                  <a:cubicBezTo>
                    <a:pt x="3172" y="2223"/>
                    <a:pt x="3219" y="2219"/>
                    <a:pt x="3256" y="2195"/>
                  </a:cubicBezTo>
                  <a:cubicBezTo>
                    <a:pt x="3293" y="2170"/>
                    <a:pt x="3316" y="2129"/>
                    <a:pt x="3316" y="2084"/>
                  </a:cubicBezTo>
                  <a:lnTo>
                    <a:pt x="3316" y="259"/>
                  </a:lnTo>
                  <a:cubicBezTo>
                    <a:pt x="3316" y="206"/>
                    <a:pt x="3284" y="158"/>
                    <a:pt x="3236" y="137"/>
                  </a:cubicBezTo>
                  <a:cubicBezTo>
                    <a:pt x="3021" y="45"/>
                    <a:pt x="2793" y="0"/>
                    <a:pt x="2539" y="0"/>
                  </a:cubicBezTo>
                  <a:cubicBezTo>
                    <a:pt x="2231" y="0"/>
                    <a:pt x="1926" y="66"/>
                    <a:pt x="1630" y="129"/>
                  </a:cubicBezTo>
                  <a:cubicBezTo>
                    <a:pt x="1335" y="193"/>
                    <a:pt x="1057" y="253"/>
                    <a:pt x="777" y="253"/>
                  </a:cubicBezTo>
                  <a:lnTo>
                    <a:pt x="777" y="253"/>
                  </a:lnTo>
                  <a:cubicBezTo>
                    <a:pt x="559" y="253"/>
                    <a:pt x="365" y="215"/>
                    <a:pt x="185" y="137"/>
                  </a:cubicBezTo>
                  <a:cubicBezTo>
                    <a:pt x="144" y="120"/>
                    <a:pt x="97" y="124"/>
                    <a:pt x="60" y="148"/>
                  </a:cubicBezTo>
                  <a:cubicBezTo>
                    <a:pt x="23" y="173"/>
                    <a:pt x="0" y="214"/>
                    <a:pt x="0" y="259"/>
                  </a:cubicBezTo>
                  <a:lnTo>
                    <a:pt x="0" y="3828"/>
                  </a:lnTo>
                  <a:close/>
                  <a:moveTo>
                    <a:pt x="436" y="3696"/>
                  </a:moveTo>
                  <a:lnTo>
                    <a:pt x="265" y="3696"/>
                  </a:lnTo>
                  <a:lnTo>
                    <a:pt x="265" y="2272"/>
                  </a:lnTo>
                  <a:cubicBezTo>
                    <a:pt x="321" y="2289"/>
                    <a:pt x="378" y="2303"/>
                    <a:pt x="436" y="2313"/>
                  </a:cubicBezTo>
                  <a:lnTo>
                    <a:pt x="436" y="3696"/>
                  </a:lnTo>
                  <a:close/>
                  <a:moveTo>
                    <a:pt x="3051" y="1896"/>
                  </a:moveTo>
                  <a:cubicBezTo>
                    <a:pt x="2891" y="1849"/>
                    <a:pt x="2722" y="1826"/>
                    <a:pt x="2539" y="1826"/>
                  </a:cubicBezTo>
                  <a:cubicBezTo>
                    <a:pt x="2231" y="1826"/>
                    <a:pt x="1926" y="1892"/>
                    <a:pt x="1630" y="1955"/>
                  </a:cubicBezTo>
                  <a:cubicBezTo>
                    <a:pt x="1335" y="2019"/>
                    <a:pt x="1057" y="2079"/>
                    <a:pt x="777" y="2079"/>
                  </a:cubicBezTo>
                  <a:cubicBezTo>
                    <a:pt x="591" y="2079"/>
                    <a:pt x="422" y="2051"/>
                    <a:pt x="265" y="1995"/>
                  </a:cubicBezTo>
                  <a:lnTo>
                    <a:pt x="265" y="447"/>
                  </a:lnTo>
                  <a:cubicBezTo>
                    <a:pt x="425" y="494"/>
                    <a:pt x="594" y="517"/>
                    <a:pt x="777" y="517"/>
                  </a:cubicBezTo>
                  <a:lnTo>
                    <a:pt x="777" y="517"/>
                  </a:lnTo>
                  <a:cubicBezTo>
                    <a:pt x="1085" y="517"/>
                    <a:pt x="1390" y="451"/>
                    <a:pt x="1686" y="388"/>
                  </a:cubicBezTo>
                  <a:cubicBezTo>
                    <a:pt x="1981" y="324"/>
                    <a:pt x="2259" y="264"/>
                    <a:pt x="2539" y="264"/>
                  </a:cubicBezTo>
                  <a:cubicBezTo>
                    <a:pt x="2725" y="264"/>
                    <a:pt x="2894" y="292"/>
                    <a:pt x="3051" y="348"/>
                  </a:cubicBezTo>
                  <a:lnTo>
                    <a:pt x="3051" y="189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9" name="组合 58"/>
          <p:cNvGrpSpPr/>
          <p:nvPr/>
        </p:nvGrpSpPr>
        <p:grpSpPr>
          <a:xfrm>
            <a:off x="3578144" y="3789661"/>
            <a:ext cx="1797592" cy="973395"/>
            <a:chOff x="3578144" y="3789661"/>
            <a:chExt cx="1797592" cy="973395"/>
          </a:xfrm>
        </p:grpSpPr>
        <p:sp>
          <p:nvSpPr>
            <p:cNvPr id="9" name="平行四边形 8"/>
            <p:cNvSpPr/>
            <p:nvPr/>
          </p:nvSpPr>
          <p:spPr>
            <a:xfrm flipH="1">
              <a:off x="3578144" y="3789661"/>
              <a:ext cx="1797592" cy="973395"/>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p:cNvSpPr txBox="1"/>
            <p:nvPr/>
          </p:nvSpPr>
          <p:spPr>
            <a:xfrm>
              <a:off x="3935090" y="4233197"/>
              <a:ext cx="1031051" cy="400110"/>
            </a:xfrm>
            <a:prstGeom prst="rect">
              <a:avLst/>
            </a:prstGeom>
            <a:noFill/>
          </p:spPr>
          <p:txBody>
            <a:bodyPr wrap="none" rtlCol="0">
              <a:spAutoFit/>
            </a:bodyPr>
            <a:lstStyle/>
            <a:p>
              <a:pPr algn="ctr"/>
              <a:r>
                <a:rPr lang="en-US" altLang="zh-CN" sz="2000" i="1" dirty="0">
                  <a:solidFill>
                    <a:schemeClr val="bg1"/>
                  </a:solidFill>
                  <a:latin typeface="Century Gothic" panose="020B0502020202020204" pitchFamily="34" charset="0"/>
                </a:rPr>
                <a:t>Part 02</a:t>
              </a:r>
              <a:endParaRPr lang="zh-CN" altLang="en-US" sz="2000" i="1" dirty="0">
                <a:solidFill>
                  <a:schemeClr val="bg1"/>
                </a:solidFill>
                <a:latin typeface="Century Gothic" panose="020B0502020202020204" pitchFamily="34" charset="0"/>
              </a:endParaRPr>
            </a:p>
          </p:txBody>
        </p:sp>
        <p:sp>
          <p:nvSpPr>
            <p:cNvPr id="56" name="椭圆 51"/>
            <p:cNvSpPr/>
            <p:nvPr/>
          </p:nvSpPr>
          <p:spPr>
            <a:xfrm>
              <a:off x="3765889" y="3899590"/>
              <a:ext cx="259796" cy="259635"/>
            </a:xfrm>
            <a:custGeom>
              <a:avLst/>
              <a:gdLst>
                <a:gd name="connsiteX0" fmla="*/ 482620 w 607097"/>
                <a:gd name="connsiteY0" fmla="*/ 381169 h 606722"/>
                <a:gd name="connsiteX1" fmla="*/ 496768 w 607097"/>
                <a:gd name="connsiteY1" fmla="*/ 381169 h 606722"/>
                <a:gd name="connsiteX2" fmla="*/ 510916 w 607097"/>
                <a:gd name="connsiteY2" fmla="*/ 395381 h 606722"/>
                <a:gd name="connsiteX3" fmla="*/ 510916 w 607097"/>
                <a:gd name="connsiteY3" fmla="*/ 409505 h 606722"/>
                <a:gd name="connsiteX4" fmla="*/ 503887 w 607097"/>
                <a:gd name="connsiteY4" fmla="*/ 412525 h 606722"/>
                <a:gd name="connsiteX5" fmla="*/ 496768 w 607097"/>
                <a:gd name="connsiteY5" fmla="*/ 409505 h 606722"/>
                <a:gd name="connsiteX6" fmla="*/ 482620 w 607097"/>
                <a:gd name="connsiteY6" fmla="*/ 395381 h 606722"/>
                <a:gd name="connsiteX7" fmla="*/ 482620 w 607097"/>
                <a:gd name="connsiteY7" fmla="*/ 381169 h 606722"/>
                <a:gd name="connsiteX8" fmla="*/ 546398 w 607097"/>
                <a:gd name="connsiteY8" fmla="*/ 242745 h 606722"/>
                <a:gd name="connsiteX9" fmla="*/ 566606 w 607097"/>
                <a:gd name="connsiteY9" fmla="*/ 242745 h 606722"/>
                <a:gd name="connsiteX10" fmla="*/ 576754 w 607097"/>
                <a:gd name="connsiteY10" fmla="*/ 252756 h 606722"/>
                <a:gd name="connsiteX11" fmla="*/ 566606 w 607097"/>
                <a:gd name="connsiteY11" fmla="*/ 262856 h 606722"/>
                <a:gd name="connsiteX12" fmla="*/ 546398 w 607097"/>
                <a:gd name="connsiteY12" fmla="*/ 262856 h 606722"/>
                <a:gd name="connsiteX13" fmla="*/ 536249 w 607097"/>
                <a:gd name="connsiteY13" fmla="*/ 252756 h 606722"/>
                <a:gd name="connsiteX14" fmla="*/ 546398 w 607097"/>
                <a:gd name="connsiteY14" fmla="*/ 242745 h 606722"/>
                <a:gd name="connsiteX15" fmla="*/ 353968 w 607097"/>
                <a:gd name="connsiteY15" fmla="*/ 101120 h 606722"/>
                <a:gd name="connsiteX16" fmla="*/ 364118 w 607097"/>
                <a:gd name="connsiteY16" fmla="*/ 111251 h 606722"/>
                <a:gd name="connsiteX17" fmla="*/ 364118 w 607097"/>
                <a:gd name="connsiteY17" fmla="*/ 242683 h 606722"/>
                <a:gd name="connsiteX18" fmla="*/ 424838 w 607097"/>
                <a:gd name="connsiteY18" fmla="*/ 242683 h 606722"/>
                <a:gd name="connsiteX19" fmla="*/ 434988 w 607097"/>
                <a:gd name="connsiteY19" fmla="*/ 252725 h 606722"/>
                <a:gd name="connsiteX20" fmla="*/ 424838 w 607097"/>
                <a:gd name="connsiteY20" fmla="*/ 262856 h 606722"/>
                <a:gd name="connsiteX21" fmla="*/ 353968 w 607097"/>
                <a:gd name="connsiteY21" fmla="*/ 262856 h 606722"/>
                <a:gd name="connsiteX22" fmla="*/ 343818 w 607097"/>
                <a:gd name="connsiteY22" fmla="*/ 252725 h 606722"/>
                <a:gd name="connsiteX23" fmla="*/ 343818 w 607097"/>
                <a:gd name="connsiteY23" fmla="*/ 111251 h 606722"/>
                <a:gd name="connsiteX24" fmla="*/ 353968 w 607097"/>
                <a:gd name="connsiteY24" fmla="*/ 101120 h 606722"/>
                <a:gd name="connsiteX25" fmla="*/ 496768 w 607097"/>
                <a:gd name="connsiteY25" fmla="*/ 96101 h 606722"/>
                <a:gd name="connsiteX26" fmla="*/ 510916 w 607097"/>
                <a:gd name="connsiteY26" fmla="*/ 96101 h 606722"/>
                <a:gd name="connsiteX27" fmla="*/ 510916 w 607097"/>
                <a:gd name="connsiteY27" fmla="*/ 110217 h 606722"/>
                <a:gd name="connsiteX28" fmla="*/ 496768 w 607097"/>
                <a:gd name="connsiteY28" fmla="*/ 124334 h 606722"/>
                <a:gd name="connsiteX29" fmla="*/ 489650 w 607097"/>
                <a:gd name="connsiteY29" fmla="*/ 127441 h 606722"/>
                <a:gd name="connsiteX30" fmla="*/ 482620 w 607097"/>
                <a:gd name="connsiteY30" fmla="*/ 124334 h 606722"/>
                <a:gd name="connsiteX31" fmla="*/ 482620 w 607097"/>
                <a:gd name="connsiteY31" fmla="*/ 110217 h 606722"/>
                <a:gd name="connsiteX32" fmla="*/ 196955 w 607097"/>
                <a:gd name="connsiteY32" fmla="*/ 96101 h 606722"/>
                <a:gd name="connsiteX33" fmla="*/ 211110 w 607097"/>
                <a:gd name="connsiteY33" fmla="*/ 96101 h 606722"/>
                <a:gd name="connsiteX34" fmla="*/ 225355 w 607097"/>
                <a:gd name="connsiteY34" fmla="*/ 110217 h 606722"/>
                <a:gd name="connsiteX35" fmla="*/ 225355 w 607097"/>
                <a:gd name="connsiteY35" fmla="*/ 124334 h 606722"/>
                <a:gd name="connsiteX36" fmla="*/ 218233 w 607097"/>
                <a:gd name="connsiteY36" fmla="*/ 127441 h 606722"/>
                <a:gd name="connsiteX37" fmla="*/ 211110 w 607097"/>
                <a:gd name="connsiteY37" fmla="*/ 124334 h 606722"/>
                <a:gd name="connsiteX38" fmla="*/ 196955 w 607097"/>
                <a:gd name="connsiteY38" fmla="*/ 110217 h 606722"/>
                <a:gd name="connsiteX39" fmla="*/ 196955 w 607097"/>
                <a:gd name="connsiteY39" fmla="*/ 96101 h 606722"/>
                <a:gd name="connsiteX40" fmla="*/ 103963 w 607097"/>
                <a:gd name="connsiteY40" fmla="*/ 81761 h 606722"/>
                <a:gd name="connsiteX41" fmla="*/ 87598 w 607097"/>
                <a:gd name="connsiteY41" fmla="*/ 90026 h 606722"/>
                <a:gd name="connsiteX42" fmla="*/ 62322 w 607097"/>
                <a:gd name="connsiteY42" fmla="*/ 115266 h 606722"/>
                <a:gd name="connsiteX43" fmla="*/ 34998 w 607097"/>
                <a:gd name="connsiteY43" fmla="*/ 265902 h 606722"/>
                <a:gd name="connsiteX44" fmla="*/ 75494 w 607097"/>
                <a:gd name="connsiteY44" fmla="*/ 322602 h 606722"/>
                <a:gd name="connsiteX45" fmla="*/ 283044 w 607097"/>
                <a:gd name="connsiteY45" fmla="*/ 530826 h 606722"/>
                <a:gd name="connsiteX46" fmla="*/ 327634 w 607097"/>
                <a:gd name="connsiteY46" fmla="*/ 565219 h 606722"/>
                <a:gd name="connsiteX47" fmla="*/ 490684 w 607097"/>
                <a:gd name="connsiteY47" fmla="*/ 545046 h 606722"/>
                <a:gd name="connsiteX48" fmla="*/ 515960 w 607097"/>
                <a:gd name="connsiteY48" fmla="*/ 519717 h 606722"/>
                <a:gd name="connsiteX49" fmla="*/ 521033 w 607097"/>
                <a:gd name="connsiteY49" fmla="*/ 485324 h 606722"/>
                <a:gd name="connsiteX50" fmla="*/ 434969 w 607097"/>
                <a:gd name="connsiteY50" fmla="*/ 411561 h 606722"/>
                <a:gd name="connsiteX51" fmla="*/ 414321 w 607097"/>
                <a:gd name="connsiteY51" fmla="*/ 406318 h 606722"/>
                <a:gd name="connsiteX52" fmla="*/ 413698 w 607097"/>
                <a:gd name="connsiteY52" fmla="*/ 406496 h 606722"/>
                <a:gd name="connsiteX53" fmla="*/ 405599 w 607097"/>
                <a:gd name="connsiteY53" fmla="*/ 413605 h 606722"/>
                <a:gd name="connsiteX54" fmla="*/ 404620 w 607097"/>
                <a:gd name="connsiteY54" fmla="*/ 414583 h 606722"/>
                <a:gd name="connsiteX55" fmla="*/ 373202 w 607097"/>
                <a:gd name="connsiteY55" fmla="*/ 447910 h 606722"/>
                <a:gd name="connsiteX56" fmla="*/ 349528 w 607097"/>
                <a:gd name="connsiteY56" fmla="*/ 459552 h 606722"/>
                <a:gd name="connsiteX57" fmla="*/ 405599 w 607097"/>
                <a:gd name="connsiteY57" fmla="*/ 475282 h 606722"/>
                <a:gd name="connsiteX58" fmla="*/ 414677 w 607097"/>
                <a:gd name="connsiteY58" fmla="*/ 486391 h 606722"/>
                <a:gd name="connsiteX59" fmla="*/ 404620 w 607097"/>
                <a:gd name="connsiteY59" fmla="*/ 495456 h 606722"/>
                <a:gd name="connsiteX60" fmla="*/ 403552 w 607097"/>
                <a:gd name="connsiteY60" fmla="*/ 495456 h 606722"/>
                <a:gd name="connsiteX61" fmla="*/ 287138 w 607097"/>
                <a:gd name="connsiteY61" fmla="*/ 441866 h 606722"/>
                <a:gd name="connsiteX62" fmla="*/ 286426 w 607097"/>
                <a:gd name="connsiteY62" fmla="*/ 441067 h 606722"/>
                <a:gd name="connsiteX63" fmla="*/ 284112 w 607097"/>
                <a:gd name="connsiteY63" fmla="*/ 438845 h 606722"/>
                <a:gd name="connsiteX64" fmla="*/ 176777 w 607097"/>
                <a:gd name="connsiteY64" fmla="*/ 331666 h 606722"/>
                <a:gd name="connsiteX65" fmla="*/ 111895 w 607097"/>
                <a:gd name="connsiteY65" fmla="*/ 213379 h 606722"/>
                <a:gd name="connsiteX66" fmla="*/ 121062 w 607097"/>
                <a:gd name="connsiteY66" fmla="*/ 202270 h 606722"/>
                <a:gd name="connsiteX67" fmla="*/ 132188 w 607097"/>
                <a:gd name="connsiteY67" fmla="*/ 211335 h 606722"/>
                <a:gd name="connsiteX68" fmla="*/ 146428 w 607097"/>
                <a:gd name="connsiteY68" fmla="*/ 259325 h 606722"/>
                <a:gd name="connsiteX69" fmla="*/ 158532 w 607097"/>
                <a:gd name="connsiteY69" fmla="*/ 233553 h 606722"/>
                <a:gd name="connsiteX70" fmla="*/ 191907 w 607097"/>
                <a:gd name="connsiteY70" fmla="*/ 202270 h 606722"/>
                <a:gd name="connsiteX71" fmla="*/ 192975 w 607097"/>
                <a:gd name="connsiteY71" fmla="*/ 201204 h 606722"/>
                <a:gd name="connsiteX72" fmla="*/ 200006 w 607097"/>
                <a:gd name="connsiteY72" fmla="*/ 193117 h 606722"/>
                <a:gd name="connsiteX73" fmla="*/ 194933 w 607097"/>
                <a:gd name="connsiteY73" fmla="*/ 170899 h 606722"/>
                <a:gd name="connsiteX74" fmla="*/ 121062 w 607097"/>
                <a:gd name="connsiteY74" fmla="*/ 84961 h 606722"/>
                <a:gd name="connsiteX75" fmla="*/ 103963 w 607097"/>
                <a:gd name="connsiteY75" fmla="*/ 81761 h 606722"/>
                <a:gd name="connsiteX76" fmla="*/ 353980 w 607097"/>
                <a:gd name="connsiteY76" fmla="*/ 30273 h 606722"/>
                <a:gd name="connsiteX77" fmla="*/ 364141 w 607097"/>
                <a:gd name="connsiteY77" fmla="*/ 40422 h 606722"/>
                <a:gd name="connsiteX78" fmla="*/ 364141 w 607097"/>
                <a:gd name="connsiteY78" fmla="*/ 60719 h 606722"/>
                <a:gd name="connsiteX79" fmla="*/ 353980 w 607097"/>
                <a:gd name="connsiteY79" fmla="*/ 70778 h 606722"/>
                <a:gd name="connsiteX80" fmla="*/ 343818 w 607097"/>
                <a:gd name="connsiteY80" fmla="*/ 60719 h 606722"/>
                <a:gd name="connsiteX81" fmla="*/ 343818 w 607097"/>
                <a:gd name="connsiteY81" fmla="*/ 40422 h 606722"/>
                <a:gd name="connsiteX82" fmla="*/ 353980 w 607097"/>
                <a:gd name="connsiteY82" fmla="*/ 30273 h 606722"/>
                <a:gd name="connsiteX83" fmla="*/ 353978 w 607097"/>
                <a:gd name="connsiteY83" fmla="*/ 20263 h 606722"/>
                <a:gd name="connsiteX84" fmla="*/ 174819 w 607097"/>
                <a:gd name="connsiteY84" fmla="*/ 104957 h 606722"/>
                <a:gd name="connsiteX85" fmla="*/ 214246 w 607097"/>
                <a:gd name="connsiteY85" fmla="*/ 160768 h 606722"/>
                <a:gd name="connsiteX86" fmla="*/ 221278 w 607097"/>
                <a:gd name="connsiteY86" fmla="*/ 198182 h 606722"/>
                <a:gd name="connsiteX87" fmla="*/ 215938 w 607097"/>
                <a:gd name="connsiteY87" fmla="*/ 209025 h 606722"/>
                <a:gd name="connsiteX88" fmla="*/ 210152 w 607097"/>
                <a:gd name="connsiteY88" fmla="*/ 215157 h 606722"/>
                <a:gd name="connsiteX89" fmla="*/ 206147 w 607097"/>
                <a:gd name="connsiteY89" fmla="*/ 218445 h 606722"/>
                <a:gd name="connsiteX90" fmla="*/ 176777 w 607097"/>
                <a:gd name="connsiteY90" fmla="*/ 244662 h 606722"/>
                <a:gd name="connsiteX91" fmla="*/ 182829 w 607097"/>
                <a:gd name="connsiteY91" fmla="*/ 308382 h 606722"/>
                <a:gd name="connsiteX92" fmla="*/ 189504 w 607097"/>
                <a:gd name="connsiteY92" fmla="*/ 315136 h 606722"/>
                <a:gd name="connsiteX93" fmla="*/ 189949 w 607097"/>
                <a:gd name="connsiteY93" fmla="*/ 315492 h 606722"/>
                <a:gd name="connsiteX94" fmla="*/ 191640 w 607097"/>
                <a:gd name="connsiteY94" fmla="*/ 317269 h 606722"/>
                <a:gd name="connsiteX95" fmla="*/ 298263 w 607097"/>
                <a:gd name="connsiteY95" fmla="*/ 424714 h 606722"/>
                <a:gd name="connsiteX96" fmla="*/ 362077 w 607097"/>
                <a:gd name="connsiteY96" fmla="*/ 430758 h 606722"/>
                <a:gd name="connsiteX97" fmla="*/ 388422 w 607097"/>
                <a:gd name="connsiteY97" fmla="*/ 401430 h 606722"/>
                <a:gd name="connsiteX98" fmla="*/ 408625 w 607097"/>
                <a:gd name="connsiteY98" fmla="*/ 386233 h 606722"/>
                <a:gd name="connsiteX99" fmla="*/ 419661 w 607097"/>
                <a:gd name="connsiteY99" fmla="*/ 384900 h 606722"/>
                <a:gd name="connsiteX100" fmla="*/ 446094 w 607097"/>
                <a:gd name="connsiteY100" fmla="*/ 392365 h 606722"/>
                <a:gd name="connsiteX101" fmla="*/ 501987 w 607097"/>
                <a:gd name="connsiteY101" fmla="*/ 431646 h 606722"/>
                <a:gd name="connsiteX102" fmla="*/ 586894 w 607097"/>
                <a:gd name="connsiteY102" fmla="*/ 252749 h 606722"/>
                <a:gd name="connsiteX103" fmla="*/ 353978 w 607097"/>
                <a:gd name="connsiteY103" fmla="*/ 20263 h 606722"/>
                <a:gd name="connsiteX104" fmla="*/ 353978 w 607097"/>
                <a:gd name="connsiteY104" fmla="*/ 0 h 606722"/>
                <a:gd name="connsiteX105" fmla="*/ 607097 w 607097"/>
                <a:gd name="connsiteY105" fmla="*/ 252749 h 606722"/>
                <a:gd name="connsiteX106" fmla="*/ 517384 w 607097"/>
                <a:gd name="connsiteY106" fmla="*/ 445421 h 606722"/>
                <a:gd name="connsiteX107" fmla="*/ 540257 w 607097"/>
                <a:gd name="connsiteY107" fmla="*/ 474215 h 606722"/>
                <a:gd name="connsiteX108" fmla="*/ 531179 w 607097"/>
                <a:gd name="connsiteY108" fmla="*/ 532870 h 606722"/>
                <a:gd name="connsiteX109" fmla="*/ 505814 w 607097"/>
                <a:gd name="connsiteY109" fmla="*/ 559176 h 606722"/>
                <a:gd name="connsiteX110" fmla="*/ 401505 w 607097"/>
                <a:gd name="connsiteY110" fmla="*/ 606722 h 606722"/>
                <a:gd name="connsiteX111" fmla="*/ 318556 w 607097"/>
                <a:gd name="connsiteY111" fmla="*/ 582460 h 606722"/>
                <a:gd name="connsiteX112" fmla="*/ 268893 w 607097"/>
                <a:gd name="connsiteY112" fmla="*/ 543979 h 606722"/>
                <a:gd name="connsiteX113" fmla="*/ 61343 w 607097"/>
                <a:gd name="connsiteY113" fmla="*/ 336732 h 606722"/>
                <a:gd name="connsiteX114" fmla="*/ 16753 w 607097"/>
                <a:gd name="connsiteY114" fmla="*/ 275056 h 606722"/>
                <a:gd name="connsiteX115" fmla="*/ 48171 w 607097"/>
                <a:gd name="connsiteY115" fmla="*/ 101135 h 606722"/>
                <a:gd name="connsiteX116" fmla="*/ 73447 w 607097"/>
                <a:gd name="connsiteY116" fmla="*/ 75807 h 606722"/>
                <a:gd name="connsiteX117" fmla="*/ 132188 w 607097"/>
                <a:gd name="connsiteY117" fmla="*/ 66742 h 606722"/>
                <a:gd name="connsiteX118" fmla="*/ 160757 w 607097"/>
                <a:gd name="connsiteY118" fmla="*/ 89315 h 606722"/>
                <a:gd name="connsiteX119" fmla="*/ 353978 w 607097"/>
                <a:gd name="connsiteY11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607097" h="606722">
                  <a:moveTo>
                    <a:pt x="482620" y="381169"/>
                  </a:moveTo>
                  <a:cubicBezTo>
                    <a:pt x="486624" y="377172"/>
                    <a:pt x="492675" y="377172"/>
                    <a:pt x="496768" y="381169"/>
                  </a:cubicBezTo>
                  <a:lnTo>
                    <a:pt x="510916" y="395381"/>
                  </a:lnTo>
                  <a:cubicBezTo>
                    <a:pt x="515009" y="399379"/>
                    <a:pt x="515009" y="405419"/>
                    <a:pt x="510916" y="409505"/>
                  </a:cubicBezTo>
                  <a:cubicBezTo>
                    <a:pt x="509937" y="412525"/>
                    <a:pt x="506912" y="412525"/>
                    <a:pt x="503887" y="412525"/>
                  </a:cubicBezTo>
                  <a:cubicBezTo>
                    <a:pt x="500861" y="412525"/>
                    <a:pt x="498815" y="411548"/>
                    <a:pt x="496768" y="409505"/>
                  </a:cubicBezTo>
                  <a:lnTo>
                    <a:pt x="482620" y="395381"/>
                  </a:lnTo>
                  <a:cubicBezTo>
                    <a:pt x="478527" y="391295"/>
                    <a:pt x="478527" y="385255"/>
                    <a:pt x="482620" y="381169"/>
                  </a:cubicBezTo>
                  <a:close/>
                  <a:moveTo>
                    <a:pt x="546398" y="242745"/>
                  </a:moveTo>
                  <a:lnTo>
                    <a:pt x="566606" y="242745"/>
                  </a:lnTo>
                  <a:cubicBezTo>
                    <a:pt x="572659" y="242745"/>
                    <a:pt x="576754" y="246732"/>
                    <a:pt x="576754" y="252756"/>
                  </a:cubicBezTo>
                  <a:cubicBezTo>
                    <a:pt x="576754" y="258869"/>
                    <a:pt x="572659" y="262856"/>
                    <a:pt x="566606" y="262856"/>
                  </a:cubicBezTo>
                  <a:lnTo>
                    <a:pt x="546398" y="262856"/>
                  </a:lnTo>
                  <a:cubicBezTo>
                    <a:pt x="540255" y="262856"/>
                    <a:pt x="536249" y="258869"/>
                    <a:pt x="536249" y="252756"/>
                  </a:cubicBezTo>
                  <a:cubicBezTo>
                    <a:pt x="536249" y="246732"/>
                    <a:pt x="540255" y="242745"/>
                    <a:pt x="546398" y="242745"/>
                  </a:cubicBezTo>
                  <a:close/>
                  <a:moveTo>
                    <a:pt x="353968" y="101120"/>
                  </a:moveTo>
                  <a:cubicBezTo>
                    <a:pt x="360022" y="101120"/>
                    <a:pt x="364118" y="105119"/>
                    <a:pt x="364118" y="111251"/>
                  </a:cubicBezTo>
                  <a:lnTo>
                    <a:pt x="364118" y="242683"/>
                  </a:lnTo>
                  <a:lnTo>
                    <a:pt x="424838" y="242683"/>
                  </a:lnTo>
                  <a:cubicBezTo>
                    <a:pt x="430893" y="242683"/>
                    <a:pt x="434988" y="246682"/>
                    <a:pt x="434988" y="252725"/>
                  </a:cubicBezTo>
                  <a:cubicBezTo>
                    <a:pt x="434988" y="258857"/>
                    <a:pt x="430893" y="262856"/>
                    <a:pt x="424838" y="262856"/>
                  </a:cubicBezTo>
                  <a:lnTo>
                    <a:pt x="353968" y="262856"/>
                  </a:lnTo>
                  <a:cubicBezTo>
                    <a:pt x="347825" y="262856"/>
                    <a:pt x="343818" y="258857"/>
                    <a:pt x="343818" y="252725"/>
                  </a:cubicBezTo>
                  <a:lnTo>
                    <a:pt x="343818" y="111251"/>
                  </a:lnTo>
                  <a:cubicBezTo>
                    <a:pt x="343818" y="105119"/>
                    <a:pt x="347825" y="101120"/>
                    <a:pt x="353968" y="101120"/>
                  </a:cubicBezTo>
                  <a:close/>
                  <a:moveTo>
                    <a:pt x="496768" y="96101"/>
                  </a:moveTo>
                  <a:cubicBezTo>
                    <a:pt x="500861" y="92017"/>
                    <a:pt x="506912" y="92017"/>
                    <a:pt x="510916" y="96101"/>
                  </a:cubicBezTo>
                  <a:cubicBezTo>
                    <a:pt x="515009" y="100096"/>
                    <a:pt x="515009" y="106222"/>
                    <a:pt x="510916" y="110217"/>
                  </a:cubicBezTo>
                  <a:lnTo>
                    <a:pt x="496768" y="124334"/>
                  </a:lnTo>
                  <a:cubicBezTo>
                    <a:pt x="494722" y="126376"/>
                    <a:pt x="492675" y="127441"/>
                    <a:pt x="489650" y="127441"/>
                  </a:cubicBezTo>
                  <a:cubicBezTo>
                    <a:pt x="486624" y="127441"/>
                    <a:pt x="484578" y="126376"/>
                    <a:pt x="482620" y="124334"/>
                  </a:cubicBezTo>
                  <a:cubicBezTo>
                    <a:pt x="478527" y="120338"/>
                    <a:pt x="478527" y="114301"/>
                    <a:pt x="482620" y="110217"/>
                  </a:cubicBezTo>
                  <a:close/>
                  <a:moveTo>
                    <a:pt x="196955" y="96101"/>
                  </a:moveTo>
                  <a:cubicBezTo>
                    <a:pt x="201050" y="92017"/>
                    <a:pt x="207104" y="92017"/>
                    <a:pt x="211110" y="96101"/>
                  </a:cubicBezTo>
                  <a:lnTo>
                    <a:pt x="225355" y="110217"/>
                  </a:lnTo>
                  <a:cubicBezTo>
                    <a:pt x="229361" y="114301"/>
                    <a:pt x="229361" y="120338"/>
                    <a:pt x="225355" y="124334"/>
                  </a:cubicBezTo>
                  <a:cubicBezTo>
                    <a:pt x="223307" y="126376"/>
                    <a:pt x="220280" y="127441"/>
                    <a:pt x="218233" y="127441"/>
                  </a:cubicBezTo>
                  <a:cubicBezTo>
                    <a:pt x="215206" y="127441"/>
                    <a:pt x="213158" y="126376"/>
                    <a:pt x="211110" y="124334"/>
                  </a:cubicBezTo>
                  <a:lnTo>
                    <a:pt x="196955" y="110217"/>
                  </a:lnTo>
                  <a:cubicBezTo>
                    <a:pt x="192949" y="106222"/>
                    <a:pt x="192949" y="100096"/>
                    <a:pt x="196955" y="96101"/>
                  </a:cubicBezTo>
                  <a:close/>
                  <a:moveTo>
                    <a:pt x="103963" y="81761"/>
                  </a:moveTo>
                  <a:cubicBezTo>
                    <a:pt x="98011" y="82650"/>
                    <a:pt x="92182" y="85449"/>
                    <a:pt x="87598" y="90026"/>
                  </a:cubicBezTo>
                  <a:lnTo>
                    <a:pt x="62322" y="115266"/>
                  </a:lnTo>
                  <a:cubicBezTo>
                    <a:pt x="17732" y="159790"/>
                    <a:pt x="8654" y="209291"/>
                    <a:pt x="34998" y="265902"/>
                  </a:cubicBezTo>
                  <a:cubicBezTo>
                    <a:pt x="44077" y="285187"/>
                    <a:pt x="57249" y="304383"/>
                    <a:pt x="75494" y="322602"/>
                  </a:cubicBezTo>
                  <a:lnTo>
                    <a:pt x="283044" y="530826"/>
                  </a:lnTo>
                  <a:cubicBezTo>
                    <a:pt x="297284" y="545046"/>
                    <a:pt x="312415" y="557132"/>
                    <a:pt x="327634" y="565219"/>
                  </a:cubicBezTo>
                  <a:cubicBezTo>
                    <a:pt x="389401" y="599612"/>
                    <a:pt x="443068" y="592503"/>
                    <a:pt x="490684" y="545046"/>
                  </a:cubicBezTo>
                  <a:lnTo>
                    <a:pt x="515960" y="519717"/>
                  </a:lnTo>
                  <a:cubicBezTo>
                    <a:pt x="525127" y="510653"/>
                    <a:pt x="527085" y="496433"/>
                    <a:pt x="521033" y="485324"/>
                  </a:cubicBezTo>
                  <a:cubicBezTo>
                    <a:pt x="503856" y="451998"/>
                    <a:pt x="434969" y="411561"/>
                    <a:pt x="434969" y="411561"/>
                  </a:cubicBezTo>
                  <a:cubicBezTo>
                    <a:pt x="427582" y="407829"/>
                    <a:pt x="420195" y="405874"/>
                    <a:pt x="414321" y="406318"/>
                  </a:cubicBezTo>
                  <a:cubicBezTo>
                    <a:pt x="414143" y="406318"/>
                    <a:pt x="413876" y="406407"/>
                    <a:pt x="413698" y="406496"/>
                  </a:cubicBezTo>
                  <a:cubicBezTo>
                    <a:pt x="409604" y="407473"/>
                    <a:pt x="407646" y="409517"/>
                    <a:pt x="405599" y="413605"/>
                  </a:cubicBezTo>
                  <a:lnTo>
                    <a:pt x="404620" y="414583"/>
                  </a:lnTo>
                  <a:cubicBezTo>
                    <a:pt x="397500" y="423648"/>
                    <a:pt x="380323" y="443910"/>
                    <a:pt x="373202" y="447910"/>
                  </a:cubicBezTo>
                  <a:cubicBezTo>
                    <a:pt x="365548" y="453242"/>
                    <a:pt x="357538" y="457152"/>
                    <a:pt x="349528" y="459552"/>
                  </a:cubicBezTo>
                  <a:cubicBezTo>
                    <a:pt x="365281" y="466839"/>
                    <a:pt x="384328" y="473149"/>
                    <a:pt x="405599" y="475282"/>
                  </a:cubicBezTo>
                  <a:cubicBezTo>
                    <a:pt x="410672" y="476259"/>
                    <a:pt x="414677" y="480259"/>
                    <a:pt x="414677" y="486391"/>
                  </a:cubicBezTo>
                  <a:cubicBezTo>
                    <a:pt x="413698" y="491456"/>
                    <a:pt x="409604" y="495456"/>
                    <a:pt x="404620" y="495456"/>
                  </a:cubicBezTo>
                  <a:lnTo>
                    <a:pt x="403552" y="495456"/>
                  </a:lnTo>
                  <a:cubicBezTo>
                    <a:pt x="333686" y="488346"/>
                    <a:pt x="288117" y="443910"/>
                    <a:pt x="287138" y="441866"/>
                  </a:cubicBezTo>
                  <a:cubicBezTo>
                    <a:pt x="286871" y="441600"/>
                    <a:pt x="286604" y="441333"/>
                    <a:pt x="286426" y="441067"/>
                  </a:cubicBezTo>
                  <a:cubicBezTo>
                    <a:pt x="285625" y="440356"/>
                    <a:pt x="284824" y="439645"/>
                    <a:pt x="284112" y="438845"/>
                  </a:cubicBezTo>
                  <a:lnTo>
                    <a:pt x="176777" y="331666"/>
                  </a:lnTo>
                  <a:cubicBezTo>
                    <a:pt x="174730" y="329622"/>
                    <a:pt x="119015" y="284120"/>
                    <a:pt x="111895" y="213379"/>
                  </a:cubicBezTo>
                  <a:cubicBezTo>
                    <a:pt x="110916" y="208314"/>
                    <a:pt x="115010" y="203248"/>
                    <a:pt x="121062" y="202270"/>
                  </a:cubicBezTo>
                  <a:cubicBezTo>
                    <a:pt x="127115" y="201204"/>
                    <a:pt x="131209" y="205292"/>
                    <a:pt x="132188" y="211335"/>
                  </a:cubicBezTo>
                  <a:cubicBezTo>
                    <a:pt x="133968" y="229109"/>
                    <a:pt x="139486" y="245284"/>
                    <a:pt x="146428" y="259325"/>
                  </a:cubicBezTo>
                  <a:cubicBezTo>
                    <a:pt x="148653" y="250794"/>
                    <a:pt x="152658" y="242262"/>
                    <a:pt x="158532" y="233553"/>
                  </a:cubicBezTo>
                  <a:cubicBezTo>
                    <a:pt x="162537" y="227510"/>
                    <a:pt x="183808" y="210358"/>
                    <a:pt x="191907" y="202270"/>
                  </a:cubicBezTo>
                  <a:lnTo>
                    <a:pt x="192975" y="201204"/>
                  </a:lnTo>
                  <a:cubicBezTo>
                    <a:pt x="196980" y="199160"/>
                    <a:pt x="199027" y="196138"/>
                    <a:pt x="200006" y="193117"/>
                  </a:cubicBezTo>
                  <a:cubicBezTo>
                    <a:pt x="202053" y="187073"/>
                    <a:pt x="200006" y="178986"/>
                    <a:pt x="194933" y="170899"/>
                  </a:cubicBezTo>
                  <a:cubicBezTo>
                    <a:pt x="194933" y="169832"/>
                    <a:pt x="154438" y="102113"/>
                    <a:pt x="121062" y="84961"/>
                  </a:cubicBezTo>
                  <a:cubicBezTo>
                    <a:pt x="115989" y="81895"/>
                    <a:pt x="109915" y="80873"/>
                    <a:pt x="103963" y="81761"/>
                  </a:cubicBezTo>
                  <a:close/>
                  <a:moveTo>
                    <a:pt x="353980" y="30273"/>
                  </a:moveTo>
                  <a:cubicBezTo>
                    <a:pt x="360041" y="30273"/>
                    <a:pt x="364141" y="34368"/>
                    <a:pt x="364141" y="40422"/>
                  </a:cubicBezTo>
                  <a:lnTo>
                    <a:pt x="364141" y="60719"/>
                  </a:lnTo>
                  <a:cubicBezTo>
                    <a:pt x="364141" y="66772"/>
                    <a:pt x="360041" y="70778"/>
                    <a:pt x="353980" y="70778"/>
                  </a:cubicBezTo>
                  <a:cubicBezTo>
                    <a:pt x="347829" y="70778"/>
                    <a:pt x="343818" y="66772"/>
                    <a:pt x="343818" y="60719"/>
                  </a:cubicBezTo>
                  <a:lnTo>
                    <a:pt x="343818" y="40422"/>
                  </a:lnTo>
                  <a:cubicBezTo>
                    <a:pt x="343818" y="34368"/>
                    <a:pt x="347829" y="30273"/>
                    <a:pt x="353980" y="30273"/>
                  </a:cubicBezTo>
                  <a:close/>
                  <a:moveTo>
                    <a:pt x="353978" y="20263"/>
                  </a:moveTo>
                  <a:cubicBezTo>
                    <a:pt x="284112" y="20263"/>
                    <a:pt x="219409" y="50479"/>
                    <a:pt x="174819" y="104957"/>
                  </a:cubicBezTo>
                  <a:cubicBezTo>
                    <a:pt x="196446" y="130818"/>
                    <a:pt x="212911" y="158901"/>
                    <a:pt x="214246" y="160768"/>
                  </a:cubicBezTo>
                  <a:cubicBezTo>
                    <a:pt x="221278" y="173920"/>
                    <a:pt x="224304" y="187073"/>
                    <a:pt x="221278" y="198182"/>
                  </a:cubicBezTo>
                  <a:cubicBezTo>
                    <a:pt x="220299" y="202093"/>
                    <a:pt x="218430" y="205736"/>
                    <a:pt x="215938" y="209025"/>
                  </a:cubicBezTo>
                  <a:cubicBezTo>
                    <a:pt x="214336" y="211335"/>
                    <a:pt x="212466" y="213379"/>
                    <a:pt x="210152" y="215157"/>
                  </a:cubicBezTo>
                  <a:cubicBezTo>
                    <a:pt x="208906" y="216312"/>
                    <a:pt x="207482" y="217378"/>
                    <a:pt x="206147" y="218445"/>
                  </a:cubicBezTo>
                  <a:cubicBezTo>
                    <a:pt x="193954" y="228487"/>
                    <a:pt x="179803" y="241640"/>
                    <a:pt x="176777" y="244662"/>
                  </a:cubicBezTo>
                  <a:cubicBezTo>
                    <a:pt x="160579" y="269012"/>
                    <a:pt x="162537" y="287142"/>
                    <a:pt x="182829" y="308382"/>
                  </a:cubicBezTo>
                  <a:lnTo>
                    <a:pt x="189504" y="315136"/>
                  </a:lnTo>
                  <a:cubicBezTo>
                    <a:pt x="189771" y="315403"/>
                    <a:pt x="189949" y="315492"/>
                    <a:pt x="189949" y="315492"/>
                  </a:cubicBezTo>
                  <a:cubicBezTo>
                    <a:pt x="190572" y="316025"/>
                    <a:pt x="191195" y="316647"/>
                    <a:pt x="191640" y="317269"/>
                  </a:cubicBezTo>
                  <a:lnTo>
                    <a:pt x="298263" y="424714"/>
                  </a:lnTo>
                  <a:cubicBezTo>
                    <a:pt x="318556" y="444888"/>
                    <a:pt x="337780" y="446932"/>
                    <a:pt x="362077" y="430758"/>
                  </a:cubicBezTo>
                  <a:cubicBezTo>
                    <a:pt x="365103" y="428713"/>
                    <a:pt x="378275" y="414583"/>
                    <a:pt x="388422" y="401430"/>
                  </a:cubicBezTo>
                  <a:cubicBezTo>
                    <a:pt x="393406" y="393343"/>
                    <a:pt x="400526" y="388277"/>
                    <a:pt x="408625" y="386233"/>
                  </a:cubicBezTo>
                  <a:cubicBezTo>
                    <a:pt x="412096" y="385344"/>
                    <a:pt x="415834" y="384900"/>
                    <a:pt x="419661" y="384900"/>
                  </a:cubicBezTo>
                  <a:cubicBezTo>
                    <a:pt x="428294" y="384989"/>
                    <a:pt x="437728" y="387477"/>
                    <a:pt x="446094" y="392365"/>
                  </a:cubicBezTo>
                  <a:cubicBezTo>
                    <a:pt x="447963" y="393609"/>
                    <a:pt x="476088" y="410051"/>
                    <a:pt x="501987" y="431646"/>
                  </a:cubicBezTo>
                  <a:cubicBezTo>
                    <a:pt x="556545" y="387122"/>
                    <a:pt x="586894" y="322513"/>
                    <a:pt x="586894" y="252749"/>
                  </a:cubicBezTo>
                  <a:cubicBezTo>
                    <a:pt x="586894" y="124330"/>
                    <a:pt x="482585" y="20263"/>
                    <a:pt x="353978" y="20263"/>
                  </a:cubicBezTo>
                  <a:close/>
                  <a:moveTo>
                    <a:pt x="353978" y="0"/>
                  </a:moveTo>
                  <a:cubicBezTo>
                    <a:pt x="493710" y="0"/>
                    <a:pt x="607097" y="113222"/>
                    <a:pt x="607097" y="252749"/>
                  </a:cubicBezTo>
                  <a:cubicBezTo>
                    <a:pt x="607097" y="327578"/>
                    <a:pt x="574345" y="397786"/>
                    <a:pt x="517384" y="445421"/>
                  </a:cubicBezTo>
                  <a:cubicBezTo>
                    <a:pt x="526907" y="454753"/>
                    <a:pt x="535184" y="464617"/>
                    <a:pt x="540257" y="474215"/>
                  </a:cubicBezTo>
                  <a:cubicBezTo>
                    <a:pt x="550403" y="493412"/>
                    <a:pt x="547377" y="517673"/>
                    <a:pt x="531179" y="532870"/>
                  </a:cubicBezTo>
                  <a:lnTo>
                    <a:pt x="505814" y="559176"/>
                  </a:lnTo>
                  <a:cubicBezTo>
                    <a:pt x="474486" y="590548"/>
                    <a:pt x="438974" y="606722"/>
                    <a:pt x="401505" y="606722"/>
                  </a:cubicBezTo>
                  <a:cubicBezTo>
                    <a:pt x="375249" y="606722"/>
                    <a:pt x="346858" y="598635"/>
                    <a:pt x="318556" y="582460"/>
                  </a:cubicBezTo>
                  <a:cubicBezTo>
                    <a:pt x="301289" y="573307"/>
                    <a:pt x="285091" y="560154"/>
                    <a:pt x="268893" y="543979"/>
                  </a:cubicBezTo>
                  <a:lnTo>
                    <a:pt x="61343" y="336732"/>
                  </a:lnTo>
                  <a:cubicBezTo>
                    <a:pt x="42030" y="317536"/>
                    <a:pt x="26899" y="296296"/>
                    <a:pt x="16753" y="275056"/>
                  </a:cubicBezTo>
                  <a:cubicBezTo>
                    <a:pt x="-13596" y="210358"/>
                    <a:pt x="-2471" y="151703"/>
                    <a:pt x="48171" y="101135"/>
                  </a:cubicBezTo>
                  <a:lnTo>
                    <a:pt x="73447" y="75807"/>
                  </a:lnTo>
                  <a:cubicBezTo>
                    <a:pt x="88666" y="60699"/>
                    <a:pt x="112963" y="56611"/>
                    <a:pt x="132188" y="66742"/>
                  </a:cubicBezTo>
                  <a:cubicBezTo>
                    <a:pt x="141711" y="71719"/>
                    <a:pt x="151412" y="79895"/>
                    <a:pt x="160757" y="89315"/>
                  </a:cubicBezTo>
                  <a:cubicBezTo>
                    <a:pt x="209173" y="32971"/>
                    <a:pt x="278772" y="0"/>
                    <a:pt x="3539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Tree>
    <p:extLst>
      <p:ext uri="{BB962C8B-B14F-4D97-AF65-F5344CB8AC3E}">
        <p14:creationId xmlns:p14="http://schemas.microsoft.com/office/powerpoint/2010/main" val="566332557"/>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1+#ppt_w/2"/>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1+#ppt_w/2"/>
                                          </p:val>
                                        </p:tav>
                                        <p:tav tm="100000">
                                          <p:val>
                                            <p:strVal val="#ppt_x"/>
                                          </p:val>
                                        </p:tav>
                                      </p:tavLst>
                                    </p:anim>
                                    <p:anim calcmode="lin" valueType="num">
                                      <p:cBhvr additive="base">
                                        <p:cTn id="12" dur="500" fill="hold"/>
                                        <p:tgtEl>
                                          <p:spTgt spid="59"/>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1+#ppt_w/2"/>
                                          </p:val>
                                        </p:tav>
                                        <p:tav tm="100000">
                                          <p:val>
                                            <p:strVal val="#ppt_x"/>
                                          </p:val>
                                        </p:tav>
                                      </p:tavLst>
                                    </p:anim>
                                    <p:anim calcmode="lin" valueType="num">
                                      <p:cBhvr additive="base">
                                        <p:cTn id="16" dur="500" fill="hold"/>
                                        <p:tgtEl>
                                          <p:spTgt spid="60"/>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additive="base">
                                        <p:cTn id="19" dur="500" fill="hold"/>
                                        <p:tgtEl>
                                          <p:spTgt spid="62"/>
                                        </p:tgtEl>
                                        <p:attrNameLst>
                                          <p:attrName>ppt_x</p:attrName>
                                        </p:attrNameLst>
                                      </p:cBhvr>
                                      <p:tavLst>
                                        <p:tav tm="0">
                                          <p:val>
                                            <p:strVal val="1+#ppt_w/2"/>
                                          </p:val>
                                        </p:tav>
                                        <p:tav tm="100000">
                                          <p:val>
                                            <p:strVal val="#ppt_x"/>
                                          </p:val>
                                        </p:tav>
                                      </p:tavLst>
                                    </p:anim>
                                    <p:anim calcmode="lin" valueType="num">
                                      <p:cBhvr additive="base">
                                        <p:cTn id="20" dur="500" fill="hold"/>
                                        <p:tgtEl>
                                          <p:spTgt spid="62"/>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61"/>
                                        </p:tgtEl>
                                        <p:attrNameLst>
                                          <p:attrName>style.visibility</p:attrName>
                                        </p:attrNameLst>
                                      </p:cBhvr>
                                      <p:to>
                                        <p:strVal val="visible"/>
                                      </p:to>
                                    </p:set>
                                    <p:anim calcmode="lin" valueType="num">
                                      <p:cBhvr additive="base">
                                        <p:cTn id="23" dur="500" fill="hold"/>
                                        <p:tgtEl>
                                          <p:spTgt spid="61"/>
                                        </p:tgtEl>
                                        <p:attrNameLst>
                                          <p:attrName>ppt_x</p:attrName>
                                        </p:attrNameLst>
                                      </p:cBhvr>
                                      <p:tavLst>
                                        <p:tav tm="0">
                                          <p:val>
                                            <p:strVal val="1+#ppt_w/2"/>
                                          </p:val>
                                        </p:tav>
                                        <p:tav tm="100000">
                                          <p:val>
                                            <p:strVal val="#ppt_x"/>
                                          </p:val>
                                        </p:tav>
                                      </p:tavLst>
                                    </p:anim>
                                    <p:anim calcmode="lin" valueType="num">
                                      <p:cBhvr additive="base">
                                        <p:cTn id="24" dur="500" fill="hold"/>
                                        <p:tgtEl>
                                          <p:spTgt spid="61"/>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par>
                          <p:cTn id="41" fill="hold">
                            <p:stCondLst>
                              <p:cond delay="1000"/>
                            </p:stCondLst>
                            <p:childTnLst>
                              <p:par>
                                <p:cTn id="42" presetID="14" presetClass="entr" presetSubtype="10" fill="hold" grpId="0" nodeType="after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childTnLst>
                          </p:cTn>
                        </p:par>
                        <p:par>
                          <p:cTn id="45" fill="hold">
                            <p:stCondLst>
                              <p:cond delay="1500"/>
                            </p:stCondLst>
                            <p:childTnLst>
                              <p:par>
                                <p:cTn id="46" presetID="14" presetClass="entr" presetSubtype="10" fill="hold" grpId="0" nodeType="after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randombar(horizontal)">
                                      <p:cBhvr>
                                        <p:cTn id="48" dur="500"/>
                                        <p:tgtEl>
                                          <p:spTgt spid="36"/>
                                        </p:tgtEl>
                                      </p:cBhvr>
                                    </p:animEffect>
                                  </p:childTnLst>
                                </p:cTn>
                              </p:par>
                            </p:childTnLst>
                          </p:cTn>
                        </p:par>
                        <p:par>
                          <p:cTn id="49" fill="hold">
                            <p:stCondLst>
                              <p:cond delay="2000"/>
                            </p:stCondLst>
                            <p:childTnLst>
                              <p:par>
                                <p:cTn id="50" presetID="14" presetClass="entr" presetSubtype="10" fill="hold" grpId="0" nodeType="after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randombar(horizontal)">
                                      <p:cBhvr>
                                        <p:cTn id="52" dur="500"/>
                                        <p:tgtEl>
                                          <p:spTgt spid="33"/>
                                        </p:tgtEl>
                                      </p:cBhvr>
                                    </p:animEffect>
                                  </p:childTnLst>
                                </p:cTn>
                              </p:par>
                            </p:childTnLst>
                          </p:cTn>
                        </p:par>
                        <p:par>
                          <p:cTn id="53" fill="hold">
                            <p:stCondLst>
                              <p:cond delay="2500"/>
                            </p:stCondLst>
                            <p:childTnLst>
                              <p:par>
                                <p:cTn id="54" presetID="14" presetClass="entr" presetSubtype="10" fill="hold" grpId="0" nodeType="after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randombar(horizontal)">
                                      <p:cBhvr>
                                        <p:cTn id="56" dur="500"/>
                                        <p:tgtEl>
                                          <p:spTgt spid="37"/>
                                        </p:tgtEl>
                                      </p:cBhvr>
                                    </p:animEffect>
                                  </p:childTnLst>
                                </p:cTn>
                              </p:par>
                            </p:childTnLst>
                          </p:cTn>
                        </p:par>
                        <p:par>
                          <p:cTn id="57" fill="hold">
                            <p:stCondLst>
                              <p:cond delay="3000"/>
                            </p:stCondLst>
                            <p:childTnLst>
                              <p:par>
                                <p:cTn id="58" presetID="14" presetClass="entr" presetSubtype="10" fill="hold" grpId="0" nodeType="after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randombar(horizontal)">
                                      <p:cBhvr>
                                        <p:cTn id="6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32" grpId="0"/>
      <p:bldP spid="33" grpId="0"/>
      <p:bldP spid="34" grpId="0"/>
      <p:bldP spid="36" grpId="0"/>
      <p:bldP spid="3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rot="1800000">
            <a:off x="2696021" y="2634352"/>
            <a:ext cx="2773019" cy="2064083"/>
          </a:xfrm>
          <a:prstGeom prst="rect">
            <a:avLst/>
          </a:pr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1800000">
            <a:off x="5839660" y="2634353"/>
            <a:ext cx="2773019" cy="2064083"/>
          </a:xfrm>
          <a:prstGeom prst="rect">
            <a:avLst/>
          </a:pr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rot="1800000">
            <a:off x="8993193" y="2634354"/>
            <a:ext cx="2773019" cy="2064083"/>
          </a:xfrm>
          <a:prstGeom prst="rect">
            <a:avLst/>
          </a:pr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1934316" y="1998786"/>
            <a:ext cx="2039696" cy="2039694"/>
            <a:chOff x="1863969" y="1978209"/>
            <a:chExt cx="3182815" cy="3182815"/>
          </a:xfrm>
        </p:grpSpPr>
        <p:sp>
          <p:nvSpPr>
            <p:cNvPr id="2" name="椭圆 1"/>
            <p:cNvSpPr/>
            <p:nvPr/>
          </p:nvSpPr>
          <p:spPr>
            <a:xfrm>
              <a:off x="1863969" y="1978209"/>
              <a:ext cx="3182815" cy="3182815"/>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饼形 2"/>
            <p:cNvSpPr/>
            <p:nvPr/>
          </p:nvSpPr>
          <p:spPr>
            <a:xfrm>
              <a:off x="2171760" y="2286001"/>
              <a:ext cx="2567234" cy="2567232"/>
            </a:xfrm>
            <a:prstGeom prst="pie">
              <a:avLst>
                <a:gd name="adj1" fmla="val 19449814"/>
                <a:gd name="adj2" fmla="val 16200000"/>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087850" y="1998786"/>
            <a:ext cx="2039696" cy="2039694"/>
            <a:chOff x="1863969" y="1978209"/>
            <a:chExt cx="3182815" cy="3182815"/>
          </a:xfrm>
        </p:grpSpPr>
        <p:sp>
          <p:nvSpPr>
            <p:cNvPr id="6" name="椭圆 5"/>
            <p:cNvSpPr/>
            <p:nvPr/>
          </p:nvSpPr>
          <p:spPr>
            <a:xfrm>
              <a:off x="1863969" y="1978209"/>
              <a:ext cx="3182815" cy="3182815"/>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饼形 6"/>
            <p:cNvSpPr/>
            <p:nvPr/>
          </p:nvSpPr>
          <p:spPr>
            <a:xfrm>
              <a:off x="2171760" y="2286001"/>
              <a:ext cx="2567234" cy="2567232"/>
            </a:xfrm>
            <a:prstGeom prst="pi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8241384" y="1998786"/>
            <a:ext cx="2039696" cy="2039694"/>
            <a:chOff x="1863969" y="1978209"/>
            <a:chExt cx="3182815" cy="3182815"/>
          </a:xfrm>
        </p:grpSpPr>
        <p:sp>
          <p:nvSpPr>
            <p:cNvPr id="9" name="椭圆 8"/>
            <p:cNvSpPr/>
            <p:nvPr/>
          </p:nvSpPr>
          <p:spPr>
            <a:xfrm>
              <a:off x="1863969" y="1978209"/>
              <a:ext cx="3182815" cy="3182815"/>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饼形 9"/>
            <p:cNvSpPr/>
            <p:nvPr/>
          </p:nvSpPr>
          <p:spPr>
            <a:xfrm>
              <a:off x="2171760" y="2286001"/>
              <a:ext cx="2567234" cy="2567232"/>
            </a:xfrm>
            <a:prstGeom prst="pie">
              <a:avLst>
                <a:gd name="adj1" fmla="val 2657735"/>
                <a:gd name="adj2" fmla="val 16200000"/>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0" y="342834"/>
            <a:ext cx="12192000" cy="783799"/>
            <a:chOff x="0" y="342834"/>
            <a:chExt cx="12192000" cy="783799"/>
          </a:xfrm>
        </p:grpSpPr>
        <p:grpSp>
          <p:nvGrpSpPr>
            <p:cNvPr id="15" name="组合 14"/>
            <p:cNvGrpSpPr/>
            <p:nvPr/>
          </p:nvGrpSpPr>
          <p:grpSpPr>
            <a:xfrm>
              <a:off x="3948021" y="342834"/>
              <a:ext cx="4324984" cy="783799"/>
              <a:chOff x="3948021" y="342834"/>
              <a:chExt cx="4324984" cy="783799"/>
            </a:xfrm>
          </p:grpSpPr>
          <p:sp>
            <p:nvSpPr>
              <p:cNvPr id="18" name="文本框 17"/>
              <p:cNvSpPr txBox="1"/>
              <p:nvPr/>
            </p:nvSpPr>
            <p:spPr>
              <a:xfrm>
                <a:off x="4376705" y="342834"/>
                <a:ext cx="3467617" cy="584775"/>
              </a:xfrm>
              <a:prstGeom prst="rect">
                <a:avLst/>
              </a:prstGeom>
              <a:noFill/>
            </p:spPr>
            <p:txBody>
              <a:bodyPr wrap="none" rtlCol="0">
                <a:spAutoFit/>
                <a:scene3d>
                  <a:camera prst="orthographicFront"/>
                  <a:lightRig rig="threePt" dir="t"/>
                </a:scene3d>
                <a:sp3d contourW="12700"/>
              </a:bodyPr>
              <a:lstStyle/>
              <a:p>
                <a:pPr algn="ctr"/>
                <a:r>
                  <a:rPr lang="zh-CN" altLang="en-US" sz="3200" b="1" dirty="0">
                    <a:solidFill>
                      <a:schemeClr val="tx1">
                        <a:lumMod val="75000"/>
                        <a:lumOff val="25000"/>
                      </a:schemeClr>
                    </a:solidFill>
                    <a:latin typeface="+mn-ea"/>
                    <a:cs typeface="经典综艺体简" panose="02010609000101010101" pitchFamily="49" charset="-122"/>
                  </a:rPr>
                  <a:t>标题文字添加此处</a:t>
                </a:r>
              </a:p>
            </p:txBody>
          </p:sp>
          <p:sp>
            <p:nvSpPr>
              <p:cNvPr id="19" name="文本框 18"/>
              <p:cNvSpPr txBox="1"/>
              <p:nvPr/>
            </p:nvSpPr>
            <p:spPr>
              <a:xfrm>
                <a:off x="3948021" y="842196"/>
                <a:ext cx="4324984" cy="284437"/>
              </a:xfrm>
              <a:prstGeom prst="rect">
                <a:avLst/>
              </a:prstGeom>
              <a:noFill/>
            </p:spPr>
            <p:txBody>
              <a:bodyPr wrap="square" rtlCol="0">
                <a:spAutoFit/>
                <a:scene3d>
                  <a:camera prst="orthographicFront"/>
                  <a:lightRig rig="threePt" dir="t"/>
                </a:scene3d>
                <a:sp3d contourW="12700"/>
              </a:bodyPr>
              <a:lstStyle/>
              <a:p>
                <a:pPr algn="ctr">
                  <a:lnSpc>
                    <a:spcPct val="114000"/>
                  </a:lnSpc>
                </a:pPr>
                <a:r>
                  <a:rPr lang="en-US" altLang="zh-CN" sz="1200" dirty="0">
                    <a:solidFill>
                      <a:schemeClr val="tx1">
                        <a:lumMod val="75000"/>
                        <a:lumOff val="25000"/>
                      </a:schemeClr>
                    </a:solidFill>
                    <a:latin typeface="Century Gothic" panose="020B0502020202020204" pitchFamily="34" charset="0"/>
                    <a:ea typeface="+mj-ea"/>
                  </a:rPr>
                  <a:t>The user can demonstrate on a projector or computer</a:t>
                </a:r>
              </a:p>
            </p:txBody>
          </p:sp>
        </p:grpSp>
        <p:cxnSp>
          <p:nvCxnSpPr>
            <p:cNvPr id="16" name="直接连接符 15"/>
            <p:cNvCxnSpPr/>
            <p:nvPr/>
          </p:nvCxnSpPr>
          <p:spPr>
            <a:xfrm>
              <a:off x="0" y="624114"/>
              <a:ext cx="403043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8161565" y="624114"/>
              <a:ext cx="403043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0" name="组合 19"/>
          <p:cNvGrpSpPr/>
          <p:nvPr/>
        </p:nvGrpSpPr>
        <p:grpSpPr>
          <a:xfrm>
            <a:off x="1643080" y="4430383"/>
            <a:ext cx="2622168" cy="1121655"/>
            <a:chOff x="6022548" y="1967781"/>
            <a:chExt cx="2622168" cy="1121655"/>
          </a:xfrm>
        </p:grpSpPr>
        <p:sp>
          <p:nvSpPr>
            <p:cNvPr id="21" name="矩形 20"/>
            <p:cNvSpPr/>
            <p:nvPr/>
          </p:nvSpPr>
          <p:spPr>
            <a:xfrm>
              <a:off x="6022548" y="2332306"/>
              <a:ext cx="2622168" cy="75713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22" name="矩形 21"/>
            <p:cNvSpPr/>
            <p:nvPr/>
          </p:nvSpPr>
          <p:spPr>
            <a:xfrm>
              <a:off x="6291439" y="1967781"/>
              <a:ext cx="2084387" cy="39613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lumMod val="75000"/>
                      <a:lumOff val="25000"/>
                    </a:schemeClr>
                  </a:solidFill>
                </a:rPr>
                <a:t>标题文字添加</a:t>
              </a:r>
            </a:p>
          </p:txBody>
        </p:sp>
      </p:grpSp>
      <p:grpSp>
        <p:nvGrpSpPr>
          <p:cNvPr id="23" name="组合 22"/>
          <p:cNvGrpSpPr/>
          <p:nvPr/>
        </p:nvGrpSpPr>
        <p:grpSpPr>
          <a:xfrm>
            <a:off x="4790339" y="4430383"/>
            <a:ext cx="2622168" cy="1121655"/>
            <a:chOff x="6022548" y="1967781"/>
            <a:chExt cx="2622168" cy="1121655"/>
          </a:xfrm>
        </p:grpSpPr>
        <p:sp>
          <p:nvSpPr>
            <p:cNvPr id="24" name="矩形 23"/>
            <p:cNvSpPr/>
            <p:nvPr/>
          </p:nvSpPr>
          <p:spPr>
            <a:xfrm>
              <a:off x="6022548" y="2332306"/>
              <a:ext cx="2622168" cy="75713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25" name="矩形 24"/>
            <p:cNvSpPr/>
            <p:nvPr/>
          </p:nvSpPr>
          <p:spPr>
            <a:xfrm>
              <a:off x="6291439" y="1967781"/>
              <a:ext cx="2084387" cy="39613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lumMod val="75000"/>
                      <a:lumOff val="25000"/>
                    </a:schemeClr>
                  </a:solidFill>
                </a:rPr>
                <a:t>标题文字添加</a:t>
              </a:r>
            </a:p>
          </p:txBody>
        </p:sp>
      </p:grpSp>
      <p:grpSp>
        <p:nvGrpSpPr>
          <p:cNvPr id="26" name="组合 25"/>
          <p:cNvGrpSpPr/>
          <p:nvPr/>
        </p:nvGrpSpPr>
        <p:grpSpPr>
          <a:xfrm>
            <a:off x="7950148" y="4430383"/>
            <a:ext cx="2622168" cy="1121655"/>
            <a:chOff x="6022548" y="1967781"/>
            <a:chExt cx="2622168" cy="1121655"/>
          </a:xfrm>
        </p:grpSpPr>
        <p:sp>
          <p:nvSpPr>
            <p:cNvPr id="27" name="矩形 26"/>
            <p:cNvSpPr/>
            <p:nvPr/>
          </p:nvSpPr>
          <p:spPr>
            <a:xfrm>
              <a:off x="6022548" y="2332306"/>
              <a:ext cx="2622168" cy="75713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28" name="矩形 27"/>
            <p:cNvSpPr/>
            <p:nvPr/>
          </p:nvSpPr>
          <p:spPr>
            <a:xfrm>
              <a:off x="6291439" y="1967781"/>
              <a:ext cx="2084387" cy="39613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lumMod val="75000"/>
                      <a:lumOff val="25000"/>
                    </a:schemeClr>
                  </a:solidFill>
                </a:rPr>
                <a:t>标题文字添加</a:t>
              </a:r>
            </a:p>
          </p:txBody>
        </p:sp>
      </p:grpSp>
    </p:spTree>
    <p:extLst>
      <p:ext uri="{BB962C8B-B14F-4D97-AF65-F5344CB8AC3E}">
        <p14:creationId xmlns:p14="http://schemas.microsoft.com/office/powerpoint/2010/main" val="2145404253"/>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2000"/>
                                        <p:tgtEl>
                                          <p:spTgt spid="8"/>
                                        </p:tgtEl>
                                      </p:cBhvr>
                                    </p:animEffec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2" presetClass="entr" presetSubtype="8"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 presetClass="entr" presetSubtype="8"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0-#ppt_w/2"/>
                                          </p:val>
                                        </p:tav>
                                        <p:tav tm="100000">
                                          <p:val>
                                            <p:strVal val="#ppt_x"/>
                                          </p:val>
                                        </p:tav>
                                      </p:tavLst>
                                    </p:anim>
                                    <p:anim calcmode="lin" valueType="num">
                                      <p:cBhvr additive="base">
                                        <p:cTn id="33" dur="500" fill="hold"/>
                                        <p:tgtEl>
                                          <p:spTgt spid="23"/>
                                        </p:tgtEl>
                                        <p:attrNameLst>
                                          <p:attrName>ppt_y</p:attrName>
                                        </p:attrNameLst>
                                      </p:cBhvr>
                                      <p:tavLst>
                                        <p:tav tm="0">
                                          <p:val>
                                            <p:strVal val="#ppt_y"/>
                                          </p:val>
                                        </p:tav>
                                        <p:tav tm="100000">
                                          <p:val>
                                            <p:strVal val="#ppt_y"/>
                                          </p:val>
                                        </p:tav>
                                      </p:tavLst>
                                    </p:anim>
                                  </p:childTnLst>
                                </p:cTn>
                              </p:par>
                            </p:childTnLst>
                          </p:cTn>
                        </p:par>
                        <p:par>
                          <p:cTn id="34" fill="hold">
                            <p:stCondLst>
                              <p:cond delay="3500"/>
                            </p:stCondLst>
                            <p:childTnLst>
                              <p:par>
                                <p:cTn id="35" presetID="2" presetClass="entr" presetSubtype="8" fill="hold" nodeType="after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0-#ppt_w/2"/>
                                          </p:val>
                                        </p:tav>
                                        <p:tav tm="100000">
                                          <p:val>
                                            <p:strVal val="#ppt_x"/>
                                          </p:val>
                                        </p:tav>
                                      </p:tavLst>
                                    </p:anim>
                                    <p:anim calcmode="lin" valueType="num">
                                      <p:cBhvr additive="base">
                                        <p:cTn id="3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rot="1800000">
            <a:off x="4510684" y="2630491"/>
            <a:ext cx="3096207" cy="3141365"/>
          </a:xfrm>
          <a:custGeom>
            <a:avLst/>
            <a:gdLst>
              <a:gd name="connsiteX0" fmla="*/ 0 w 3096207"/>
              <a:gd name="connsiteY0" fmla="*/ 0 h 3136838"/>
              <a:gd name="connsiteX1" fmla="*/ 3096207 w 3096207"/>
              <a:gd name="connsiteY1" fmla="*/ 0 h 3136838"/>
              <a:gd name="connsiteX2" fmla="*/ 3096207 w 3096207"/>
              <a:gd name="connsiteY2" fmla="*/ 3136838 h 3136838"/>
              <a:gd name="connsiteX3" fmla="*/ 0 w 3096207"/>
              <a:gd name="connsiteY3" fmla="*/ 3136838 h 3136838"/>
              <a:gd name="connsiteX4" fmla="*/ 0 w 3096207"/>
              <a:gd name="connsiteY4" fmla="*/ 0 h 3136838"/>
              <a:gd name="connsiteX0" fmla="*/ 0 w 3096207"/>
              <a:gd name="connsiteY0" fmla="*/ 0 h 3141365"/>
              <a:gd name="connsiteX1" fmla="*/ 3096207 w 3096207"/>
              <a:gd name="connsiteY1" fmla="*/ 0 h 3141365"/>
              <a:gd name="connsiteX2" fmla="*/ 3096207 w 3096207"/>
              <a:gd name="connsiteY2" fmla="*/ 3136838 h 3141365"/>
              <a:gd name="connsiteX3" fmla="*/ 1398054 w 3096207"/>
              <a:gd name="connsiteY3" fmla="*/ 3141365 h 3141365"/>
              <a:gd name="connsiteX4" fmla="*/ 0 w 3096207"/>
              <a:gd name="connsiteY4" fmla="*/ 3136838 h 3141365"/>
              <a:gd name="connsiteX5" fmla="*/ 0 w 3096207"/>
              <a:gd name="connsiteY5" fmla="*/ 0 h 3141365"/>
              <a:gd name="connsiteX0" fmla="*/ 0 w 3096207"/>
              <a:gd name="connsiteY0" fmla="*/ 0 h 3141365"/>
              <a:gd name="connsiteX1" fmla="*/ 3096207 w 3096207"/>
              <a:gd name="connsiteY1" fmla="*/ 0 h 3141365"/>
              <a:gd name="connsiteX2" fmla="*/ 3096207 w 3096207"/>
              <a:gd name="connsiteY2" fmla="*/ 3136838 h 3141365"/>
              <a:gd name="connsiteX3" fmla="*/ 1398054 w 3096207"/>
              <a:gd name="connsiteY3" fmla="*/ 3141365 h 3141365"/>
              <a:gd name="connsiteX4" fmla="*/ 0 w 3096207"/>
              <a:gd name="connsiteY4" fmla="*/ 0 h 314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207" h="3141365">
                <a:moveTo>
                  <a:pt x="0" y="0"/>
                </a:moveTo>
                <a:lnTo>
                  <a:pt x="3096207" y="0"/>
                </a:lnTo>
                <a:lnTo>
                  <a:pt x="3096207" y="3136838"/>
                </a:lnTo>
                <a:lnTo>
                  <a:pt x="1398054" y="3141365"/>
                </a:lnTo>
                <a:lnTo>
                  <a:pt x="0" y="0"/>
                </a:lnTo>
                <a:close/>
              </a:path>
            </a:pathLst>
          </a:custGeom>
          <a:gradFill flip="none" rotWithShape="1">
            <a:gsLst>
              <a:gs pos="0">
                <a:schemeClr val="bg1">
                  <a:lumMod val="75000"/>
                </a:schemeClr>
              </a:gs>
              <a:gs pos="82000">
                <a:srgbClr val="F8F8F8">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9"/>
          <p:cNvSpPr/>
          <p:nvPr/>
        </p:nvSpPr>
        <p:spPr>
          <a:xfrm rot="1800000">
            <a:off x="6005535" y="2630492"/>
            <a:ext cx="3096207" cy="3141365"/>
          </a:xfrm>
          <a:custGeom>
            <a:avLst/>
            <a:gdLst>
              <a:gd name="connsiteX0" fmla="*/ 0 w 3096207"/>
              <a:gd name="connsiteY0" fmla="*/ 0 h 3136838"/>
              <a:gd name="connsiteX1" fmla="*/ 3096207 w 3096207"/>
              <a:gd name="connsiteY1" fmla="*/ 0 h 3136838"/>
              <a:gd name="connsiteX2" fmla="*/ 3096207 w 3096207"/>
              <a:gd name="connsiteY2" fmla="*/ 3136838 h 3136838"/>
              <a:gd name="connsiteX3" fmla="*/ 0 w 3096207"/>
              <a:gd name="connsiteY3" fmla="*/ 3136838 h 3136838"/>
              <a:gd name="connsiteX4" fmla="*/ 0 w 3096207"/>
              <a:gd name="connsiteY4" fmla="*/ 0 h 3136838"/>
              <a:gd name="connsiteX0" fmla="*/ 0 w 3096207"/>
              <a:gd name="connsiteY0" fmla="*/ 0 h 3141365"/>
              <a:gd name="connsiteX1" fmla="*/ 3096207 w 3096207"/>
              <a:gd name="connsiteY1" fmla="*/ 0 h 3141365"/>
              <a:gd name="connsiteX2" fmla="*/ 3096207 w 3096207"/>
              <a:gd name="connsiteY2" fmla="*/ 3136838 h 3141365"/>
              <a:gd name="connsiteX3" fmla="*/ 1398054 w 3096207"/>
              <a:gd name="connsiteY3" fmla="*/ 3141365 h 3141365"/>
              <a:gd name="connsiteX4" fmla="*/ 0 w 3096207"/>
              <a:gd name="connsiteY4" fmla="*/ 3136838 h 3141365"/>
              <a:gd name="connsiteX5" fmla="*/ 0 w 3096207"/>
              <a:gd name="connsiteY5" fmla="*/ 0 h 3141365"/>
              <a:gd name="connsiteX0" fmla="*/ 0 w 3096207"/>
              <a:gd name="connsiteY0" fmla="*/ 0 h 3141365"/>
              <a:gd name="connsiteX1" fmla="*/ 3096207 w 3096207"/>
              <a:gd name="connsiteY1" fmla="*/ 0 h 3141365"/>
              <a:gd name="connsiteX2" fmla="*/ 3096207 w 3096207"/>
              <a:gd name="connsiteY2" fmla="*/ 3136838 h 3141365"/>
              <a:gd name="connsiteX3" fmla="*/ 1398054 w 3096207"/>
              <a:gd name="connsiteY3" fmla="*/ 3141365 h 3141365"/>
              <a:gd name="connsiteX4" fmla="*/ 0 w 3096207"/>
              <a:gd name="connsiteY4" fmla="*/ 0 h 314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207" h="3141365">
                <a:moveTo>
                  <a:pt x="0" y="0"/>
                </a:moveTo>
                <a:lnTo>
                  <a:pt x="3096207" y="0"/>
                </a:lnTo>
                <a:lnTo>
                  <a:pt x="3096207" y="3136838"/>
                </a:lnTo>
                <a:lnTo>
                  <a:pt x="1398054" y="3141365"/>
                </a:lnTo>
                <a:lnTo>
                  <a:pt x="0" y="0"/>
                </a:lnTo>
                <a:close/>
              </a:path>
            </a:pathLst>
          </a:custGeom>
          <a:gradFill flip="none" rotWithShape="1">
            <a:gsLst>
              <a:gs pos="0">
                <a:schemeClr val="bg1">
                  <a:lumMod val="75000"/>
                </a:schemeClr>
              </a:gs>
              <a:gs pos="82000">
                <a:srgbClr val="F8F8F8">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4947558" y="2017024"/>
            <a:ext cx="2296885" cy="3544678"/>
            <a:chOff x="4844144" y="2017024"/>
            <a:chExt cx="2296885" cy="3544678"/>
          </a:xfrm>
        </p:grpSpPr>
        <p:sp>
          <p:nvSpPr>
            <p:cNvPr id="2" name="MH_Other_1"/>
            <p:cNvSpPr/>
            <p:nvPr>
              <p:custDataLst>
                <p:tags r:id="rId1"/>
              </p:custDataLst>
            </p:nvPr>
          </p:nvSpPr>
          <p:spPr>
            <a:xfrm>
              <a:off x="6339162" y="2017024"/>
              <a:ext cx="801867" cy="3544678"/>
            </a:xfrm>
            <a:custGeom>
              <a:avLst/>
              <a:gdLst>
                <a:gd name="connsiteX0" fmla="*/ 324000 w 648000"/>
                <a:gd name="connsiteY0" fmla="*/ 0 h 2869425"/>
                <a:gd name="connsiteX1" fmla="*/ 540000 w 648000"/>
                <a:gd name="connsiteY1" fmla="*/ 216000 h 2869425"/>
                <a:gd name="connsiteX2" fmla="*/ 540000 w 648000"/>
                <a:gd name="connsiteY2" fmla="*/ 2305512 h 2869425"/>
                <a:gd name="connsiteX3" fmla="*/ 553103 w 648000"/>
                <a:gd name="connsiteY3" fmla="*/ 2316323 h 2869425"/>
                <a:gd name="connsiteX4" fmla="*/ 648000 w 648000"/>
                <a:gd name="connsiteY4" fmla="*/ 2545425 h 2869425"/>
                <a:gd name="connsiteX5" fmla="*/ 324000 w 648000"/>
                <a:gd name="connsiteY5" fmla="*/ 2869425 h 2869425"/>
                <a:gd name="connsiteX6" fmla="*/ 0 w 648000"/>
                <a:gd name="connsiteY6" fmla="*/ 2545425 h 2869425"/>
                <a:gd name="connsiteX7" fmla="*/ 94897 w 648000"/>
                <a:gd name="connsiteY7" fmla="*/ 2316323 h 2869425"/>
                <a:gd name="connsiteX8" fmla="*/ 108000 w 648000"/>
                <a:gd name="connsiteY8" fmla="*/ 2305512 h 2869425"/>
                <a:gd name="connsiteX9" fmla="*/ 108000 w 648000"/>
                <a:gd name="connsiteY9" fmla="*/ 216000 h 2869425"/>
                <a:gd name="connsiteX10" fmla="*/ 324000 w 648000"/>
                <a:gd name="connsiteY10" fmla="*/ 0 h 286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8000" h="2869425">
                  <a:moveTo>
                    <a:pt x="324000" y="0"/>
                  </a:moveTo>
                  <a:cubicBezTo>
                    <a:pt x="443294" y="0"/>
                    <a:pt x="540000" y="96706"/>
                    <a:pt x="540000" y="216000"/>
                  </a:cubicBezTo>
                  <a:lnTo>
                    <a:pt x="540000" y="2305512"/>
                  </a:lnTo>
                  <a:lnTo>
                    <a:pt x="553103" y="2316323"/>
                  </a:lnTo>
                  <a:cubicBezTo>
                    <a:pt x="611735" y="2374955"/>
                    <a:pt x="648000" y="2455955"/>
                    <a:pt x="648000" y="2545425"/>
                  </a:cubicBezTo>
                  <a:cubicBezTo>
                    <a:pt x="648000" y="2724365"/>
                    <a:pt x="502940" y="2869425"/>
                    <a:pt x="324000" y="2869425"/>
                  </a:cubicBezTo>
                  <a:cubicBezTo>
                    <a:pt x="145060" y="2869425"/>
                    <a:pt x="0" y="2724365"/>
                    <a:pt x="0" y="2545425"/>
                  </a:cubicBezTo>
                  <a:cubicBezTo>
                    <a:pt x="0" y="2455955"/>
                    <a:pt x="36265" y="2374955"/>
                    <a:pt x="94897" y="2316323"/>
                  </a:cubicBezTo>
                  <a:lnTo>
                    <a:pt x="108000" y="2305512"/>
                  </a:lnTo>
                  <a:lnTo>
                    <a:pt x="108000" y="216000"/>
                  </a:lnTo>
                  <a:cubicBezTo>
                    <a:pt x="108000" y="96706"/>
                    <a:pt x="204706" y="0"/>
                    <a:pt x="3240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 name="MH_Other_2"/>
            <p:cNvSpPr/>
            <p:nvPr>
              <p:custDataLst>
                <p:tags r:id="rId2"/>
              </p:custDataLst>
            </p:nvPr>
          </p:nvSpPr>
          <p:spPr>
            <a:xfrm>
              <a:off x="6450914" y="4871589"/>
              <a:ext cx="578363" cy="57836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 name="MH_Other_3"/>
            <p:cNvSpPr/>
            <p:nvPr>
              <p:custDataLst>
                <p:tags r:id="rId3"/>
              </p:custDataLst>
            </p:nvPr>
          </p:nvSpPr>
          <p:spPr>
            <a:xfrm flipV="1">
              <a:off x="6589134" y="3946207"/>
              <a:ext cx="301925" cy="1160647"/>
            </a:xfrm>
            <a:prstGeom prst="roundRect">
              <a:avLst>
                <a:gd name="adj" fmla="val 500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 name="MH_Other_4"/>
            <p:cNvSpPr/>
            <p:nvPr>
              <p:custDataLst>
                <p:tags r:id="rId4"/>
              </p:custDataLst>
            </p:nvPr>
          </p:nvSpPr>
          <p:spPr>
            <a:xfrm>
              <a:off x="4844144" y="2017024"/>
              <a:ext cx="799906" cy="3544678"/>
            </a:xfrm>
            <a:custGeom>
              <a:avLst/>
              <a:gdLst>
                <a:gd name="connsiteX0" fmla="*/ 324000 w 648000"/>
                <a:gd name="connsiteY0" fmla="*/ 0 h 2869425"/>
                <a:gd name="connsiteX1" fmla="*/ 540000 w 648000"/>
                <a:gd name="connsiteY1" fmla="*/ 216000 h 2869425"/>
                <a:gd name="connsiteX2" fmla="*/ 540000 w 648000"/>
                <a:gd name="connsiteY2" fmla="*/ 2305512 h 2869425"/>
                <a:gd name="connsiteX3" fmla="*/ 553103 w 648000"/>
                <a:gd name="connsiteY3" fmla="*/ 2316323 h 2869425"/>
                <a:gd name="connsiteX4" fmla="*/ 648000 w 648000"/>
                <a:gd name="connsiteY4" fmla="*/ 2545425 h 2869425"/>
                <a:gd name="connsiteX5" fmla="*/ 324000 w 648000"/>
                <a:gd name="connsiteY5" fmla="*/ 2869425 h 2869425"/>
                <a:gd name="connsiteX6" fmla="*/ 0 w 648000"/>
                <a:gd name="connsiteY6" fmla="*/ 2545425 h 2869425"/>
                <a:gd name="connsiteX7" fmla="*/ 94897 w 648000"/>
                <a:gd name="connsiteY7" fmla="*/ 2316323 h 2869425"/>
                <a:gd name="connsiteX8" fmla="*/ 108000 w 648000"/>
                <a:gd name="connsiteY8" fmla="*/ 2305512 h 2869425"/>
                <a:gd name="connsiteX9" fmla="*/ 108000 w 648000"/>
                <a:gd name="connsiteY9" fmla="*/ 216000 h 2869425"/>
                <a:gd name="connsiteX10" fmla="*/ 324000 w 648000"/>
                <a:gd name="connsiteY10" fmla="*/ 0 h 286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8000" h="2869425">
                  <a:moveTo>
                    <a:pt x="324000" y="0"/>
                  </a:moveTo>
                  <a:cubicBezTo>
                    <a:pt x="443294" y="0"/>
                    <a:pt x="540000" y="96706"/>
                    <a:pt x="540000" y="216000"/>
                  </a:cubicBezTo>
                  <a:lnTo>
                    <a:pt x="540000" y="2305512"/>
                  </a:lnTo>
                  <a:lnTo>
                    <a:pt x="553103" y="2316323"/>
                  </a:lnTo>
                  <a:cubicBezTo>
                    <a:pt x="611735" y="2374955"/>
                    <a:pt x="648000" y="2455955"/>
                    <a:pt x="648000" y="2545425"/>
                  </a:cubicBezTo>
                  <a:cubicBezTo>
                    <a:pt x="648000" y="2724365"/>
                    <a:pt x="502940" y="2869425"/>
                    <a:pt x="324000" y="2869425"/>
                  </a:cubicBezTo>
                  <a:cubicBezTo>
                    <a:pt x="145060" y="2869425"/>
                    <a:pt x="0" y="2724365"/>
                    <a:pt x="0" y="2545425"/>
                  </a:cubicBezTo>
                  <a:cubicBezTo>
                    <a:pt x="0" y="2455955"/>
                    <a:pt x="36265" y="2374955"/>
                    <a:pt x="94897" y="2316323"/>
                  </a:cubicBezTo>
                  <a:lnTo>
                    <a:pt x="108000" y="2305512"/>
                  </a:lnTo>
                  <a:lnTo>
                    <a:pt x="108000" y="216000"/>
                  </a:lnTo>
                  <a:cubicBezTo>
                    <a:pt x="108000" y="96706"/>
                    <a:pt x="204706" y="0"/>
                    <a:pt x="32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 name="MH_Other_5"/>
            <p:cNvSpPr/>
            <p:nvPr>
              <p:custDataLst>
                <p:tags r:id="rId5"/>
              </p:custDataLst>
            </p:nvPr>
          </p:nvSpPr>
          <p:spPr>
            <a:xfrm>
              <a:off x="4954916" y="4871589"/>
              <a:ext cx="578364" cy="57836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 name="MH_Other_6"/>
            <p:cNvSpPr/>
            <p:nvPr>
              <p:custDataLst>
                <p:tags r:id="rId6"/>
              </p:custDataLst>
            </p:nvPr>
          </p:nvSpPr>
          <p:spPr>
            <a:xfrm flipV="1">
              <a:off x="5093135" y="2852220"/>
              <a:ext cx="301925" cy="2254635"/>
            </a:xfrm>
            <a:prstGeom prst="roundRect">
              <a:avLst>
                <a:gd name="adj" fmla="val 500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2" name="组合 11"/>
          <p:cNvGrpSpPr/>
          <p:nvPr/>
        </p:nvGrpSpPr>
        <p:grpSpPr>
          <a:xfrm>
            <a:off x="0" y="342834"/>
            <a:ext cx="12192000" cy="783799"/>
            <a:chOff x="0" y="342834"/>
            <a:chExt cx="12192000" cy="783799"/>
          </a:xfrm>
        </p:grpSpPr>
        <p:grpSp>
          <p:nvGrpSpPr>
            <p:cNvPr id="13" name="组合 12"/>
            <p:cNvGrpSpPr/>
            <p:nvPr/>
          </p:nvGrpSpPr>
          <p:grpSpPr>
            <a:xfrm>
              <a:off x="3948021" y="342834"/>
              <a:ext cx="4324984" cy="783799"/>
              <a:chOff x="3948021" y="342834"/>
              <a:chExt cx="4324984" cy="783799"/>
            </a:xfrm>
          </p:grpSpPr>
          <p:sp>
            <p:nvSpPr>
              <p:cNvPr id="16" name="文本框 15"/>
              <p:cNvSpPr txBox="1"/>
              <p:nvPr/>
            </p:nvSpPr>
            <p:spPr>
              <a:xfrm>
                <a:off x="4376705" y="342834"/>
                <a:ext cx="3467617" cy="584775"/>
              </a:xfrm>
              <a:prstGeom prst="rect">
                <a:avLst/>
              </a:prstGeom>
              <a:noFill/>
            </p:spPr>
            <p:txBody>
              <a:bodyPr wrap="none" rtlCol="0">
                <a:spAutoFit/>
                <a:scene3d>
                  <a:camera prst="orthographicFront"/>
                  <a:lightRig rig="threePt" dir="t"/>
                </a:scene3d>
                <a:sp3d contourW="12700"/>
              </a:bodyPr>
              <a:lstStyle/>
              <a:p>
                <a:pPr algn="ctr"/>
                <a:r>
                  <a:rPr lang="zh-CN" altLang="en-US" sz="3200" b="1" dirty="0">
                    <a:solidFill>
                      <a:schemeClr val="tx1">
                        <a:lumMod val="75000"/>
                        <a:lumOff val="25000"/>
                      </a:schemeClr>
                    </a:solidFill>
                    <a:latin typeface="+mn-ea"/>
                    <a:cs typeface="经典综艺体简" panose="02010609000101010101" pitchFamily="49" charset="-122"/>
                  </a:rPr>
                  <a:t>标题文字添加此处</a:t>
                </a:r>
              </a:p>
            </p:txBody>
          </p:sp>
          <p:sp>
            <p:nvSpPr>
              <p:cNvPr id="17" name="文本框 16"/>
              <p:cNvSpPr txBox="1"/>
              <p:nvPr/>
            </p:nvSpPr>
            <p:spPr>
              <a:xfrm>
                <a:off x="3948021" y="842196"/>
                <a:ext cx="4324984" cy="284437"/>
              </a:xfrm>
              <a:prstGeom prst="rect">
                <a:avLst/>
              </a:prstGeom>
              <a:noFill/>
            </p:spPr>
            <p:txBody>
              <a:bodyPr wrap="square" rtlCol="0">
                <a:spAutoFit/>
                <a:scene3d>
                  <a:camera prst="orthographicFront"/>
                  <a:lightRig rig="threePt" dir="t"/>
                </a:scene3d>
                <a:sp3d contourW="12700"/>
              </a:bodyPr>
              <a:lstStyle/>
              <a:p>
                <a:pPr algn="ctr">
                  <a:lnSpc>
                    <a:spcPct val="114000"/>
                  </a:lnSpc>
                </a:pPr>
                <a:r>
                  <a:rPr lang="en-US" altLang="zh-CN" sz="1200" dirty="0">
                    <a:solidFill>
                      <a:schemeClr val="tx1">
                        <a:lumMod val="75000"/>
                        <a:lumOff val="25000"/>
                      </a:schemeClr>
                    </a:solidFill>
                    <a:latin typeface="Century Gothic" panose="020B0502020202020204" pitchFamily="34" charset="0"/>
                    <a:ea typeface="+mj-ea"/>
                  </a:rPr>
                  <a:t>The user can demonstrate on a projector or computer</a:t>
                </a:r>
              </a:p>
            </p:txBody>
          </p:sp>
        </p:grpSp>
        <p:cxnSp>
          <p:nvCxnSpPr>
            <p:cNvPr id="14" name="直接连接符 13"/>
            <p:cNvCxnSpPr/>
            <p:nvPr/>
          </p:nvCxnSpPr>
          <p:spPr>
            <a:xfrm>
              <a:off x="0" y="624114"/>
              <a:ext cx="403043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8161565" y="624114"/>
              <a:ext cx="403043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1155471" y="1944389"/>
            <a:ext cx="2585055" cy="1121655"/>
            <a:chOff x="5354322" y="1967781"/>
            <a:chExt cx="2585055" cy="1121655"/>
          </a:xfrm>
        </p:grpSpPr>
        <p:sp>
          <p:nvSpPr>
            <p:cNvPr id="19" name="矩形 18"/>
            <p:cNvSpPr/>
            <p:nvPr/>
          </p:nvSpPr>
          <p:spPr>
            <a:xfrm>
              <a:off x="5354322" y="2332306"/>
              <a:ext cx="2585055" cy="757130"/>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20" name="矩形 19"/>
            <p:cNvSpPr/>
            <p:nvPr/>
          </p:nvSpPr>
          <p:spPr>
            <a:xfrm>
              <a:off x="5354323" y="1967781"/>
              <a:ext cx="2084387"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75000"/>
                      <a:lumOff val="25000"/>
                    </a:schemeClr>
                  </a:solidFill>
                </a:rPr>
                <a:t>标题文字添加</a:t>
              </a:r>
            </a:p>
          </p:txBody>
        </p:sp>
      </p:grpSp>
      <p:grpSp>
        <p:nvGrpSpPr>
          <p:cNvPr id="21" name="组合 20"/>
          <p:cNvGrpSpPr/>
          <p:nvPr/>
        </p:nvGrpSpPr>
        <p:grpSpPr>
          <a:xfrm>
            <a:off x="1155471" y="4512680"/>
            <a:ext cx="2585055" cy="1121655"/>
            <a:chOff x="5354322" y="1967781"/>
            <a:chExt cx="2585055" cy="1121655"/>
          </a:xfrm>
        </p:grpSpPr>
        <p:sp>
          <p:nvSpPr>
            <p:cNvPr id="22" name="矩形 21"/>
            <p:cNvSpPr/>
            <p:nvPr/>
          </p:nvSpPr>
          <p:spPr>
            <a:xfrm>
              <a:off x="5354322" y="2332306"/>
              <a:ext cx="2585055" cy="757130"/>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23" name="矩形 22"/>
            <p:cNvSpPr/>
            <p:nvPr/>
          </p:nvSpPr>
          <p:spPr>
            <a:xfrm>
              <a:off x="5354323" y="1967781"/>
              <a:ext cx="2084387"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75000"/>
                      <a:lumOff val="25000"/>
                    </a:schemeClr>
                  </a:solidFill>
                </a:rPr>
                <a:t>标题文字添加</a:t>
              </a:r>
            </a:p>
          </p:txBody>
        </p:sp>
      </p:grpSp>
      <p:grpSp>
        <p:nvGrpSpPr>
          <p:cNvPr id="24" name="组合 23"/>
          <p:cNvGrpSpPr/>
          <p:nvPr/>
        </p:nvGrpSpPr>
        <p:grpSpPr>
          <a:xfrm>
            <a:off x="8532944" y="1944389"/>
            <a:ext cx="2585055" cy="1121655"/>
            <a:chOff x="5354322" y="1967781"/>
            <a:chExt cx="2585055" cy="1121655"/>
          </a:xfrm>
        </p:grpSpPr>
        <p:sp>
          <p:nvSpPr>
            <p:cNvPr id="25" name="矩形 24"/>
            <p:cNvSpPr/>
            <p:nvPr/>
          </p:nvSpPr>
          <p:spPr>
            <a:xfrm>
              <a:off x="5354322" y="2332306"/>
              <a:ext cx="2585055" cy="757130"/>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26" name="矩形 25"/>
            <p:cNvSpPr/>
            <p:nvPr/>
          </p:nvSpPr>
          <p:spPr>
            <a:xfrm>
              <a:off x="5854990" y="1967781"/>
              <a:ext cx="2084387" cy="424732"/>
            </a:xfrm>
            <a:prstGeom prst="rect">
              <a:avLst/>
            </a:prstGeom>
          </p:spPr>
          <p:txBody>
            <a:bodyPr wrap="square">
              <a:spAutoFit/>
              <a:scene3d>
                <a:camera prst="orthographicFront"/>
                <a:lightRig rig="threePt" dir="t"/>
              </a:scene3d>
              <a:sp3d contourW="12700"/>
            </a:bodyPr>
            <a:lstStyle/>
            <a:p>
              <a:pPr algn="r">
                <a:lnSpc>
                  <a:spcPct val="120000"/>
                </a:lnSpc>
              </a:pPr>
              <a:r>
                <a:rPr lang="zh-CN" altLang="en-US" b="1" dirty="0">
                  <a:solidFill>
                    <a:schemeClr val="tx1">
                      <a:lumMod val="75000"/>
                      <a:lumOff val="25000"/>
                    </a:schemeClr>
                  </a:solidFill>
                </a:rPr>
                <a:t>标题文字添加</a:t>
              </a:r>
            </a:p>
          </p:txBody>
        </p:sp>
      </p:grpSp>
      <p:grpSp>
        <p:nvGrpSpPr>
          <p:cNvPr id="27" name="组合 26"/>
          <p:cNvGrpSpPr/>
          <p:nvPr/>
        </p:nvGrpSpPr>
        <p:grpSpPr>
          <a:xfrm>
            <a:off x="8532944" y="4512680"/>
            <a:ext cx="2585055" cy="1121655"/>
            <a:chOff x="5354322" y="1967781"/>
            <a:chExt cx="2585055" cy="1121655"/>
          </a:xfrm>
        </p:grpSpPr>
        <p:sp>
          <p:nvSpPr>
            <p:cNvPr id="28" name="矩形 27"/>
            <p:cNvSpPr/>
            <p:nvPr/>
          </p:nvSpPr>
          <p:spPr>
            <a:xfrm>
              <a:off x="5354322" y="2332306"/>
              <a:ext cx="2585055" cy="757130"/>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29" name="矩形 28"/>
            <p:cNvSpPr/>
            <p:nvPr/>
          </p:nvSpPr>
          <p:spPr>
            <a:xfrm>
              <a:off x="5854990" y="1967781"/>
              <a:ext cx="2084387" cy="424732"/>
            </a:xfrm>
            <a:prstGeom prst="rect">
              <a:avLst/>
            </a:prstGeom>
          </p:spPr>
          <p:txBody>
            <a:bodyPr wrap="square">
              <a:spAutoFit/>
              <a:scene3d>
                <a:camera prst="orthographicFront"/>
                <a:lightRig rig="threePt" dir="t"/>
              </a:scene3d>
              <a:sp3d contourW="12700"/>
            </a:bodyPr>
            <a:lstStyle/>
            <a:p>
              <a:pPr algn="r">
                <a:lnSpc>
                  <a:spcPct val="120000"/>
                </a:lnSpc>
              </a:pPr>
              <a:r>
                <a:rPr lang="zh-CN" altLang="en-US" b="1" dirty="0">
                  <a:solidFill>
                    <a:schemeClr val="tx1">
                      <a:lumMod val="75000"/>
                      <a:lumOff val="25000"/>
                    </a:schemeClr>
                  </a:solidFill>
                </a:rPr>
                <a:t>标题文字添加</a:t>
              </a:r>
            </a:p>
          </p:txBody>
        </p:sp>
      </p:grpSp>
    </p:spTree>
    <p:extLst>
      <p:ext uri="{BB962C8B-B14F-4D97-AF65-F5344CB8AC3E}">
        <p14:creationId xmlns:p14="http://schemas.microsoft.com/office/powerpoint/2010/main" val="3746830936"/>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500"/>
                            </p:stCondLst>
                            <p:childTnLst>
                              <p:par>
                                <p:cTn id="18" presetID="2" presetClass="entr" presetSubtype="8"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0-#ppt_w/2"/>
                                          </p:val>
                                        </p:tav>
                                        <p:tav tm="100000">
                                          <p:val>
                                            <p:strVal val="#ppt_x"/>
                                          </p:val>
                                        </p:tav>
                                      </p:tavLst>
                                    </p:anim>
                                    <p:anim calcmode="lin" valueType="num">
                                      <p:cBhvr additive="base">
                                        <p:cTn id="21" dur="500" fill="hold"/>
                                        <p:tgtEl>
                                          <p:spTgt spid="18"/>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0-#ppt_w/2"/>
                                          </p:val>
                                        </p:tav>
                                        <p:tav tm="100000">
                                          <p:val>
                                            <p:strVal val="#ppt_x"/>
                                          </p:val>
                                        </p:tav>
                                      </p:tavLst>
                                    </p:anim>
                                    <p:anim calcmode="lin" valueType="num">
                                      <p:cBhvr additive="base">
                                        <p:cTn id="25" dur="500" fill="hold"/>
                                        <p:tgtEl>
                                          <p:spTgt spid="21"/>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1+#ppt_w/2"/>
                                          </p:val>
                                        </p:tav>
                                        <p:tav tm="100000">
                                          <p:val>
                                            <p:strVal val="#ppt_x"/>
                                          </p:val>
                                        </p:tav>
                                      </p:tavLst>
                                    </p:anim>
                                    <p:anim calcmode="lin" valueType="num">
                                      <p:cBhvr additive="base">
                                        <p:cTn id="29" dur="500" fill="hold"/>
                                        <p:tgtEl>
                                          <p:spTgt spid="24"/>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1+#ppt_w/2"/>
                                          </p:val>
                                        </p:tav>
                                        <p:tav tm="100000">
                                          <p:val>
                                            <p:strVal val="#ppt_x"/>
                                          </p:val>
                                        </p:tav>
                                      </p:tavLst>
                                    </p:anim>
                                    <p:anim calcmode="lin" valueType="num">
                                      <p:cBhvr additive="base">
                                        <p:cTn id="33"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rot="1800000">
            <a:off x="2106121" y="1601365"/>
            <a:ext cx="5434613" cy="3556085"/>
          </a:xfrm>
          <a:custGeom>
            <a:avLst/>
            <a:gdLst>
              <a:gd name="connsiteX0" fmla="*/ 0 w 5434613"/>
              <a:gd name="connsiteY0" fmla="*/ 0 h 3547644"/>
              <a:gd name="connsiteX1" fmla="*/ 5434613 w 5434613"/>
              <a:gd name="connsiteY1" fmla="*/ 0 h 3547644"/>
              <a:gd name="connsiteX2" fmla="*/ 5434613 w 5434613"/>
              <a:gd name="connsiteY2" fmla="*/ 3547644 h 3547644"/>
              <a:gd name="connsiteX3" fmla="*/ 0 w 5434613"/>
              <a:gd name="connsiteY3" fmla="*/ 3547644 h 3547644"/>
              <a:gd name="connsiteX4" fmla="*/ 0 w 5434613"/>
              <a:gd name="connsiteY4" fmla="*/ 0 h 3547644"/>
              <a:gd name="connsiteX0" fmla="*/ 0 w 5434613"/>
              <a:gd name="connsiteY0" fmla="*/ 8441 h 3556085"/>
              <a:gd name="connsiteX1" fmla="*/ 2878631 w 5434613"/>
              <a:gd name="connsiteY1" fmla="*/ 0 h 3556085"/>
              <a:gd name="connsiteX2" fmla="*/ 5434613 w 5434613"/>
              <a:gd name="connsiteY2" fmla="*/ 8441 h 3556085"/>
              <a:gd name="connsiteX3" fmla="*/ 5434613 w 5434613"/>
              <a:gd name="connsiteY3" fmla="*/ 3556085 h 3556085"/>
              <a:gd name="connsiteX4" fmla="*/ 0 w 5434613"/>
              <a:gd name="connsiteY4" fmla="*/ 3556085 h 3556085"/>
              <a:gd name="connsiteX5" fmla="*/ 0 w 5434613"/>
              <a:gd name="connsiteY5" fmla="*/ 8441 h 3556085"/>
              <a:gd name="connsiteX0" fmla="*/ 0 w 5434613"/>
              <a:gd name="connsiteY0" fmla="*/ 3556085 h 3556085"/>
              <a:gd name="connsiteX1" fmla="*/ 2878631 w 5434613"/>
              <a:gd name="connsiteY1" fmla="*/ 0 h 3556085"/>
              <a:gd name="connsiteX2" fmla="*/ 5434613 w 5434613"/>
              <a:gd name="connsiteY2" fmla="*/ 8441 h 3556085"/>
              <a:gd name="connsiteX3" fmla="*/ 5434613 w 5434613"/>
              <a:gd name="connsiteY3" fmla="*/ 3556085 h 3556085"/>
              <a:gd name="connsiteX4" fmla="*/ 0 w 5434613"/>
              <a:gd name="connsiteY4" fmla="*/ 3556085 h 355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4613" h="3556085">
                <a:moveTo>
                  <a:pt x="0" y="3556085"/>
                </a:moveTo>
                <a:lnTo>
                  <a:pt x="2878631" y="0"/>
                </a:lnTo>
                <a:lnTo>
                  <a:pt x="5434613" y="8441"/>
                </a:lnTo>
                <a:lnTo>
                  <a:pt x="5434613" y="3556085"/>
                </a:lnTo>
                <a:lnTo>
                  <a:pt x="0" y="3556085"/>
                </a:lnTo>
                <a:close/>
              </a:path>
            </a:pathLst>
          </a:custGeom>
          <a:gradFill>
            <a:gsLst>
              <a:gs pos="0">
                <a:schemeClr val="bg1">
                  <a:lumMod val="50000"/>
                </a:schemeClr>
              </a:gs>
              <a:gs pos="82000">
                <a:srgbClr val="F8F8F8">
                  <a:alpha val="0"/>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8"/>
          <p:cNvSpPr/>
          <p:nvPr/>
        </p:nvSpPr>
        <p:spPr>
          <a:xfrm rot="1800000">
            <a:off x="2106121" y="3684165"/>
            <a:ext cx="5434613" cy="3556085"/>
          </a:xfrm>
          <a:custGeom>
            <a:avLst/>
            <a:gdLst>
              <a:gd name="connsiteX0" fmla="*/ 0 w 5434613"/>
              <a:gd name="connsiteY0" fmla="*/ 0 h 3547644"/>
              <a:gd name="connsiteX1" fmla="*/ 5434613 w 5434613"/>
              <a:gd name="connsiteY1" fmla="*/ 0 h 3547644"/>
              <a:gd name="connsiteX2" fmla="*/ 5434613 w 5434613"/>
              <a:gd name="connsiteY2" fmla="*/ 3547644 h 3547644"/>
              <a:gd name="connsiteX3" fmla="*/ 0 w 5434613"/>
              <a:gd name="connsiteY3" fmla="*/ 3547644 h 3547644"/>
              <a:gd name="connsiteX4" fmla="*/ 0 w 5434613"/>
              <a:gd name="connsiteY4" fmla="*/ 0 h 3547644"/>
              <a:gd name="connsiteX0" fmla="*/ 0 w 5434613"/>
              <a:gd name="connsiteY0" fmla="*/ 8441 h 3556085"/>
              <a:gd name="connsiteX1" fmla="*/ 2878631 w 5434613"/>
              <a:gd name="connsiteY1" fmla="*/ 0 h 3556085"/>
              <a:gd name="connsiteX2" fmla="*/ 5434613 w 5434613"/>
              <a:gd name="connsiteY2" fmla="*/ 8441 h 3556085"/>
              <a:gd name="connsiteX3" fmla="*/ 5434613 w 5434613"/>
              <a:gd name="connsiteY3" fmla="*/ 3556085 h 3556085"/>
              <a:gd name="connsiteX4" fmla="*/ 0 w 5434613"/>
              <a:gd name="connsiteY4" fmla="*/ 3556085 h 3556085"/>
              <a:gd name="connsiteX5" fmla="*/ 0 w 5434613"/>
              <a:gd name="connsiteY5" fmla="*/ 8441 h 3556085"/>
              <a:gd name="connsiteX0" fmla="*/ 0 w 5434613"/>
              <a:gd name="connsiteY0" fmla="*/ 3556085 h 3556085"/>
              <a:gd name="connsiteX1" fmla="*/ 2878631 w 5434613"/>
              <a:gd name="connsiteY1" fmla="*/ 0 h 3556085"/>
              <a:gd name="connsiteX2" fmla="*/ 5434613 w 5434613"/>
              <a:gd name="connsiteY2" fmla="*/ 8441 h 3556085"/>
              <a:gd name="connsiteX3" fmla="*/ 5434613 w 5434613"/>
              <a:gd name="connsiteY3" fmla="*/ 3556085 h 3556085"/>
              <a:gd name="connsiteX4" fmla="*/ 0 w 5434613"/>
              <a:gd name="connsiteY4" fmla="*/ 3556085 h 355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4613" h="3556085">
                <a:moveTo>
                  <a:pt x="0" y="3556085"/>
                </a:moveTo>
                <a:lnTo>
                  <a:pt x="2878631" y="0"/>
                </a:lnTo>
                <a:lnTo>
                  <a:pt x="5434613" y="8441"/>
                </a:lnTo>
                <a:lnTo>
                  <a:pt x="5434613" y="3556085"/>
                </a:lnTo>
                <a:lnTo>
                  <a:pt x="0" y="3556085"/>
                </a:lnTo>
                <a:close/>
              </a:path>
            </a:pathLst>
          </a:custGeom>
          <a:gradFill>
            <a:gsLst>
              <a:gs pos="0">
                <a:schemeClr val="bg1">
                  <a:lumMod val="50000"/>
                </a:schemeClr>
              </a:gs>
              <a:gs pos="82000">
                <a:srgbClr val="F8F8F8">
                  <a:alpha val="0"/>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8"/>
          <p:cNvSpPr/>
          <p:nvPr/>
        </p:nvSpPr>
        <p:spPr>
          <a:xfrm rot="1800000">
            <a:off x="6855920" y="1601364"/>
            <a:ext cx="5434613" cy="3556085"/>
          </a:xfrm>
          <a:custGeom>
            <a:avLst/>
            <a:gdLst>
              <a:gd name="connsiteX0" fmla="*/ 0 w 5434613"/>
              <a:gd name="connsiteY0" fmla="*/ 0 h 3547644"/>
              <a:gd name="connsiteX1" fmla="*/ 5434613 w 5434613"/>
              <a:gd name="connsiteY1" fmla="*/ 0 h 3547644"/>
              <a:gd name="connsiteX2" fmla="*/ 5434613 w 5434613"/>
              <a:gd name="connsiteY2" fmla="*/ 3547644 h 3547644"/>
              <a:gd name="connsiteX3" fmla="*/ 0 w 5434613"/>
              <a:gd name="connsiteY3" fmla="*/ 3547644 h 3547644"/>
              <a:gd name="connsiteX4" fmla="*/ 0 w 5434613"/>
              <a:gd name="connsiteY4" fmla="*/ 0 h 3547644"/>
              <a:gd name="connsiteX0" fmla="*/ 0 w 5434613"/>
              <a:gd name="connsiteY0" fmla="*/ 8441 h 3556085"/>
              <a:gd name="connsiteX1" fmla="*/ 2878631 w 5434613"/>
              <a:gd name="connsiteY1" fmla="*/ 0 h 3556085"/>
              <a:gd name="connsiteX2" fmla="*/ 5434613 w 5434613"/>
              <a:gd name="connsiteY2" fmla="*/ 8441 h 3556085"/>
              <a:gd name="connsiteX3" fmla="*/ 5434613 w 5434613"/>
              <a:gd name="connsiteY3" fmla="*/ 3556085 h 3556085"/>
              <a:gd name="connsiteX4" fmla="*/ 0 w 5434613"/>
              <a:gd name="connsiteY4" fmla="*/ 3556085 h 3556085"/>
              <a:gd name="connsiteX5" fmla="*/ 0 w 5434613"/>
              <a:gd name="connsiteY5" fmla="*/ 8441 h 3556085"/>
              <a:gd name="connsiteX0" fmla="*/ 0 w 5434613"/>
              <a:gd name="connsiteY0" fmla="*/ 3556085 h 3556085"/>
              <a:gd name="connsiteX1" fmla="*/ 2878631 w 5434613"/>
              <a:gd name="connsiteY1" fmla="*/ 0 h 3556085"/>
              <a:gd name="connsiteX2" fmla="*/ 5434613 w 5434613"/>
              <a:gd name="connsiteY2" fmla="*/ 8441 h 3556085"/>
              <a:gd name="connsiteX3" fmla="*/ 5434613 w 5434613"/>
              <a:gd name="connsiteY3" fmla="*/ 3556085 h 3556085"/>
              <a:gd name="connsiteX4" fmla="*/ 0 w 5434613"/>
              <a:gd name="connsiteY4" fmla="*/ 3556085 h 355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4613" h="3556085">
                <a:moveTo>
                  <a:pt x="0" y="3556085"/>
                </a:moveTo>
                <a:lnTo>
                  <a:pt x="2878631" y="0"/>
                </a:lnTo>
                <a:lnTo>
                  <a:pt x="5434613" y="8441"/>
                </a:lnTo>
                <a:lnTo>
                  <a:pt x="5434613" y="3556085"/>
                </a:lnTo>
                <a:lnTo>
                  <a:pt x="0" y="3556085"/>
                </a:lnTo>
                <a:close/>
              </a:path>
            </a:pathLst>
          </a:custGeom>
          <a:gradFill>
            <a:gsLst>
              <a:gs pos="0">
                <a:schemeClr val="bg1">
                  <a:lumMod val="50000"/>
                </a:schemeClr>
              </a:gs>
              <a:gs pos="82000">
                <a:srgbClr val="F8F8F8">
                  <a:alpha val="0"/>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8"/>
          <p:cNvSpPr/>
          <p:nvPr/>
        </p:nvSpPr>
        <p:spPr>
          <a:xfrm rot="1800000">
            <a:off x="6855920" y="3684164"/>
            <a:ext cx="5434613" cy="3556085"/>
          </a:xfrm>
          <a:custGeom>
            <a:avLst/>
            <a:gdLst>
              <a:gd name="connsiteX0" fmla="*/ 0 w 5434613"/>
              <a:gd name="connsiteY0" fmla="*/ 0 h 3547644"/>
              <a:gd name="connsiteX1" fmla="*/ 5434613 w 5434613"/>
              <a:gd name="connsiteY1" fmla="*/ 0 h 3547644"/>
              <a:gd name="connsiteX2" fmla="*/ 5434613 w 5434613"/>
              <a:gd name="connsiteY2" fmla="*/ 3547644 h 3547644"/>
              <a:gd name="connsiteX3" fmla="*/ 0 w 5434613"/>
              <a:gd name="connsiteY3" fmla="*/ 3547644 h 3547644"/>
              <a:gd name="connsiteX4" fmla="*/ 0 w 5434613"/>
              <a:gd name="connsiteY4" fmla="*/ 0 h 3547644"/>
              <a:gd name="connsiteX0" fmla="*/ 0 w 5434613"/>
              <a:gd name="connsiteY0" fmla="*/ 8441 h 3556085"/>
              <a:gd name="connsiteX1" fmla="*/ 2878631 w 5434613"/>
              <a:gd name="connsiteY1" fmla="*/ 0 h 3556085"/>
              <a:gd name="connsiteX2" fmla="*/ 5434613 w 5434613"/>
              <a:gd name="connsiteY2" fmla="*/ 8441 h 3556085"/>
              <a:gd name="connsiteX3" fmla="*/ 5434613 w 5434613"/>
              <a:gd name="connsiteY3" fmla="*/ 3556085 h 3556085"/>
              <a:gd name="connsiteX4" fmla="*/ 0 w 5434613"/>
              <a:gd name="connsiteY4" fmla="*/ 3556085 h 3556085"/>
              <a:gd name="connsiteX5" fmla="*/ 0 w 5434613"/>
              <a:gd name="connsiteY5" fmla="*/ 8441 h 3556085"/>
              <a:gd name="connsiteX0" fmla="*/ 0 w 5434613"/>
              <a:gd name="connsiteY0" fmla="*/ 3556085 h 3556085"/>
              <a:gd name="connsiteX1" fmla="*/ 2878631 w 5434613"/>
              <a:gd name="connsiteY1" fmla="*/ 0 h 3556085"/>
              <a:gd name="connsiteX2" fmla="*/ 5434613 w 5434613"/>
              <a:gd name="connsiteY2" fmla="*/ 8441 h 3556085"/>
              <a:gd name="connsiteX3" fmla="*/ 5434613 w 5434613"/>
              <a:gd name="connsiteY3" fmla="*/ 3556085 h 3556085"/>
              <a:gd name="connsiteX4" fmla="*/ 0 w 5434613"/>
              <a:gd name="connsiteY4" fmla="*/ 3556085 h 355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4613" h="3556085">
                <a:moveTo>
                  <a:pt x="0" y="3556085"/>
                </a:moveTo>
                <a:lnTo>
                  <a:pt x="2878631" y="0"/>
                </a:lnTo>
                <a:lnTo>
                  <a:pt x="5434613" y="8441"/>
                </a:lnTo>
                <a:lnTo>
                  <a:pt x="5434613" y="3556085"/>
                </a:lnTo>
                <a:lnTo>
                  <a:pt x="0" y="3556085"/>
                </a:lnTo>
                <a:close/>
              </a:path>
            </a:pathLst>
          </a:custGeom>
          <a:gradFill>
            <a:gsLst>
              <a:gs pos="0">
                <a:schemeClr val="bg1">
                  <a:lumMod val="50000"/>
                </a:schemeClr>
              </a:gs>
              <a:gs pos="82000">
                <a:srgbClr val="F8F8F8">
                  <a:alpha val="0"/>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0" y="342834"/>
            <a:ext cx="12192000" cy="783799"/>
            <a:chOff x="0" y="342834"/>
            <a:chExt cx="12192000" cy="783799"/>
          </a:xfrm>
        </p:grpSpPr>
        <p:grpSp>
          <p:nvGrpSpPr>
            <p:cNvPr id="14" name="组合 13"/>
            <p:cNvGrpSpPr/>
            <p:nvPr/>
          </p:nvGrpSpPr>
          <p:grpSpPr>
            <a:xfrm>
              <a:off x="3948021" y="342834"/>
              <a:ext cx="4324984" cy="783799"/>
              <a:chOff x="3948021" y="342834"/>
              <a:chExt cx="4324984" cy="783799"/>
            </a:xfrm>
          </p:grpSpPr>
          <p:sp>
            <p:nvSpPr>
              <p:cNvPr id="17" name="文本框 16"/>
              <p:cNvSpPr txBox="1"/>
              <p:nvPr/>
            </p:nvSpPr>
            <p:spPr>
              <a:xfrm>
                <a:off x="4376705" y="342834"/>
                <a:ext cx="3467617" cy="584775"/>
              </a:xfrm>
              <a:prstGeom prst="rect">
                <a:avLst/>
              </a:prstGeom>
              <a:noFill/>
            </p:spPr>
            <p:txBody>
              <a:bodyPr wrap="none" rtlCol="0">
                <a:spAutoFit/>
                <a:scene3d>
                  <a:camera prst="orthographicFront"/>
                  <a:lightRig rig="threePt" dir="t"/>
                </a:scene3d>
                <a:sp3d contourW="12700"/>
              </a:bodyPr>
              <a:lstStyle/>
              <a:p>
                <a:pPr algn="ctr"/>
                <a:r>
                  <a:rPr lang="zh-CN" altLang="en-US" sz="3200" b="1" dirty="0">
                    <a:solidFill>
                      <a:schemeClr val="tx1">
                        <a:lumMod val="75000"/>
                        <a:lumOff val="25000"/>
                      </a:schemeClr>
                    </a:solidFill>
                    <a:latin typeface="+mn-ea"/>
                    <a:cs typeface="经典综艺体简" panose="02010609000101010101" pitchFamily="49" charset="-122"/>
                  </a:rPr>
                  <a:t>标题文字添加此处</a:t>
                </a:r>
              </a:p>
            </p:txBody>
          </p:sp>
          <p:sp>
            <p:nvSpPr>
              <p:cNvPr id="18" name="文本框 17"/>
              <p:cNvSpPr txBox="1"/>
              <p:nvPr/>
            </p:nvSpPr>
            <p:spPr>
              <a:xfrm>
                <a:off x="3948021" y="842196"/>
                <a:ext cx="4324984" cy="284437"/>
              </a:xfrm>
              <a:prstGeom prst="rect">
                <a:avLst/>
              </a:prstGeom>
              <a:noFill/>
            </p:spPr>
            <p:txBody>
              <a:bodyPr wrap="square" rtlCol="0">
                <a:spAutoFit/>
                <a:scene3d>
                  <a:camera prst="orthographicFront"/>
                  <a:lightRig rig="threePt" dir="t"/>
                </a:scene3d>
                <a:sp3d contourW="12700"/>
              </a:bodyPr>
              <a:lstStyle/>
              <a:p>
                <a:pPr algn="ctr">
                  <a:lnSpc>
                    <a:spcPct val="114000"/>
                  </a:lnSpc>
                </a:pPr>
                <a:r>
                  <a:rPr lang="en-US" altLang="zh-CN" sz="1200" dirty="0">
                    <a:solidFill>
                      <a:schemeClr val="tx1">
                        <a:lumMod val="75000"/>
                        <a:lumOff val="25000"/>
                      </a:schemeClr>
                    </a:solidFill>
                    <a:latin typeface="Century Gothic" panose="020B0502020202020204" pitchFamily="34" charset="0"/>
                    <a:ea typeface="+mj-ea"/>
                  </a:rPr>
                  <a:t>The user can demonstrate on a projector or computer</a:t>
                </a:r>
              </a:p>
            </p:txBody>
          </p:sp>
        </p:grpSp>
        <p:cxnSp>
          <p:nvCxnSpPr>
            <p:cNvPr id="15" name="直接连接符 14"/>
            <p:cNvCxnSpPr/>
            <p:nvPr/>
          </p:nvCxnSpPr>
          <p:spPr>
            <a:xfrm>
              <a:off x="0" y="624114"/>
              <a:ext cx="403043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8161565" y="624114"/>
              <a:ext cx="403043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2" name="组合 31"/>
          <p:cNvGrpSpPr/>
          <p:nvPr/>
        </p:nvGrpSpPr>
        <p:grpSpPr>
          <a:xfrm>
            <a:off x="1581150" y="1926431"/>
            <a:ext cx="4279900" cy="1638300"/>
            <a:chOff x="1581150" y="1926431"/>
            <a:chExt cx="4279900" cy="1638300"/>
          </a:xfrm>
        </p:grpSpPr>
        <p:sp>
          <p:nvSpPr>
            <p:cNvPr id="2" name="矩形 1"/>
            <p:cNvSpPr/>
            <p:nvPr/>
          </p:nvSpPr>
          <p:spPr>
            <a:xfrm>
              <a:off x="1581150" y="1926431"/>
              <a:ext cx="4279900" cy="1638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1727276" y="2330750"/>
              <a:ext cx="3958620" cy="900056"/>
              <a:chOff x="5354322" y="1967781"/>
              <a:chExt cx="3958620" cy="900056"/>
            </a:xfrm>
          </p:grpSpPr>
          <p:sp>
            <p:nvSpPr>
              <p:cNvPr id="21" name="矩形 20"/>
              <p:cNvSpPr/>
              <p:nvPr/>
            </p:nvSpPr>
            <p:spPr>
              <a:xfrm>
                <a:off x="5354322" y="2332306"/>
                <a:ext cx="3958620" cy="535531"/>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a:solidFill>
                      <a:schemeClr val="bg1"/>
                    </a:solidFill>
                  </a:rPr>
                  <a:t>用户可以在投影仪或者计算机上可以将演示文稿打印出来制作成胶片以便应用到更广泛的领域中</a:t>
                </a:r>
              </a:p>
            </p:txBody>
          </p:sp>
          <p:sp>
            <p:nvSpPr>
              <p:cNvPr id="22" name="矩形 21"/>
              <p:cNvSpPr/>
              <p:nvPr/>
            </p:nvSpPr>
            <p:spPr>
              <a:xfrm>
                <a:off x="5354323" y="1967781"/>
                <a:ext cx="2084387" cy="396134"/>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bg1"/>
                    </a:solidFill>
                  </a:rPr>
                  <a:t>标题文字添加</a:t>
                </a:r>
              </a:p>
            </p:txBody>
          </p:sp>
        </p:grpSp>
      </p:grpSp>
      <p:grpSp>
        <p:nvGrpSpPr>
          <p:cNvPr id="34" name="组合 33"/>
          <p:cNvGrpSpPr/>
          <p:nvPr/>
        </p:nvGrpSpPr>
        <p:grpSpPr>
          <a:xfrm>
            <a:off x="1581150" y="4013994"/>
            <a:ext cx="4279900" cy="1638300"/>
            <a:chOff x="1581150" y="4013994"/>
            <a:chExt cx="4279900" cy="1638300"/>
          </a:xfrm>
        </p:grpSpPr>
        <p:sp>
          <p:nvSpPr>
            <p:cNvPr id="6" name="矩形 5"/>
            <p:cNvSpPr/>
            <p:nvPr/>
          </p:nvSpPr>
          <p:spPr>
            <a:xfrm>
              <a:off x="1581150" y="4013994"/>
              <a:ext cx="4279900" cy="1638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p:cNvGrpSpPr/>
            <p:nvPr/>
          </p:nvGrpSpPr>
          <p:grpSpPr>
            <a:xfrm>
              <a:off x="1727276" y="4383116"/>
              <a:ext cx="3958620" cy="900056"/>
              <a:chOff x="5354322" y="1967781"/>
              <a:chExt cx="3958620" cy="900056"/>
            </a:xfrm>
          </p:grpSpPr>
          <p:sp>
            <p:nvSpPr>
              <p:cNvPr id="24" name="矩形 23"/>
              <p:cNvSpPr/>
              <p:nvPr/>
            </p:nvSpPr>
            <p:spPr>
              <a:xfrm>
                <a:off x="5354322" y="2332306"/>
                <a:ext cx="3958620" cy="535531"/>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a:solidFill>
                      <a:schemeClr val="bg1"/>
                    </a:solidFill>
                  </a:rPr>
                  <a:t>用户可以在投影仪或者计算机上可以将演示文稿打印出来制作成胶片以便应用到更广泛的领域中</a:t>
                </a:r>
              </a:p>
            </p:txBody>
          </p:sp>
          <p:sp>
            <p:nvSpPr>
              <p:cNvPr id="25" name="矩形 24"/>
              <p:cNvSpPr/>
              <p:nvPr/>
            </p:nvSpPr>
            <p:spPr>
              <a:xfrm>
                <a:off x="5354323" y="1967781"/>
                <a:ext cx="2084387" cy="396134"/>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bg1"/>
                    </a:solidFill>
                  </a:rPr>
                  <a:t>标题文字添加</a:t>
                </a:r>
              </a:p>
            </p:txBody>
          </p:sp>
        </p:grpSp>
      </p:grpSp>
      <p:grpSp>
        <p:nvGrpSpPr>
          <p:cNvPr id="33" name="组合 32"/>
          <p:cNvGrpSpPr/>
          <p:nvPr/>
        </p:nvGrpSpPr>
        <p:grpSpPr>
          <a:xfrm>
            <a:off x="6330950" y="1926431"/>
            <a:ext cx="4279900" cy="1638300"/>
            <a:chOff x="6330950" y="1926431"/>
            <a:chExt cx="4279900" cy="1638300"/>
          </a:xfrm>
        </p:grpSpPr>
        <p:sp>
          <p:nvSpPr>
            <p:cNvPr id="3" name="矩形 2"/>
            <p:cNvSpPr/>
            <p:nvPr/>
          </p:nvSpPr>
          <p:spPr>
            <a:xfrm>
              <a:off x="6330950" y="1926431"/>
              <a:ext cx="4279900" cy="1638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p:cNvGrpSpPr/>
            <p:nvPr/>
          </p:nvGrpSpPr>
          <p:grpSpPr>
            <a:xfrm>
              <a:off x="6481985" y="2330750"/>
              <a:ext cx="3958620" cy="900056"/>
              <a:chOff x="5354322" y="1967781"/>
              <a:chExt cx="3958620" cy="900056"/>
            </a:xfrm>
          </p:grpSpPr>
          <p:sp>
            <p:nvSpPr>
              <p:cNvPr id="27" name="矩形 26"/>
              <p:cNvSpPr/>
              <p:nvPr/>
            </p:nvSpPr>
            <p:spPr>
              <a:xfrm>
                <a:off x="5354322" y="2332306"/>
                <a:ext cx="3958620" cy="535531"/>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a:solidFill>
                      <a:schemeClr val="bg1"/>
                    </a:solidFill>
                  </a:rPr>
                  <a:t>用户可以在投影仪或者计算机上可以将演示文稿打印出来制作成胶片以便应用到更广泛的领域中</a:t>
                </a:r>
              </a:p>
            </p:txBody>
          </p:sp>
          <p:sp>
            <p:nvSpPr>
              <p:cNvPr id="28" name="矩形 27"/>
              <p:cNvSpPr/>
              <p:nvPr/>
            </p:nvSpPr>
            <p:spPr>
              <a:xfrm>
                <a:off x="5354323" y="1967781"/>
                <a:ext cx="2084387" cy="396134"/>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bg1"/>
                    </a:solidFill>
                  </a:rPr>
                  <a:t>标题文字添加</a:t>
                </a:r>
              </a:p>
            </p:txBody>
          </p:sp>
        </p:grpSp>
      </p:grpSp>
      <p:grpSp>
        <p:nvGrpSpPr>
          <p:cNvPr id="35" name="组合 34"/>
          <p:cNvGrpSpPr/>
          <p:nvPr/>
        </p:nvGrpSpPr>
        <p:grpSpPr>
          <a:xfrm>
            <a:off x="6330950" y="4013994"/>
            <a:ext cx="4279900" cy="1638300"/>
            <a:chOff x="6330950" y="4013994"/>
            <a:chExt cx="4279900" cy="1638300"/>
          </a:xfrm>
        </p:grpSpPr>
        <p:sp>
          <p:nvSpPr>
            <p:cNvPr id="7" name="矩形 6"/>
            <p:cNvSpPr/>
            <p:nvPr/>
          </p:nvSpPr>
          <p:spPr>
            <a:xfrm>
              <a:off x="6330950" y="4013994"/>
              <a:ext cx="4279900" cy="1638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9" name="组合 28"/>
            <p:cNvGrpSpPr/>
            <p:nvPr/>
          </p:nvGrpSpPr>
          <p:grpSpPr>
            <a:xfrm>
              <a:off x="6481985" y="4383116"/>
              <a:ext cx="3958620" cy="900056"/>
              <a:chOff x="5354322" y="1967781"/>
              <a:chExt cx="3958620" cy="900056"/>
            </a:xfrm>
          </p:grpSpPr>
          <p:sp>
            <p:nvSpPr>
              <p:cNvPr id="30" name="矩形 29"/>
              <p:cNvSpPr/>
              <p:nvPr/>
            </p:nvSpPr>
            <p:spPr>
              <a:xfrm>
                <a:off x="5354322" y="2332306"/>
                <a:ext cx="3958620" cy="535531"/>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a:solidFill>
                      <a:schemeClr val="bg1"/>
                    </a:solidFill>
                  </a:rPr>
                  <a:t>用户可以在投影仪或者计算机上可以将演示文稿打印出来制作成胶片以便应用到更广泛的领域中</a:t>
                </a:r>
              </a:p>
            </p:txBody>
          </p:sp>
          <p:sp>
            <p:nvSpPr>
              <p:cNvPr id="31" name="矩形 30"/>
              <p:cNvSpPr/>
              <p:nvPr/>
            </p:nvSpPr>
            <p:spPr>
              <a:xfrm>
                <a:off x="5354323" y="1967781"/>
                <a:ext cx="2084387" cy="396134"/>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bg1"/>
                    </a:solidFill>
                  </a:rPr>
                  <a:t>标题文字添加</a:t>
                </a:r>
              </a:p>
            </p:txBody>
          </p:sp>
        </p:grpSp>
      </p:grpSp>
    </p:spTree>
    <p:extLst>
      <p:ext uri="{BB962C8B-B14F-4D97-AF65-F5344CB8AC3E}">
        <p14:creationId xmlns:p14="http://schemas.microsoft.com/office/powerpoint/2010/main" val="1217649309"/>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par>
                                <p:cTn id="15" presetID="53" presetClass="entr" presetSubtype="16"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childTnLst>
                                </p:cTn>
                              </p:par>
                              <p:par>
                                <p:cTn id="20" presetID="53" presetClass="entr" presetSubtype="16"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500" fill="hold"/>
                                        <p:tgtEl>
                                          <p:spTgt spid="35"/>
                                        </p:tgtEl>
                                        <p:attrNameLst>
                                          <p:attrName>ppt_w</p:attrName>
                                        </p:attrNameLst>
                                      </p:cBhvr>
                                      <p:tavLst>
                                        <p:tav tm="0">
                                          <p:val>
                                            <p:fltVal val="0"/>
                                          </p:val>
                                        </p:tav>
                                        <p:tav tm="100000">
                                          <p:val>
                                            <p:strVal val="#ppt_w"/>
                                          </p:val>
                                        </p:tav>
                                      </p:tavLst>
                                    </p:anim>
                                    <p:anim calcmode="lin" valueType="num">
                                      <p:cBhvr>
                                        <p:cTn id="23" dur="500" fill="hold"/>
                                        <p:tgtEl>
                                          <p:spTgt spid="35"/>
                                        </p:tgtEl>
                                        <p:attrNameLst>
                                          <p:attrName>ppt_h</p:attrName>
                                        </p:attrNameLst>
                                      </p:cBhvr>
                                      <p:tavLst>
                                        <p:tav tm="0">
                                          <p:val>
                                            <p:fltVal val="0"/>
                                          </p:val>
                                        </p:tav>
                                        <p:tav tm="100000">
                                          <p:val>
                                            <p:strVal val="#ppt_h"/>
                                          </p:val>
                                        </p:tav>
                                      </p:tavLst>
                                    </p:anim>
                                    <p:animEffect transition="in" filter="fade">
                                      <p:cBhvr>
                                        <p:cTn id="24" dur="500"/>
                                        <p:tgtEl>
                                          <p:spTgt spid="35"/>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a:xfrm rot="1800000">
            <a:off x="3547320" y="3296041"/>
            <a:ext cx="1907096" cy="1176137"/>
          </a:xfrm>
          <a:prstGeom prst="rect">
            <a:avLst/>
          </a:pr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p:nvSpPr>
        <p:spPr>
          <a:xfrm rot="1800000">
            <a:off x="5139595" y="3296041"/>
            <a:ext cx="1907096" cy="1176137"/>
          </a:xfrm>
          <a:prstGeom prst="rect">
            <a:avLst/>
          </a:pr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rot="1800000">
            <a:off x="6731870" y="3296041"/>
            <a:ext cx="1907096" cy="1176137"/>
          </a:xfrm>
          <a:prstGeom prst="rect">
            <a:avLst/>
          </a:pr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rot="1800000">
            <a:off x="8321834" y="3296041"/>
            <a:ext cx="1907096" cy="1176137"/>
          </a:xfrm>
          <a:prstGeom prst="rect">
            <a:avLst/>
          </a:pr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3124200" y="2841815"/>
            <a:ext cx="1173704" cy="117370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a:ea typeface="微软雅黑"/>
              <a:cs typeface="+mn-cs"/>
            </a:endParaRPr>
          </a:p>
        </p:txBody>
      </p:sp>
      <p:sp>
        <p:nvSpPr>
          <p:cNvPr id="18" name="椭圆 17"/>
          <p:cNvSpPr/>
          <p:nvPr/>
        </p:nvSpPr>
        <p:spPr>
          <a:xfrm>
            <a:off x="4714165" y="2841815"/>
            <a:ext cx="1173704" cy="11737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a:ea typeface="微软雅黑"/>
              <a:cs typeface="+mn-cs"/>
            </a:endParaRPr>
          </a:p>
        </p:txBody>
      </p:sp>
      <p:sp>
        <p:nvSpPr>
          <p:cNvPr id="19" name="椭圆 18"/>
          <p:cNvSpPr/>
          <p:nvPr/>
        </p:nvSpPr>
        <p:spPr>
          <a:xfrm>
            <a:off x="6304130" y="2841815"/>
            <a:ext cx="1173704" cy="117370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a:ea typeface="微软雅黑"/>
              <a:cs typeface="+mn-cs"/>
            </a:endParaRPr>
          </a:p>
        </p:txBody>
      </p:sp>
      <p:sp>
        <p:nvSpPr>
          <p:cNvPr id="20" name="椭圆 19"/>
          <p:cNvSpPr/>
          <p:nvPr/>
        </p:nvSpPr>
        <p:spPr>
          <a:xfrm>
            <a:off x="7894096" y="2841815"/>
            <a:ext cx="1173704" cy="11737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a:ea typeface="微软雅黑"/>
              <a:cs typeface="+mn-cs"/>
            </a:endParaRPr>
          </a:p>
        </p:txBody>
      </p:sp>
      <p:sp>
        <p:nvSpPr>
          <p:cNvPr id="32" name="文本框 31"/>
          <p:cNvSpPr txBox="1"/>
          <p:nvPr/>
        </p:nvSpPr>
        <p:spPr>
          <a:xfrm>
            <a:off x="3030054" y="2829115"/>
            <a:ext cx="1107997"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0" i="1" u="none" strike="noStrike" kern="1200" cap="none" spc="0" normalizeH="0" baseline="0" noProof="0" dirty="0">
                <a:ln>
                  <a:noFill/>
                </a:ln>
                <a:solidFill>
                  <a:prstClr val="white"/>
                </a:solidFill>
                <a:effectLst/>
                <a:uLnTx/>
                <a:uFillTx/>
                <a:latin typeface="Century Gothic" panose="020B0502020202020204" pitchFamily="34" charset="0"/>
                <a:ea typeface="微软雅黑"/>
                <a:cs typeface="+mn-cs"/>
              </a:rPr>
              <a:t>谢</a:t>
            </a:r>
          </a:p>
        </p:txBody>
      </p:sp>
      <p:sp>
        <p:nvSpPr>
          <p:cNvPr id="33" name="文本框 32"/>
          <p:cNvSpPr txBox="1"/>
          <p:nvPr/>
        </p:nvSpPr>
        <p:spPr>
          <a:xfrm>
            <a:off x="4620020" y="2829115"/>
            <a:ext cx="1107997"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0" i="1" u="none" strike="noStrike" kern="1200" cap="none" spc="0" normalizeH="0" baseline="0" noProof="0" dirty="0">
                <a:ln>
                  <a:noFill/>
                </a:ln>
                <a:solidFill>
                  <a:prstClr val="white"/>
                </a:solidFill>
                <a:effectLst/>
                <a:uLnTx/>
                <a:uFillTx/>
                <a:latin typeface="Century Gothic" panose="020B0502020202020204" pitchFamily="34" charset="0"/>
                <a:ea typeface="微软雅黑"/>
                <a:cs typeface="+mn-cs"/>
              </a:rPr>
              <a:t>谢</a:t>
            </a:r>
          </a:p>
        </p:txBody>
      </p:sp>
      <p:sp>
        <p:nvSpPr>
          <p:cNvPr id="34" name="文本框 33"/>
          <p:cNvSpPr txBox="1"/>
          <p:nvPr/>
        </p:nvSpPr>
        <p:spPr>
          <a:xfrm>
            <a:off x="6209985" y="2829115"/>
            <a:ext cx="1107997"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0" i="1" u="none" strike="noStrike" kern="1200" cap="none" spc="0" normalizeH="0" baseline="0" noProof="0" dirty="0">
                <a:ln>
                  <a:noFill/>
                </a:ln>
                <a:solidFill>
                  <a:prstClr val="white"/>
                </a:solidFill>
                <a:effectLst/>
                <a:uLnTx/>
                <a:uFillTx/>
                <a:latin typeface="Century Gothic" panose="020B0502020202020204" pitchFamily="34" charset="0"/>
                <a:ea typeface="微软雅黑"/>
                <a:cs typeface="+mn-cs"/>
              </a:rPr>
              <a:t>观</a:t>
            </a:r>
          </a:p>
        </p:txBody>
      </p:sp>
      <p:sp>
        <p:nvSpPr>
          <p:cNvPr id="35" name="文本框 34"/>
          <p:cNvSpPr txBox="1"/>
          <p:nvPr/>
        </p:nvSpPr>
        <p:spPr>
          <a:xfrm>
            <a:off x="7799951" y="2829115"/>
            <a:ext cx="1107997"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0" i="1" u="none" strike="noStrike" kern="1200" cap="none" spc="0" normalizeH="0" baseline="0" noProof="0" dirty="0">
                <a:ln>
                  <a:noFill/>
                </a:ln>
                <a:solidFill>
                  <a:prstClr val="white"/>
                </a:solidFill>
                <a:effectLst/>
                <a:uLnTx/>
                <a:uFillTx/>
                <a:latin typeface="Century Gothic" panose="020B0502020202020204" pitchFamily="34" charset="0"/>
                <a:ea typeface="微软雅黑"/>
                <a:cs typeface="+mn-cs"/>
              </a:rPr>
              <a:t>看</a:t>
            </a:r>
          </a:p>
        </p:txBody>
      </p:sp>
    </p:spTree>
    <p:extLst>
      <p:ext uri="{BB962C8B-B14F-4D97-AF65-F5344CB8AC3E}">
        <p14:creationId xmlns:p14="http://schemas.microsoft.com/office/powerpoint/2010/main" val="1943077047"/>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1+#ppt_w/2"/>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6"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6"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1+#ppt_w/2"/>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6"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1+#ppt_w/2"/>
                                          </p:val>
                                        </p:tav>
                                        <p:tav tm="100000">
                                          <p:val>
                                            <p:strVal val="#ppt_x"/>
                                          </p:val>
                                        </p:tav>
                                      </p:tavLst>
                                    </p:anim>
                                    <p:anim calcmode="lin" valueType="num">
                                      <p:cBhvr additive="base">
                                        <p:cTn id="24" dur="500" fill="hold"/>
                                        <p:tgtEl>
                                          <p:spTgt spid="32"/>
                                        </p:tgtEl>
                                        <p:attrNameLst>
                                          <p:attrName>ppt_y</p:attrName>
                                        </p:attrNameLst>
                                      </p:cBhvr>
                                      <p:tavLst>
                                        <p:tav tm="0">
                                          <p:val>
                                            <p:strVal val="1+#ppt_h/2"/>
                                          </p:val>
                                        </p:tav>
                                        <p:tav tm="100000">
                                          <p:val>
                                            <p:strVal val="#ppt_y"/>
                                          </p:val>
                                        </p:tav>
                                      </p:tavLst>
                                    </p:anim>
                                  </p:childTnLst>
                                </p:cTn>
                              </p:par>
                              <p:par>
                                <p:cTn id="25" presetID="2" presetClass="entr" presetSubtype="6"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1+#ppt_w/2"/>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par>
                                <p:cTn id="29" presetID="2" presetClass="entr" presetSubtype="6"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1+#ppt_w/2"/>
                                          </p:val>
                                        </p:tav>
                                        <p:tav tm="100000">
                                          <p:val>
                                            <p:strVal val="#ppt_x"/>
                                          </p:val>
                                        </p:tav>
                                      </p:tavLst>
                                    </p:anim>
                                    <p:anim calcmode="lin" valueType="num">
                                      <p:cBhvr additive="base">
                                        <p:cTn id="32" dur="500" fill="hold"/>
                                        <p:tgtEl>
                                          <p:spTgt spid="34"/>
                                        </p:tgtEl>
                                        <p:attrNameLst>
                                          <p:attrName>ppt_y</p:attrName>
                                        </p:attrNameLst>
                                      </p:cBhvr>
                                      <p:tavLst>
                                        <p:tav tm="0">
                                          <p:val>
                                            <p:strVal val="1+#ppt_h/2"/>
                                          </p:val>
                                        </p:tav>
                                        <p:tav tm="100000">
                                          <p:val>
                                            <p:strVal val="#ppt_y"/>
                                          </p:val>
                                        </p:tav>
                                      </p:tavLst>
                                    </p:anim>
                                  </p:childTnLst>
                                </p:cTn>
                              </p:par>
                              <p:par>
                                <p:cTn id="33" presetID="2" presetClass="entr" presetSubtype="6"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1+#ppt_w/2"/>
                                          </p:val>
                                        </p:tav>
                                        <p:tav tm="100000">
                                          <p:val>
                                            <p:strVal val="#ppt_x"/>
                                          </p:val>
                                        </p:tav>
                                      </p:tavLst>
                                    </p:anim>
                                    <p:anim calcmode="lin" valueType="num">
                                      <p:cBhvr additive="base">
                                        <p:cTn id="36" dur="500" fill="hold"/>
                                        <p:tgtEl>
                                          <p:spTgt spid="35"/>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500"/>
                                        <p:tgtEl>
                                          <p:spTgt spid="4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500"/>
                                        <p:tgtEl>
                                          <p:spTgt spid="4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500"/>
                                        <p:tgtEl>
                                          <p:spTgt spid="4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4" grpId="0" animBg="1"/>
      <p:bldP spid="45" grpId="0" animBg="1"/>
      <p:bldP spid="46" grpId="0" animBg="1"/>
      <p:bldP spid="17" grpId="0" animBg="1"/>
      <p:bldP spid="18" grpId="0" animBg="1"/>
      <p:bldP spid="19" grpId="0" animBg="1"/>
      <p:bldP spid="20" grpId="0" animBg="1"/>
      <p:bldP spid="32" grpId="0"/>
      <p:bldP spid="33" grpId="0"/>
      <p:bldP spid="34" grpId="0"/>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H="1">
            <a:off x="4502438" y="1620253"/>
            <a:ext cx="935780" cy="1006189"/>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1699558" y="4496069"/>
            <a:ext cx="1140002" cy="122577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5160220" y="0"/>
            <a:ext cx="2139642" cy="230063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rot="1800000">
            <a:off x="3267135" y="2974462"/>
            <a:ext cx="3373894" cy="2532472"/>
          </a:xfrm>
          <a:prstGeom prst="rect">
            <a:avLst/>
          </a:pr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椭圆 1"/>
          <p:cNvSpPr/>
          <p:nvPr/>
        </p:nvSpPr>
        <p:spPr>
          <a:xfrm>
            <a:off x="2273887" y="2159629"/>
            <a:ext cx="2538746" cy="253874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p:nvCxnSpPr>
        <p:spPr>
          <a:xfrm flipH="1">
            <a:off x="0" y="4553198"/>
            <a:ext cx="2143521" cy="230480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10025978" y="3789363"/>
            <a:ext cx="2139642" cy="230063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2937966" y="2828837"/>
            <a:ext cx="1210588" cy="1200329"/>
          </a:xfrm>
          <a:prstGeom prst="rect">
            <a:avLst/>
          </a:prstGeom>
          <a:noFill/>
        </p:spPr>
        <p:txBody>
          <a:bodyPr wrap="none" rtlCol="0">
            <a:spAutoFit/>
          </a:bodyPr>
          <a:lstStyle/>
          <a:p>
            <a:pPr algn="ctr"/>
            <a:r>
              <a:rPr lang="en-US" altLang="zh-CN" sz="7200" i="1" dirty="0">
                <a:solidFill>
                  <a:schemeClr val="bg1"/>
                </a:solidFill>
                <a:latin typeface="Century Gothic" panose="020B0502020202020204" pitchFamily="34" charset="0"/>
              </a:rPr>
              <a:t>01</a:t>
            </a:r>
            <a:endParaRPr lang="zh-CN" altLang="en-US" sz="7200" i="1" dirty="0">
              <a:solidFill>
                <a:schemeClr val="bg1"/>
              </a:solidFill>
              <a:latin typeface="Century Gothic" panose="020B0502020202020204" pitchFamily="34" charset="0"/>
            </a:endParaRPr>
          </a:p>
        </p:txBody>
      </p:sp>
      <p:sp>
        <p:nvSpPr>
          <p:cNvPr id="19" name="文本框 18"/>
          <p:cNvSpPr txBox="1"/>
          <p:nvPr/>
        </p:nvSpPr>
        <p:spPr>
          <a:xfrm>
            <a:off x="5274945" y="3003665"/>
            <a:ext cx="3262432" cy="707886"/>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000" b="0" i="0" u="none" strike="noStrike" kern="1200" cap="none" spc="0" normalizeH="0" baseline="0" noProof="0" dirty="0">
                <a:ln>
                  <a:noFill/>
                </a:ln>
                <a:solidFill>
                  <a:schemeClr val="tx1">
                    <a:lumMod val="75000"/>
                    <a:lumOff val="25000"/>
                  </a:schemeClr>
                </a:solidFill>
                <a:effectLst/>
                <a:uLnTx/>
                <a:uFillTx/>
                <a:latin typeface="+mn-ea"/>
                <a:cs typeface="经典综艺体简" panose="02010609000101010101" pitchFamily="49" charset="-122"/>
              </a:rPr>
              <a:t>标题添加此处</a:t>
            </a:r>
          </a:p>
        </p:txBody>
      </p:sp>
      <p:sp>
        <p:nvSpPr>
          <p:cNvPr id="20" name="文本框 19"/>
          <p:cNvSpPr txBox="1"/>
          <p:nvPr/>
        </p:nvSpPr>
        <p:spPr>
          <a:xfrm>
            <a:off x="5274945" y="3732387"/>
            <a:ext cx="5097247" cy="514308"/>
          </a:xfrm>
          <a:prstGeom prst="rect">
            <a:avLst/>
          </a:prstGeom>
          <a:noFill/>
        </p:spPr>
        <p:txBody>
          <a:bodyPr wrap="square" rtlCol="0">
            <a:spAutoFit/>
            <a:scene3d>
              <a:camera prst="orthographicFront"/>
              <a:lightRig rig="threePt" dir="t"/>
            </a:scene3d>
            <a:sp3d contourW="12700"/>
          </a:bodyPr>
          <a:lstStyle/>
          <a:p/>
        </p:txBody>
      </p:sp>
    </p:spTree>
    <p:extLst>
      <p:ext uri="{BB962C8B-B14F-4D97-AF65-F5344CB8AC3E}">
        <p14:creationId xmlns:p14="http://schemas.microsoft.com/office/powerpoint/2010/main" val="1298206757"/>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par>
                          <p:cTn id="33" fill="hold">
                            <p:stCondLst>
                              <p:cond delay="1500"/>
                            </p:stCondLst>
                            <p:childTnLst>
                              <p:par>
                                <p:cTn id="34" presetID="2" presetClass="entr" presetSubtype="2"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1+#ppt_w/2"/>
                                          </p:val>
                                        </p:tav>
                                        <p:tav tm="100000">
                                          <p:val>
                                            <p:strVal val="#ppt_x"/>
                                          </p:val>
                                        </p:tav>
                                      </p:tavLst>
                                    </p:anim>
                                    <p:anim calcmode="lin" valueType="num">
                                      <p:cBhvr additive="base">
                                        <p:cTn id="37" dur="500" fill="hold"/>
                                        <p:tgtEl>
                                          <p:spTgt spid="19"/>
                                        </p:tgtEl>
                                        <p:attrNameLst>
                                          <p:attrName>ppt_y</p:attrName>
                                        </p:attrNameLst>
                                      </p:cBhvr>
                                      <p:tavLst>
                                        <p:tav tm="0">
                                          <p:val>
                                            <p:strVal val="#ppt_y"/>
                                          </p:val>
                                        </p:tav>
                                        <p:tav tm="100000">
                                          <p:val>
                                            <p:strVal val="#ppt_y"/>
                                          </p:val>
                                        </p:tav>
                                      </p:tavLst>
                                    </p:anim>
                                  </p:childTnLst>
                                </p:cTn>
                              </p:par>
                            </p:childTnLst>
                          </p:cTn>
                        </p:par>
                        <p:par>
                          <p:cTn id="38" fill="hold">
                            <p:stCondLst>
                              <p:cond delay="2000"/>
                            </p:stCondLst>
                            <p:childTnLst>
                              <p:par>
                                <p:cTn id="39" presetID="14" presetClass="entr" presetSubtype="10"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randombar(horizontal)">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P spid="18" grpId="0"/>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组合 50"/>
          <p:cNvGrpSpPr/>
          <p:nvPr/>
        </p:nvGrpSpPr>
        <p:grpSpPr>
          <a:xfrm>
            <a:off x="4364686" y="2036941"/>
            <a:ext cx="4470001" cy="3915233"/>
            <a:chOff x="4364686" y="2036941"/>
            <a:chExt cx="4470001" cy="3915233"/>
          </a:xfrm>
        </p:grpSpPr>
        <p:sp>
          <p:nvSpPr>
            <p:cNvPr id="4" name="空心弧 3"/>
            <p:cNvSpPr/>
            <p:nvPr/>
          </p:nvSpPr>
          <p:spPr>
            <a:xfrm>
              <a:off x="4874019" y="2567383"/>
              <a:ext cx="2443960" cy="2443960"/>
            </a:xfrm>
            <a:prstGeom prst="blockArc">
              <a:avLst>
                <a:gd name="adj1" fmla="val 10800000"/>
                <a:gd name="adj2" fmla="val 16200000"/>
                <a:gd name="adj3" fmla="val 4642"/>
              </a:avLst>
            </a:prstGeom>
            <a:solidFill>
              <a:schemeClr val="bg1">
                <a:lumMod val="8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5" name="空心弧 4"/>
            <p:cNvSpPr/>
            <p:nvPr/>
          </p:nvSpPr>
          <p:spPr>
            <a:xfrm>
              <a:off x="4874019" y="2567383"/>
              <a:ext cx="2443960" cy="2443960"/>
            </a:xfrm>
            <a:prstGeom prst="blockArc">
              <a:avLst>
                <a:gd name="adj1" fmla="val 5400000"/>
                <a:gd name="adj2" fmla="val 10800000"/>
                <a:gd name="adj3" fmla="val 4642"/>
              </a:avLst>
            </a:prstGeom>
            <a:solidFill>
              <a:schemeClr val="bg1">
                <a:lumMod val="8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 name="空心弧 5"/>
            <p:cNvSpPr/>
            <p:nvPr/>
          </p:nvSpPr>
          <p:spPr>
            <a:xfrm>
              <a:off x="4874019" y="2567383"/>
              <a:ext cx="2443960" cy="2443960"/>
            </a:xfrm>
            <a:prstGeom prst="blockArc">
              <a:avLst>
                <a:gd name="adj1" fmla="val 0"/>
                <a:gd name="adj2" fmla="val 5400000"/>
                <a:gd name="adj3" fmla="val 4642"/>
              </a:avLst>
            </a:prstGeom>
            <a:solidFill>
              <a:schemeClr val="bg1">
                <a:lumMod val="8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7" name="空心弧 6"/>
            <p:cNvSpPr/>
            <p:nvPr/>
          </p:nvSpPr>
          <p:spPr>
            <a:xfrm>
              <a:off x="4874019" y="2567383"/>
              <a:ext cx="2443960" cy="2443960"/>
            </a:xfrm>
            <a:prstGeom prst="blockArc">
              <a:avLst>
                <a:gd name="adj1" fmla="val 16200000"/>
                <a:gd name="adj2" fmla="val 0"/>
                <a:gd name="adj3" fmla="val 4642"/>
              </a:avLst>
            </a:prstGeom>
            <a:solidFill>
              <a:schemeClr val="bg1">
                <a:lumMod val="8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19" name="组合 18"/>
            <p:cNvGrpSpPr/>
            <p:nvPr/>
          </p:nvGrpSpPr>
          <p:grpSpPr>
            <a:xfrm>
              <a:off x="4364686" y="3230562"/>
              <a:ext cx="2088212" cy="1515291"/>
              <a:chOff x="2015217" y="3108430"/>
              <a:chExt cx="2571152" cy="1865732"/>
            </a:xfrm>
          </p:grpSpPr>
          <p:sp>
            <p:nvSpPr>
              <p:cNvPr id="20" name="矩形 19"/>
              <p:cNvSpPr/>
              <p:nvPr/>
            </p:nvSpPr>
            <p:spPr>
              <a:xfrm rot="1800000">
                <a:off x="2536970" y="3605299"/>
                <a:ext cx="2049399" cy="1368863"/>
              </a:xfrm>
              <a:prstGeom prst="rect">
                <a:avLst/>
              </a:pr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2015217" y="3108430"/>
                <a:ext cx="1372253" cy="137225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p:nvGrpSpPr>
          <p:grpSpPr>
            <a:xfrm>
              <a:off x="5549898" y="4436883"/>
              <a:ext cx="2088212" cy="1515291"/>
              <a:chOff x="2015217" y="3108430"/>
              <a:chExt cx="2571152" cy="1865732"/>
            </a:xfrm>
          </p:grpSpPr>
          <p:sp>
            <p:nvSpPr>
              <p:cNvPr id="17" name="矩形 16"/>
              <p:cNvSpPr/>
              <p:nvPr/>
            </p:nvSpPr>
            <p:spPr>
              <a:xfrm rot="1800000">
                <a:off x="2536970" y="3605299"/>
                <a:ext cx="2049399" cy="1368863"/>
              </a:xfrm>
              <a:prstGeom prst="rect">
                <a:avLst/>
              </a:pr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2015217" y="3108430"/>
                <a:ext cx="1372253" cy="137225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a:off x="5549898" y="2036941"/>
              <a:ext cx="2088212" cy="1515291"/>
              <a:chOff x="2015217" y="3108430"/>
              <a:chExt cx="2571152" cy="1865732"/>
            </a:xfrm>
          </p:grpSpPr>
          <p:sp>
            <p:nvSpPr>
              <p:cNvPr id="14" name="矩形 13"/>
              <p:cNvSpPr/>
              <p:nvPr/>
            </p:nvSpPr>
            <p:spPr>
              <a:xfrm rot="1800000">
                <a:off x="2536970" y="3605299"/>
                <a:ext cx="2049399" cy="1368863"/>
              </a:xfrm>
              <a:prstGeom prst="rect">
                <a:avLst/>
              </a:pr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2015217" y="3108430"/>
                <a:ext cx="1372253" cy="137225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 name="组合 21"/>
            <p:cNvGrpSpPr/>
            <p:nvPr/>
          </p:nvGrpSpPr>
          <p:grpSpPr>
            <a:xfrm>
              <a:off x="6746475" y="3230562"/>
              <a:ext cx="2088212" cy="1515291"/>
              <a:chOff x="2015217" y="3108430"/>
              <a:chExt cx="2571152" cy="1865732"/>
            </a:xfrm>
          </p:grpSpPr>
          <p:sp>
            <p:nvSpPr>
              <p:cNvPr id="23" name="矩形 22"/>
              <p:cNvSpPr/>
              <p:nvPr/>
            </p:nvSpPr>
            <p:spPr>
              <a:xfrm rot="1800000">
                <a:off x="2536970" y="3605299"/>
                <a:ext cx="2049399" cy="1368863"/>
              </a:xfrm>
              <a:prstGeom prst="rect">
                <a:avLst/>
              </a:pr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2015217" y="3108430"/>
                <a:ext cx="1372253" cy="137225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7" name="椭圆 24"/>
            <p:cNvSpPr/>
            <p:nvPr/>
          </p:nvSpPr>
          <p:spPr>
            <a:xfrm>
              <a:off x="5907813" y="2392294"/>
              <a:ext cx="398672" cy="398083"/>
            </a:xfrm>
            <a:custGeom>
              <a:avLst/>
              <a:gdLst>
                <a:gd name="connsiteX0" fmla="*/ 414666 w 606487"/>
                <a:gd name="connsiteY0" fmla="*/ 244368 h 605592"/>
                <a:gd name="connsiteX1" fmla="*/ 440469 w 606487"/>
                <a:gd name="connsiteY1" fmla="*/ 270042 h 605592"/>
                <a:gd name="connsiteX2" fmla="*/ 440469 w 606487"/>
                <a:gd name="connsiteY2" fmla="*/ 381912 h 605592"/>
                <a:gd name="connsiteX3" fmla="*/ 414666 w 606487"/>
                <a:gd name="connsiteY3" fmla="*/ 407586 h 605592"/>
                <a:gd name="connsiteX4" fmla="*/ 388956 w 606487"/>
                <a:gd name="connsiteY4" fmla="*/ 381912 h 605592"/>
                <a:gd name="connsiteX5" fmla="*/ 388956 w 606487"/>
                <a:gd name="connsiteY5" fmla="*/ 270042 h 605592"/>
                <a:gd name="connsiteX6" fmla="*/ 414666 w 606487"/>
                <a:gd name="connsiteY6" fmla="*/ 244368 h 605592"/>
                <a:gd name="connsiteX7" fmla="*/ 302702 w 606487"/>
                <a:gd name="connsiteY7" fmla="*/ 167240 h 605592"/>
                <a:gd name="connsiteX8" fmla="*/ 328412 w 606487"/>
                <a:gd name="connsiteY8" fmla="*/ 192915 h 605592"/>
                <a:gd name="connsiteX9" fmla="*/ 328412 w 606487"/>
                <a:gd name="connsiteY9" fmla="*/ 381911 h 605592"/>
                <a:gd name="connsiteX10" fmla="*/ 302702 w 606487"/>
                <a:gd name="connsiteY10" fmla="*/ 407586 h 605592"/>
                <a:gd name="connsiteX11" fmla="*/ 276899 w 606487"/>
                <a:gd name="connsiteY11" fmla="*/ 381911 h 605592"/>
                <a:gd name="connsiteX12" fmla="*/ 276899 w 606487"/>
                <a:gd name="connsiteY12" fmla="*/ 192915 h 605592"/>
                <a:gd name="connsiteX13" fmla="*/ 302702 w 606487"/>
                <a:gd name="connsiteY13" fmla="*/ 167240 h 605592"/>
                <a:gd name="connsiteX14" fmla="*/ 190632 w 606487"/>
                <a:gd name="connsiteY14" fmla="*/ 107965 h 605592"/>
                <a:gd name="connsiteX15" fmla="*/ 216353 w 606487"/>
                <a:gd name="connsiteY15" fmla="*/ 133737 h 605592"/>
                <a:gd name="connsiteX16" fmla="*/ 216353 w 606487"/>
                <a:gd name="connsiteY16" fmla="*/ 381907 h 605592"/>
                <a:gd name="connsiteX17" fmla="*/ 190632 w 606487"/>
                <a:gd name="connsiteY17" fmla="*/ 407586 h 605592"/>
                <a:gd name="connsiteX18" fmla="*/ 164911 w 606487"/>
                <a:gd name="connsiteY18" fmla="*/ 381907 h 605592"/>
                <a:gd name="connsiteX19" fmla="*/ 164911 w 606487"/>
                <a:gd name="connsiteY19" fmla="*/ 133737 h 605592"/>
                <a:gd name="connsiteX20" fmla="*/ 190632 w 606487"/>
                <a:gd name="connsiteY20" fmla="*/ 107965 h 605592"/>
                <a:gd name="connsiteX21" fmla="*/ 86256 w 606487"/>
                <a:gd name="connsiteY21" fmla="*/ 51447 h 605592"/>
                <a:gd name="connsiteX22" fmla="*/ 86256 w 606487"/>
                <a:gd name="connsiteY22" fmla="*/ 464229 h 605592"/>
                <a:gd name="connsiteX23" fmla="*/ 517724 w 606487"/>
                <a:gd name="connsiteY23" fmla="*/ 464229 h 605592"/>
                <a:gd name="connsiteX24" fmla="*/ 517724 w 606487"/>
                <a:gd name="connsiteY24" fmla="*/ 51447 h 605592"/>
                <a:gd name="connsiteX25" fmla="*/ 25719 w 606487"/>
                <a:gd name="connsiteY25" fmla="*/ 0 h 605592"/>
                <a:gd name="connsiteX26" fmla="*/ 580861 w 606487"/>
                <a:gd name="connsiteY26" fmla="*/ 0 h 605592"/>
                <a:gd name="connsiteX27" fmla="*/ 606487 w 606487"/>
                <a:gd name="connsiteY27" fmla="*/ 25677 h 605592"/>
                <a:gd name="connsiteX28" fmla="*/ 579468 w 606487"/>
                <a:gd name="connsiteY28" fmla="*/ 51447 h 605592"/>
                <a:gd name="connsiteX29" fmla="*/ 569162 w 606487"/>
                <a:gd name="connsiteY29" fmla="*/ 51447 h 605592"/>
                <a:gd name="connsiteX30" fmla="*/ 569162 w 606487"/>
                <a:gd name="connsiteY30" fmla="*/ 488608 h 605592"/>
                <a:gd name="connsiteX31" fmla="*/ 543443 w 606487"/>
                <a:gd name="connsiteY31" fmla="*/ 514285 h 605592"/>
                <a:gd name="connsiteX32" fmla="*/ 476499 w 606487"/>
                <a:gd name="connsiteY32" fmla="*/ 514285 h 605592"/>
                <a:gd name="connsiteX33" fmla="*/ 476499 w 606487"/>
                <a:gd name="connsiteY33" fmla="*/ 579915 h 605592"/>
                <a:gd name="connsiteX34" fmla="*/ 450687 w 606487"/>
                <a:gd name="connsiteY34" fmla="*/ 605592 h 605592"/>
                <a:gd name="connsiteX35" fmla="*/ 424968 w 606487"/>
                <a:gd name="connsiteY35" fmla="*/ 579915 h 605592"/>
                <a:gd name="connsiteX36" fmla="*/ 424968 w 606487"/>
                <a:gd name="connsiteY36" fmla="*/ 514285 h 605592"/>
                <a:gd name="connsiteX37" fmla="*/ 180219 w 606487"/>
                <a:gd name="connsiteY37" fmla="*/ 514285 h 605592"/>
                <a:gd name="connsiteX38" fmla="*/ 180219 w 606487"/>
                <a:gd name="connsiteY38" fmla="*/ 579915 h 605592"/>
                <a:gd name="connsiteX39" fmla="*/ 154500 w 606487"/>
                <a:gd name="connsiteY39" fmla="*/ 605592 h 605592"/>
                <a:gd name="connsiteX40" fmla="*/ 128688 w 606487"/>
                <a:gd name="connsiteY40" fmla="*/ 579915 h 605592"/>
                <a:gd name="connsiteX41" fmla="*/ 128688 w 606487"/>
                <a:gd name="connsiteY41" fmla="*/ 514285 h 605592"/>
                <a:gd name="connsiteX42" fmla="*/ 61744 w 606487"/>
                <a:gd name="connsiteY42" fmla="*/ 514285 h 605592"/>
                <a:gd name="connsiteX43" fmla="*/ 36025 w 606487"/>
                <a:gd name="connsiteY43" fmla="*/ 488608 h 605592"/>
                <a:gd name="connsiteX44" fmla="*/ 36025 w 606487"/>
                <a:gd name="connsiteY44" fmla="*/ 51447 h 605592"/>
                <a:gd name="connsiteX45" fmla="*/ 25719 w 606487"/>
                <a:gd name="connsiteY45" fmla="*/ 51447 h 605592"/>
                <a:gd name="connsiteX46" fmla="*/ 0 w 606487"/>
                <a:gd name="connsiteY46" fmla="*/ 25677 h 605592"/>
                <a:gd name="connsiteX47" fmla="*/ 25719 w 606487"/>
                <a:gd name="connsiteY4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6487" h="605592">
                  <a:moveTo>
                    <a:pt x="414666" y="244368"/>
                  </a:moveTo>
                  <a:cubicBezTo>
                    <a:pt x="428774" y="244368"/>
                    <a:pt x="440469" y="255954"/>
                    <a:pt x="440469" y="270042"/>
                  </a:cubicBezTo>
                  <a:lnTo>
                    <a:pt x="440469" y="381912"/>
                  </a:lnTo>
                  <a:cubicBezTo>
                    <a:pt x="439170" y="396000"/>
                    <a:pt x="428774" y="407586"/>
                    <a:pt x="414666" y="407586"/>
                  </a:cubicBezTo>
                  <a:cubicBezTo>
                    <a:pt x="400465" y="407586"/>
                    <a:pt x="388956" y="396000"/>
                    <a:pt x="388956" y="381912"/>
                  </a:cubicBezTo>
                  <a:lnTo>
                    <a:pt x="388956" y="270042"/>
                  </a:lnTo>
                  <a:cubicBezTo>
                    <a:pt x="388956" y="255954"/>
                    <a:pt x="400558" y="244368"/>
                    <a:pt x="414666" y="244368"/>
                  </a:cubicBezTo>
                  <a:close/>
                  <a:moveTo>
                    <a:pt x="302702" y="167240"/>
                  </a:moveTo>
                  <a:cubicBezTo>
                    <a:pt x="316810" y="167240"/>
                    <a:pt x="328412" y="178826"/>
                    <a:pt x="328412" y="192915"/>
                  </a:cubicBezTo>
                  <a:lnTo>
                    <a:pt x="328412" y="381911"/>
                  </a:lnTo>
                  <a:cubicBezTo>
                    <a:pt x="328412" y="396000"/>
                    <a:pt x="316810" y="407586"/>
                    <a:pt x="302702" y="407586"/>
                  </a:cubicBezTo>
                  <a:cubicBezTo>
                    <a:pt x="288408" y="407586"/>
                    <a:pt x="276899" y="396000"/>
                    <a:pt x="276899" y="381911"/>
                  </a:cubicBezTo>
                  <a:lnTo>
                    <a:pt x="276899" y="192915"/>
                  </a:lnTo>
                  <a:cubicBezTo>
                    <a:pt x="276899" y="178826"/>
                    <a:pt x="288594" y="167240"/>
                    <a:pt x="302702" y="167240"/>
                  </a:cubicBezTo>
                  <a:close/>
                  <a:moveTo>
                    <a:pt x="190632" y="107965"/>
                  </a:moveTo>
                  <a:cubicBezTo>
                    <a:pt x="204746" y="107965"/>
                    <a:pt x="216353" y="119646"/>
                    <a:pt x="216353" y="133737"/>
                  </a:cubicBezTo>
                  <a:lnTo>
                    <a:pt x="216353" y="381907"/>
                  </a:lnTo>
                  <a:cubicBezTo>
                    <a:pt x="216353" y="395998"/>
                    <a:pt x="204746" y="407586"/>
                    <a:pt x="190632" y="407586"/>
                  </a:cubicBezTo>
                  <a:cubicBezTo>
                    <a:pt x="176425" y="407586"/>
                    <a:pt x="164911" y="395998"/>
                    <a:pt x="164911" y="381907"/>
                  </a:cubicBezTo>
                  <a:lnTo>
                    <a:pt x="164911" y="133737"/>
                  </a:lnTo>
                  <a:cubicBezTo>
                    <a:pt x="164911" y="119646"/>
                    <a:pt x="176518" y="107965"/>
                    <a:pt x="190632" y="107965"/>
                  </a:cubicBezTo>
                  <a:close/>
                  <a:moveTo>
                    <a:pt x="86256" y="51447"/>
                  </a:moveTo>
                  <a:lnTo>
                    <a:pt x="86256" y="464229"/>
                  </a:lnTo>
                  <a:lnTo>
                    <a:pt x="517724" y="464229"/>
                  </a:lnTo>
                  <a:lnTo>
                    <a:pt x="517724" y="51447"/>
                  </a:lnTo>
                  <a:close/>
                  <a:moveTo>
                    <a:pt x="25719" y="0"/>
                  </a:moveTo>
                  <a:lnTo>
                    <a:pt x="580861" y="0"/>
                  </a:lnTo>
                  <a:cubicBezTo>
                    <a:pt x="594974" y="0"/>
                    <a:pt x="606580" y="11587"/>
                    <a:pt x="606487" y="25677"/>
                  </a:cubicBezTo>
                  <a:cubicBezTo>
                    <a:pt x="606487" y="39767"/>
                    <a:pt x="593581" y="51447"/>
                    <a:pt x="579468" y="51447"/>
                  </a:cubicBezTo>
                  <a:lnTo>
                    <a:pt x="569162" y="51447"/>
                  </a:lnTo>
                  <a:lnTo>
                    <a:pt x="569162" y="488608"/>
                  </a:lnTo>
                  <a:cubicBezTo>
                    <a:pt x="569162" y="503996"/>
                    <a:pt x="557556" y="514285"/>
                    <a:pt x="543443" y="514285"/>
                  </a:cubicBezTo>
                  <a:lnTo>
                    <a:pt x="476499" y="514285"/>
                  </a:lnTo>
                  <a:lnTo>
                    <a:pt x="476499" y="579915"/>
                  </a:lnTo>
                  <a:cubicBezTo>
                    <a:pt x="476499" y="594005"/>
                    <a:pt x="464800" y="605592"/>
                    <a:pt x="450687" y="605592"/>
                  </a:cubicBezTo>
                  <a:cubicBezTo>
                    <a:pt x="436574" y="605592"/>
                    <a:pt x="424968" y="594005"/>
                    <a:pt x="424968" y="579915"/>
                  </a:cubicBezTo>
                  <a:lnTo>
                    <a:pt x="424968" y="514285"/>
                  </a:lnTo>
                  <a:lnTo>
                    <a:pt x="180219" y="514285"/>
                  </a:lnTo>
                  <a:lnTo>
                    <a:pt x="180219" y="579915"/>
                  </a:lnTo>
                  <a:cubicBezTo>
                    <a:pt x="180219" y="594005"/>
                    <a:pt x="168613" y="605592"/>
                    <a:pt x="154500" y="605592"/>
                  </a:cubicBezTo>
                  <a:cubicBezTo>
                    <a:pt x="140387" y="605592"/>
                    <a:pt x="128688" y="594005"/>
                    <a:pt x="128688" y="579915"/>
                  </a:cubicBezTo>
                  <a:lnTo>
                    <a:pt x="128688" y="514285"/>
                  </a:lnTo>
                  <a:lnTo>
                    <a:pt x="61744" y="514285"/>
                  </a:lnTo>
                  <a:cubicBezTo>
                    <a:pt x="47631" y="514285"/>
                    <a:pt x="36025" y="502698"/>
                    <a:pt x="36025" y="488608"/>
                  </a:cubicBezTo>
                  <a:lnTo>
                    <a:pt x="36025" y="51447"/>
                  </a:lnTo>
                  <a:lnTo>
                    <a:pt x="25719" y="51447"/>
                  </a:lnTo>
                  <a:cubicBezTo>
                    <a:pt x="11606" y="51447"/>
                    <a:pt x="0" y="39767"/>
                    <a:pt x="0" y="25677"/>
                  </a:cubicBezTo>
                  <a:cubicBezTo>
                    <a:pt x="0" y="11587"/>
                    <a:pt x="11606" y="0"/>
                    <a:pt x="2571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0" name="椭圆 25"/>
            <p:cNvSpPr/>
            <p:nvPr/>
          </p:nvSpPr>
          <p:spPr>
            <a:xfrm>
              <a:off x="5919755" y="4794798"/>
              <a:ext cx="374789" cy="398672"/>
            </a:xfrm>
            <a:custGeom>
              <a:avLst/>
              <a:gdLst>
                <a:gd name="connsiteX0" fmla="*/ 488052 w 570310"/>
                <a:gd name="connsiteY0" fmla="*/ 439481 h 606651"/>
                <a:gd name="connsiteX1" fmla="*/ 570310 w 570310"/>
                <a:gd name="connsiteY1" fmla="*/ 520673 h 606651"/>
                <a:gd name="connsiteX2" fmla="*/ 570310 w 570310"/>
                <a:gd name="connsiteY2" fmla="*/ 594500 h 606651"/>
                <a:gd name="connsiteX3" fmla="*/ 566437 w 570310"/>
                <a:gd name="connsiteY3" fmla="*/ 603153 h 606651"/>
                <a:gd name="connsiteX4" fmla="*/ 557400 w 570310"/>
                <a:gd name="connsiteY4" fmla="*/ 606651 h 606651"/>
                <a:gd name="connsiteX5" fmla="*/ 418889 w 570310"/>
                <a:gd name="connsiteY5" fmla="*/ 606651 h 606651"/>
                <a:gd name="connsiteX6" fmla="*/ 405610 w 570310"/>
                <a:gd name="connsiteY6" fmla="*/ 594500 h 606651"/>
                <a:gd name="connsiteX7" fmla="*/ 405610 w 570310"/>
                <a:gd name="connsiteY7" fmla="*/ 520673 h 606651"/>
                <a:gd name="connsiteX8" fmla="*/ 488052 w 570310"/>
                <a:gd name="connsiteY8" fmla="*/ 439481 h 606651"/>
                <a:gd name="connsiteX9" fmla="*/ 285225 w 570310"/>
                <a:gd name="connsiteY9" fmla="*/ 439481 h 606651"/>
                <a:gd name="connsiteX10" fmla="*/ 366376 w 570310"/>
                <a:gd name="connsiteY10" fmla="*/ 520673 h 606651"/>
                <a:gd name="connsiteX11" fmla="*/ 366376 w 570310"/>
                <a:gd name="connsiteY11" fmla="*/ 594500 h 606651"/>
                <a:gd name="connsiteX12" fmla="*/ 363240 w 570310"/>
                <a:gd name="connsiteY12" fmla="*/ 603153 h 606651"/>
                <a:gd name="connsiteX13" fmla="*/ 355125 w 570310"/>
                <a:gd name="connsiteY13" fmla="*/ 606651 h 606651"/>
                <a:gd name="connsiteX14" fmla="*/ 216801 w 570310"/>
                <a:gd name="connsiteY14" fmla="*/ 606651 h 606651"/>
                <a:gd name="connsiteX15" fmla="*/ 204075 w 570310"/>
                <a:gd name="connsiteY15" fmla="*/ 594500 h 606651"/>
                <a:gd name="connsiteX16" fmla="*/ 204075 w 570310"/>
                <a:gd name="connsiteY16" fmla="*/ 520673 h 606651"/>
                <a:gd name="connsiteX17" fmla="*/ 285225 w 570310"/>
                <a:gd name="connsiteY17" fmla="*/ 439481 h 606651"/>
                <a:gd name="connsiteX18" fmla="*/ 82406 w 570310"/>
                <a:gd name="connsiteY18" fmla="*/ 439481 h 606651"/>
                <a:gd name="connsiteX19" fmla="*/ 164629 w 570310"/>
                <a:gd name="connsiteY19" fmla="*/ 520673 h 606651"/>
                <a:gd name="connsiteX20" fmla="*/ 164629 w 570310"/>
                <a:gd name="connsiteY20" fmla="*/ 594500 h 606651"/>
                <a:gd name="connsiteX21" fmla="*/ 160757 w 570310"/>
                <a:gd name="connsiteY21" fmla="*/ 603153 h 606651"/>
                <a:gd name="connsiteX22" fmla="*/ 151724 w 570310"/>
                <a:gd name="connsiteY22" fmla="*/ 606651 h 606651"/>
                <a:gd name="connsiteX23" fmla="*/ 13273 w 570310"/>
                <a:gd name="connsiteY23" fmla="*/ 606651 h 606651"/>
                <a:gd name="connsiteX24" fmla="*/ 0 w 570310"/>
                <a:gd name="connsiteY24" fmla="*/ 594500 h 606651"/>
                <a:gd name="connsiteX25" fmla="*/ 0 w 570310"/>
                <a:gd name="connsiteY25" fmla="*/ 520673 h 606651"/>
                <a:gd name="connsiteX26" fmla="*/ 82406 w 570310"/>
                <a:gd name="connsiteY26" fmla="*/ 439481 h 606651"/>
                <a:gd name="connsiteX27" fmla="*/ 488772 w 570310"/>
                <a:gd name="connsiteY27" fmla="*/ 324742 h 606651"/>
                <a:gd name="connsiteX28" fmla="*/ 543354 w 570310"/>
                <a:gd name="connsiteY28" fmla="*/ 379254 h 606651"/>
                <a:gd name="connsiteX29" fmla="*/ 488772 w 570310"/>
                <a:gd name="connsiteY29" fmla="*/ 433766 h 606651"/>
                <a:gd name="connsiteX30" fmla="*/ 434189 w 570310"/>
                <a:gd name="connsiteY30" fmla="*/ 379254 h 606651"/>
                <a:gd name="connsiteX31" fmla="*/ 488772 w 570310"/>
                <a:gd name="connsiteY31" fmla="*/ 324742 h 606651"/>
                <a:gd name="connsiteX32" fmla="*/ 286319 w 570310"/>
                <a:gd name="connsiteY32" fmla="*/ 324742 h 606651"/>
                <a:gd name="connsiteX33" fmla="*/ 340902 w 570310"/>
                <a:gd name="connsiteY33" fmla="*/ 379254 h 606651"/>
                <a:gd name="connsiteX34" fmla="*/ 286319 w 570310"/>
                <a:gd name="connsiteY34" fmla="*/ 433766 h 606651"/>
                <a:gd name="connsiteX35" fmla="*/ 231737 w 570310"/>
                <a:gd name="connsiteY35" fmla="*/ 379254 h 606651"/>
                <a:gd name="connsiteX36" fmla="*/ 286319 w 570310"/>
                <a:gd name="connsiteY36" fmla="*/ 324742 h 606651"/>
                <a:gd name="connsiteX37" fmla="*/ 83175 w 570310"/>
                <a:gd name="connsiteY37" fmla="*/ 324742 h 606651"/>
                <a:gd name="connsiteX38" fmla="*/ 137744 w 570310"/>
                <a:gd name="connsiteY38" fmla="*/ 379254 h 606651"/>
                <a:gd name="connsiteX39" fmla="*/ 83359 w 570310"/>
                <a:gd name="connsiteY39" fmla="*/ 433766 h 606651"/>
                <a:gd name="connsiteX40" fmla="*/ 28791 w 570310"/>
                <a:gd name="connsiteY40" fmla="*/ 379254 h 606651"/>
                <a:gd name="connsiteX41" fmla="*/ 83175 w 570310"/>
                <a:gd name="connsiteY41" fmla="*/ 324742 h 606651"/>
                <a:gd name="connsiteX42" fmla="*/ 488052 w 570310"/>
                <a:gd name="connsiteY42" fmla="*/ 140496 h 606651"/>
                <a:gd name="connsiteX43" fmla="*/ 430140 w 570310"/>
                <a:gd name="connsiteY43" fmla="*/ 197202 h 606651"/>
                <a:gd name="connsiteX44" fmla="*/ 430140 w 570310"/>
                <a:gd name="connsiteY44" fmla="*/ 258694 h 606651"/>
                <a:gd name="connsiteX45" fmla="*/ 545780 w 570310"/>
                <a:gd name="connsiteY45" fmla="*/ 258694 h 606651"/>
                <a:gd name="connsiteX46" fmla="*/ 545780 w 570310"/>
                <a:gd name="connsiteY46" fmla="*/ 197202 h 606651"/>
                <a:gd name="connsiteX47" fmla="*/ 488052 w 570310"/>
                <a:gd name="connsiteY47" fmla="*/ 140496 h 606651"/>
                <a:gd name="connsiteX48" fmla="*/ 488052 w 570310"/>
                <a:gd name="connsiteY48" fmla="*/ 116010 h 606651"/>
                <a:gd name="connsiteX49" fmla="*/ 570310 w 570310"/>
                <a:gd name="connsiteY49" fmla="*/ 197202 h 606651"/>
                <a:gd name="connsiteX50" fmla="*/ 570310 w 570310"/>
                <a:gd name="connsiteY50" fmla="*/ 271029 h 606651"/>
                <a:gd name="connsiteX51" fmla="*/ 566437 w 570310"/>
                <a:gd name="connsiteY51" fmla="*/ 279682 h 606651"/>
                <a:gd name="connsiteX52" fmla="*/ 557400 w 570310"/>
                <a:gd name="connsiteY52" fmla="*/ 283180 h 606651"/>
                <a:gd name="connsiteX53" fmla="*/ 418889 w 570310"/>
                <a:gd name="connsiteY53" fmla="*/ 283180 h 606651"/>
                <a:gd name="connsiteX54" fmla="*/ 405610 w 570310"/>
                <a:gd name="connsiteY54" fmla="*/ 271029 h 606651"/>
                <a:gd name="connsiteX55" fmla="*/ 405610 w 570310"/>
                <a:gd name="connsiteY55" fmla="*/ 197202 h 606651"/>
                <a:gd name="connsiteX56" fmla="*/ 488052 w 570310"/>
                <a:gd name="connsiteY56" fmla="*/ 116010 h 606651"/>
                <a:gd name="connsiteX57" fmla="*/ 285225 w 570310"/>
                <a:gd name="connsiteY57" fmla="*/ 116010 h 606651"/>
                <a:gd name="connsiteX58" fmla="*/ 366376 w 570310"/>
                <a:gd name="connsiteY58" fmla="*/ 197202 h 606651"/>
                <a:gd name="connsiteX59" fmla="*/ 366376 w 570310"/>
                <a:gd name="connsiteY59" fmla="*/ 271029 h 606651"/>
                <a:gd name="connsiteX60" fmla="*/ 363240 w 570310"/>
                <a:gd name="connsiteY60" fmla="*/ 279682 h 606651"/>
                <a:gd name="connsiteX61" fmla="*/ 355125 w 570310"/>
                <a:gd name="connsiteY61" fmla="*/ 283180 h 606651"/>
                <a:gd name="connsiteX62" fmla="*/ 216801 w 570310"/>
                <a:gd name="connsiteY62" fmla="*/ 283180 h 606651"/>
                <a:gd name="connsiteX63" fmla="*/ 204075 w 570310"/>
                <a:gd name="connsiteY63" fmla="*/ 271029 h 606651"/>
                <a:gd name="connsiteX64" fmla="*/ 204075 w 570310"/>
                <a:gd name="connsiteY64" fmla="*/ 197202 h 606651"/>
                <a:gd name="connsiteX65" fmla="*/ 285225 w 570310"/>
                <a:gd name="connsiteY65" fmla="*/ 116010 h 606651"/>
                <a:gd name="connsiteX66" fmla="*/ 82406 w 570310"/>
                <a:gd name="connsiteY66" fmla="*/ 116010 h 606651"/>
                <a:gd name="connsiteX67" fmla="*/ 164629 w 570310"/>
                <a:gd name="connsiteY67" fmla="*/ 197202 h 606651"/>
                <a:gd name="connsiteX68" fmla="*/ 164629 w 570310"/>
                <a:gd name="connsiteY68" fmla="*/ 271029 h 606651"/>
                <a:gd name="connsiteX69" fmla="*/ 160757 w 570310"/>
                <a:gd name="connsiteY69" fmla="*/ 279682 h 606651"/>
                <a:gd name="connsiteX70" fmla="*/ 151724 w 570310"/>
                <a:gd name="connsiteY70" fmla="*/ 283180 h 606651"/>
                <a:gd name="connsiteX71" fmla="*/ 13273 w 570310"/>
                <a:gd name="connsiteY71" fmla="*/ 283180 h 606651"/>
                <a:gd name="connsiteX72" fmla="*/ 0 w 570310"/>
                <a:gd name="connsiteY72" fmla="*/ 271029 h 606651"/>
                <a:gd name="connsiteX73" fmla="*/ 0 w 570310"/>
                <a:gd name="connsiteY73" fmla="*/ 197202 h 606651"/>
                <a:gd name="connsiteX74" fmla="*/ 82406 w 570310"/>
                <a:gd name="connsiteY74" fmla="*/ 116010 h 606651"/>
                <a:gd name="connsiteX75" fmla="*/ 488772 w 570310"/>
                <a:gd name="connsiteY75" fmla="*/ 24487 h 606651"/>
                <a:gd name="connsiteX76" fmla="*/ 458714 w 570310"/>
                <a:gd name="connsiteY76" fmla="*/ 54498 h 606651"/>
                <a:gd name="connsiteX77" fmla="*/ 488772 w 570310"/>
                <a:gd name="connsiteY77" fmla="*/ 84325 h 606651"/>
                <a:gd name="connsiteX78" fmla="*/ 518645 w 570310"/>
                <a:gd name="connsiteY78" fmla="*/ 54498 h 606651"/>
                <a:gd name="connsiteX79" fmla="*/ 488772 w 570310"/>
                <a:gd name="connsiteY79" fmla="*/ 24487 h 606651"/>
                <a:gd name="connsiteX80" fmla="*/ 488772 w 570310"/>
                <a:gd name="connsiteY80" fmla="*/ 0 h 606651"/>
                <a:gd name="connsiteX81" fmla="*/ 543354 w 570310"/>
                <a:gd name="connsiteY81" fmla="*/ 54498 h 606651"/>
                <a:gd name="connsiteX82" fmla="*/ 488772 w 570310"/>
                <a:gd name="connsiteY82" fmla="*/ 108812 h 606651"/>
                <a:gd name="connsiteX83" fmla="*/ 434189 w 570310"/>
                <a:gd name="connsiteY83" fmla="*/ 54498 h 606651"/>
                <a:gd name="connsiteX84" fmla="*/ 488772 w 570310"/>
                <a:gd name="connsiteY84" fmla="*/ 0 h 606651"/>
                <a:gd name="connsiteX85" fmla="*/ 286319 w 570310"/>
                <a:gd name="connsiteY85" fmla="*/ 0 h 606651"/>
                <a:gd name="connsiteX86" fmla="*/ 340902 w 570310"/>
                <a:gd name="connsiteY86" fmla="*/ 54498 h 606651"/>
                <a:gd name="connsiteX87" fmla="*/ 286319 w 570310"/>
                <a:gd name="connsiteY87" fmla="*/ 108812 h 606651"/>
                <a:gd name="connsiteX88" fmla="*/ 231737 w 570310"/>
                <a:gd name="connsiteY88" fmla="*/ 54498 h 606651"/>
                <a:gd name="connsiteX89" fmla="*/ 286319 w 570310"/>
                <a:gd name="connsiteY89" fmla="*/ 0 h 606651"/>
                <a:gd name="connsiteX90" fmla="*/ 83175 w 570310"/>
                <a:gd name="connsiteY90" fmla="*/ 0 h 606651"/>
                <a:gd name="connsiteX91" fmla="*/ 137744 w 570310"/>
                <a:gd name="connsiteY91" fmla="*/ 54498 h 606651"/>
                <a:gd name="connsiteX92" fmla="*/ 83175 w 570310"/>
                <a:gd name="connsiteY92" fmla="*/ 108812 h 606651"/>
                <a:gd name="connsiteX93" fmla="*/ 28791 w 570310"/>
                <a:gd name="connsiteY93" fmla="*/ 54498 h 606651"/>
                <a:gd name="connsiteX94" fmla="*/ 83175 w 570310"/>
                <a:gd name="connsiteY94" fmla="*/ 0 h 60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70310" h="606651">
                  <a:moveTo>
                    <a:pt x="488052" y="439481"/>
                  </a:moveTo>
                  <a:cubicBezTo>
                    <a:pt x="532870" y="439481"/>
                    <a:pt x="570310" y="475934"/>
                    <a:pt x="570310" y="520673"/>
                  </a:cubicBezTo>
                  <a:lnTo>
                    <a:pt x="570310" y="594500"/>
                  </a:lnTo>
                  <a:cubicBezTo>
                    <a:pt x="570310" y="597630"/>
                    <a:pt x="568650" y="600760"/>
                    <a:pt x="566437" y="603153"/>
                  </a:cubicBezTo>
                  <a:cubicBezTo>
                    <a:pt x="564039" y="605362"/>
                    <a:pt x="560535" y="606651"/>
                    <a:pt x="557400" y="606651"/>
                  </a:cubicBezTo>
                  <a:lnTo>
                    <a:pt x="418889" y="606651"/>
                  </a:lnTo>
                  <a:cubicBezTo>
                    <a:pt x="412065" y="606651"/>
                    <a:pt x="405610" y="601312"/>
                    <a:pt x="405610" y="594500"/>
                  </a:cubicBezTo>
                  <a:lnTo>
                    <a:pt x="405610" y="520673"/>
                  </a:lnTo>
                  <a:cubicBezTo>
                    <a:pt x="405610" y="475934"/>
                    <a:pt x="443235" y="439481"/>
                    <a:pt x="488052" y="439481"/>
                  </a:cubicBezTo>
                  <a:close/>
                  <a:moveTo>
                    <a:pt x="285225" y="439481"/>
                  </a:moveTo>
                  <a:cubicBezTo>
                    <a:pt x="330042" y="439481"/>
                    <a:pt x="366376" y="475934"/>
                    <a:pt x="366376" y="520673"/>
                  </a:cubicBezTo>
                  <a:lnTo>
                    <a:pt x="366376" y="594500"/>
                  </a:lnTo>
                  <a:cubicBezTo>
                    <a:pt x="366376" y="597630"/>
                    <a:pt x="365638" y="600760"/>
                    <a:pt x="363240" y="603153"/>
                  </a:cubicBezTo>
                  <a:cubicBezTo>
                    <a:pt x="361027" y="605362"/>
                    <a:pt x="358445" y="606651"/>
                    <a:pt x="355125" y="606651"/>
                  </a:cubicBezTo>
                  <a:lnTo>
                    <a:pt x="216801" y="606651"/>
                  </a:lnTo>
                  <a:cubicBezTo>
                    <a:pt x="209977" y="606651"/>
                    <a:pt x="204075" y="601312"/>
                    <a:pt x="204075" y="594500"/>
                  </a:cubicBezTo>
                  <a:lnTo>
                    <a:pt x="204075" y="520673"/>
                  </a:lnTo>
                  <a:cubicBezTo>
                    <a:pt x="204075" y="475934"/>
                    <a:pt x="240408" y="439481"/>
                    <a:pt x="285225" y="439481"/>
                  </a:cubicBezTo>
                  <a:close/>
                  <a:moveTo>
                    <a:pt x="82406" y="439481"/>
                  </a:moveTo>
                  <a:cubicBezTo>
                    <a:pt x="127205" y="439481"/>
                    <a:pt x="164629" y="475934"/>
                    <a:pt x="164629" y="520673"/>
                  </a:cubicBezTo>
                  <a:lnTo>
                    <a:pt x="164629" y="594500"/>
                  </a:lnTo>
                  <a:cubicBezTo>
                    <a:pt x="164629" y="597630"/>
                    <a:pt x="163154" y="600760"/>
                    <a:pt x="160757" y="603153"/>
                  </a:cubicBezTo>
                  <a:cubicBezTo>
                    <a:pt x="158545" y="605362"/>
                    <a:pt x="155042" y="606651"/>
                    <a:pt x="151724" y="606651"/>
                  </a:cubicBezTo>
                  <a:lnTo>
                    <a:pt x="13273" y="606651"/>
                  </a:lnTo>
                  <a:cubicBezTo>
                    <a:pt x="6452" y="606651"/>
                    <a:pt x="0" y="601312"/>
                    <a:pt x="0" y="594500"/>
                  </a:cubicBezTo>
                  <a:lnTo>
                    <a:pt x="0" y="520673"/>
                  </a:lnTo>
                  <a:cubicBezTo>
                    <a:pt x="0" y="475934"/>
                    <a:pt x="37608" y="439481"/>
                    <a:pt x="82406" y="439481"/>
                  </a:cubicBezTo>
                  <a:close/>
                  <a:moveTo>
                    <a:pt x="488772" y="324742"/>
                  </a:moveTo>
                  <a:cubicBezTo>
                    <a:pt x="518829" y="324742"/>
                    <a:pt x="543354" y="349236"/>
                    <a:pt x="543354" y="379254"/>
                  </a:cubicBezTo>
                  <a:cubicBezTo>
                    <a:pt x="543354" y="409272"/>
                    <a:pt x="518829" y="433766"/>
                    <a:pt x="488772" y="433766"/>
                  </a:cubicBezTo>
                  <a:cubicBezTo>
                    <a:pt x="458714" y="433766"/>
                    <a:pt x="434189" y="409272"/>
                    <a:pt x="434189" y="379254"/>
                  </a:cubicBezTo>
                  <a:cubicBezTo>
                    <a:pt x="434189" y="349236"/>
                    <a:pt x="458714" y="324742"/>
                    <a:pt x="488772" y="324742"/>
                  </a:cubicBezTo>
                  <a:close/>
                  <a:moveTo>
                    <a:pt x="286319" y="324742"/>
                  </a:moveTo>
                  <a:cubicBezTo>
                    <a:pt x="316377" y="324742"/>
                    <a:pt x="340902" y="349236"/>
                    <a:pt x="340902" y="379254"/>
                  </a:cubicBezTo>
                  <a:cubicBezTo>
                    <a:pt x="340902" y="409272"/>
                    <a:pt x="316377" y="433766"/>
                    <a:pt x="286319" y="433766"/>
                  </a:cubicBezTo>
                  <a:cubicBezTo>
                    <a:pt x="256262" y="433766"/>
                    <a:pt x="231737" y="409272"/>
                    <a:pt x="231737" y="379254"/>
                  </a:cubicBezTo>
                  <a:cubicBezTo>
                    <a:pt x="231737" y="349236"/>
                    <a:pt x="256262" y="324742"/>
                    <a:pt x="286319" y="324742"/>
                  </a:cubicBezTo>
                  <a:close/>
                  <a:moveTo>
                    <a:pt x="83175" y="324742"/>
                  </a:moveTo>
                  <a:cubicBezTo>
                    <a:pt x="113409" y="324742"/>
                    <a:pt x="137744" y="349236"/>
                    <a:pt x="137744" y="379254"/>
                  </a:cubicBezTo>
                  <a:cubicBezTo>
                    <a:pt x="137744" y="409272"/>
                    <a:pt x="113409" y="433766"/>
                    <a:pt x="83359" y="433766"/>
                  </a:cubicBezTo>
                  <a:cubicBezTo>
                    <a:pt x="53125" y="433766"/>
                    <a:pt x="28791" y="409272"/>
                    <a:pt x="28791" y="379254"/>
                  </a:cubicBezTo>
                  <a:cubicBezTo>
                    <a:pt x="28791" y="349236"/>
                    <a:pt x="53125" y="324742"/>
                    <a:pt x="83175" y="324742"/>
                  </a:cubicBezTo>
                  <a:close/>
                  <a:moveTo>
                    <a:pt x="488052" y="140496"/>
                  </a:moveTo>
                  <a:cubicBezTo>
                    <a:pt x="456699" y="140496"/>
                    <a:pt x="430140" y="165903"/>
                    <a:pt x="430140" y="197202"/>
                  </a:cubicBezTo>
                  <a:lnTo>
                    <a:pt x="430140" y="258694"/>
                  </a:lnTo>
                  <a:lnTo>
                    <a:pt x="545780" y="258694"/>
                  </a:lnTo>
                  <a:lnTo>
                    <a:pt x="545780" y="197202"/>
                  </a:lnTo>
                  <a:cubicBezTo>
                    <a:pt x="545780" y="165903"/>
                    <a:pt x="519222" y="140496"/>
                    <a:pt x="488052" y="140496"/>
                  </a:cubicBezTo>
                  <a:close/>
                  <a:moveTo>
                    <a:pt x="488052" y="116010"/>
                  </a:moveTo>
                  <a:cubicBezTo>
                    <a:pt x="532870" y="116010"/>
                    <a:pt x="570310" y="152463"/>
                    <a:pt x="570310" y="197202"/>
                  </a:cubicBezTo>
                  <a:lnTo>
                    <a:pt x="570310" y="271029"/>
                  </a:lnTo>
                  <a:cubicBezTo>
                    <a:pt x="570310" y="274159"/>
                    <a:pt x="568650" y="277289"/>
                    <a:pt x="566437" y="279682"/>
                  </a:cubicBezTo>
                  <a:cubicBezTo>
                    <a:pt x="564039" y="281891"/>
                    <a:pt x="560535" y="283180"/>
                    <a:pt x="557400" y="283180"/>
                  </a:cubicBezTo>
                  <a:lnTo>
                    <a:pt x="418889" y="283180"/>
                  </a:lnTo>
                  <a:cubicBezTo>
                    <a:pt x="412065" y="283180"/>
                    <a:pt x="405610" y="277841"/>
                    <a:pt x="405610" y="271029"/>
                  </a:cubicBezTo>
                  <a:lnTo>
                    <a:pt x="405610" y="197202"/>
                  </a:lnTo>
                  <a:cubicBezTo>
                    <a:pt x="405610" y="152463"/>
                    <a:pt x="443235" y="116010"/>
                    <a:pt x="488052" y="116010"/>
                  </a:cubicBezTo>
                  <a:close/>
                  <a:moveTo>
                    <a:pt x="285225" y="116010"/>
                  </a:moveTo>
                  <a:cubicBezTo>
                    <a:pt x="330042" y="116010"/>
                    <a:pt x="366376" y="152463"/>
                    <a:pt x="366376" y="197202"/>
                  </a:cubicBezTo>
                  <a:lnTo>
                    <a:pt x="366376" y="271029"/>
                  </a:lnTo>
                  <a:cubicBezTo>
                    <a:pt x="366376" y="274159"/>
                    <a:pt x="365638" y="277289"/>
                    <a:pt x="363240" y="279682"/>
                  </a:cubicBezTo>
                  <a:cubicBezTo>
                    <a:pt x="361027" y="281891"/>
                    <a:pt x="358445" y="283180"/>
                    <a:pt x="355125" y="283180"/>
                  </a:cubicBezTo>
                  <a:lnTo>
                    <a:pt x="216801" y="283180"/>
                  </a:lnTo>
                  <a:cubicBezTo>
                    <a:pt x="209977" y="283180"/>
                    <a:pt x="204075" y="277841"/>
                    <a:pt x="204075" y="271029"/>
                  </a:cubicBezTo>
                  <a:lnTo>
                    <a:pt x="204075" y="197202"/>
                  </a:lnTo>
                  <a:cubicBezTo>
                    <a:pt x="204075" y="152463"/>
                    <a:pt x="240408" y="116010"/>
                    <a:pt x="285225" y="116010"/>
                  </a:cubicBezTo>
                  <a:close/>
                  <a:moveTo>
                    <a:pt x="82406" y="116010"/>
                  </a:moveTo>
                  <a:cubicBezTo>
                    <a:pt x="127205" y="116010"/>
                    <a:pt x="164629" y="152463"/>
                    <a:pt x="164629" y="197202"/>
                  </a:cubicBezTo>
                  <a:lnTo>
                    <a:pt x="164629" y="271029"/>
                  </a:lnTo>
                  <a:cubicBezTo>
                    <a:pt x="164629" y="274159"/>
                    <a:pt x="163154" y="277289"/>
                    <a:pt x="160757" y="279682"/>
                  </a:cubicBezTo>
                  <a:cubicBezTo>
                    <a:pt x="158545" y="281891"/>
                    <a:pt x="155042" y="283180"/>
                    <a:pt x="151724" y="283180"/>
                  </a:cubicBezTo>
                  <a:lnTo>
                    <a:pt x="13273" y="283180"/>
                  </a:lnTo>
                  <a:cubicBezTo>
                    <a:pt x="6452" y="283180"/>
                    <a:pt x="0" y="277841"/>
                    <a:pt x="0" y="271029"/>
                  </a:cubicBezTo>
                  <a:lnTo>
                    <a:pt x="0" y="197202"/>
                  </a:lnTo>
                  <a:cubicBezTo>
                    <a:pt x="0" y="152463"/>
                    <a:pt x="37608" y="116010"/>
                    <a:pt x="82406" y="116010"/>
                  </a:cubicBezTo>
                  <a:close/>
                  <a:moveTo>
                    <a:pt x="488772" y="24487"/>
                  </a:moveTo>
                  <a:cubicBezTo>
                    <a:pt x="472176" y="24487"/>
                    <a:pt x="458714" y="37928"/>
                    <a:pt x="458714" y="54498"/>
                  </a:cubicBezTo>
                  <a:cubicBezTo>
                    <a:pt x="458714" y="70884"/>
                    <a:pt x="472176" y="84325"/>
                    <a:pt x="488772" y="84325"/>
                  </a:cubicBezTo>
                  <a:cubicBezTo>
                    <a:pt x="505183" y="84325"/>
                    <a:pt x="518645" y="70884"/>
                    <a:pt x="518645" y="54498"/>
                  </a:cubicBezTo>
                  <a:cubicBezTo>
                    <a:pt x="518645" y="37928"/>
                    <a:pt x="505183" y="24487"/>
                    <a:pt x="488772" y="24487"/>
                  </a:cubicBezTo>
                  <a:close/>
                  <a:moveTo>
                    <a:pt x="488772" y="0"/>
                  </a:moveTo>
                  <a:cubicBezTo>
                    <a:pt x="518829" y="0"/>
                    <a:pt x="543354" y="24487"/>
                    <a:pt x="543354" y="54498"/>
                  </a:cubicBezTo>
                  <a:cubicBezTo>
                    <a:pt x="543354" y="84509"/>
                    <a:pt x="518829" y="108812"/>
                    <a:pt x="488772" y="108812"/>
                  </a:cubicBezTo>
                  <a:cubicBezTo>
                    <a:pt x="458714" y="108812"/>
                    <a:pt x="434189" y="84509"/>
                    <a:pt x="434189" y="54498"/>
                  </a:cubicBezTo>
                  <a:cubicBezTo>
                    <a:pt x="434189" y="24487"/>
                    <a:pt x="458714" y="0"/>
                    <a:pt x="488772" y="0"/>
                  </a:cubicBezTo>
                  <a:close/>
                  <a:moveTo>
                    <a:pt x="286319" y="0"/>
                  </a:moveTo>
                  <a:cubicBezTo>
                    <a:pt x="316377" y="0"/>
                    <a:pt x="340902" y="24487"/>
                    <a:pt x="340902" y="54498"/>
                  </a:cubicBezTo>
                  <a:cubicBezTo>
                    <a:pt x="340902" y="84509"/>
                    <a:pt x="316377" y="108812"/>
                    <a:pt x="286319" y="108812"/>
                  </a:cubicBezTo>
                  <a:cubicBezTo>
                    <a:pt x="256262" y="108812"/>
                    <a:pt x="231737" y="84509"/>
                    <a:pt x="231737" y="54498"/>
                  </a:cubicBezTo>
                  <a:cubicBezTo>
                    <a:pt x="231737" y="24487"/>
                    <a:pt x="256262" y="0"/>
                    <a:pt x="286319" y="0"/>
                  </a:cubicBezTo>
                  <a:close/>
                  <a:moveTo>
                    <a:pt x="83175" y="0"/>
                  </a:moveTo>
                  <a:cubicBezTo>
                    <a:pt x="113409" y="0"/>
                    <a:pt x="137744" y="24487"/>
                    <a:pt x="137744" y="54498"/>
                  </a:cubicBezTo>
                  <a:cubicBezTo>
                    <a:pt x="137744" y="84509"/>
                    <a:pt x="113409" y="108812"/>
                    <a:pt x="83175" y="108812"/>
                  </a:cubicBezTo>
                  <a:cubicBezTo>
                    <a:pt x="53125" y="108812"/>
                    <a:pt x="28791" y="84509"/>
                    <a:pt x="28791" y="54498"/>
                  </a:cubicBezTo>
                  <a:cubicBezTo>
                    <a:pt x="28791" y="24487"/>
                    <a:pt x="53125" y="0"/>
                    <a:pt x="8317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8" name="椭圆 26"/>
            <p:cNvSpPr/>
            <p:nvPr/>
          </p:nvSpPr>
          <p:spPr>
            <a:xfrm>
              <a:off x="4722601" y="3591297"/>
              <a:ext cx="398672" cy="393032"/>
            </a:xfrm>
            <a:custGeom>
              <a:avLst/>
              <a:gdLst>
                <a:gd name="connsiteX0" fmla="*/ 481576 w 607554"/>
                <a:gd name="connsiteY0" fmla="*/ 446886 h 598959"/>
                <a:gd name="connsiteX1" fmla="*/ 481576 w 607554"/>
                <a:gd name="connsiteY1" fmla="*/ 503769 h 598959"/>
                <a:gd name="connsiteX2" fmla="*/ 519134 w 607554"/>
                <a:gd name="connsiteY2" fmla="*/ 503769 h 598959"/>
                <a:gd name="connsiteX3" fmla="*/ 519134 w 607554"/>
                <a:gd name="connsiteY3" fmla="*/ 446886 h 598959"/>
                <a:gd name="connsiteX4" fmla="*/ 481576 w 607554"/>
                <a:gd name="connsiteY4" fmla="*/ 270994 h 598959"/>
                <a:gd name="connsiteX5" fmla="*/ 481576 w 607554"/>
                <a:gd name="connsiteY5" fmla="*/ 327877 h 598959"/>
                <a:gd name="connsiteX6" fmla="*/ 519134 w 607554"/>
                <a:gd name="connsiteY6" fmla="*/ 327877 h 598959"/>
                <a:gd name="connsiteX7" fmla="*/ 519134 w 607554"/>
                <a:gd name="connsiteY7" fmla="*/ 270994 h 598959"/>
                <a:gd name="connsiteX8" fmla="*/ 195909 w 607554"/>
                <a:gd name="connsiteY8" fmla="*/ 265961 h 598959"/>
                <a:gd name="connsiteX9" fmla="*/ 358877 w 607554"/>
                <a:gd name="connsiteY9" fmla="*/ 265961 h 598959"/>
                <a:gd name="connsiteX10" fmla="*/ 378725 w 607554"/>
                <a:gd name="connsiteY10" fmla="*/ 285870 h 598959"/>
                <a:gd name="connsiteX11" fmla="*/ 358877 w 607554"/>
                <a:gd name="connsiteY11" fmla="*/ 305689 h 598959"/>
                <a:gd name="connsiteX12" fmla="*/ 195909 w 607554"/>
                <a:gd name="connsiteY12" fmla="*/ 305689 h 598959"/>
                <a:gd name="connsiteX13" fmla="*/ 176061 w 607554"/>
                <a:gd name="connsiteY13" fmla="*/ 285870 h 598959"/>
                <a:gd name="connsiteX14" fmla="*/ 195909 w 607554"/>
                <a:gd name="connsiteY14" fmla="*/ 265961 h 598959"/>
                <a:gd name="connsiteX15" fmla="*/ 195909 w 607554"/>
                <a:gd name="connsiteY15" fmla="*/ 169145 h 598959"/>
                <a:gd name="connsiteX16" fmla="*/ 358877 w 607554"/>
                <a:gd name="connsiteY16" fmla="*/ 169145 h 598959"/>
                <a:gd name="connsiteX17" fmla="*/ 378725 w 607554"/>
                <a:gd name="connsiteY17" fmla="*/ 189053 h 598959"/>
                <a:gd name="connsiteX18" fmla="*/ 358877 w 607554"/>
                <a:gd name="connsiteY18" fmla="*/ 208873 h 598959"/>
                <a:gd name="connsiteX19" fmla="*/ 195909 w 607554"/>
                <a:gd name="connsiteY19" fmla="*/ 208873 h 598959"/>
                <a:gd name="connsiteX20" fmla="*/ 176061 w 607554"/>
                <a:gd name="connsiteY20" fmla="*/ 189053 h 598959"/>
                <a:gd name="connsiteX21" fmla="*/ 195909 w 607554"/>
                <a:gd name="connsiteY21" fmla="*/ 169145 h 598959"/>
                <a:gd name="connsiteX22" fmla="*/ 481576 w 607554"/>
                <a:gd name="connsiteY22" fmla="*/ 95190 h 598959"/>
                <a:gd name="connsiteX23" fmla="*/ 481576 w 607554"/>
                <a:gd name="connsiteY23" fmla="*/ 152073 h 598959"/>
                <a:gd name="connsiteX24" fmla="*/ 552954 w 607554"/>
                <a:gd name="connsiteY24" fmla="*/ 152073 h 598959"/>
                <a:gd name="connsiteX25" fmla="*/ 565858 w 607554"/>
                <a:gd name="connsiteY25" fmla="*/ 123631 h 598959"/>
                <a:gd name="connsiteX26" fmla="*/ 552954 w 607554"/>
                <a:gd name="connsiteY26" fmla="*/ 95190 h 598959"/>
                <a:gd name="connsiteX27" fmla="*/ 118547 w 607554"/>
                <a:gd name="connsiteY27" fmla="*/ 39640 h 598959"/>
                <a:gd name="connsiteX28" fmla="*/ 118547 w 607554"/>
                <a:gd name="connsiteY28" fmla="*/ 559230 h 598959"/>
                <a:gd name="connsiteX29" fmla="*/ 441793 w 607554"/>
                <a:gd name="connsiteY29" fmla="*/ 559230 h 598959"/>
                <a:gd name="connsiteX30" fmla="*/ 441793 w 607554"/>
                <a:gd name="connsiteY30" fmla="*/ 39640 h 598959"/>
                <a:gd name="connsiteX31" fmla="*/ 39783 w 607554"/>
                <a:gd name="connsiteY31" fmla="*/ 39640 h 598959"/>
                <a:gd name="connsiteX32" fmla="*/ 39783 w 607554"/>
                <a:gd name="connsiteY32" fmla="*/ 559230 h 598959"/>
                <a:gd name="connsiteX33" fmla="*/ 78764 w 607554"/>
                <a:gd name="connsiteY33" fmla="*/ 559230 h 598959"/>
                <a:gd name="connsiteX34" fmla="*/ 78764 w 607554"/>
                <a:gd name="connsiteY34" fmla="*/ 39640 h 598959"/>
                <a:gd name="connsiteX35" fmla="*/ 19847 w 607554"/>
                <a:gd name="connsiteY35" fmla="*/ 0 h 598959"/>
                <a:gd name="connsiteX36" fmla="*/ 461729 w 607554"/>
                <a:gd name="connsiteY36" fmla="*/ 0 h 598959"/>
                <a:gd name="connsiteX37" fmla="*/ 481576 w 607554"/>
                <a:gd name="connsiteY37" fmla="*/ 19820 h 598959"/>
                <a:gd name="connsiteX38" fmla="*/ 481576 w 607554"/>
                <a:gd name="connsiteY38" fmla="*/ 55461 h 598959"/>
                <a:gd name="connsiteX39" fmla="*/ 565769 w 607554"/>
                <a:gd name="connsiteY39" fmla="*/ 55461 h 598959"/>
                <a:gd name="connsiteX40" fmla="*/ 583836 w 607554"/>
                <a:gd name="connsiteY40" fmla="*/ 67104 h 598959"/>
                <a:gd name="connsiteX41" fmla="*/ 605819 w 607554"/>
                <a:gd name="connsiteY41" fmla="*/ 115454 h 598959"/>
                <a:gd name="connsiteX42" fmla="*/ 605819 w 607554"/>
                <a:gd name="connsiteY42" fmla="*/ 131808 h 598959"/>
                <a:gd name="connsiteX43" fmla="*/ 583836 w 607554"/>
                <a:gd name="connsiteY43" fmla="*/ 180159 h 598959"/>
                <a:gd name="connsiteX44" fmla="*/ 565769 w 607554"/>
                <a:gd name="connsiteY44" fmla="*/ 191802 h 598959"/>
                <a:gd name="connsiteX45" fmla="*/ 481576 w 607554"/>
                <a:gd name="connsiteY45" fmla="*/ 191802 h 598959"/>
                <a:gd name="connsiteX46" fmla="*/ 481576 w 607554"/>
                <a:gd name="connsiteY46" fmla="*/ 231264 h 598959"/>
                <a:gd name="connsiteX47" fmla="*/ 539070 w 607554"/>
                <a:gd name="connsiteY47" fmla="*/ 231264 h 598959"/>
                <a:gd name="connsiteX48" fmla="*/ 558916 w 607554"/>
                <a:gd name="connsiteY48" fmla="*/ 251173 h 598959"/>
                <a:gd name="connsiteX49" fmla="*/ 558916 w 607554"/>
                <a:gd name="connsiteY49" fmla="*/ 347786 h 598959"/>
                <a:gd name="connsiteX50" fmla="*/ 539070 w 607554"/>
                <a:gd name="connsiteY50" fmla="*/ 367606 h 598959"/>
                <a:gd name="connsiteX51" fmla="*/ 481576 w 607554"/>
                <a:gd name="connsiteY51" fmla="*/ 367606 h 598959"/>
                <a:gd name="connsiteX52" fmla="*/ 481576 w 607554"/>
                <a:gd name="connsiteY52" fmla="*/ 407157 h 598959"/>
                <a:gd name="connsiteX53" fmla="*/ 539070 w 607554"/>
                <a:gd name="connsiteY53" fmla="*/ 407157 h 598959"/>
                <a:gd name="connsiteX54" fmla="*/ 558916 w 607554"/>
                <a:gd name="connsiteY54" fmla="*/ 426977 h 598959"/>
                <a:gd name="connsiteX55" fmla="*/ 558916 w 607554"/>
                <a:gd name="connsiteY55" fmla="*/ 523589 h 598959"/>
                <a:gd name="connsiteX56" fmla="*/ 539070 w 607554"/>
                <a:gd name="connsiteY56" fmla="*/ 543498 h 598959"/>
                <a:gd name="connsiteX57" fmla="*/ 481576 w 607554"/>
                <a:gd name="connsiteY57" fmla="*/ 543498 h 598959"/>
                <a:gd name="connsiteX58" fmla="*/ 481576 w 607554"/>
                <a:gd name="connsiteY58" fmla="*/ 579139 h 598959"/>
                <a:gd name="connsiteX59" fmla="*/ 461729 w 607554"/>
                <a:gd name="connsiteY59" fmla="*/ 598959 h 598959"/>
                <a:gd name="connsiteX60" fmla="*/ 19847 w 607554"/>
                <a:gd name="connsiteY60" fmla="*/ 598959 h 598959"/>
                <a:gd name="connsiteX61" fmla="*/ 0 w 607554"/>
                <a:gd name="connsiteY61" fmla="*/ 579139 h 598959"/>
                <a:gd name="connsiteX62" fmla="*/ 0 w 607554"/>
                <a:gd name="connsiteY62" fmla="*/ 19820 h 598959"/>
                <a:gd name="connsiteX63" fmla="*/ 19847 w 607554"/>
                <a:gd name="connsiteY63" fmla="*/ 0 h 59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07554" h="598959">
                  <a:moveTo>
                    <a:pt x="481576" y="446886"/>
                  </a:moveTo>
                  <a:lnTo>
                    <a:pt x="481576" y="503769"/>
                  </a:lnTo>
                  <a:lnTo>
                    <a:pt x="519134" y="503769"/>
                  </a:lnTo>
                  <a:lnTo>
                    <a:pt x="519134" y="446886"/>
                  </a:lnTo>
                  <a:close/>
                  <a:moveTo>
                    <a:pt x="481576" y="270994"/>
                  </a:moveTo>
                  <a:lnTo>
                    <a:pt x="481576" y="327877"/>
                  </a:lnTo>
                  <a:lnTo>
                    <a:pt x="519134" y="327877"/>
                  </a:lnTo>
                  <a:lnTo>
                    <a:pt x="519134" y="270994"/>
                  </a:lnTo>
                  <a:close/>
                  <a:moveTo>
                    <a:pt x="195909" y="265961"/>
                  </a:moveTo>
                  <a:lnTo>
                    <a:pt x="358877" y="265961"/>
                  </a:lnTo>
                  <a:cubicBezTo>
                    <a:pt x="369825" y="265961"/>
                    <a:pt x="378725" y="274849"/>
                    <a:pt x="378725" y="285870"/>
                  </a:cubicBezTo>
                  <a:cubicBezTo>
                    <a:pt x="378725" y="296801"/>
                    <a:pt x="369825" y="305689"/>
                    <a:pt x="358877" y="305689"/>
                  </a:cubicBezTo>
                  <a:lnTo>
                    <a:pt x="195909" y="305689"/>
                  </a:lnTo>
                  <a:cubicBezTo>
                    <a:pt x="184962" y="305689"/>
                    <a:pt x="176061" y="296801"/>
                    <a:pt x="176061" y="285870"/>
                  </a:cubicBezTo>
                  <a:cubicBezTo>
                    <a:pt x="176061" y="274849"/>
                    <a:pt x="184962" y="265961"/>
                    <a:pt x="195909" y="265961"/>
                  </a:cubicBezTo>
                  <a:close/>
                  <a:moveTo>
                    <a:pt x="195909" y="169145"/>
                  </a:moveTo>
                  <a:lnTo>
                    <a:pt x="358877" y="169145"/>
                  </a:lnTo>
                  <a:cubicBezTo>
                    <a:pt x="369825" y="169145"/>
                    <a:pt x="378725" y="178033"/>
                    <a:pt x="378725" y="189053"/>
                  </a:cubicBezTo>
                  <a:cubicBezTo>
                    <a:pt x="378725" y="199985"/>
                    <a:pt x="369825" y="208873"/>
                    <a:pt x="358877" y="208873"/>
                  </a:cubicBezTo>
                  <a:lnTo>
                    <a:pt x="195909" y="208873"/>
                  </a:lnTo>
                  <a:cubicBezTo>
                    <a:pt x="184962" y="208873"/>
                    <a:pt x="176061" y="199985"/>
                    <a:pt x="176061" y="189053"/>
                  </a:cubicBezTo>
                  <a:cubicBezTo>
                    <a:pt x="176061" y="178033"/>
                    <a:pt x="184962" y="169145"/>
                    <a:pt x="195909" y="169145"/>
                  </a:cubicBezTo>
                  <a:close/>
                  <a:moveTo>
                    <a:pt x="481576" y="95190"/>
                  </a:moveTo>
                  <a:lnTo>
                    <a:pt x="481576" y="152073"/>
                  </a:lnTo>
                  <a:lnTo>
                    <a:pt x="552954" y="152073"/>
                  </a:lnTo>
                  <a:lnTo>
                    <a:pt x="565858" y="123631"/>
                  </a:lnTo>
                  <a:lnTo>
                    <a:pt x="552954" y="95190"/>
                  </a:lnTo>
                  <a:close/>
                  <a:moveTo>
                    <a:pt x="118547" y="39640"/>
                  </a:moveTo>
                  <a:lnTo>
                    <a:pt x="118547" y="559230"/>
                  </a:lnTo>
                  <a:lnTo>
                    <a:pt x="441793" y="559230"/>
                  </a:lnTo>
                  <a:lnTo>
                    <a:pt x="441793" y="39640"/>
                  </a:lnTo>
                  <a:close/>
                  <a:moveTo>
                    <a:pt x="39783" y="39640"/>
                  </a:moveTo>
                  <a:lnTo>
                    <a:pt x="39783" y="559230"/>
                  </a:lnTo>
                  <a:lnTo>
                    <a:pt x="78764" y="559230"/>
                  </a:lnTo>
                  <a:lnTo>
                    <a:pt x="78764" y="39640"/>
                  </a:lnTo>
                  <a:close/>
                  <a:moveTo>
                    <a:pt x="19847" y="0"/>
                  </a:moveTo>
                  <a:lnTo>
                    <a:pt x="461729" y="0"/>
                  </a:lnTo>
                  <a:cubicBezTo>
                    <a:pt x="472676" y="0"/>
                    <a:pt x="481576" y="8888"/>
                    <a:pt x="481576" y="19820"/>
                  </a:cubicBezTo>
                  <a:lnTo>
                    <a:pt x="481576" y="55461"/>
                  </a:lnTo>
                  <a:lnTo>
                    <a:pt x="565769" y="55461"/>
                  </a:lnTo>
                  <a:cubicBezTo>
                    <a:pt x="573512" y="55461"/>
                    <a:pt x="580632" y="59994"/>
                    <a:pt x="583836" y="67104"/>
                  </a:cubicBezTo>
                  <a:lnTo>
                    <a:pt x="605819" y="115454"/>
                  </a:lnTo>
                  <a:cubicBezTo>
                    <a:pt x="608133" y="120609"/>
                    <a:pt x="608133" y="126653"/>
                    <a:pt x="605819" y="131808"/>
                  </a:cubicBezTo>
                  <a:lnTo>
                    <a:pt x="583836" y="180159"/>
                  </a:lnTo>
                  <a:cubicBezTo>
                    <a:pt x="580632" y="187269"/>
                    <a:pt x="573512" y="191802"/>
                    <a:pt x="565769" y="191802"/>
                  </a:cubicBezTo>
                  <a:lnTo>
                    <a:pt x="481576" y="191802"/>
                  </a:lnTo>
                  <a:lnTo>
                    <a:pt x="481576" y="231264"/>
                  </a:lnTo>
                  <a:lnTo>
                    <a:pt x="539070" y="231264"/>
                  </a:lnTo>
                  <a:cubicBezTo>
                    <a:pt x="550017" y="231264"/>
                    <a:pt x="558916" y="240152"/>
                    <a:pt x="558916" y="251173"/>
                  </a:cubicBezTo>
                  <a:lnTo>
                    <a:pt x="558916" y="347786"/>
                  </a:lnTo>
                  <a:cubicBezTo>
                    <a:pt x="558916" y="358718"/>
                    <a:pt x="550017" y="367606"/>
                    <a:pt x="539070" y="367606"/>
                  </a:cubicBezTo>
                  <a:lnTo>
                    <a:pt x="481576" y="367606"/>
                  </a:lnTo>
                  <a:lnTo>
                    <a:pt x="481576" y="407157"/>
                  </a:lnTo>
                  <a:lnTo>
                    <a:pt x="539070" y="407157"/>
                  </a:lnTo>
                  <a:cubicBezTo>
                    <a:pt x="550017" y="407157"/>
                    <a:pt x="558916" y="416045"/>
                    <a:pt x="558916" y="426977"/>
                  </a:cubicBezTo>
                  <a:lnTo>
                    <a:pt x="558916" y="523589"/>
                  </a:lnTo>
                  <a:cubicBezTo>
                    <a:pt x="558916" y="534610"/>
                    <a:pt x="550017" y="543498"/>
                    <a:pt x="539070" y="543498"/>
                  </a:cubicBezTo>
                  <a:lnTo>
                    <a:pt x="481576" y="543498"/>
                  </a:lnTo>
                  <a:lnTo>
                    <a:pt x="481576" y="579139"/>
                  </a:lnTo>
                  <a:cubicBezTo>
                    <a:pt x="481576" y="590071"/>
                    <a:pt x="472676" y="598959"/>
                    <a:pt x="461729" y="598959"/>
                  </a:cubicBezTo>
                  <a:lnTo>
                    <a:pt x="19847" y="598959"/>
                  </a:lnTo>
                  <a:cubicBezTo>
                    <a:pt x="8900" y="598959"/>
                    <a:pt x="0" y="590071"/>
                    <a:pt x="0" y="579139"/>
                  </a:cubicBezTo>
                  <a:lnTo>
                    <a:pt x="0" y="19820"/>
                  </a:lnTo>
                  <a:cubicBezTo>
                    <a:pt x="0" y="8888"/>
                    <a:pt x="8900" y="0"/>
                    <a:pt x="1984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9" name="椭圆 27"/>
            <p:cNvSpPr/>
            <p:nvPr/>
          </p:nvSpPr>
          <p:spPr>
            <a:xfrm>
              <a:off x="7104390" y="3588782"/>
              <a:ext cx="398672" cy="398061"/>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 name="connsiteX17" fmla="*/ 325000 h 606722"/>
                <a:gd name="connsiteY17" fmla="*/ 325000 h 606722"/>
                <a:gd name="connsiteX18" fmla="*/ 325000 h 606722"/>
                <a:gd name="connsiteY18" fmla="*/ 325000 h 606722"/>
                <a:gd name="connsiteX19" fmla="*/ 325000 h 606722"/>
                <a:gd name="connsiteY19" fmla="*/ 325000 h 606722"/>
                <a:gd name="connsiteX20" fmla="*/ 325000 h 606722"/>
                <a:gd name="connsiteY20" fmla="*/ 325000 h 606722"/>
                <a:gd name="connsiteX21" fmla="*/ 325000 h 606722"/>
                <a:gd name="connsiteY21" fmla="*/ 325000 h 606722"/>
                <a:gd name="connsiteX22" fmla="*/ 325000 h 606722"/>
                <a:gd name="connsiteY22" fmla="*/ 325000 h 606722"/>
                <a:gd name="connsiteX23" fmla="*/ 325000 h 606722"/>
                <a:gd name="connsiteY23" fmla="*/ 325000 h 606722"/>
                <a:gd name="connsiteX24" fmla="*/ 325000 h 606722"/>
                <a:gd name="connsiteY24" fmla="*/ 325000 h 606722"/>
                <a:gd name="connsiteX25" fmla="*/ 325000 h 606722"/>
                <a:gd name="connsiteY25" fmla="*/ 325000 h 606722"/>
                <a:gd name="connsiteX26" fmla="*/ 325000 h 606722"/>
                <a:gd name="connsiteY26" fmla="*/ 325000 h 606722"/>
                <a:gd name="connsiteX27" fmla="*/ 325000 h 606722"/>
                <a:gd name="connsiteY27" fmla="*/ 325000 h 606722"/>
                <a:gd name="connsiteX28" fmla="*/ 325000 h 606722"/>
                <a:gd name="connsiteY28" fmla="*/ 325000 h 606722"/>
                <a:gd name="connsiteX29" fmla="*/ 325000 h 606722"/>
                <a:gd name="connsiteY29" fmla="*/ 325000 h 606722"/>
                <a:gd name="connsiteX30" fmla="*/ 325000 h 606722"/>
                <a:gd name="connsiteY30" fmla="*/ 325000 h 606722"/>
                <a:gd name="connsiteX31" fmla="*/ 325000 h 606722"/>
                <a:gd name="connsiteY31" fmla="*/ 325000 h 606722"/>
                <a:gd name="connsiteX32" fmla="*/ 325000 h 606722"/>
                <a:gd name="connsiteY32" fmla="*/ 325000 h 606722"/>
                <a:gd name="connsiteX33" fmla="*/ 325000 h 606722"/>
                <a:gd name="connsiteY33" fmla="*/ 325000 h 606722"/>
                <a:gd name="connsiteX34" fmla="*/ 325000 h 606722"/>
                <a:gd name="connsiteY34" fmla="*/ 325000 h 606722"/>
                <a:gd name="connsiteX35" fmla="*/ 325000 h 606722"/>
                <a:gd name="connsiteY35" fmla="*/ 325000 h 606722"/>
                <a:gd name="connsiteX36" fmla="*/ 325000 h 606722"/>
                <a:gd name="connsiteY36" fmla="*/ 325000 h 606722"/>
                <a:gd name="connsiteX37" fmla="*/ 325000 h 606722"/>
                <a:gd name="connsiteY37" fmla="*/ 325000 h 606722"/>
                <a:gd name="connsiteX38" fmla="*/ 325000 h 606722"/>
                <a:gd name="connsiteY38" fmla="*/ 325000 h 606722"/>
                <a:gd name="connsiteX39" fmla="*/ 325000 h 606722"/>
                <a:gd name="connsiteY39" fmla="*/ 325000 h 606722"/>
                <a:gd name="connsiteX40" fmla="*/ 325000 h 606722"/>
                <a:gd name="connsiteY40" fmla="*/ 325000 h 606722"/>
                <a:gd name="connsiteX41" fmla="*/ 325000 h 606722"/>
                <a:gd name="connsiteY41" fmla="*/ 325000 h 606722"/>
                <a:gd name="connsiteX42" fmla="*/ 325000 h 606722"/>
                <a:gd name="connsiteY42" fmla="*/ 325000 h 606722"/>
                <a:gd name="connsiteX43" fmla="*/ 325000 h 606722"/>
                <a:gd name="connsiteY43" fmla="*/ 325000 h 606722"/>
                <a:gd name="connsiteX44" fmla="*/ 325000 h 606722"/>
                <a:gd name="connsiteY44" fmla="*/ 325000 h 606722"/>
                <a:gd name="connsiteX45" fmla="*/ 325000 h 606722"/>
                <a:gd name="connsiteY45" fmla="*/ 325000 h 606722"/>
                <a:gd name="connsiteX46" fmla="*/ 325000 h 606722"/>
                <a:gd name="connsiteY46" fmla="*/ 325000 h 606722"/>
                <a:gd name="connsiteX47" fmla="*/ 325000 h 606722"/>
                <a:gd name="connsiteY47" fmla="*/ 325000 h 606722"/>
                <a:gd name="connsiteX48" fmla="*/ 325000 h 606722"/>
                <a:gd name="connsiteY48" fmla="*/ 325000 h 606722"/>
                <a:gd name="connsiteX49" fmla="*/ 325000 h 606722"/>
                <a:gd name="connsiteY49" fmla="*/ 325000 h 606722"/>
                <a:gd name="connsiteX50" fmla="*/ 325000 h 606722"/>
                <a:gd name="connsiteY50" fmla="*/ 325000 h 606722"/>
                <a:gd name="connsiteX51" fmla="*/ 325000 h 606722"/>
                <a:gd name="connsiteY51" fmla="*/ 325000 h 606722"/>
                <a:gd name="connsiteX52" fmla="*/ 325000 h 606722"/>
                <a:gd name="connsiteY52" fmla="*/ 325000 h 606722"/>
                <a:gd name="connsiteX53" fmla="*/ 325000 h 606722"/>
                <a:gd name="connsiteY53" fmla="*/ 325000 h 606722"/>
                <a:gd name="connsiteX54" fmla="*/ 325000 h 606722"/>
                <a:gd name="connsiteY54" fmla="*/ 325000 h 606722"/>
                <a:gd name="connsiteX55" fmla="*/ 325000 h 606722"/>
                <a:gd name="connsiteY55" fmla="*/ 325000 h 606722"/>
                <a:gd name="connsiteX56" fmla="*/ 325000 h 606722"/>
                <a:gd name="connsiteY56" fmla="*/ 325000 h 606722"/>
                <a:gd name="connsiteX57" fmla="*/ 325000 h 606722"/>
                <a:gd name="connsiteY57" fmla="*/ 325000 h 606722"/>
                <a:gd name="connsiteX58" fmla="*/ 325000 h 606722"/>
                <a:gd name="connsiteY58" fmla="*/ 325000 h 606722"/>
                <a:gd name="connsiteX59" fmla="*/ 325000 h 606722"/>
                <a:gd name="connsiteY59" fmla="*/ 325000 h 606722"/>
                <a:gd name="connsiteX60" fmla="*/ 325000 h 606722"/>
                <a:gd name="connsiteY60" fmla="*/ 325000 h 606722"/>
                <a:gd name="connsiteX61" fmla="*/ 325000 h 606722"/>
                <a:gd name="connsiteY61" fmla="*/ 325000 h 606722"/>
                <a:gd name="connsiteX62" fmla="*/ 325000 h 606722"/>
                <a:gd name="connsiteY62" fmla="*/ 325000 h 606722"/>
                <a:gd name="connsiteX63" fmla="*/ 325000 h 606722"/>
                <a:gd name="connsiteY63" fmla="*/ 325000 h 606722"/>
                <a:gd name="connsiteX64" fmla="*/ 325000 h 606722"/>
                <a:gd name="connsiteY64" fmla="*/ 325000 h 606722"/>
                <a:gd name="connsiteX65" fmla="*/ 325000 h 606722"/>
                <a:gd name="connsiteY65" fmla="*/ 325000 h 606722"/>
                <a:gd name="connsiteX66" fmla="*/ 325000 h 606722"/>
                <a:gd name="connsiteY66" fmla="*/ 325000 h 606722"/>
                <a:gd name="connsiteX67" fmla="*/ 325000 h 606722"/>
                <a:gd name="connsiteY67"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07535" h="606604">
                  <a:moveTo>
                    <a:pt x="394900" y="353768"/>
                  </a:moveTo>
                  <a:cubicBezTo>
                    <a:pt x="400507" y="353768"/>
                    <a:pt x="405045" y="358301"/>
                    <a:pt x="405045" y="363900"/>
                  </a:cubicBezTo>
                  <a:lnTo>
                    <a:pt x="405045" y="515616"/>
                  </a:lnTo>
                  <a:cubicBezTo>
                    <a:pt x="405045" y="543435"/>
                    <a:pt x="382353" y="566099"/>
                    <a:pt x="354410" y="566099"/>
                  </a:cubicBezTo>
                  <a:lnTo>
                    <a:pt x="212649" y="566099"/>
                  </a:lnTo>
                  <a:cubicBezTo>
                    <a:pt x="207131" y="566099"/>
                    <a:pt x="202593" y="561566"/>
                    <a:pt x="202593" y="556056"/>
                  </a:cubicBezTo>
                  <a:cubicBezTo>
                    <a:pt x="202593" y="550457"/>
                    <a:pt x="207131" y="545924"/>
                    <a:pt x="212649" y="545924"/>
                  </a:cubicBezTo>
                  <a:lnTo>
                    <a:pt x="354410" y="545924"/>
                  </a:lnTo>
                  <a:cubicBezTo>
                    <a:pt x="371140" y="545924"/>
                    <a:pt x="384845" y="532325"/>
                    <a:pt x="384845" y="515616"/>
                  </a:cubicBezTo>
                  <a:lnTo>
                    <a:pt x="384845" y="363900"/>
                  </a:lnTo>
                  <a:cubicBezTo>
                    <a:pt x="384845" y="358301"/>
                    <a:pt x="389294" y="353768"/>
                    <a:pt x="394900" y="353768"/>
                  </a:cubicBezTo>
                  <a:close/>
                  <a:moveTo>
                    <a:pt x="131640" y="262739"/>
                  </a:moveTo>
                  <a:cubicBezTo>
                    <a:pt x="137236" y="262739"/>
                    <a:pt x="141766" y="267271"/>
                    <a:pt x="141766" y="272870"/>
                  </a:cubicBezTo>
                  <a:lnTo>
                    <a:pt x="141766" y="333565"/>
                  </a:lnTo>
                  <a:cubicBezTo>
                    <a:pt x="141766" y="339075"/>
                    <a:pt x="137236" y="343607"/>
                    <a:pt x="131640" y="343607"/>
                  </a:cubicBezTo>
                  <a:cubicBezTo>
                    <a:pt x="126044" y="343607"/>
                    <a:pt x="121514" y="339075"/>
                    <a:pt x="121514" y="333565"/>
                  </a:cubicBezTo>
                  <a:lnTo>
                    <a:pt x="121514" y="272870"/>
                  </a:lnTo>
                  <a:cubicBezTo>
                    <a:pt x="121514" y="267271"/>
                    <a:pt x="126044" y="262739"/>
                    <a:pt x="131640" y="262739"/>
                  </a:cubicBezTo>
                  <a:close/>
                  <a:moveTo>
                    <a:pt x="489057" y="194973"/>
                  </a:moveTo>
                  <a:cubicBezTo>
                    <a:pt x="492973" y="190974"/>
                    <a:pt x="499381" y="190974"/>
                    <a:pt x="503386" y="194973"/>
                  </a:cubicBezTo>
                  <a:lnTo>
                    <a:pt x="604576" y="296095"/>
                  </a:lnTo>
                  <a:cubicBezTo>
                    <a:pt x="605555" y="296983"/>
                    <a:pt x="606267" y="298138"/>
                    <a:pt x="606801" y="299383"/>
                  </a:cubicBezTo>
                  <a:cubicBezTo>
                    <a:pt x="607780" y="301871"/>
                    <a:pt x="607780" y="304625"/>
                    <a:pt x="606801" y="307113"/>
                  </a:cubicBezTo>
                  <a:cubicBezTo>
                    <a:pt x="606267" y="308357"/>
                    <a:pt x="605555" y="309424"/>
                    <a:pt x="604576" y="310401"/>
                  </a:cubicBezTo>
                  <a:lnTo>
                    <a:pt x="503386" y="411434"/>
                  </a:lnTo>
                  <a:cubicBezTo>
                    <a:pt x="501339" y="413478"/>
                    <a:pt x="498758" y="414455"/>
                    <a:pt x="496177" y="414455"/>
                  </a:cubicBezTo>
                  <a:cubicBezTo>
                    <a:pt x="493596" y="414455"/>
                    <a:pt x="491015" y="413478"/>
                    <a:pt x="489057" y="411434"/>
                  </a:cubicBezTo>
                  <a:cubicBezTo>
                    <a:pt x="485052" y="407524"/>
                    <a:pt x="485052" y="401126"/>
                    <a:pt x="489057" y="397217"/>
                  </a:cubicBezTo>
                  <a:lnTo>
                    <a:pt x="572982" y="313333"/>
                  </a:lnTo>
                  <a:lnTo>
                    <a:pt x="232921" y="313333"/>
                  </a:lnTo>
                  <a:cubicBezTo>
                    <a:pt x="227314" y="313333"/>
                    <a:pt x="222775" y="308802"/>
                    <a:pt x="222775" y="303203"/>
                  </a:cubicBezTo>
                  <a:cubicBezTo>
                    <a:pt x="222775" y="297605"/>
                    <a:pt x="227314" y="293074"/>
                    <a:pt x="232921" y="293074"/>
                  </a:cubicBezTo>
                  <a:lnTo>
                    <a:pt x="572982" y="293074"/>
                  </a:lnTo>
                  <a:lnTo>
                    <a:pt x="489057" y="209279"/>
                  </a:lnTo>
                  <a:cubicBezTo>
                    <a:pt x="485052" y="205281"/>
                    <a:pt x="485052" y="198883"/>
                    <a:pt x="489057" y="194973"/>
                  </a:cubicBezTo>
                  <a:close/>
                  <a:moveTo>
                    <a:pt x="211398" y="40317"/>
                  </a:moveTo>
                  <a:lnTo>
                    <a:pt x="354409" y="40317"/>
                  </a:lnTo>
                  <a:cubicBezTo>
                    <a:pt x="382353" y="40317"/>
                    <a:pt x="405046" y="62981"/>
                    <a:pt x="405046" y="90889"/>
                  </a:cubicBezTo>
                  <a:lnTo>
                    <a:pt x="405046" y="242605"/>
                  </a:lnTo>
                  <a:cubicBezTo>
                    <a:pt x="405046" y="248115"/>
                    <a:pt x="400508" y="252648"/>
                    <a:pt x="394901" y="252648"/>
                  </a:cubicBezTo>
                  <a:cubicBezTo>
                    <a:pt x="389295" y="252648"/>
                    <a:pt x="384845" y="248115"/>
                    <a:pt x="384845" y="242605"/>
                  </a:cubicBezTo>
                  <a:lnTo>
                    <a:pt x="384845" y="90889"/>
                  </a:lnTo>
                  <a:cubicBezTo>
                    <a:pt x="384845" y="74180"/>
                    <a:pt x="371140" y="60581"/>
                    <a:pt x="354409" y="60581"/>
                  </a:cubicBezTo>
                  <a:lnTo>
                    <a:pt x="211398" y="60581"/>
                  </a:lnTo>
                  <a:cubicBezTo>
                    <a:pt x="205791" y="60581"/>
                    <a:pt x="201253" y="56048"/>
                    <a:pt x="201253" y="50449"/>
                  </a:cubicBezTo>
                  <a:cubicBezTo>
                    <a:pt x="201253" y="44850"/>
                    <a:pt x="205791" y="40317"/>
                    <a:pt x="211398" y="40317"/>
                  </a:cubicBezTo>
                  <a:close/>
                  <a:moveTo>
                    <a:pt x="147115" y="20146"/>
                  </a:moveTo>
                  <a:cubicBezTo>
                    <a:pt x="144890" y="20146"/>
                    <a:pt x="142576" y="20590"/>
                    <a:pt x="140084" y="21568"/>
                  </a:cubicBezTo>
                  <a:lnTo>
                    <a:pt x="44232" y="59782"/>
                  </a:lnTo>
                  <a:cubicBezTo>
                    <a:pt x="24919" y="66981"/>
                    <a:pt x="20292" y="73024"/>
                    <a:pt x="20292" y="90887"/>
                  </a:cubicBezTo>
                  <a:lnTo>
                    <a:pt x="20292" y="515689"/>
                  </a:lnTo>
                  <a:cubicBezTo>
                    <a:pt x="20292" y="533464"/>
                    <a:pt x="24919" y="539596"/>
                    <a:pt x="44054" y="546616"/>
                  </a:cubicBezTo>
                  <a:lnTo>
                    <a:pt x="140262" y="585098"/>
                  </a:lnTo>
                  <a:cubicBezTo>
                    <a:pt x="142576" y="585897"/>
                    <a:pt x="144890" y="586431"/>
                    <a:pt x="147115" y="586431"/>
                  </a:cubicBezTo>
                  <a:cubicBezTo>
                    <a:pt x="156015" y="586431"/>
                    <a:pt x="161978" y="578254"/>
                    <a:pt x="161978" y="566257"/>
                  </a:cubicBezTo>
                  <a:lnTo>
                    <a:pt x="161978" y="40319"/>
                  </a:lnTo>
                  <a:cubicBezTo>
                    <a:pt x="161978" y="28233"/>
                    <a:pt x="156015" y="20146"/>
                    <a:pt x="147115" y="20146"/>
                  </a:cubicBezTo>
                  <a:close/>
                  <a:moveTo>
                    <a:pt x="151669" y="315"/>
                  </a:moveTo>
                  <a:cubicBezTo>
                    <a:pt x="169354" y="2727"/>
                    <a:pt x="182270" y="18724"/>
                    <a:pt x="182270" y="40319"/>
                  </a:cubicBezTo>
                  <a:lnTo>
                    <a:pt x="182270" y="566257"/>
                  </a:lnTo>
                  <a:cubicBezTo>
                    <a:pt x="182270" y="589630"/>
                    <a:pt x="167496" y="606604"/>
                    <a:pt x="147115" y="606604"/>
                  </a:cubicBezTo>
                  <a:cubicBezTo>
                    <a:pt x="142487" y="606604"/>
                    <a:pt x="137681" y="605716"/>
                    <a:pt x="132964" y="603938"/>
                  </a:cubicBezTo>
                  <a:lnTo>
                    <a:pt x="36756" y="565457"/>
                  </a:lnTo>
                  <a:cubicBezTo>
                    <a:pt x="10057" y="555592"/>
                    <a:pt x="0" y="542084"/>
                    <a:pt x="0" y="515689"/>
                  </a:cubicBezTo>
                  <a:lnTo>
                    <a:pt x="0" y="90887"/>
                  </a:lnTo>
                  <a:cubicBezTo>
                    <a:pt x="0" y="64492"/>
                    <a:pt x="10057" y="50895"/>
                    <a:pt x="37023" y="40942"/>
                  </a:cubicBezTo>
                  <a:lnTo>
                    <a:pt x="132697" y="2727"/>
                  </a:lnTo>
                  <a:cubicBezTo>
                    <a:pt x="139350" y="217"/>
                    <a:pt x="145774" y="-489"/>
                    <a:pt x="151669" y="3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29" name="组合 28"/>
          <p:cNvGrpSpPr/>
          <p:nvPr/>
        </p:nvGrpSpPr>
        <p:grpSpPr>
          <a:xfrm>
            <a:off x="0" y="342834"/>
            <a:ext cx="12192000" cy="783799"/>
            <a:chOff x="0" y="342834"/>
            <a:chExt cx="12192000" cy="783799"/>
          </a:xfrm>
        </p:grpSpPr>
        <p:grpSp>
          <p:nvGrpSpPr>
            <p:cNvPr id="30" name="组合 29"/>
            <p:cNvGrpSpPr/>
            <p:nvPr/>
          </p:nvGrpSpPr>
          <p:grpSpPr>
            <a:xfrm>
              <a:off x="3948021" y="342834"/>
              <a:ext cx="4324984" cy="783799"/>
              <a:chOff x="3948021" y="342834"/>
              <a:chExt cx="4324984" cy="783799"/>
            </a:xfrm>
          </p:grpSpPr>
          <p:sp>
            <p:nvSpPr>
              <p:cNvPr id="33" name="文本框 32"/>
              <p:cNvSpPr txBox="1"/>
              <p:nvPr/>
            </p:nvSpPr>
            <p:spPr>
              <a:xfrm>
                <a:off x="4376705" y="342834"/>
                <a:ext cx="3467617" cy="584775"/>
              </a:xfrm>
              <a:prstGeom prst="rect">
                <a:avLst/>
              </a:prstGeom>
              <a:noFill/>
            </p:spPr>
            <p:txBody>
              <a:bodyPr wrap="none" rtlCol="0">
                <a:spAutoFit/>
                <a:scene3d>
                  <a:camera prst="orthographicFront"/>
                  <a:lightRig rig="threePt" dir="t"/>
                </a:scene3d>
                <a:sp3d contourW="12700"/>
              </a:bodyPr>
              <a:lstStyle/>
              <a:p>
                <a:pPr algn="ctr"/>
                <a:r>
                  <a:rPr lang="zh-CN" altLang="en-US" sz="3200" b="1" dirty="0">
                    <a:solidFill>
                      <a:schemeClr val="tx1">
                        <a:lumMod val="75000"/>
                        <a:lumOff val="25000"/>
                      </a:schemeClr>
                    </a:solidFill>
                    <a:latin typeface="+mn-ea"/>
                    <a:cs typeface="经典综艺体简" panose="02010609000101010101" pitchFamily="49" charset="-122"/>
                  </a:rPr>
                  <a:t>标题文字添加此处</a:t>
                </a:r>
              </a:p>
            </p:txBody>
          </p:sp>
          <p:sp>
            <p:nvSpPr>
              <p:cNvPr id="34" name="文本框 33"/>
              <p:cNvSpPr txBox="1"/>
              <p:nvPr/>
            </p:nvSpPr>
            <p:spPr>
              <a:xfrm>
                <a:off x="3948021" y="842196"/>
                <a:ext cx="4324984" cy="284437"/>
              </a:xfrm>
              <a:prstGeom prst="rect">
                <a:avLst/>
              </a:prstGeom>
              <a:noFill/>
            </p:spPr>
            <p:txBody>
              <a:bodyPr wrap="square" rtlCol="0">
                <a:spAutoFit/>
                <a:scene3d>
                  <a:camera prst="orthographicFront"/>
                  <a:lightRig rig="threePt" dir="t"/>
                </a:scene3d>
                <a:sp3d contourW="12700"/>
              </a:bodyPr>
              <a:lstStyle/>
              <a:p>
                <a:pPr algn="ctr">
                  <a:lnSpc>
                    <a:spcPct val="114000"/>
                  </a:lnSpc>
                </a:pPr>
                <a:r>
                  <a:rPr lang="en-US" altLang="zh-CN" sz="1200" dirty="0">
                    <a:solidFill>
                      <a:schemeClr val="tx1">
                        <a:lumMod val="75000"/>
                        <a:lumOff val="25000"/>
                      </a:schemeClr>
                    </a:solidFill>
                    <a:latin typeface="Century Gothic" panose="020B0502020202020204" pitchFamily="34" charset="0"/>
                    <a:ea typeface="+mj-ea"/>
                  </a:rPr>
                  <a:t>The user can demonstrate on a projector or computer</a:t>
                </a:r>
              </a:p>
            </p:txBody>
          </p:sp>
        </p:grpSp>
        <p:cxnSp>
          <p:nvCxnSpPr>
            <p:cNvPr id="31" name="直接连接符 30"/>
            <p:cNvCxnSpPr/>
            <p:nvPr/>
          </p:nvCxnSpPr>
          <p:spPr>
            <a:xfrm>
              <a:off x="0" y="624114"/>
              <a:ext cx="403043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8161565" y="624114"/>
              <a:ext cx="403043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5" name="组合 34"/>
          <p:cNvGrpSpPr/>
          <p:nvPr/>
        </p:nvGrpSpPr>
        <p:grpSpPr>
          <a:xfrm>
            <a:off x="1155471" y="1944389"/>
            <a:ext cx="2585055" cy="1121655"/>
            <a:chOff x="5354322" y="1967781"/>
            <a:chExt cx="2585055" cy="1121655"/>
          </a:xfrm>
        </p:grpSpPr>
        <p:sp>
          <p:nvSpPr>
            <p:cNvPr id="36" name="矩形 35"/>
            <p:cNvSpPr/>
            <p:nvPr/>
          </p:nvSpPr>
          <p:spPr>
            <a:xfrm>
              <a:off x="5354322" y="2332306"/>
              <a:ext cx="2585055" cy="757130"/>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37" name="矩形 36"/>
            <p:cNvSpPr/>
            <p:nvPr/>
          </p:nvSpPr>
          <p:spPr>
            <a:xfrm>
              <a:off x="5354323" y="1967781"/>
              <a:ext cx="2084387"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75000"/>
                      <a:lumOff val="25000"/>
                    </a:schemeClr>
                  </a:solidFill>
                </a:rPr>
                <a:t>标题文字添加</a:t>
              </a:r>
            </a:p>
          </p:txBody>
        </p:sp>
      </p:grpSp>
      <p:grpSp>
        <p:nvGrpSpPr>
          <p:cNvPr id="38" name="组合 37"/>
          <p:cNvGrpSpPr/>
          <p:nvPr/>
        </p:nvGrpSpPr>
        <p:grpSpPr>
          <a:xfrm>
            <a:off x="1155471" y="4512680"/>
            <a:ext cx="2585055" cy="1121655"/>
            <a:chOff x="5354322" y="1967781"/>
            <a:chExt cx="2585055" cy="1121655"/>
          </a:xfrm>
        </p:grpSpPr>
        <p:sp>
          <p:nvSpPr>
            <p:cNvPr id="39" name="矩形 38"/>
            <p:cNvSpPr/>
            <p:nvPr/>
          </p:nvSpPr>
          <p:spPr>
            <a:xfrm>
              <a:off x="5354322" y="2332306"/>
              <a:ext cx="2585055" cy="757130"/>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40" name="矩形 39"/>
            <p:cNvSpPr/>
            <p:nvPr/>
          </p:nvSpPr>
          <p:spPr>
            <a:xfrm>
              <a:off x="5354323" y="1967781"/>
              <a:ext cx="2084387"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75000"/>
                      <a:lumOff val="25000"/>
                    </a:schemeClr>
                  </a:solidFill>
                </a:rPr>
                <a:t>标题文字添加</a:t>
              </a:r>
            </a:p>
          </p:txBody>
        </p:sp>
      </p:grpSp>
      <p:grpSp>
        <p:nvGrpSpPr>
          <p:cNvPr id="41" name="组合 40"/>
          <p:cNvGrpSpPr/>
          <p:nvPr/>
        </p:nvGrpSpPr>
        <p:grpSpPr>
          <a:xfrm>
            <a:off x="8532944" y="1944389"/>
            <a:ext cx="2585055" cy="1121655"/>
            <a:chOff x="5354322" y="1967781"/>
            <a:chExt cx="2585055" cy="1121655"/>
          </a:xfrm>
        </p:grpSpPr>
        <p:sp>
          <p:nvSpPr>
            <p:cNvPr id="42" name="矩形 41"/>
            <p:cNvSpPr/>
            <p:nvPr/>
          </p:nvSpPr>
          <p:spPr>
            <a:xfrm>
              <a:off x="5354322" y="2332306"/>
              <a:ext cx="2585055" cy="757130"/>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43" name="矩形 42"/>
            <p:cNvSpPr/>
            <p:nvPr/>
          </p:nvSpPr>
          <p:spPr>
            <a:xfrm>
              <a:off x="5854990" y="1967781"/>
              <a:ext cx="2084387" cy="424732"/>
            </a:xfrm>
            <a:prstGeom prst="rect">
              <a:avLst/>
            </a:prstGeom>
          </p:spPr>
          <p:txBody>
            <a:bodyPr wrap="square">
              <a:spAutoFit/>
              <a:scene3d>
                <a:camera prst="orthographicFront"/>
                <a:lightRig rig="threePt" dir="t"/>
              </a:scene3d>
              <a:sp3d contourW="12700"/>
            </a:bodyPr>
            <a:lstStyle/>
            <a:p>
              <a:pPr algn="r">
                <a:lnSpc>
                  <a:spcPct val="120000"/>
                </a:lnSpc>
              </a:pPr>
              <a:r>
                <a:rPr lang="zh-CN" altLang="en-US" b="1" dirty="0">
                  <a:solidFill>
                    <a:schemeClr val="tx1">
                      <a:lumMod val="75000"/>
                      <a:lumOff val="25000"/>
                    </a:schemeClr>
                  </a:solidFill>
                </a:rPr>
                <a:t>标题文字添加</a:t>
              </a:r>
            </a:p>
          </p:txBody>
        </p:sp>
      </p:grpSp>
      <p:grpSp>
        <p:nvGrpSpPr>
          <p:cNvPr id="44" name="组合 43"/>
          <p:cNvGrpSpPr/>
          <p:nvPr/>
        </p:nvGrpSpPr>
        <p:grpSpPr>
          <a:xfrm>
            <a:off x="8532944" y="4512680"/>
            <a:ext cx="2585055" cy="1121655"/>
            <a:chOff x="5354322" y="1967781"/>
            <a:chExt cx="2585055" cy="1121655"/>
          </a:xfrm>
        </p:grpSpPr>
        <p:sp>
          <p:nvSpPr>
            <p:cNvPr id="45" name="矩形 44"/>
            <p:cNvSpPr/>
            <p:nvPr/>
          </p:nvSpPr>
          <p:spPr>
            <a:xfrm>
              <a:off x="5354322" y="2332306"/>
              <a:ext cx="2585055" cy="757130"/>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46" name="矩形 45"/>
            <p:cNvSpPr/>
            <p:nvPr/>
          </p:nvSpPr>
          <p:spPr>
            <a:xfrm>
              <a:off x="5854990" y="1967781"/>
              <a:ext cx="2084387" cy="424732"/>
            </a:xfrm>
            <a:prstGeom prst="rect">
              <a:avLst/>
            </a:prstGeom>
          </p:spPr>
          <p:txBody>
            <a:bodyPr wrap="square">
              <a:spAutoFit/>
              <a:scene3d>
                <a:camera prst="orthographicFront"/>
                <a:lightRig rig="threePt" dir="t"/>
              </a:scene3d>
              <a:sp3d contourW="12700"/>
            </a:bodyPr>
            <a:lstStyle/>
            <a:p>
              <a:pPr algn="r">
                <a:lnSpc>
                  <a:spcPct val="120000"/>
                </a:lnSpc>
              </a:pPr>
              <a:r>
                <a:rPr lang="zh-CN" altLang="en-US" b="1" dirty="0">
                  <a:solidFill>
                    <a:schemeClr val="tx1">
                      <a:lumMod val="75000"/>
                      <a:lumOff val="25000"/>
                    </a:schemeClr>
                  </a:solidFill>
                </a:rPr>
                <a:t>标题文字添加</a:t>
              </a:r>
            </a:p>
          </p:txBody>
        </p:sp>
      </p:grpSp>
    </p:spTree>
    <p:extLst>
      <p:ext uri="{BB962C8B-B14F-4D97-AF65-F5344CB8AC3E}">
        <p14:creationId xmlns:p14="http://schemas.microsoft.com/office/powerpoint/2010/main" val="1420865605"/>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1000" fill="hold"/>
                                        <p:tgtEl>
                                          <p:spTgt spid="51"/>
                                        </p:tgtEl>
                                        <p:attrNameLst>
                                          <p:attrName>ppt_w</p:attrName>
                                        </p:attrNameLst>
                                      </p:cBhvr>
                                      <p:tavLst>
                                        <p:tav tm="0">
                                          <p:val>
                                            <p:fltVal val="0"/>
                                          </p:val>
                                        </p:tav>
                                        <p:tav tm="100000">
                                          <p:val>
                                            <p:strVal val="#ppt_w"/>
                                          </p:val>
                                        </p:tav>
                                      </p:tavLst>
                                    </p:anim>
                                    <p:anim calcmode="lin" valueType="num">
                                      <p:cBhvr>
                                        <p:cTn id="8" dur="1000" fill="hold"/>
                                        <p:tgtEl>
                                          <p:spTgt spid="51"/>
                                        </p:tgtEl>
                                        <p:attrNameLst>
                                          <p:attrName>ppt_h</p:attrName>
                                        </p:attrNameLst>
                                      </p:cBhvr>
                                      <p:tavLst>
                                        <p:tav tm="0">
                                          <p:val>
                                            <p:fltVal val="0"/>
                                          </p:val>
                                        </p:tav>
                                        <p:tav tm="100000">
                                          <p:val>
                                            <p:strVal val="#ppt_h"/>
                                          </p:val>
                                        </p:tav>
                                      </p:tavLst>
                                    </p:anim>
                                    <p:anim calcmode="lin" valueType="num">
                                      <p:cBhvr>
                                        <p:cTn id="9" dur="1000" fill="hold"/>
                                        <p:tgtEl>
                                          <p:spTgt spid="51"/>
                                        </p:tgtEl>
                                        <p:attrNameLst>
                                          <p:attrName>style.rotation</p:attrName>
                                        </p:attrNameLst>
                                      </p:cBhvr>
                                      <p:tavLst>
                                        <p:tav tm="0">
                                          <p:val>
                                            <p:fltVal val="90"/>
                                          </p:val>
                                        </p:tav>
                                        <p:tav tm="100000">
                                          <p:val>
                                            <p:fltVal val="0"/>
                                          </p:val>
                                        </p:tav>
                                      </p:tavLst>
                                    </p:anim>
                                    <p:animEffect transition="in" filter="fade">
                                      <p:cBhvr>
                                        <p:cTn id="10" dur="1000"/>
                                        <p:tgtEl>
                                          <p:spTgt spid="51"/>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p:cTn id="14" dur="500" fill="hold"/>
                                        <p:tgtEl>
                                          <p:spTgt spid="35"/>
                                        </p:tgtEl>
                                        <p:attrNameLst>
                                          <p:attrName>ppt_w</p:attrName>
                                        </p:attrNameLst>
                                      </p:cBhvr>
                                      <p:tavLst>
                                        <p:tav tm="0">
                                          <p:val>
                                            <p:fltVal val="0"/>
                                          </p:val>
                                        </p:tav>
                                        <p:tav tm="100000">
                                          <p:val>
                                            <p:strVal val="#ppt_w"/>
                                          </p:val>
                                        </p:tav>
                                      </p:tavLst>
                                    </p:anim>
                                    <p:anim calcmode="lin" valueType="num">
                                      <p:cBhvr>
                                        <p:cTn id="15" dur="500" fill="hold"/>
                                        <p:tgtEl>
                                          <p:spTgt spid="35"/>
                                        </p:tgtEl>
                                        <p:attrNameLst>
                                          <p:attrName>ppt_h</p:attrName>
                                        </p:attrNameLst>
                                      </p:cBhvr>
                                      <p:tavLst>
                                        <p:tav tm="0">
                                          <p:val>
                                            <p:fltVal val="0"/>
                                          </p:val>
                                        </p:tav>
                                        <p:tav tm="100000">
                                          <p:val>
                                            <p:strVal val="#ppt_h"/>
                                          </p:val>
                                        </p:tav>
                                      </p:tavLst>
                                    </p:anim>
                                    <p:animEffect transition="in" filter="fade">
                                      <p:cBhvr>
                                        <p:cTn id="16" dur="500"/>
                                        <p:tgtEl>
                                          <p:spTgt spid="35"/>
                                        </p:tgtEl>
                                      </p:cBhvr>
                                    </p:animEffect>
                                  </p:childTnLst>
                                </p:cTn>
                              </p:par>
                              <p:par>
                                <p:cTn id="17" presetID="53" presetClass="entr" presetSubtype="16"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500" fill="hold"/>
                                        <p:tgtEl>
                                          <p:spTgt spid="38"/>
                                        </p:tgtEl>
                                        <p:attrNameLst>
                                          <p:attrName>ppt_w</p:attrName>
                                        </p:attrNameLst>
                                      </p:cBhvr>
                                      <p:tavLst>
                                        <p:tav tm="0">
                                          <p:val>
                                            <p:fltVal val="0"/>
                                          </p:val>
                                        </p:tav>
                                        <p:tav tm="100000">
                                          <p:val>
                                            <p:strVal val="#ppt_w"/>
                                          </p:val>
                                        </p:tav>
                                      </p:tavLst>
                                    </p:anim>
                                    <p:anim calcmode="lin" valueType="num">
                                      <p:cBhvr>
                                        <p:cTn id="20" dur="500" fill="hold"/>
                                        <p:tgtEl>
                                          <p:spTgt spid="38"/>
                                        </p:tgtEl>
                                        <p:attrNameLst>
                                          <p:attrName>ppt_h</p:attrName>
                                        </p:attrNameLst>
                                      </p:cBhvr>
                                      <p:tavLst>
                                        <p:tav tm="0">
                                          <p:val>
                                            <p:fltVal val="0"/>
                                          </p:val>
                                        </p:tav>
                                        <p:tav tm="100000">
                                          <p:val>
                                            <p:strVal val="#ppt_h"/>
                                          </p:val>
                                        </p:tav>
                                      </p:tavLst>
                                    </p:anim>
                                    <p:animEffect transition="in" filter="fade">
                                      <p:cBhvr>
                                        <p:cTn id="21" dur="500"/>
                                        <p:tgtEl>
                                          <p:spTgt spid="38"/>
                                        </p:tgtEl>
                                      </p:cBhvr>
                                    </p:animEffect>
                                  </p:childTnLst>
                                </p:cTn>
                              </p:par>
                              <p:par>
                                <p:cTn id="22" presetID="53" presetClass="entr" presetSubtype="16" fill="hold" nodeType="with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p:cTn id="24" dur="500" fill="hold"/>
                                        <p:tgtEl>
                                          <p:spTgt spid="41"/>
                                        </p:tgtEl>
                                        <p:attrNameLst>
                                          <p:attrName>ppt_w</p:attrName>
                                        </p:attrNameLst>
                                      </p:cBhvr>
                                      <p:tavLst>
                                        <p:tav tm="0">
                                          <p:val>
                                            <p:fltVal val="0"/>
                                          </p:val>
                                        </p:tav>
                                        <p:tav tm="100000">
                                          <p:val>
                                            <p:strVal val="#ppt_w"/>
                                          </p:val>
                                        </p:tav>
                                      </p:tavLst>
                                    </p:anim>
                                    <p:anim calcmode="lin" valueType="num">
                                      <p:cBhvr>
                                        <p:cTn id="25" dur="500" fill="hold"/>
                                        <p:tgtEl>
                                          <p:spTgt spid="41"/>
                                        </p:tgtEl>
                                        <p:attrNameLst>
                                          <p:attrName>ppt_h</p:attrName>
                                        </p:attrNameLst>
                                      </p:cBhvr>
                                      <p:tavLst>
                                        <p:tav tm="0">
                                          <p:val>
                                            <p:fltVal val="0"/>
                                          </p:val>
                                        </p:tav>
                                        <p:tav tm="100000">
                                          <p:val>
                                            <p:strVal val="#ppt_h"/>
                                          </p:val>
                                        </p:tav>
                                      </p:tavLst>
                                    </p:anim>
                                    <p:animEffect transition="in" filter="fade">
                                      <p:cBhvr>
                                        <p:cTn id="26" dur="500"/>
                                        <p:tgtEl>
                                          <p:spTgt spid="41"/>
                                        </p:tgtEl>
                                      </p:cBhvr>
                                    </p:animEffect>
                                  </p:childTnLst>
                                </p:cTn>
                              </p:par>
                              <p:par>
                                <p:cTn id="27" presetID="53" presetClass="entr" presetSubtype="16"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p:cTn id="29" dur="500" fill="hold"/>
                                        <p:tgtEl>
                                          <p:spTgt spid="44"/>
                                        </p:tgtEl>
                                        <p:attrNameLst>
                                          <p:attrName>ppt_w</p:attrName>
                                        </p:attrNameLst>
                                      </p:cBhvr>
                                      <p:tavLst>
                                        <p:tav tm="0">
                                          <p:val>
                                            <p:fltVal val="0"/>
                                          </p:val>
                                        </p:tav>
                                        <p:tav tm="100000">
                                          <p:val>
                                            <p:strVal val="#ppt_w"/>
                                          </p:val>
                                        </p:tav>
                                      </p:tavLst>
                                    </p:anim>
                                    <p:anim calcmode="lin" valueType="num">
                                      <p:cBhvr>
                                        <p:cTn id="30" dur="500" fill="hold"/>
                                        <p:tgtEl>
                                          <p:spTgt spid="44"/>
                                        </p:tgtEl>
                                        <p:attrNameLst>
                                          <p:attrName>ppt_h</p:attrName>
                                        </p:attrNameLst>
                                      </p:cBhvr>
                                      <p:tavLst>
                                        <p:tav tm="0">
                                          <p:val>
                                            <p:fltVal val="0"/>
                                          </p:val>
                                        </p:tav>
                                        <p:tav tm="100000">
                                          <p:val>
                                            <p:strVal val="#ppt_h"/>
                                          </p:val>
                                        </p:tav>
                                      </p:tavLst>
                                    </p:anim>
                                    <p:animEffect transition="in" filter="fade">
                                      <p:cBhvr>
                                        <p:cTn id="3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35503" y="2021219"/>
            <a:ext cx="2571152" cy="1865732"/>
            <a:chOff x="2015217" y="3108430"/>
            <a:chExt cx="2571152" cy="1865732"/>
          </a:xfrm>
        </p:grpSpPr>
        <p:sp>
          <p:nvSpPr>
            <p:cNvPr id="3" name="矩形 2"/>
            <p:cNvSpPr/>
            <p:nvPr/>
          </p:nvSpPr>
          <p:spPr>
            <a:xfrm rot="1800000">
              <a:off x="2536970" y="3605299"/>
              <a:ext cx="2049399" cy="1368863"/>
            </a:xfrm>
            <a:prstGeom prst="rect">
              <a:avLst/>
            </a:pr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2015217" y="3108430"/>
              <a:ext cx="1372253" cy="137225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1035503" y="4153459"/>
            <a:ext cx="2571152" cy="1865732"/>
            <a:chOff x="2015217" y="3108430"/>
            <a:chExt cx="2571152" cy="1865732"/>
          </a:xfrm>
        </p:grpSpPr>
        <p:sp>
          <p:nvSpPr>
            <p:cNvPr id="6" name="矩形 5"/>
            <p:cNvSpPr/>
            <p:nvPr/>
          </p:nvSpPr>
          <p:spPr>
            <a:xfrm rot="1800000">
              <a:off x="2536970" y="3605299"/>
              <a:ext cx="2049399" cy="1368863"/>
            </a:xfrm>
            <a:prstGeom prst="rect">
              <a:avLst/>
            </a:pr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2015217" y="3108430"/>
              <a:ext cx="1372253" cy="137225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6318703" y="2021219"/>
            <a:ext cx="2571152" cy="1865732"/>
            <a:chOff x="2015217" y="3108430"/>
            <a:chExt cx="2571152" cy="1865732"/>
          </a:xfrm>
        </p:grpSpPr>
        <p:sp>
          <p:nvSpPr>
            <p:cNvPr id="9" name="矩形 8"/>
            <p:cNvSpPr/>
            <p:nvPr/>
          </p:nvSpPr>
          <p:spPr>
            <a:xfrm rot="1800000">
              <a:off x="2536970" y="3605299"/>
              <a:ext cx="2049399" cy="1368863"/>
            </a:xfrm>
            <a:prstGeom prst="rect">
              <a:avLst/>
            </a:pr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2015217" y="3108430"/>
              <a:ext cx="1372253" cy="137225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a:off x="6318703" y="4153459"/>
            <a:ext cx="2571152" cy="1865732"/>
            <a:chOff x="2015217" y="3108430"/>
            <a:chExt cx="2571152" cy="1865732"/>
          </a:xfrm>
        </p:grpSpPr>
        <p:sp>
          <p:nvSpPr>
            <p:cNvPr id="12" name="矩形 11"/>
            <p:cNvSpPr/>
            <p:nvPr/>
          </p:nvSpPr>
          <p:spPr>
            <a:xfrm rot="1800000">
              <a:off x="2536970" y="3605299"/>
              <a:ext cx="2049399" cy="1368863"/>
            </a:xfrm>
            <a:prstGeom prst="rect">
              <a:avLst/>
            </a:pr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2015217" y="3108430"/>
              <a:ext cx="1372253" cy="137225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椭圆 13"/>
          <p:cNvSpPr/>
          <p:nvPr/>
        </p:nvSpPr>
        <p:spPr>
          <a:xfrm>
            <a:off x="1441035" y="2393700"/>
            <a:ext cx="561189" cy="627290"/>
          </a:xfrm>
          <a:custGeom>
            <a:avLst/>
            <a:gdLst>
              <a:gd name="connsiteX0" fmla="*/ 233414 w 536791"/>
              <a:gd name="connsiteY0" fmla="*/ 335133 h 600018"/>
              <a:gd name="connsiteX1" fmla="*/ 222668 w 536791"/>
              <a:gd name="connsiteY1" fmla="*/ 337918 h 600018"/>
              <a:gd name="connsiteX2" fmla="*/ 220043 w 536791"/>
              <a:gd name="connsiteY2" fmla="*/ 358012 h 600018"/>
              <a:gd name="connsiteX3" fmla="*/ 246512 w 536791"/>
              <a:gd name="connsiteY3" fmla="*/ 392741 h 600018"/>
              <a:gd name="connsiteX4" fmla="*/ 246512 w 536791"/>
              <a:gd name="connsiteY4" fmla="*/ 345344 h 600018"/>
              <a:gd name="connsiteX5" fmla="*/ 243012 w 536791"/>
              <a:gd name="connsiteY5" fmla="*/ 340539 h 600018"/>
              <a:gd name="connsiteX6" fmla="*/ 233414 w 536791"/>
              <a:gd name="connsiteY6" fmla="*/ 335133 h 600018"/>
              <a:gd name="connsiteX7" fmla="*/ 131252 w 536791"/>
              <a:gd name="connsiteY7" fmla="*/ 227150 h 600018"/>
              <a:gd name="connsiteX8" fmla="*/ 192291 w 536791"/>
              <a:gd name="connsiteY8" fmla="*/ 227150 h 600018"/>
              <a:gd name="connsiteX9" fmla="*/ 192291 w 536791"/>
              <a:gd name="connsiteY9" fmla="*/ 288330 h 600018"/>
              <a:gd name="connsiteX10" fmla="*/ 131252 w 536791"/>
              <a:gd name="connsiteY10" fmla="*/ 288330 h 600018"/>
              <a:gd name="connsiteX11" fmla="*/ 0 w 536791"/>
              <a:gd name="connsiteY11" fmla="*/ 227150 h 600018"/>
              <a:gd name="connsiteX12" fmla="*/ 61039 w 536791"/>
              <a:gd name="connsiteY12" fmla="*/ 227150 h 600018"/>
              <a:gd name="connsiteX13" fmla="*/ 61039 w 536791"/>
              <a:gd name="connsiteY13" fmla="*/ 288330 h 600018"/>
              <a:gd name="connsiteX14" fmla="*/ 0 w 536791"/>
              <a:gd name="connsiteY14" fmla="*/ 288330 h 600018"/>
              <a:gd name="connsiteX15" fmla="*/ 295949 w 536791"/>
              <a:gd name="connsiteY15" fmla="*/ 139596 h 600018"/>
              <a:gd name="connsiteX16" fmla="*/ 281511 w 536791"/>
              <a:gd name="connsiteY16" fmla="*/ 154011 h 600018"/>
              <a:gd name="connsiteX17" fmla="*/ 281511 w 536791"/>
              <a:gd name="connsiteY17" fmla="*/ 404098 h 600018"/>
              <a:gd name="connsiteX18" fmla="*/ 324824 w 536791"/>
              <a:gd name="connsiteY18" fmla="*/ 491683 h 600018"/>
              <a:gd name="connsiteX19" fmla="*/ 331824 w 536791"/>
              <a:gd name="connsiteY19" fmla="*/ 505444 h 600018"/>
              <a:gd name="connsiteX20" fmla="*/ 331824 w 536791"/>
              <a:gd name="connsiteY20" fmla="*/ 547598 h 600018"/>
              <a:gd name="connsiteX21" fmla="*/ 349323 w 536791"/>
              <a:gd name="connsiteY21" fmla="*/ 565071 h 600018"/>
              <a:gd name="connsiteX22" fmla="*/ 433979 w 536791"/>
              <a:gd name="connsiteY22" fmla="*/ 565071 h 600018"/>
              <a:gd name="connsiteX23" fmla="*/ 451479 w 536791"/>
              <a:gd name="connsiteY23" fmla="*/ 547598 h 600018"/>
              <a:gd name="connsiteX24" fmla="*/ 451479 w 536791"/>
              <a:gd name="connsiteY24" fmla="*/ 505444 h 600018"/>
              <a:gd name="connsiteX25" fmla="*/ 458479 w 536791"/>
              <a:gd name="connsiteY25" fmla="*/ 491683 h 600018"/>
              <a:gd name="connsiteX26" fmla="*/ 501791 w 536791"/>
              <a:gd name="connsiteY26" fmla="*/ 404098 h 600018"/>
              <a:gd name="connsiteX27" fmla="*/ 501791 w 536791"/>
              <a:gd name="connsiteY27" fmla="*/ 290959 h 600018"/>
              <a:gd name="connsiteX28" fmla="*/ 487354 w 536791"/>
              <a:gd name="connsiteY28" fmla="*/ 276543 h 600018"/>
              <a:gd name="connsiteX29" fmla="*/ 472916 w 536791"/>
              <a:gd name="connsiteY29" fmla="*/ 290959 h 600018"/>
              <a:gd name="connsiteX30" fmla="*/ 472916 w 536791"/>
              <a:gd name="connsiteY30" fmla="*/ 336171 h 600018"/>
              <a:gd name="connsiteX31" fmla="*/ 455416 w 536791"/>
              <a:gd name="connsiteY31" fmla="*/ 353644 h 600018"/>
              <a:gd name="connsiteX32" fmla="*/ 437917 w 536791"/>
              <a:gd name="connsiteY32" fmla="*/ 336171 h 600018"/>
              <a:gd name="connsiteX33" fmla="*/ 437917 w 536791"/>
              <a:gd name="connsiteY33" fmla="*/ 290959 h 600018"/>
              <a:gd name="connsiteX34" fmla="*/ 438135 w 536791"/>
              <a:gd name="connsiteY34" fmla="*/ 286372 h 600018"/>
              <a:gd name="connsiteX35" fmla="*/ 437917 w 536791"/>
              <a:gd name="connsiteY35" fmla="*/ 286372 h 600018"/>
              <a:gd name="connsiteX36" fmla="*/ 437917 w 536791"/>
              <a:gd name="connsiteY36" fmla="*/ 275233 h 600018"/>
              <a:gd name="connsiteX37" fmla="*/ 423479 w 536791"/>
              <a:gd name="connsiteY37" fmla="*/ 260817 h 600018"/>
              <a:gd name="connsiteX38" fmla="*/ 409042 w 536791"/>
              <a:gd name="connsiteY38" fmla="*/ 275233 h 600018"/>
              <a:gd name="connsiteX39" fmla="*/ 409042 w 536791"/>
              <a:gd name="connsiteY39" fmla="*/ 337918 h 600018"/>
              <a:gd name="connsiteX40" fmla="*/ 391542 w 536791"/>
              <a:gd name="connsiteY40" fmla="*/ 355391 h 600018"/>
              <a:gd name="connsiteX41" fmla="*/ 374042 w 536791"/>
              <a:gd name="connsiteY41" fmla="*/ 337918 h 600018"/>
              <a:gd name="connsiteX42" fmla="*/ 374042 w 536791"/>
              <a:gd name="connsiteY42" fmla="*/ 259725 h 600018"/>
              <a:gd name="connsiteX43" fmla="*/ 359823 w 536791"/>
              <a:gd name="connsiteY43" fmla="*/ 245309 h 600018"/>
              <a:gd name="connsiteX44" fmla="*/ 345386 w 536791"/>
              <a:gd name="connsiteY44" fmla="*/ 259725 h 600018"/>
              <a:gd name="connsiteX45" fmla="*/ 345386 w 536791"/>
              <a:gd name="connsiteY45" fmla="*/ 336171 h 600018"/>
              <a:gd name="connsiteX46" fmla="*/ 327886 w 536791"/>
              <a:gd name="connsiteY46" fmla="*/ 353644 h 600018"/>
              <a:gd name="connsiteX47" fmla="*/ 310386 w 536791"/>
              <a:gd name="connsiteY47" fmla="*/ 336171 h 600018"/>
              <a:gd name="connsiteX48" fmla="*/ 310386 w 536791"/>
              <a:gd name="connsiteY48" fmla="*/ 154011 h 600018"/>
              <a:gd name="connsiteX49" fmla="*/ 295949 w 536791"/>
              <a:gd name="connsiteY49" fmla="*/ 139596 h 600018"/>
              <a:gd name="connsiteX50" fmla="*/ 131252 w 536791"/>
              <a:gd name="connsiteY50" fmla="*/ 113610 h 600018"/>
              <a:gd name="connsiteX51" fmla="*/ 192291 w 536791"/>
              <a:gd name="connsiteY51" fmla="*/ 113610 h 600018"/>
              <a:gd name="connsiteX52" fmla="*/ 192291 w 536791"/>
              <a:gd name="connsiteY52" fmla="*/ 174720 h 600018"/>
              <a:gd name="connsiteX53" fmla="*/ 131252 w 536791"/>
              <a:gd name="connsiteY53" fmla="*/ 174720 h 600018"/>
              <a:gd name="connsiteX54" fmla="*/ 0 w 536791"/>
              <a:gd name="connsiteY54" fmla="*/ 113610 h 600018"/>
              <a:gd name="connsiteX55" fmla="*/ 61039 w 536791"/>
              <a:gd name="connsiteY55" fmla="*/ 113610 h 600018"/>
              <a:gd name="connsiteX56" fmla="*/ 61039 w 536791"/>
              <a:gd name="connsiteY56" fmla="*/ 174720 h 600018"/>
              <a:gd name="connsiteX57" fmla="*/ 0 w 536791"/>
              <a:gd name="connsiteY57" fmla="*/ 174720 h 600018"/>
              <a:gd name="connsiteX58" fmla="*/ 295949 w 536791"/>
              <a:gd name="connsiteY58" fmla="*/ 104649 h 600018"/>
              <a:gd name="connsiteX59" fmla="*/ 345386 w 536791"/>
              <a:gd name="connsiteY59" fmla="*/ 154011 h 600018"/>
              <a:gd name="connsiteX60" fmla="*/ 345386 w 536791"/>
              <a:gd name="connsiteY60" fmla="*/ 212547 h 600018"/>
              <a:gd name="connsiteX61" fmla="*/ 359823 w 536791"/>
              <a:gd name="connsiteY61" fmla="*/ 210363 h 600018"/>
              <a:gd name="connsiteX62" fmla="*/ 400292 w 536791"/>
              <a:gd name="connsiteY62" fmla="*/ 231768 h 600018"/>
              <a:gd name="connsiteX63" fmla="*/ 423479 w 536791"/>
              <a:gd name="connsiteY63" fmla="*/ 225870 h 600018"/>
              <a:gd name="connsiteX64" fmla="*/ 464166 w 536791"/>
              <a:gd name="connsiteY64" fmla="*/ 247275 h 600018"/>
              <a:gd name="connsiteX65" fmla="*/ 487354 w 536791"/>
              <a:gd name="connsiteY65" fmla="*/ 241596 h 600018"/>
              <a:gd name="connsiteX66" fmla="*/ 536791 w 536791"/>
              <a:gd name="connsiteY66" fmla="*/ 290959 h 600018"/>
              <a:gd name="connsiteX67" fmla="*/ 536791 w 536791"/>
              <a:gd name="connsiteY67" fmla="*/ 404098 h 600018"/>
              <a:gd name="connsiteX68" fmla="*/ 486479 w 536791"/>
              <a:gd name="connsiteY68" fmla="*/ 513744 h 600018"/>
              <a:gd name="connsiteX69" fmla="*/ 486479 w 536791"/>
              <a:gd name="connsiteY69" fmla="*/ 547598 h 600018"/>
              <a:gd name="connsiteX70" fmla="*/ 433979 w 536791"/>
              <a:gd name="connsiteY70" fmla="*/ 600018 h 600018"/>
              <a:gd name="connsiteX71" fmla="*/ 349323 w 536791"/>
              <a:gd name="connsiteY71" fmla="*/ 600018 h 600018"/>
              <a:gd name="connsiteX72" fmla="*/ 296824 w 536791"/>
              <a:gd name="connsiteY72" fmla="*/ 547598 h 600018"/>
              <a:gd name="connsiteX73" fmla="*/ 296824 w 536791"/>
              <a:gd name="connsiteY73" fmla="*/ 513744 h 600018"/>
              <a:gd name="connsiteX74" fmla="*/ 263793 w 536791"/>
              <a:gd name="connsiteY74" fmla="*/ 473118 h 600018"/>
              <a:gd name="connsiteX75" fmla="*/ 192262 w 536791"/>
              <a:gd name="connsiteY75" fmla="*/ 379199 h 600018"/>
              <a:gd name="connsiteX76" fmla="*/ 201449 w 536791"/>
              <a:gd name="connsiteY76" fmla="*/ 310179 h 600018"/>
              <a:gd name="connsiteX77" fmla="*/ 246512 w 536791"/>
              <a:gd name="connsiteY77" fmla="*/ 302535 h 600018"/>
              <a:gd name="connsiteX78" fmla="*/ 246512 w 536791"/>
              <a:gd name="connsiteY78" fmla="*/ 154011 h 600018"/>
              <a:gd name="connsiteX79" fmla="*/ 295949 w 536791"/>
              <a:gd name="connsiteY79" fmla="*/ 104649 h 600018"/>
              <a:gd name="connsiteX80" fmla="*/ 262503 w 536791"/>
              <a:gd name="connsiteY80" fmla="*/ 0 h 600018"/>
              <a:gd name="connsiteX81" fmla="*/ 323542 w 536791"/>
              <a:gd name="connsiteY81" fmla="*/ 0 h 600018"/>
              <a:gd name="connsiteX82" fmla="*/ 323542 w 536791"/>
              <a:gd name="connsiteY82" fmla="*/ 61180 h 600018"/>
              <a:gd name="connsiteX83" fmla="*/ 262503 w 536791"/>
              <a:gd name="connsiteY83" fmla="*/ 61180 h 600018"/>
              <a:gd name="connsiteX84" fmla="*/ 131252 w 536791"/>
              <a:gd name="connsiteY84" fmla="*/ 0 h 600018"/>
              <a:gd name="connsiteX85" fmla="*/ 192291 w 536791"/>
              <a:gd name="connsiteY85" fmla="*/ 0 h 600018"/>
              <a:gd name="connsiteX86" fmla="*/ 192291 w 536791"/>
              <a:gd name="connsiteY86" fmla="*/ 61180 h 600018"/>
              <a:gd name="connsiteX87" fmla="*/ 131252 w 536791"/>
              <a:gd name="connsiteY87" fmla="*/ 61180 h 600018"/>
              <a:gd name="connsiteX88" fmla="*/ 0 w 536791"/>
              <a:gd name="connsiteY88" fmla="*/ 0 h 600018"/>
              <a:gd name="connsiteX89" fmla="*/ 61039 w 536791"/>
              <a:gd name="connsiteY89" fmla="*/ 0 h 600018"/>
              <a:gd name="connsiteX90" fmla="*/ 61039 w 536791"/>
              <a:gd name="connsiteY90" fmla="*/ 61180 h 600018"/>
              <a:gd name="connsiteX91" fmla="*/ 0 w 536791"/>
              <a:gd name="connsiteY91" fmla="*/ 61180 h 60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536791" h="600018">
                <a:moveTo>
                  <a:pt x="233414" y="335133"/>
                </a:moveTo>
                <a:cubicBezTo>
                  <a:pt x="229723" y="334642"/>
                  <a:pt x="225840" y="335516"/>
                  <a:pt x="222668" y="337918"/>
                </a:cubicBezTo>
                <a:cubicBezTo>
                  <a:pt x="216324" y="342723"/>
                  <a:pt x="215231" y="351678"/>
                  <a:pt x="220043" y="358012"/>
                </a:cubicBezTo>
                <a:lnTo>
                  <a:pt x="246512" y="392741"/>
                </a:lnTo>
                <a:lnTo>
                  <a:pt x="246512" y="345344"/>
                </a:lnTo>
                <a:lnTo>
                  <a:pt x="243012" y="340539"/>
                </a:lnTo>
                <a:cubicBezTo>
                  <a:pt x="240606" y="337481"/>
                  <a:pt x="237106" y="335625"/>
                  <a:pt x="233414" y="335133"/>
                </a:cubicBezTo>
                <a:close/>
                <a:moveTo>
                  <a:pt x="131252" y="227150"/>
                </a:moveTo>
                <a:lnTo>
                  <a:pt x="192291" y="227150"/>
                </a:lnTo>
                <a:lnTo>
                  <a:pt x="192291" y="288330"/>
                </a:lnTo>
                <a:lnTo>
                  <a:pt x="131252" y="288330"/>
                </a:lnTo>
                <a:close/>
                <a:moveTo>
                  <a:pt x="0" y="227150"/>
                </a:moveTo>
                <a:lnTo>
                  <a:pt x="61039" y="227150"/>
                </a:lnTo>
                <a:lnTo>
                  <a:pt x="61039" y="288330"/>
                </a:lnTo>
                <a:lnTo>
                  <a:pt x="0" y="288330"/>
                </a:lnTo>
                <a:close/>
                <a:moveTo>
                  <a:pt x="295949" y="139596"/>
                </a:moveTo>
                <a:cubicBezTo>
                  <a:pt x="288074" y="139596"/>
                  <a:pt x="281511" y="146148"/>
                  <a:pt x="281511" y="154011"/>
                </a:cubicBezTo>
                <a:lnTo>
                  <a:pt x="281511" y="404098"/>
                </a:lnTo>
                <a:cubicBezTo>
                  <a:pt x="281511" y="438827"/>
                  <a:pt x="297261" y="470715"/>
                  <a:pt x="324824" y="491683"/>
                </a:cubicBezTo>
                <a:cubicBezTo>
                  <a:pt x="329199" y="494960"/>
                  <a:pt x="331824" y="499983"/>
                  <a:pt x="331824" y="505444"/>
                </a:cubicBezTo>
                <a:lnTo>
                  <a:pt x="331824" y="547598"/>
                </a:lnTo>
                <a:cubicBezTo>
                  <a:pt x="331824" y="557208"/>
                  <a:pt x="339698" y="565071"/>
                  <a:pt x="349323" y="565071"/>
                </a:cubicBezTo>
                <a:lnTo>
                  <a:pt x="433979" y="565071"/>
                </a:lnTo>
                <a:cubicBezTo>
                  <a:pt x="443604" y="565071"/>
                  <a:pt x="451479" y="557208"/>
                  <a:pt x="451479" y="547598"/>
                </a:cubicBezTo>
                <a:lnTo>
                  <a:pt x="451479" y="505444"/>
                </a:lnTo>
                <a:cubicBezTo>
                  <a:pt x="451479" y="499983"/>
                  <a:pt x="454104" y="494960"/>
                  <a:pt x="458479" y="491683"/>
                </a:cubicBezTo>
                <a:cubicBezTo>
                  <a:pt x="485823" y="470715"/>
                  <a:pt x="501791" y="438827"/>
                  <a:pt x="501791" y="404098"/>
                </a:cubicBezTo>
                <a:lnTo>
                  <a:pt x="501791" y="290959"/>
                </a:lnTo>
                <a:cubicBezTo>
                  <a:pt x="501791" y="283096"/>
                  <a:pt x="495229" y="276543"/>
                  <a:pt x="487354" y="276543"/>
                </a:cubicBezTo>
                <a:cubicBezTo>
                  <a:pt x="479479" y="276543"/>
                  <a:pt x="472916" y="283096"/>
                  <a:pt x="472916" y="290959"/>
                </a:cubicBezTo>
                <a:lnTo>
                  <a:pt x="472916" y="336171"/>
                </a:lnTo>
                <a:cubicBezTo>
                  <a:pt x="472916" y="346000"/>
                  <a:pt x="465041" y="353644"/>
                  <a:pt x="455416" y="353644"/>
                </a:cubicBezTo>
                <a:cubicBezTo>
                  <a:pt x="445792" y="353644"/>
                  <a:pt x="437917" y="346000"/>
                  <a:pt x="437917" y="336171"/>
                </a:cubicBezTo>
                <a:lnTo>
                  <a:pt x="437917" y="290959"/>
                </a:lnTo>
                <a:cubicBezTo>
                  <a:pt x="437917" y="289430"/>
                  <a:pt x="438135" y="287901"/>
                  <a:pt x="438135" y="286372"/>
                </a:cubicBezTo>
                <a:lnTo>
                  <a:pt x="437917" y="286372"/>
                </a:lnTo>
                <a:lnTo>
                  <a:pt x="437917" y="275233"/>
                </a:lnTo>
                <a:cubicBezTo>
                  <a:pt x="437917" y="267370"/>
                  <a:pt x="431573" y="260817"/>
                  <a:pt x="423479" y="260817"/>
                </a:cubicBezTo>
                <a:cubicBezTo>
                  <a:pt x="415604" y="260817"/>
                  <a:pt x="409042" y="267370"/>
                  <a:pt x="409042" y="275233"/>
                </a:cubicBezTo>
                <a:lnTo>
                  <a:pt x="409042" y="337918"/>
                </a:lnTo>
                <a:cubicBezTo>
                  <a:pt x="409042" y="347528"/>
                  <a:pt x="401386" y="355391"/>
                  <a:pt x="391542" y="355391"/>
                </a:cubicBezTo>
                <a:cubicBezTo>
                  <a:pt x="381917" y="355391"/>
                  <a:pt x="374042" y="347528"/>
                  <a:pt x="374042" y="337918"/>
                </a:cubicBezTo>
                <a:lnTo>
                  <a:pt x="374042" y="259725"/>
                </a:lnTo>
                <a:cubicBezTo>
                  <a:pt x="374042" y="251644"/>
                  <a:pt x="367698" y="245309"/>
                  <a:pt x="359823" y="245309"/>
                </a:cubicBezTo>
                <a:cubicBezTo>
                  <a:pt x="351730" y="245309"/>
                  <a:pt x="345386" y="251644"/>
                  <a:pt x="345386" y="259725"/>
                </a:cubicBezTo>
                <a:lnTo>
                  <a:pt x="345386" y="336171"/>
                </a:lnTo>
                <a:cubicBezTo>
                  <a:pt x="345386" y="346000"/>
                  <a:pt x="337511" y="353644"/>
                  <a:pt x="327886" y="353644"/>
                </a:cubicBezTo>
                <a:cubicBezTo>
                  <a:pt x="318261" y="353644"/>
                  <a:pt x="310386" y="346000"/>
                  <a:pt x="310386" y="336171"/>
                </a:cubicBezTo>
                <a:lnTo>
                  <a:pt x="310386" y="154011"/>
                </a:lnTo>
                <a:cubicBezTo>
                  <a:pt x="310386" y="146148"/>
                  <a:pt x="303824" y="139596"/>
                  <a:pt x="295949" y="139596"/>
                </a:cubicBezTo>
                <a:close/>
                <a:moveTo>
                  <a:pt x="131252" y="113610"/>
                </a:moveTo>
                <a:lnTo>
                  <a:pt x="192291" y="113610"/>
                </a:lnTo>
                <a:lnTo>
                  <a:pt x="192291" y="174720"/>
                </a:lnTo>
                <a:lnTo>
                  <a:pt x="131252" y="174720"/>
                </a:lnTo>
                <a:close/>
                <a:moveTo>
                  <a:pt x="0" y="113610"/>
                </a:moveTo>
                <a:lnTo>
                  <a:pt x="61039" y="113610"/>
                </a:lnTo>
                <a:lnTo>
                  <a:pt x="61039" y="174720"/>
                </a:lnTo>
                <a:lnTo>
                  <a:pt x="0" y="174720"/>
                </a:lnTo>
                <a:close/>
                <a:moveTo>
                  <a:pt x="295949" y="104649"/>
                </a:moveTo>
                <a:cubicBezTo>
                  <a:pt x="323292" y="104649"/>
                  <a:pt x="345386" y="126709"/>
                  <a:pt x="345386" y="154011"/>
                </a:cubicBezTo>
                <a:lnTo>
                  <a:pt x="345386" y="212547"/>
                </a:lnTo>
                <a:cubicBezTo>
                  <a:pt x="349980" y="211018"/>
                  <a:pt x="354792" y="210363"/>
                  <a:pt x="359823" y="210363"/>
                </a:cubicBezTo>
                <a:cubicBezTo>
                  <a:pt x="376667" y="210363"/>
                  <a:pt x="391542" y="218881"/>
                  <a:pt x="400292" y="231768"/>
                </a:cubicBezTo>
                <a:cubicBezTo>
                  <a:pt x="407292" y="228055"/>
                  <a:pt x="415167" y="225870"/>
                  <a:pt x="423479" y="225870"/>
                </a:cubicBezTo>
                <a:cubicBezTo>
                  <a:pt x="440323" y="225870"/>
                  <a:pt x="455416" y="234389"/>
                  <a:pt x="464166" y="247275"/>
                </a:cubicBezTo>
                <a:cubicBezTo>
                  <a:pt x="471166" y="243781"/>
                  <a:pt x="479041" y="241596"/>
                  <a:pt x="487354" y="241596"/>
                </a:cubicBezTo>
                <a:cubicBezTo>
                  <a:pt x="514479" y="241596"/>
                  <a:pt x="536791" y="263656"/>
                  <a:pt x="536791" y="290959"/>
                </a:cubicBezTo>
                <a:lnTo>
                  <a:pt x="536791" y="404098"/>
                </a:lnTo>
                <a:cubicBezTo>
                  <a:pt x="536791" y="446690"/>
                  <a:pt x="518416" y="486223"/>
                  <a:pt x="486479" y="513744"/>
                </a:cubicBezTo>
                <a:lnTo>
                  <a:pt x="486479" y="547598"/>
                </a:lnTo>
                <a:cubicBezTo>
                  <a:pt x="486479" y="576648"/>
                  <a:pt x="462854" y="600018"/>
                  <a:pt x="433979" y="600018"/>
                </a:cubicBezTo>
                <a:lnTo>
                  <a:pt x="349323" y="600018"/>
                </a:lnTo>
                <a:cubicBezTo>
                  <a:pt x="320449" y="600018"/>
                  <a:pt x="296824" y="576648"/>
                  <a:pt x="296824" y="547598"/>
                </a:cubicBezTo>
                <a:lnTo>
                  <a:pt x="296824" y="513744"/>
                </a:lnTo>
                <a:cubicBezTo>
                  <a:pt x="283261" y="502167"/>
                  <a:pt x="272105" y="488407"/>
                  <a:pt x="263793" y="473118"/>
                </a:cubicBezTo>
                <a:lnTo>
                  <a:pt x="192262" y="379199"/>
                </a:lnTo>
                <a:cubicBezTo>
                  <a:pt x="175637" y="357576"/>
                  <a:pt x="179793" y="326560"/>
                  <a:pt x="201449" y="310179"/>
                </a:cubicBezTo>
                <a:cubicBezTo>
                  <a:pt x="214793" y="299914"/>
                  <a:pt x="231637" y="297729"/>
                  <a:pt x="246512" y="302535"/>
                </a:cubicBezTo>
                <a:lnTo>
                  <a:pt x="246512" y="154011"/>
                </a:lnTo>
                <a:cubicBezTo>
                  <a:pt x="246512" y="126709"/>
                  <a:pt x="268605" y="104649"/>
                  <a:pt x="295949" y="104649"/>
                </a:cubicBezTo>
                <a:close/>
                <a:moveTo>
                  <a:pt x="262503" y="0"/>
                </a:moveTo>
                <a:lnTo>
                  <a:pt x="323542" y="0"/>
                </a:lnTo>
                <a:lnTo>
                  <a:pt x="323542" y="61180"/>
                </a:lnTo>
                <a:lnTo>
                  <a:pt x="262503" y="61180"/>
                </a:lnTo>
                <a:close/>
                <a:moveTo>
                  <a:pt x="131252" y="0"/>
                </a:moveTo>
                <a:lnTo>
                  <a:pt x="192291" y="0"/>
                </a:lnTo>
                <a:lnTo>
                  <a:pt x="192291" y="61180"/>
                </a:lnTo>
                <a:lnTo>
                  <a:pt x="131252" y="61180"/>
                </a:lnTo>
                <a:close/>
                <a:moveTo>
                  <a:pt x="0" y="0"/>
                </a:moveTo>
                <a:lnTo>
                  <a:pt x="61039" y="0"/>
                </a:lnTo>
                <a:lnTo>
                  <a:pt x="61039" y="61180"/>
                </a:lnTo>
                <a:lnTo>
                  <a:pt x="0" y="6118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4" name="椭圆 14"/>
          <p:cNvSpPr/>
          <p:nvPr/>
        </p:nvSpPr>
        <p:spPr>
          <a:xfrm>
            <a:off x="6764165" y="2393700"/>
            <a:ext cx="481327" cy="627290"/>
          </a:xfrm>
          <a:custGeom>
            <a:avLst/>
            <a:gdLst>
              <a:gd name="connsiteX0" fmla="*/ 192241 w 462838"/>
              <a:gd name="connsiteY0" fmla="*/ 447667 h 603193"/>
              <a:gd name="connsiteX1" fmla="*/ 350547 w 462838"/>
              <a:gd name="connsiteY1" fmla="*/ 447667 h 603193"/>
              <a:gd name="connsiteX2" fmla="*/ 368351 w 462838"/>
              <a:gd name="connsiteY2" fmla="*/ 465414 h 603193"/>
              <a:gd name="connsiteX3" fmla="*/ 350547 w 462838"/>
              <a:gd name="connsiteY3" fmla="*/ 483161 h 603193"/>
              <a:gd name="connsiteX4" fmla="*/ 192241 w 462838"/>
              <a:gd name="connsiteY4" fmla="*/ 483161 h 603193"/>
              <a:gd name="connsiteX5" fmla="*/ 174437 w 462838"/>
              <a:gd name="connsiteY5" fmla="*/ 465414 h 603193"/>
              <a:gd name="connsiteX6" fmla="*/ 192241 w 462838"/>
              <a:gd name="connsiteY6" fmla="*/ 447667 h 603193"/>
              <a:gd name="connsiteX7" fmla="*/ 130898 w 462838"/>
              <a:gd name="connsiteY7" fmla="*/ 446891 h 603193"/>
              <a:gd name="connsiteX8" fmla="*/ 149527 w 462838"/>
              <a:gd name="connsiteY8" fmla="*/ 465485 h 603193"/>
              <a:gd name="connsiteX9" fmla="*/ 130898 w 462838"/>
              <a:gd name="connsiteY9" fmla="*/ 484079 h 603193"/>
              <a:gd name="connsiteX10" fmla="*/ 112269 w 462838"/>
              <a:gd name="connsiteY10" fmla="*/ 465485 h 603193"/>
              <a:gd name="connsiteX11" fmla="*/ 130898 w 462838"/>
              <a:gd name="connsiteY11" fmla="*/ 446891 h 603193"/>
              <a:gd name="connsiteX12" fmla="*/ 192241 w 462838"/>
              <a:gd name="connsiteY12" fmla="*/ 350922 h 603193"/>
              <a:gd name="connsiteX13" fmla="*/ 350547 w 462838"/>
              <a:gd name="connsiteY13" fmla="*/ 350922 h 603193"/>
              <a:gd name="connsiteX14" fmla="*/ 368351 w 462838"/>
              <a:gd name="connsiteY14" fmla="*/ 368705 h 603193"/>
              <a:gd name="connsiteX15" fmla="*/ 350547 w 462838"/>
              <a:gd name="connsiteY15" fmla="*/ 386487 h 603193"/>
              <a:gd name="connsiteX16" fmla="*/ 192241 w 462838"/>
              <a:gd name="connsiteY16" fmla="*/ 386487 h 603193"/>
              <a:gd name="connsiteX17" fmla="*/ 174437 w 462838"/>
              <a:gd name="connsiteY17" fmla="*/ 368705 h 603193"/>
              <a:gd name="connsiteX18" fmla="*/ 192241 w 462838"/>
              <a:gd name="connsiteY18" fmla="*/ 350922 h 603193"/>
              <a:gd name="connsiteX19" fmla="*/ 130898 w 462838"/>
              <a:gd name="connsiteY19" fmla="*/ 350145 h 603193"/>
              <a:gd name="connsiteX20" fmla="*/ 149527 w 462838"/>
              <a:gd name="connsiteY20" fmla="*/ 368669 h 603193"/>
              <a:gd name="connsiteX21" fmla="*/ 130898 w 462838"/>
              <a:gd name="connsiteY21" fmla="*/ 387193 h 603193"/>
              <a:gd name="connsiteX22" fmla="*/ 112269 w 462838"/>
              <a:gd name="connsiteY22" fmla="*/ 368669 h 603193"/>
              <a:gd name="connsiteX23" fmla="*/ 130898 w 462838"/>
              <a:gd name="connsiteY23" fmla="*/ 350145 h 603193"/>
              <a:gd name="connsiteX24" fmla="*/ 192241 w 462838"/>
              <a:gd name="connsiteY24" fmla="*/ 254177 h 603193"/>
              <a:gd name="connsiteX25" fmla="*/ 350547 w 462838"/>
              <a:gd name="connsiteY25" fmla="*/ 254177 h 603193"/>
              <a:gd name="connsiteX26" fmla="*/ 368351 w 462838"/>
              <a:gd name="connsiteY26" fmla="*/ 271960 h 603193"/>
              <a:gd name="connsiteX27" fmla="*/ 350547 w 462838"/>
              <a:gd name="connsiteY27" fmla="*/ 289742 h 603193"/>
              <a:gd name="connsiteX28" fmla="*/ 192241 w 462838"/>
              <a:gd name="connsiteY28" fmla="*/ 289742 h 603193"/>
              <a:gd name="connsiteX29" fmla="*/ 174437 w 462838"/>
              <a:gd name="connsiteY29" fmla="*/ 271960 h 603193"/>
              <a:gd name="connsiteX30" fmla="*/ 192241 w 462838"/>
              <a:gd name="connsiteY30" fmla="*/ 254177 h 603193"/>
              <a:gd name="connsiteX31" fmla="*/ 130898 w 462838"/>
              <a:gd name="connsiteY31" fmla="*/ 253471 h 603193"/>
              <a:gd name="connsiteX32" fmla="*/ 149527 w 462838"/>
              <a:gd name="connsiteY32" fmla="*/ 271959 h 603193"/>
              <a:gd name="connsiteX33" fmla="*/ 130898 w 462838"/>
              <a:gd name="connsiteY33" fmla="*/ 290447 h 603193"/>
              <a:gd name="connsiteX34" fmla="*/ 112269 w 462838"/>
              <a:gd name="connsiteY34" fmla="*/ 271959 h 603193"/>
              <a:gd name="connsiteX35" fmla="*/ 130898 w 462838"/>
              <a:gd name="connsiteY35" fmla="*/ 253471 h 603193"/>
              <a:gd name="connsiteX36" fmla="*/ 324432 w 462838"/>
              <a:gd name="connsiteY36" fmla="*/ 56735 h 603193"/>
              <a:gd name="connsiteX37" fmla="*/ 324432 w 462838"/>
              <a:gd name="connsiteY37" fmla="*/ 138207 h 603193"/>
              <a:gd name="connsiteX38" fmla="*/ 406022 w 462838"/>
              <a:gd name="connsiteY38" fmla="*/ 138207 h 603193"/>
              <a:gd name="connsiteX39" fmla="*/ 35603 w 462838"/>
              <a:gd name="connsiteY39" fmla="*/ 35552 h 603193"/>
              <a:gd name="connsiteX40" fmla="*/ 35603 w 462838"/>
              <a:gd name="connsiteY40" fmla="*/ 567642 h 603193"/>
              <a:gd name="connsiteX41" fmla="*/ 427235 w 462838"/>
              <a:gd name="connsiteY41" fmla="*/ 567642 h 603193"/>
              <a:gd name="connsiteX42" fmla="*/ 427235 w 462838"/>
              <a:gd name="connsiteY42" fmla="*/ 173759 h 603193"/>
              <a:gd name="connsiteX43" fmla="*/ 306630 w 462838"/>
              <a:gd name="connsiteY43" fmla="*/ 173759 h 603193"/>
              <a:gd name="connsiteX44" fmla="*/ 288829 w 462838"/>
              <a:gd name="connsiteY44" fmla="*/ 155983 h 603193"/>
              <a:gd name="connsiteX45" fmla="*/ 288829 w 462838"/>
              <a:gd name="connsiteY45" fmla="*/ 35552 h 603193"/>
              <a:gd name="connsiteX46" fmla="*/ 17802 w 462838"/>
              <a:gd name="connsiteY46" fmla="*/ 0 h 603193"/>
              <a:gd name="connsiteX47" fmla="*/ 310636 w 462838"/>
              <a:gd name="connsiteY47" fmla="*/ 0 h 603193"/>
              <a:gd name="connsiteX48" fmla="*/ 323245 w 462838"/>
              <a:gd name="connsiteY48" fmla="*/ 5185 h 603193"/>
              <a:gd name="connsiteX49" fmla="*/ 457646 w 462838"/>
              <a:gd name="connsiteY49" fmla="*/ 139540 h 603193"/>
              <a:gd name="connsiteX50" fmla="*/ 462838 w 462838"/>
              <a:gd name="connsiteY50" fmla="*/ 151984 h 603193"/>
              <a:gd name="connsiteX51" fmla="*/ 462838 w 462838"/>
              <a:gd name="connsiteY51" fmla="*/ 585417 h 603193"/>
              <a:gd name="connsiteX52" fmla="*/ 445037 w 462838"/>
              <a:gd name="connsiteY52" fmla="*/ 603193 h 603193"/>
              <a:gd name="connsiteX53" fmla="*/ 17802 w 462838"/>
              <a:gd name="connsiteY53" fmla="*/ 603193 h 603193"/>
              <a:gd name="connsiteX54" fmla="*/ 0 w 462838"/>
              <a:gd name="connsiteY54" fmla="*/ 585417 h 603193"/>
              <a:gd name="connsiteX55" fmla="*/ 0 w 462838"/>
              <a:gd name="connsiteY55" fmla="*/ 17776 h 603193"/>
              <a:gd name="connsiteX56" fmla="*/ 17802 w 462838"/>
              <a:gd name="connsiteY56" fmla="*/ 0 h 60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62838" h="603193">
                <a:moveTo>
                  <a:pt x="192241" y="447667"/>
                </a:moveTo>
                <a:lnTo>
                  <a:pt x="350547" y="447667"/>
                </a:lnTo>
                <a:cubicBezTo>
                  <a:pt x="360339" y="447667"/>
                  <a:pt x="368351" y="455653"/>
                  <a:pt x="368351" y="465414"/>
                </a:cubicBezTo>
                <a:cubicBezTo>
                  <a:pt x="368351" y="475323"/>
                  <a:pt x="360339" y="483161"/>
                  <a:pt x="350547" y="483161"/>
                </a:cubicBezTo>
                <a:lnTo>
                  <a:pt x="192241" y="483161"/>
                </a:lnTo>
                <a:cubicBezTo>
                  <a:pt x="182449" y="483161"/>
                  <a:pt x="174437" y="475323"/>
                  <a:pt x="174437" y="465414"/>
                </a:cubicBezTo>
                <a:cubicBezTo>
                  <a:pt x="174437" y="455653"/>
                  <a:pt x="182449" y="447667"/>
                  <a:pt x="192241" y="447667"/>
                </a:cubicBezTo>
                <a:close/>
                <a:moveTo>
                  <a:pt x="130898" y="446891"/>
                </a:moveTo>
                <a:cubicBezTo>
                  <a:pt x="141187" y="446891"/>
                  <a:pt x="149527" y="455216"/>
                  <a:pt x="149527" y="465485"/>
                </a:cubicBezTo>
                <a:cubicBezTo>
                  <a:pt x="149527" y="475754"/>
                  <a:pt x="141187" y="484079"/>
                  <a:pt x="130898" y="484079"/>
                </a:cubicBezTo>
                <a:cubicBezTo>
                  <a:pt x="120609" y="484079"/>
                  <a:pt x="112269" y="475754"/>
                  <a:pt x="112269" y="465485"/>
                </a:cubicBezTo>
                <a:cubicBezTo>
                  <a:pt x="112269" y="455216"/>
                  <a:pt x="120609" y="446891"/>
                  <a:pt x="130898" y="446891"/>
                </a:cubicBezTo>
                <a:close/>
                <a:moveTo>
                  <a:pt x="192241" y="350922"/>
                </a:moveTo>
                <a:lnTo>
                  <a:pt x="350547" y="350922"/>
                </a:lnTo>
                <a:cubicBezTo>
                  <a:pt x="360339" y="350922"/>
                  <a:pt x="368351" y="358924"/>
                  <a:pt x="368351" y="368705"/>
                </a:cubicBezTo>
                <a:cubicBezTo>
                  <a:pt x="368351" y="378485"/>
                  <a:pt x="360339" y="386487"/>
                  <a:pt x="350547" y="386487"/>
                </a:cubicBezTo>
                <a:lnTo>
                  <a:pt x="192241" y="386487"/>
                </a:lnTo>
                <a:cubicBezTo>
                  <a:pt x="182449" y="386487"/>
                  <a:pt x="174437" y="378485"/>
                  <a:pt x="174437" y="368705"/>
                </a:cubicBezTo>
                <a:cubicBezTo>
                  <a:pt x="174437" y="358924"/>
                  <a:pt x="182449" y="350922"/>
                  <a:pt x="192241" y="350922"/>
                </a:cubicBezTo>
                <a:close/>
                <a:moveTo>
                  <a:pt x="130898" y="350145"/>
                </a:moveTo>
                <a:cubicBezTo>
                  <a:pt x="141187" y="350145"/>
                  <a:pt x="149527" y="358438"/>
                  <a:pt x="149527" y="368669"/>
                </a:cubicBezTo>
                <a:cubicBezTo>
                  <a:pt x="149527" y="378900"/>
                  <a:pt x="141187" y="387193"/>
                  <a:pt x="130898" y="387193"/>
                </a:cubicBezTo>
                <a:cubicBezTo>
                  <a:pt x="120609" y="387193"/>
                  <a:pt x="112269" y="378900"/>
                  <a:pt x="112269" y="368669"/>
                </a:cubicBezTo>
                <a:cubicBezTo>
                  <a:pt x="112269" y="358438"/>
                  <a:pt x="120609" y="350145"/>
                  <a:pt x="130898" y="350145"/>
                </a:cubicBezTo>
                <a:close/>
                <a:moveTo>
                  <a:pt x="192241" y="254177"/>
                </a:moveTo>
                <a:lnTo>
                  <a:pt x="350547" y="254177"/>
                </a:lnTo>
                <a:cubicBezTo>
                  <a:pt x="360339" y="254177"/>
                  <a:pt x="368351" y="262179"/>
                  <a:pt x="368351" y="271960"/>
                </a:cubicBezTo>
                <a:cubicBezTo>
                  <a:pt x="368351" y="281740"/>
                  <a:pt x="360339" y="289742"/>
                  <a:pt x="350547" y="289742"/>
                </a:cubicBezTo>
                <a:lnTo>
                  <a:pt x="192241" y="289742"/>
                </a:lnTo>
                <a:cubicBezTo>
                  <a:pt x="182449" y="289742"/>
                  <a:pt x="174437" y="281740"/>
                  <a:pt x="174437" y="271960"/>
                </a:cubicBezTo>
                <a:cubicBezTo>
                  <a:pt x="174437" y="262179"/>
                  <a:pt x="182449" y="254177"/>
                  <a:pt x="192241" y="254177"/>
                </a:cubicBezTo>
                <a:close/>
                <a:moveTo>
                  <a:pt x="130898" y="253471"/>
                </a:moveTo>
                <a:cubicBezTo>
                  <a:pt x="141187" y="253471"/>
                  <a:pt x="149527" y="261748"/>
                  <a:pt x="149527" y="271959"/>
                </a:cubicBezTo>
                <a:cubicBezTo>
                  <a:pt x="149527" y="282170"/>
                  <a:pt x="141187" y="290447"/>
                  <a:pt x="130898" y="290447"/>
                </a:cubicBezTo>
                <a:cubicBezTo>
                  <a:pt x="120609" y="290447"/>
                  <a:pt x="112269" y="282170"/>
                  <a:pt x="112269" y="271959"/>
                </a:cubicBezTo>
                <a:cubicBezTo>
                  <a:pt x="112269" y="261748"/>
                  <a:pt x="120609" y="253471"/>
                  <a:pt x="130898" y="253471"/>
                </a:cubicBezTo>
                <a:close/>
                <a:moveTo>
                  <a:pt x="324432" y="56735"/>
                </a:moveTo>
                <a:lnTo>
                  <a:pt x="324432" y="138207"/>
                </a:lnTo>
                <a:lnTo>
                  <a:pt x="406022" y="138207"/>
                </a:lnTo>
                <a:close/>
                <a:moveTo>
                  <a:pt x="35603" y="35552"/>
                </a:moveTo>
                <a:lnTo>
                  <a:pt x="35603" y="567642"/>
                </a:lnTo>
                <a:lnTo>
                  <a:pt x="427235" y="567642"/>
                </a:lnTo>
                <a:lnTo>
                  <a:pt x="427235" y="173759"/>
                </a:lnTo>
                <a:lnTo>
                  <a:pt x="306630" y="173759"/>
                </a:lnTo>
                <a:cubicBezTo>
                  <a:pt x="296840" y="173759"/>
                  <a:pt x="288829" y="165760"/>
                  <a:pt x="288829" y="155983"/>
                </a:cubicBezTo>
                <a:lnTo>
                  <a:pt x="288829" y="35552"/>
                </a:lnTo>
                <a:close/>
                <a:moveTo>
                  <a:pt x="17802" y="0"/>
                </a:moveTo>
                <a:lnTo>
                  <a:pt x="310636" y="0"/>
                </a:lnTo>
                <a:cubicBezTo>
                  <a:pt x="315383" y="0"/>
                  <a:pt x="319833" y="1926"/>
                  <a:pt x="323245" y="5185"/>
                </a:cubicBezTo>
                <a:lnTo>
                  <a:pt x="457646" y="139540"/>
                </a:lnTo>
                <a:cubicBezTo>
                  <a:pt x="460910" y="142799"/>
                  <a:pt x="462838" y="147391"/>
                  <a:pt x="462838" y="151984"/>
                </a:cubicBezTo>
                <a:lnTo>
                  <a:pt x="462838" y="585417"/>
                </a:lnTo>
                <a:cubicBezTo>
                  <a:pt x="462838" y="595194"/>
                  <a:pt x="454827" y="603193"/>
                  <a:pt x="445037" y="603193"/>
                </a:cubicBezTo>
                <a:lnTo>
                  <a:pt x="17802" y="603193"/>
                </a:lnTo>
                <a:cubicBezTo>
                  <a:pt x="8011" y="603193"/>
                  <a:pt x="0" y="595194"/>
                  <a:pt x="0" y="585417"/>
                </a:cubicBezTo>
                <a:lnTo>
                  <a:pt x="0" y="17776"/>
                </a:lnTo>
                <a:cubicBezTo>
                  <a:pt x="0" y="7999"/>
                  <a:pt x="8011" y="0"/>
                  <a:pt x="1780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3" name="椭圆 15"/>
          <p:cNvSpPr/>
          <p:nvPr/>
        </p:nvSpPr>
        <p:spPr>
          <a:xfrm>
            <a:off x="1407984" y="4519789"/>
            <a:ext cx="627290" cy="626113"/>
          </a:xfrm>
          <a:custGeom>
            <a:avLst/>
            <a:gdLst>
              <a:gd name="connsiteX0" fmla="*/ 278663 w 601358"/>
              <a:gd name="connsiteY0" fmla="*/ 227291 h 600230"/>
              <a:gd name="connsiteX1" fmla="*/ 321097 w 601358"/>
              <a:gd name="connsiteY1" fmla="*/ 237836 h 600230"/>
              <a:gd name="connsiteX2" fmla="*/ 278077 w 601358"/>
              <a:gd name="connsiteY2" fmla="*/ 280600 h 600230"/>
              <a:gd name="connsiteX3" fmla="*/ 237207 w 601358"/>
              <a:gd name="connsiteY3" fmla="*/ 321998 h 600230"/>
              <a:gd name="connsiteX4" fmla="*/ 278663 w 601358"/>
              <a:gd name="connsiteY4" fmla="*/ 363591 h 600230"/>
              <a:gd name="connsiteX5" fmla="*/ 320119 w 601358"/>
              <a:gd name="connsiteY5" fmla="*/ 322779 h 600230"/>
              <a:gd name="connsiteX6" fmla="*/ 363139 w 601358"/>
              <a:gd name="connsiteY6" fmla="*/ 279819 h 600230"/>
              <a:gd name="connsiteX7" fmla="*/ 373503 w 601358"/>
              <a:gd name="connsiteY7" fmla="*/ 321998 h 600230"/>
              <a:gd name="connsiteX8" fmla="*/ 278663 w 601358"/>
              <a:gd name="connsiteY8" fmla="*/ 416900 h 600230"/>
              <a:gd name="connsiteX9" fmla="*/ 183823 w 601358"/>
              <a:gd name="connsiteY9" fmla="*/ 321998 h 600230"/>
              <a:gd name="connsiteX10" fmla="*/ 278663 w 601358"/>
              <a:gd name="connsiteY10" fmla="*/ 227291 h 600230"/>
              <a:gd name="connsiteX11" fmla="*/ 278663 w 601358"/>
              <a:gd name="connsiteY11" fmla="*/ 135486 h 600230"/>
              <a:gd name="connsiteX12" fmla="*/ 387996 w 601358"/>
              <a:gd name="connsiteY12" fmla="*/ 171031 h 600230"/>
              <a:gd name="connsiteX13" fmla="*/ 349466 w 601358"/>
              <a:gd name="connsiteY13" fmla="*/ 209310 h 600230"/>
              <a:gd name="connsiteX14" fmla="*/ 278663 w 601358"/>
              <a:gd name="connsiteY14" fmla="*/ 188803 h 600230"/>
              <a:gd name="connsiteX15" fmla="*/ 145271 w 601358"/>
              <a:gd name="connsiteY15" fmla="*/ 321999 h 600230"/>
              <a:gd name="connsiteX16" fmla="*/ 278663 w 601358"/>
              <a:gd name="connsiteY16" fmla="*/ 455390 h 600230"/>
              <a:gd name="connsiteX17" fmla="*/ 412249 w 601358"/>
              <a:gd name="connsiteY17" fmla="*/ 321999 h 600230"/>
              <a:gd name="connsiteX18" fmla="*/ 391517 w 601358"/>
              <a:gd name="connsiteY18" fmla="*/ 251300 h 600230"/>
              <a:gd name="connsiteX19" fmla="*/ 430048 w 601358"/>
              <a:gd name="connsiteY19" fmla="*/ 213021 h 600230"/>
              <a:gd name="connsiteX20" fmla="*/ 465449 w 601358"/>
              <a:gd name="connsiteY20" fmla="*/ 321999 h 600230"/>
              <a:gd name="connsiteX21" fmla="*/ 278663 w 601358"/>
              <a:gd name="connsiteY21" fmla="*/ 508707 h 600230"/>
              <a:gd name="connsiteX22" fmla="*/ 91876 w 601358"/>
              <a:gd name="connsiteY22" fmla="*/ 321999 h 600230"/>
              <a:gd name="connsiteX23" fmla="*/ 278663 w 601358"/>
              <a:gd name="connsiteY23" fmla="*/ 135486 h 600230"/>
              <a:gd name="connsiteX24" fmla="*/ 278671 w 601358"/>
              <a:gd name="connsiteY24" fmla="*/ 43751 h 600230"/>
              <a:gd name="connsiteX25" fmla="*/ 453500 w 601358"/>
              <a:gd name="connsiteY25" fmla="*/ 105647 h 600230"/>
              <a:gd name="connsiteX26" fmla="*/ 415366 w 601358"/>
              <a:gd name="connsiteY26" fmla="*/ 143527 h 600230"/>
              <a:gd name="connsiteX27" fmla="*/ 278671 w 601358"/>
              <a:gd name="connsiteY27" fmla="*/ 97056 h 600230"/>
              <a:gd name="connsiteX28" fmla="*/ 53387 w 601358"/>
              <a:gd name="connsiteY28" fmla="*/ 321991 h 600230"/>
              <a:gd name="connsiteX29" fmla="*/ 278671 w 601358"/>
              <a:gd name="connsiteY29" fmla="*/ 547120 h 600230"/>
              <a:gd name="connsiteX30" fmla="*/ 504150 w 601358"/>
              <a:gd name="connsiteY30" fmla="*/ 321991 h 600230"/>
              <a:gd name="connsiteX31" fmla="*/ 457411 w 601358"/>
              <a:gd name="connsiteY31" fmla="*/ 185507 h 600230"/>
              <a:gd name="connsiteX32" fmla="*/ 495545 w 601358"/>
              <a:gd name="connsiteY32" fmla="*/ 147627 h 600230"/>
              <a:gd name="connsiteX33" fmla="*/ 557537 w 601358"/>
              <a:gd name="connsiteY33" fmla="*/ 321991 h 600230"/>
              <a:gd name="connsiteX34" fmla="*/ 278671 w 601358"/>
              <a:gd name="connsiteY34" fmla="*/ 600230 h 600230"/>
              <a:gd name="connsiteX35" fmla="*/ 0 w 601358"/>
              <a:gd name="connsiteY35" fmla="*/ 321991 h 600230"/>
              <a:gd name="connsiteX36" fmla="*/ 278671 w 601358"/>
              <a:gd name="connsiteY36" fmla="*/ 43751 h 600230"/>
              <a:gd name="connsiteX37" fmla="*/ 531345 w 601358"/>
              <a:gd name="connsiteY37" fmla="*/ 0 h 600230"/>
              <a:gd name="connsiteX38" fmla="*/ 549142 w 601358"/>
              <a:gd name="connsiteY38" fmla="*/ 17770 h 600230"/>
              <a:gd name="connsiteX39" fmla="*/ 549142 w 601358"/>
              <a:gd name="connsiteY39" fmla="*/ 52138 h 600230"/>
              <a:gd name="connsiteX40" fmla="*/ 583562 w 601358"/>
              <a:gd name="connsiteY40" fmla="*/ 52138 h 600230"/>
              <a:gd name="connsiteX41" fmla="*/ 601358 w 601358"/>
              <a:gd name="connsiteY41" fmla="*/ 69907 h 600230"/>
              <a:gd name="connsiteX42" fmla="*/ 583562 w 601358"/>
              <a:gd name="connsiteY42" fmla="*/ 87677 h 600230"/>
              <a:gd name="connsiteX43" fmla="*/ 538777 w 601358"/>
              <a:gd name="connsiteY43" fmla="*/ 87677 h 600230"/>
              <a:gd name="connsiteX44" fmla="*/ 522936 w 601358"/>
              <a:gd name="connsiteY44" fmla="*/ 103299 h 600230"/>
              <a:gd name="connsiteX45" fmla="*/ 531150 w 601358"/>
              <a:gd name="connsiteY45" fmla="*/ 103299 h 600230"/>
              <a:gd name="connsiteX46" fmla="*/ 548946 w 601358"/>
              <a:gd name="connsiteY46" fmla="*/ 121069 h 600230"/>
              <a:gd name="connsiteX47" fmla="*/ 531150 w 601358"/>
              <a:gd name="connsiteY47" fmla="*/ 138838 h 600230"/>
              <a:gd name="connsiteX48" fmla="*/ 487343 w 601358"/>
              <a:gd name="connsiteY48" fmla="*/ 138838 h 600230"/>
              <a:gd name="connsiteX49" fmla="*/ 291385 w 601358"/>
              <a:gd name="connsiteY49" fmla="*/ 334696 h 600230"/>
              <a:gd name="connsiteX50" fmla="*/ 278673 w 601358"/>
              <a:gd name="connsiteY50" fmla="*/ 339773 h 600230"/>
              <a:gd name="connsiteX51" fmla="*/ 266157 w 601358"/>
              <a:gd name="connsiteY51" fmla="*/ 334696 h 600230"/>
              <a:gd name="connsiteX52" fmla="*/ 266157 w 601358"/>
              <a:gd name="connsiteY52" fmla="*/ 309506 h 600230"/>
              <a:gd name="connsiteX53" fmla="*/ 461332 w 601358"/>
              <a:gd name="connsiteY53" fmla="*/ 114625 h 600230"/>
              <a:gd name="connsiteX54" fmla="*/ 461332 w 601358"/>
              <a:gd name="connsiteY54" fmla="*/ 69126 h 600230"/>
              <a:gd name="connsiteX55" fmla="*/ 479129 w 601358"/>
              <a:gd name="connsiteY55" fmla="*/ 51356 h 600230"/>
              <a:gd name="connsiteX56" fmla="*/ 496926 w 601358"/>
              <a:gd name="connsiteY56" fmla="*/ 69126 h 600230"/>
              <a:gd name="connsiteX57" fmla="*/ 496926 w 601358"/>
              <a:gd name="connsiteY57" fmla="*/ 79085 h 600230"/>
              <a:gd name="connsiteX58" fmla="*/ 513549 w 601358"/>
              <a:gd name="connsiteY58" fmla="*/ 62487 h 600230"/>
              <a:gd name="connsiteX59" fmla="*/ 513549 w 601358"/>
              <a:gd name="connsiteY59" fmla="*/ 17770 h 600230"/>
              <a:gd name="connsiteX60" fmla="*/ 531345 w 601358"/>
              <a:gd name="connsiteY60" fmla="*/ 0 h 600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01358" h="600230">
                <a:moveTo>
                  <a:pt x="278663" y="227291"/>
                </a:moveTo>
                <a:cubicBezTo>
                  <a:pt x="293916" y="227291"/>
                  <a:pt x="308191" y="231392"/>
                  <a:pt x="321097" y="237836"/>
                </a:cubicBezTo>
                <a:lnTo>
                  <a:pt x="278077" y="280600"/>
                </a:lnTo>
                <a:cubicBezTo>
                  <a:pt x="255393" y="280991"/>
                  <a:pt x="237207" y="299346"/>
                  <a:pt x="237207" y="321998"/>
                </a:cubicBezTo>
                <a:cubicBezTo>
                  <a:pt x="237207" y="344845"/>
                  <a:pt x="255784" y="363591"/>
                  <a:pt x="278663" y="363591"/>
                </a:cubicBezTo>
                <a:cubicBezTo>
                  <a:pt x="301347" y="363591"/>
                  <a:pt x="319728" y="345235"/>
                  <a:pt x="320119" y="322779"/>
                </a:cubicBezTo>
                <a:lnTo>
                  <a:pt x="363139" y="279819"/>
                </a:lnTo>
                <a:cubicBezTo>
                  <a:pt x="369592" y="292512"/>
                  <a:pt x="373503" y="306767"/>
                  <a:pt x="373503" y="321998"/>
                </a:cubicBezTo>
                <a:cubicBezTo>
                  <a:pt x="373503" y="374331"/>
                  <a:pt x="331070" y="416900"/>
                  <a:pt x="278663" y="416900"/>
                </a:cubicBezTo>
                <a:cubicBezTo>
                  <a:pt x="226452" y="416900"/>
                  <a:pt x="183823" y="374331"/>
                  <a:pt x="183823" y="321998"/>
                </a:cubicBezTo>
                <a:cubicBezTo>
                  <a:pt x="183823" y="269860"/>
                  <a:pt x="226452" y="227291"/>
                  <a:pt x="278663" y="227291"/>
                </a:cubicBezTo>
                <a:close/>
                <a:moveTo>
                  <a:pt x="278663" y="135486"/>
                </a:moveTo>
                <a:cubicBezTo>
                  <a:pt x="319541" y="135486"/>
                  <a:pt x="357094" y="148766"/>
                  <a:pt x="387996" y="171031"/>
                </a:cubicBezTo>
                <a:lnTo>
                  <a:pt x="349466" y="209310"/>
                </a:lnTo>
                <a:cubicBezTo>
                  <a:pt x="328929" y="196420"/>
                  <a:pt x="304676" y="188803"/>
                  <a:pt x="278663" y="188803"/>
                </a:cubicBezTo>
                <a:cubicBezTo>
                  <a:pt x="205121" y="188803"/>
                  <a:pt x="145271" y="248566"/>
                  <a:pt x="145271" y="321999"/>
                </a:cubicBezTo>
                <a:cubicBezTo>
                  <a:pt x="145271" y="395432"/>
                  <a:pt x="205121" y="455390"/>
                  <a:pt x="278663" y="455390"/>
                </a:cubicBezTo>
                <a:cubicBezTo>
                  <a:pt x="352204" y="455390"/>
                  <a:pt x="412249" y="395627"/>
                  <a:pt x="412249" y="321999"/>
                </a:cubicBezTo>
                <a:cubicBezTo>
                  <a:pt x="412249" y="296024"/>
                  <a:pt x="404621" y="271806"/>
                  <a:pt x="391517" y="251300"/>
                </a:cubicBezTo>
                <a:lnTo>
                  <a:pt x="430048" y="213021"/>
                </a:lnTo>
                <a:cubicBezTo>
                  <a:pt x="452345" y="243683"/>
                  <a:pt x="465449" y="281376"/>
                  <a:pt x="465449" y="321999"/>
                </a:cubicBezTo>
                <a:cubicBezTo>
                  <a:pt x="465449" y="424923"/>
                  <a:pt x="381738" y="508707"/>
                  <a:pt x="278663" y="508707"/>
                </a:cubicBezTo>
                <a:cubicBezTo>
                  <a:pt x="175587" y="508707"/>
                  <a:pt x="91876" y="424923"/>
                  <a:pt x="91876" y="321999"/>
                </a:cubicBezTo>
                <a:cubicBezTo>
                  <a:pt x="91876" y="219270"/>
                  <a:pt x="175587" y="135486"/>
                  <a:pt x="278663" y="135486"/>
                </a:cubicBezTo>
                <a:close/>
                <a:moveTo>
                  <a:pt x="278671" y="43751"/>
                </a:moveTo>
                <a:cubicBezTo>
                  <a:pt x="344770" y="43751"/>
                  <a:pt x="405588" y="66986"/>
                  <a:pt x="453500" y="105647"/>
                </a:cubicBezTo>
                <a:lnTo>
                  <a:pt x="415366" y="143527"/>
                </a:lnTo>
                <a:cubicBezTo>
                  <a:pt x="377428" y="114629"/>
                  <a:pt x="330103" y="97056"/>
                  <a:pt x="278671" y="97056"/>
                </a:cubicBezTo>
                <a:cubicBezTo>
                  <a:pt x="154491" y="97056"/>
                  <a:pt x="53387" y="198003"/>
                  <a:pt x="53387" y="321991"/>
                </a:cubicBezTo>
                <a:cubicBezTo>
                  <a:pt x="53387" y="446173"/>
                  <a:pt x="154491" y="547120"/>
                  <a:pt x="278671" y="547120"/>
                </a:cubicBezTo>
                <a:cubicBezTo>
                  <a:pt x="403046" y="547120"/>
                  <a:pt x="504150" y="446173"/>
                  <a:pt x="504150" y="321991"/>
                </a:cubicBezTo>
                <a:cubicBezTo>
                  <a:pt x="504150" y="270638"/>
                  <a:pt x="486550" y="223582"/>
                  <a:pt x="457411" y="185507"/>
                </a:cubicBezTo>
                <a:lnTo>
                  <a:pt x="495545" y="147627"/>
                </a:lnTo>
                <a:cubicBezTo>
                  <a:pt x="534070" y="195269"/>
                  <a:pt x="557537" y="255994"/>
                  <a:pt x="557537" y="321991"/>
                </a:cubicBezTo>
                <a:cubicBezTo>
                  <a:pt x="557537" y="475462"/>
                  <a:pt x="432380" y="600230"/>
                  <a:pt x="278671" y="600230"/>
                </a:cubicBezTo>
                <a:cubicBezTo>
                  <a:pt x="124962" y="600230"/>
                  <a:pt x="0" y="475462"/>
                  <a:pt x="0" y="321991"/>
                </a:cubicBezTo>
                <a:cubicBezTo>
                  <a:pt x="0" y="168519"/>
                  <a:pt x="124962" y="43751"/>
                  <a:pt x="278671" y="43751"/>
                </a:cubicBezTo>
                <a:close/>
                <a:moveTo>
                  <a:pt x="531345" y="0"/>
                </a:moveTo>
                <a:cubicBezTo>
                  <a:pt x="541124" y="0"/>
                  <a:pt x="549142" y="8006"/>
                  <a:pt x="549142" y="17770"/>
                </a:cubicBezTo>
                <a:lnTo>
                  <a:pt x="549142" y="52138"/>
                </a:lnTo>
                <a:lnTo>
                  <a:pt x="583562" y="52138"/>
                </a:lnTo>
                <a:cubicBezTo>
                  <a:pt x="593340" y="52138"/>
                  <a:pt x="601358" y="59948"/>
                  <a:pt x="601358" y="69907"/>
                </a:cubicBezTo>
                <a:cubicBezTo>
                  <a:pt x="601358" y="79671"/>
                  <a:pt x="593340" y="87677"/>
                  <a:pt x="583562" y="87677"/>
                </a:cubicBezTo>
                <a:lnTo>
                  <a:pt x="538777" y="87677"/>
                </a:lnTo>
                <a:lnTo>
                  <a:pt x="522936" y="103299"/>
                </a:lnTo>
                <a:lnTo>
                  <a:pt x="531150" y="103299"/>
                </a:lnTo>
                <a:cubicBezTo>
                  <a:pt x="541124" y="103299"/>
                  <a:pt x="548946" y="111305"/>
                  <a:pt x="548946" y="121069"/>
                </a:cubicBezTo>
                <a:cubicBezTo>
                  <a:pt x="548946" y="130832"/>
                  <a:pt x="541124" y="138838"/>
                  <a:pt x="531150" y="138838"/>
                </a:cubicBezTo>
                <a:lnTo>
                  <a:pt x="487343" y="138838"/>
                </a:lnTo>
                <a:lnTo>
                  <a:pt x="291385" y="334696"/>
                </a:lnTo>
                <a:cubicBezTo>
                  <a:pt x="287865" y="338016"/>
                  <a:pt x="283367" y="339773"/>
                  <a:pt x="278673" y="339773"/>
                </a:cubicBezTo>
                <a:cubicBezTo>
                  <a:pt x="274175" y="339773"/>
                  <a:pt x="269677" y="338016"/>
                  <a:pt x="266157" y="334696"/>
                </a:cubicBezTo>
                <a:cubicBezTo>
                  <a:pt x="259116" y="327666"/>
                  <a:pt x="259116" y="316536"/>
                  <a:pt x="266157" y="309506"/>
                </a:cubicBezTo>
                <a:lnTo>
                  <a:pt x="461332" y="114625"/>
                </a:lnTo>
                <a:lnTo>
                  <a:pt x="461332" y="69126"/>
                </a:lnTo>
                <a:cubicBezTo>
                  <a:pt x="461332" y="59167"/>
                  <a:pt x="469155" y="51356"/>
                  <a:pt x="479129" y="51356"/>
                </a:cubicBezTo>
                <a:cubicBezTo>
                  <a:pt x="488907" y="51356"/>
                  <a:pt x="496926" y="59167"/>
                  <a:pt x="496926" y="69126"/>
                </a:cubicBezTo>
                <a:lnTo>
                  <a:pt x="496926" y="79085"/>
                </a:lnTo>
                <a:lnTo>
                  <a:pt x="513549" y="62487"/>
                </a:lnTo>
                <a:lnTo>
                  <a:pt x="513549" y="17770"/>
                </a:lnTo>
                <a:cubicBezTo>
                  <a:pt x="513549" y="8006"/>
                  <a:pt x="521567" y="0"/>
                  <a:pt x="53134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5" name="椭圆 16"/>
          <p:cNvSpPr/>
          <p:nvPr/>
        </p:nvSpPr>
        <p:spPr>
          <a:xfrm>
            <a:off x="6691184" y="4586650"/>
            <a:ext cx="627290" cy="492391"/>
          </a:xfrm>
          <a:custGeom>
            <a:avLst/>
            <a:gdLst>
              <a:gd name="connsiteX0" fmla="*/ 315239 w 606721"/>
              <a:gd name="connsiteY0" fmla="*/ 351824 h 476246"/>
              <a:gd name="connsiteX1" fmla="*/ 315239 w 606721"/>
              <a:gd name="connsiteY1" fmla="*/ 369957 h 476246"/>
              <a:gd name="connsiteX2" fmla="*/ 533394 w 606721"/>
              <a:gd name="connsiteY2" fmla="*/ 369957 h 476246"/>
              <a:gd name="connsiteX3" fmla="*/ 533394 w 606721"/>
              <a:gd name="connsiteY3" fmla="*/ 351824 h 476246"/>
              <a:gd name="connsiteX4" fmla="*/ 88066 w 606721"/>
              <a:gd name="connsiteY4" fmla="*/ 264832 h 476246"/>
              <a:gd name="connsiteX5" fmla="*/ 183188 w 606721"/>
              <a:gd name="connsiteY5" fmla="*/ 264832 h 476246"/>
              <a:gd name="connsiteX6" fmla="*/ 183188 w 606721"/>
              <a:gd name="connsiteY6" fmla="*/ 359813 h 476246"/>
              <a:gd name="connsiteX7" fmla="*/ 88066 w 606721"/>
              <a:gd name="connsiteY7" fmla="*/ 359813 h 476246"/>
              <a:gd name="connsiteX8" fmla="*/ 315239 w 606721"/>
              <a:gd name="connsiteY8" fmla="*/ 261160 h 476246"/>
              <a:gd name="connsiteX9" fmla="*/ 315239 w 606721"/>
              <a:gd name="connsiteY9" fmla="*/ 279293 h 476246"/>
              <a:gd name="connsiteX10" fmla="*/ 533394 w 606721"/>
              <a:gd name="connsiteY10" fmla="*/ 279293 h 476246"/>
              <a:gd name="connsiteX11" fmla="*/ 533394 w 606721"/>
              <a:gd name="connsiteY11" fmla="*/ 261160 h 476246"/>
              <a:gd name="connsiteX12" fmla="*/ 69901 w 606721"/>
              <a:gd name="connsiteY12" fmla="*/ 246676 h 476246"/>
              <a:gd name="connsiteX13" fmla="*/ 69901 w 606721"/>
              <a:gd name="connsiteY13" fmla="*/ 377940 h 476246"/>
              <a:gd name="connsiteX14" fmla="*/ 201365 w 606721"/>
              <a:gd name="connsiteY14" fmla="*/ 377940 h 476246"/>
              <a:gd name="connsiteX15" fmla="*/ 201365 w 606721"/>
              <a:gd name="connsiteY15" fmla="*/ 246676 h 476246"/>
              <a:gd name="connsiteX16" fmla="*/ 315239 w 606721"/>
              <a:gd name="connsiteY16" fmla="*/ 170381 h 476246"/>
              <a:gd name="connsiteX17" fmla="*/ 315239 w 606721"/>
              <a:gd name="connsiteY17" fmla="*/ 188514 h 476246"/>
              <a:gd name="connsiteX18" fmla="*/ 533394 w 606721"/>
              <a:gd name="connsiteY18" fmla="*/ 188514 h 476246"/>
              <a:gd name="connsiteX19" fmla="*/ 533394 w 606721"/>
              <a:gd name="connsiteY19" fmla="*/ 170381 h 476246"/>
              <a:gd name="connsiteX20" fmla="*/ 135627 w 606721"/>
              <a:gd name="connsiteY20" fmla="*/ 97874 h 476246"/>
              <a:gd name="connsiteX21" fmla="*/ 183188 w 606721"/>
              <a:gd name="connsiteY21" fmla="*/ 145294 h 476246"/>
              <a:gd name="connsiteX22" fmla="*/ 135627 w 606721"/>
              <a:gd name="connsiteY22" fmla="*/ 192714 h 476246"/>
              <a:gd name="connsiteX23" fmla="*/ 88066 w 606721"/>
              <a:gd name="connsiteY23" fmla="*/ 145294 h 476246"/>
              <a:gd name="connsiteX24" fmla="*/ 135627 w 606721"/>
              <a:gd name="connsiteY24" fmla="*/ 97874 h 476246"/>
              <a:gd name="connsiteX25" fmla="*/ 315239 w 606721"/>
              <a:gd name="connsiteY25" fmla="*/ 79716 h 476246"/>
              <a:gd name="connsiteX26" fmla="*/ 315239 w 606721"/>
              <a:gd name="connsiteY26" fmla="*/ 97849 h 476246"/>
              <a:gd name="connsiteX27" fmla="*/ 533394 w 606721"/>
              <a:gd name="connsiteY27" fmla="*/ 97849 h 476246"/>
              <a:gd name="connsiteX28" fmla="*/ 533394 w 606721"/>
              <a:gd name="connsiteY28" fmla="*/ 79716 h 476246"/>
              <a:gd name="connsiteX29" fmla="*/ 135690 w 606721"/>
              <a:gd name="connsiteY29" fmla="*/ 79602 h 476246"/>
              <a:gd name="connsiteX30" fmla="*/ 69901 w 606721"/>
              <a:gd name="connsiteY30" fmla="*/ 145292 h 476246"/>
              <a:gd name="connsiteX31" fmla="*/ 135690 w 606721"/>
              <a:gd name="connsiteY31" fmla="*/ 210867 h 476246"/>
              <a:gd name="connsiteX32" fmla="*/ 201365 w 606721"/>
              <a:gd name="connsiteY32" fmla="*/ 145292 h 476246"/>
              <a:gd name="connsiteX33" fmla="*/ 135690 w 606721"/>
              <a:gd name="connsiteY33" fmla="*/ 79602 h 476246"/>
              <a:gd name="connsiteX34" fmla="*/ 0 w 606721"/>
              <a:gd name="connsiteY34" fmla="*/ 0 h 476246"/>
              <a:gd name="connsiteX35" fmla="*/ 606721 w 606721"/>
              <a:gd name="connsiteY35" fmla="*/ 0 h 476246"/>
              <a:gd name="connsiteX36" fmla="*/ 606721 w 606721"/>
              <a:gd name="connsiteY36" fmla="*/ 476246 h 476246"/>
              <a:gd name="connsiteX37" fmla="*/ 0 w 606721"/>
              <a:gd name="connsiteY37" fmla="*/ 476246 h 47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6721" h="476246">
                <a:moveTo>
                  <a:pt x="315239" y="351824"/>
                </a:moveTo>
                <a:lnTo>
                  <a:pt x="315239" y="369957"/>
                </a:lnTo>
                <a:lnTo>
                  <a:pt x="533394" y="369957"/>
                </a:lnTo>
                <a:lnTo>
                  <a:pt x="533394" y="351824"/>
                </a:lnTo>
                <a:close/>
                <a:moveTo>
                  <a:pt x="88066" y="264832"/>
                </a:moveTo>
                <a:lnTo>
                  <a:pt x="183188" y="264832"/>
                </a:lnTo>
                <a:lnTo>
                  <a:pt x="183188" y="359813"/>
                </a:lnTo>
                <a:lnTo>
                  <a:pt x="88066" y="359813"/>
                </a:lnTo>
                <a:close/>
                <a:moveTo>
                  <a:pt x="315239" y="261160"/>
                </a:moveTo>
                <a:lnTo>
                  <a:pt x="315239" y="279293"/>
                </a:lnTo>
                <a:lnTo>
                  <a:pt x="533394" y="279293"/>
                </a:lnTo>
                <a:lnTo>
                  <a:pt x="533394" y="261160"/>
                </a:lnTo>
                <a:close/>
                <a:moveTo>
                  <a:pt x="69901" y="246676"/>
                </a:moveTo>
                <a:lnTo>
                  <a:pt x="69901" y="377940"/>
                </a:lnTo>
                <a:lnTo>
                  <a:pt x="201365" y="377940"/>
                </a:lnTo>
                <a:lnTo>
                  <a:pt x="201365" y="246676"/>
                </a:lnTo>
                <a:close/>
                <a:moveTo>
                  <a:pt x="315239" y="170381"/>
                </a:moveTo>
                <a:lnTo>
                  <a:pt x="315239" y="188514"/>
                </a:lnTo>
                <a:lnTo>
                  <a:pt x="533394" y="188514"/>
                </a:lnTo>
                <a:lnTo>
                  <a:pt x="533394" y="170381"/>
                </a:lnTo>
                <a:close/>
                <a:moveTo>
                  <a:pt x="135627" y="97874"/>
                </a:moveTo>
                <a:cubicBezTo>
                  <a:pt x="161894" y="97874"/>
                  <a:pt x="183188" y="119105"/>
                  <a:pt x="183188" y="145294"/>
                </a:cubicBezTo>
                <a:cubicBezTo>
                  <a:pt x="183188" y="171483"/>
                  <a:pt x="161894" y="192714"/>
                  <a:pt x="135627" y="192714"/>
                </a:cubicBezTo>
                <a:cubicBezTo>
                  <a:pt x="109360" y="192714"/>
                  <a:pt x="88066" y="171483"/>
                  <a:pt x="88066" y="145294"/>
                </a:cubicBezTo>
                <a:cubicBezTo>
                  <a:pt x="88066" y="119105"/>
                  <a:pt x="109360" y="97874"/>
                  <a:pt x="135627" y="97874"/>
                </a:cubicBezTo>
                <a:close/>
                <a:moveTo>
                  <a:pt x="315239" y="79716"/>
                </a:moveTo>
                <a:lnTo>
                  <a:pt x="315239" y="97849"/>
                </a:lnTo>
                <a:lnTo>
                  <a:pt x="533394" y="97849"/>
                </a:lnTo>
                <a:lnTo>
                  <a:pt x="533394" y="79716"/>
                </a:lnTo>
                <a:close/>
                <a:moveTo>
                  <a:pt x="135690" y="79602"/>
                </a:moveTo>
                <a:cubicBezTo>
                  <a:pt x="99369" y="79602"/>
                  <a:pt x="69901" y="109140"/>
                  <a:pt x="69901" y="145292"/>
                </a:cubicBezTo>
                <a:cubicBezTo>
                  <a:pt x="69901" y="181443"/>
                  <a:pt x="99369" y="210867"/>
                  <a:pt x="135690" y="210867"/>
                </a:cubicBezTo>
                <a:cubicBezTo>
                  <a:pt x="171897" y="210867"/>
                  <a:pt x="201365" y="181443"/>
                  <a:pt x="201365" y="145292"/>
                </a:cubicBezTo>
                <a:cubicBezTo>
                  <a:pt x="201365" y="109140"/>
                  <a:pt x="171897" y="79602"/>
                  <a:pt x="135690" y="79602"/>
                </a:cubicBezTo>
                <a:close/>
                <a:moveTo>
                  <a:pt x="0" y="0"/>
                </a:moveTo>
                <a:lnTo>
                  <a:pt x="606721" y="0"/>
                </a:lnTo>
                <a:lnTo>
                  <a:pt x="606721" y="476246"/>
                </a:lnTo>
                <a:lnTo>
                  <a:pt x="0" y="47624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18" name="组合 17"/>
          <p:cNvGrpSpPr/>
          <p:nvPr/>
        </p:nvGrpSpPr>
        <p:grpSpPr>
          <a:xfrm>
            <a:off x="0" y="342834"/>
            <a:ext cx="12192000" cy="783799"/>
            <a:chOff x="0" y="342834"/>
            <a:chExt cx="12192000" cy="783799"/>
          </a:xfrm>
        </p:grpSpPr>
        <p:grpSp>
          <p:nvGrpSpPr>
            <p:cNvPr id="19" name="组合 18"/>
            <p:cNvGrpSpPr/>
            <p:nvPr/>
          </p:nvGrpSpPr>
          <p:grpSpPr>
            <a:xfrm>
              <a:off x="3948021" y="342834"/>
              <a:ext cx="4324984" cy="783799"/>
              <a:chOff x="3948021" y="342834"/>
              <a:chExt cx="4324984" cy="783799"/>
            </a:xfrm>
          </p:grpSpPr>
          <p:sp>
            <p:nvSpPr>
              <p:cNvPr id="22" name="文本框 21"/>
              <p:cNvSpPr txBox="1"/>
              <p:nvPr/>
            </p:nvSpPr>
            <p:spPr>
              <a:xfrm>
                <a:off x="4376705" y="342834"/>
                <a:ext cx="3467617" cy="584775"/>
              </a:xfrm>
              <a:prstGeom prst="rect">
                <a:avLst/>
              </a:prstGeom>
              <a:noFill/>
            </p:spPr>
            <p:txBody>
              <a:bodyPr wrap="none" rtlCol="0">
                <a:spAutoFit/>
                <a:scene3d>
                  <a:camera prst="orthographicFront"/>
                  <a:lightRig rig="threePt" dir="t"/>
                </a:scene3d>
                <a:sp3d contourW="12700"/>
              </a:bodyPr>
              <a:lstStyle/>
              <a:p>
                <a:pPr algn="ctr"/>
                <a:r>
                  <a:rPr lang="zh-CN" altLang="en-US" sz="3200" b="1" dirty="0">
                    <a:solidFill>
                      <a:schemeClr val="tx1">
                        <a:lumMod val="75000"/>
                        <a:lumOff val="25000"/>
                      </a:schemeClr>
                    </a:solidFill>
                    <a:latin typeface="+mn-ea"/>
                    <a:cs typeface="经典综艺体简" panose="02010609000101010101" pitchFamily="49" charset="-122"/>
                  </a:rPr>
                  <a:t>标题文字添加此处</a:t>
                </a:r>
              </a:p>
            </p:txBody>
          </p:sp>
          <p:sp>
            <p:nvSpPr>
              <p:cNvPr id="23" name="文本框 22"/>
              <p:cNvSpPr txBox="1"/>
              <p:nvPr/>
            </p:nvSpPr>
            <p:spPr>
              <a:xfrm>
                <a:off x="3948021" y="842196"/>
                <a:ext cx="4324984" cy="284437"/>
              </a:xfrm>
              <a:prstGeom prst="rect">
                <a:avLst/>
              </a:prstGeom>
              <a:noFill/>
            </p:spPr>
            <p:txBody>
              <a:bodyPr wrap="square" rtlCol="0">
                <a:spAutoFit/>
                <a:scene3d>
                  <a:camera prst="orthographicFront"/>
                  <a:lightRig rig="threePt" dir="t"/>
                </a:scene3d>
                <a:sp3d contourW="12700"/>
              </a:bodyPr>
              <a:lstStyle/>
              <a:p>
                <a:pPr algn="ctr">
                  <a:lnSpc>
                    <a:spcPct val="114000"/>
                  </a:lnSpc>
                </a:pPr>
                <a:r>
                  <a:rPr lang="en-US" altLang="zh-CN" sz="1200" dirty="0">
                    <a:solidFill>
                      <a:schemeClr val="tx1">
                        <a:lumMod val="75000"/>
                        <a:lumOff val="25000"/>
                      </a:schemeClr>
                    </a:solidFill>
                    <a:latin typeface="Century Gothic" panose="020B0502020202020204" pitchFamily="34" charset="0"/>
                    <a:ea typeface="+mj-ea"/>
                  </a:rPr>
                  <a:t>The user can demonstrate on a projector or computer</a:t>
                </a:r>
              </a:p>
            </p:txBody>
          </p:sp>
        </p:grpSp>
        <p:cxnSp>
          <p:nvCxnSpPr>
            <p:cNvPr id="20" name="直接连接符 19"/>
            <p:cNvCxnSpPr/>
            <p:nvPr/>
          </p:nvCxnSpPr>
          <p:spPr>
            <a:xfrm>
              <a:off x="0" y="624114"/>
              <a:ext cx="403043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8161565" y="624114"/>
              <a:ext cx="403043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a:off x="2785771" y="2146517"/>
            <a:ext cx="2585055" cy="1121655"/>
            <a:chOff x="5354322" y="1967781"/>
            <a:chExt cx="2585055" cy="1121655"/>
          </a:xfrm>
        </p:grpSpPr>
        <p:sp>
          <p:nvSpPr>
            <p:cNvPr id="25" name="矩形 24"/>
            <p:cNvSpPr/>
            <p:nvPr/>
          </p:nvSpPr>
          <p:spPr>
            <a:xfrm>
              <a:off x="5354322" y="2332306"/>
              <a:ext cx="2585055" cy="757130"/>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26" name="矩形 25"/>
            <p:cNvSpPr/>
            <p:nvPr/>
          </p:nvSpPr>
          <p:spPr>
            <a:xfrm>
              <a:off x="5354323" y="1967781"/>
              <a:ext cx="2084387"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75000"/>
                      <a:lumOff val="25000"/>
                    </a:schemeClr>
                  </a:solidFill>
                </a:rPr>
                <a:t>标题文字添加</a:t>
              </a:r>
            </a:p>
          </p:txBody>
        </p:sp>
      </p:grpSp>
      <p:grpSp>
        <p:nvGrpSpPr>
          <p:cNvPr id="27" name="组合 26"/>
          <p:cNvGrpSpPr/>
          <p:nvPr/>
        </p:nvGrpSpPr>
        <p:grpSpPr>
          <a:xfrm>
            <a:off x="2785771" y="4278757"/>
            <a:ext cx="2585055" cy="1121655"/>
            <a:chOff x="5354322" y="1967781"/>
            <a:chExt cx="2585055" cy="1121655"/>
          </a:xfrm>
        </p:grpSpPr>
        <p:sp>
          <p:nvSpPr>
            <p:cNvPr id="28" name="矩形 27"/>
            <p:cNvSpPr/>
            <p:nvPr/>
          </p:nvSpPr>
          <p:spPr>
            <a:xfrm>
              <a:off x="5354322" y="2332306"/>
              <a:ext cx="2585055" cy="757130"/>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29" name="矩形 28"/>
            <p:cNvSpPr/>
            <p:nvPr/>
          </p:nvSpPr>
          <p:spPr>
            <a:xfrm>
              <a:off x="5354323" y="1967781"/>
              <a:ext cx="2084387" cy="396134"/>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75000"/>
                      <a:lumOff val="25000"/>
                    </a:schemeClr>
                  </a:solidFill>
                </a:rPr>
                <a:t>标题文字添加</a:t>
              </a:r>
            </a:p>
          </p:txBody>
        </p:sp>
      </p:grpSp>
      <p:grpSp>
        <p:nvGrpSpPr>
          <p:cNvPr id="36" name="组合 35"/>
          <p:cNvGrpSpPr/>
          <p:nvPr/>
        </p:nvGrpSpPr>
        <p:grpSpPr>
          <a:xfrm>
            <a:off x="8119080" y="2146517"/>
            <a:ext cx="2585055" cy="1121655"/>
            <a:chOff x="5354322" y="1967781"/>
            <a:chExt cx="2585055" cy="1121655"/>
          </a:xfrm>
        </p:grpSpPr>
        <p:sp>
          <p:nvSpPr>
            <p:cNvPr id="37" name="矩形 36"/>
            <p:cNvSpPr/>
            <p:nvPr/>
          </p:nvSpPr>
          <p:spPr>
            <a:xfrm>
              <a:off x="5354322" y="2332306"/>
              <a:ext cx="2585055" cy="757130"/>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38" name="矩形 37"/>
            <p:cNvSpPr/>
            <p:nvPr/>
          </p:nvSpPr>
          <p:spPr>
            <a:xfrm>
              <a:off x="5354323" y="1967781"/>
              <a:ext cx="2084387"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75000"/>
                      <a:lumOff val="25000"/>
                    </a:schemeClr>
                  </a:solidFill>
                </a:rPr>
                <a:t>标题文字添加</a:t>
              </a:r>
            </a:p>
          </p:txBody>
        </p:sp>
      </p:grpSp>
      <p:grpSp>
        <p:nvGrpSpPr>
          <p:cNvPr id="39" name="组合 38"/>
          <p:cNvGrpSpPr/>
          <p:nvPr/>
        </p:nvGrpSpPr>
        <p:grpSpPr>
          <a:xfrm>
            <a:off x="8119080" y="4278757"/>
            <a:ext cx="2585055" cy="1121655"/>
            <a:chOff x="5354322" y="1967781"/>
            <a:chExt cx="2585055" cy="1121655"/>
          </a:xfrm>
        </p:grpSpPr>
        <p:sp>
          <p:nvSpPr>
            <p:cNvPr id="40" name="矩形 39"/>
            <p:cNvSpPr/>
            <p:nvPr/>
          </p:nvSpPr>
          <p:spPr>
            <a:xfrm>
              <a:off x="5354322" y="2332306"/>
              <a:ext cx="2585055" cy="757130"/>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41" name="矩形 40"/>
            <p:cNvSpPr/>
            <p:nvPr/>
          </p:nvSpPr>
          <p:spPr>
            <a:xfrm>
              <a:off x="5354323" y="1967781"/>
              <a:ext cx="2084387"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75000"/>
                      <a:lumOff val="25000"/>
                    </a:schemeClr>
                  </a:solidFill>
                </a:rPr>
                <a:t>标题文字添加</a:t>
              </a:r>
            </a:p>
          </p:txBody>
        </p:sp>
      </p:grpSp>
    </p:spTree>
    <p:extLst>
      <p:ext uri="{BB962C8B-B14F-4D97-AF65-F5344CB8AC3E}">
        <p14:creationId xmlns:p14="http://schemas.microsoft.com/office/powerpoint/2010/main" val="2926167705"/>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par>
                          <p:cTn id="34" fill="hold">
                            <p:stCondLst>
                              <p:cond delay="1000"/>
                            </p:stCondLst>
                            <p:childTnLst>
                              <p:par>
                                <p:cTn id="35" presetID="2" presetClass="entr" presetSubtype="4"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500" fill="hold"/>
                                        <p:tgtEl>
                                          <p:spTgt spid="27"/>
                                        </p:tgtEl>
                                        <p:attrNameLst>
                                          <p:attrName>ppt_x</p:attrName>
                                        </p:attrNameLst>
                                      </p:cBhvr>
                                      <p:tavLst>
                                        <p:tav tm="0">
                                          <p:val>
                                            <p:strVal val="#ppt_x"/>
                                          </p:val>
                                        </p:tav>
                                        <p:tav tm="100000">
                                          <p:val>
                                            <p:strVal val="#ppt_x"/>
                                          </p:val>
                                        </p:tav>
                                      </p:tavLst>
                                    </p:anim>
                                    <p:anim calcmode="lin" valueType="num">
                                      <p:cBhvr additive="base">
                                        <p:cTn id="42" dur="500" fill="hold"/>
                                        <p:tgtEl>
                                          <p:spTgt spid="27"/>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 calcmode="lin" valueType="num">
                                      <p:cBhvr additive="base">
                                        <p:cTn id="45" dur="500" fill="hold"/>
                                        <p:tgtEl>
                                          <p:spTgt spid="36"/>
                                        </p:tgtEl>
                                        <p:attrNameLst>
                                          <p:attrName>ppt_x</p:attrName>
                                        </p:attrNameLst>
                                      </p:cBhvr>
                                      <p:tavLst>
                                        <p:tav tm="0">
                                          <p:val>
                                            <p:strVal val="#ppt_x"/>
                                          </p:val>
                                        </p:tav>
                                        <p:tav tm="100000">
                                          <p:val>
                                            <p:strVal val="#ppt_x"/>
                                          </p:val>
                                        </p:tav>
                                      </p:tavLst>
                                    </p:anim>
                                    <p:anim calcmode="lin" valueType="num">
                                      <p:cBhvr additive="base">
                                        <p:cTn id="46" dur="500" fill="hold"/>
                                        <p:tgtEl>
                                          <p:spTgt spid="3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additive="base">
                                        <p:cTn id="49" dur="500" fill="hold"/>
                                        <p:tgtEl>
                                          <p:spTgt spid="39"/>
                                        </p:tgtEl>
                                        <p:attrNameLst>
                                          <p:attrName>ppt_x</p:attrName>
                                        </p:attrNameLst>
                                      </p:cBhvr>
                                      <p:tavLst>
                                        <p:tav tm="0">
                                          <p:val>
                                            <p:strVal val="#ppt_x"/>
                                          </p:val>
                                        </p:tav>
                                        <p:tav tm="100000">
                                          <p:val>
                                            <p:strVal val="#ppt_x"/>
                                          </p:val>
                                        </p:tav>
                                      </p:tavLst>
                                    </p:anim>
                                    <p:anim calcmode="lin" valueType="num">
                                      <p:cBhvr additive="base">
                                        <p:cTn id="5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4" grpId="0" animBg="1"/>
      <p:bldP spid="43" grpId="0" animBg="1"/>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直接连接符 23"/>
          <p:cNvCxnSpPr/>
          <p:nvPr/>
        </p:nvCxnSpPr>
        <p:spPr>
          <a:xfrm>
            <a:off x="6096637" y="2004648"/>
            <a:ext cx="0" cy="346321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4" name="组合 43"/>
          <p:cNvGrpSpPr/>
          <p:nvPr/>
        </p:nvGrpSpPr>
        <p:grpSpPr>
          <a:xfrm>
            <a:off x="5759903" y="1852944"/>
            <a:ext cx="1261859" cy="915656"/>
            <a:chOff x="1035503" y="1802144"/>
            <a:chExt cx="2571152" cy="1865732"/>
          </a:xfrm>
        </p:grpSpPr>
        <p:grpSp>
          <p:nvGrpSpPr>
            <p:cNvPr id="45" name="组合 44"/>
            <p:cNvGrpSpPr/>
            <p:nvPr/>
          </p:nvGrpSpPr>
          <p:grpSpPr>
            <a:xfrm>
              <a:off x="1035503" y="1802144"/>
              <a:ext cx="2571152" cy="1865732"/>
              <a:chOff x="2015217" y="3108430"/>
              <a:chExt cx="2571152" cy="1865732"/>
            </a:xfrm>
          </p:grpSpPr>
          <p:sp>
            <p:nvSpPr>
              <p:cNvPr id="47" name="矩形 46"/>
              <p:cNvSpPr/>
              <p:nvPr/>
            </p:nvSpPr>
            <p:spPr>
              <a:xfrm rot="1800000">
                <a:off x="2536970" y="3605299"/>
                <a:ext cx="2049399" cy="1368863"/>
              </a:xfrm>
              <a:prstGeom prst="rect">
                <a:avLst/>
              </a:pr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8" name="椭圆 47"/>
              <p:cNvSpPr/>
              <p:nvPr/>
            </p:nvSpPr>
            <p:spPr>
              <a:xfrm>
                <a:off x="2015217" y="3108430"/>
                <a:ext cx="1372253" cy="137225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46" name="椭圆 4"/>
            <p:cNvSpPr/>
            <p:nvPr/>
          </p:nvSpPr>
          <p:spPr>
            <a:xfrm>
              <a:off x="1407984" y="2175098"/>
              <a:ext cx="627290" cy="626343"/>
            </a:xfrm>
            <a:custGeom>
              <a:avLst/>
              <a:gdLst>
                <a:gd name="T0" fmla="*/ 6597 w 6827"/>
                <a:gd name="T1" fmla="*/ 449 h 6827"/>
                <a:gd name="T2" fmla="*/ 6377 w 6827"/>
                <a:gd name="T3" fmla="*/ 449 h 6827"/>
                <a:gd name="T4" fmla="*/ 6377 w 6827"/>
                <a:gd name="T5" fmla="*/ 230 h 6827"/>
                <a:gd name="T6" fmla="*/ 6148 w 6827"/>
                <a:gd name="T7" fmla="*/ 0 h 6827"/>
                <a:gd name="T8" fmla="*/ 5918 w 6827"/>
                <a:gd name="T9" fmla="*/ 230 h 6827"/>
                <a:gd name="T10" fmla="*/ 5918 w 6827"/>
                <a:gd name="T11" fmla="*/ 584 h 6827"/>
                <a:gd name="T12" fmla="*/ 5877 w 6827"/>
                <a:gd name="T13" fmla="*/ 625 h 6827"/>
                <a:gd name="T14" fmla="*/ 5665 w 6827"/>
                <a:gd name="T15" fmla="*/ 483 h 6827"/>
                <a:gd name="T16" fmla="*/ 5435 w 6827"/>
                <a:gd name="T17" fmla="*/ 713 h 6827"/>
                <a:gd name="T18" fmla="*/ 5435 w 6827"/>
                <a:gd name="T19" fmla="*/ 1067 h 6827"/>
                <a:gd name="T20" fmla="*/ 5260 w 6827"/>
                <a:gd name="T21" fmla="*/ 1242 h 6827"/>
                <a:gd name="T22" fmla="*/ 3180 w 6827"/>
                <a:gd name="T23" fmla="*/ 466 h 6827"/>
                <a:gd name="T24" fmla="*/ 0 w 6827"/>
                <a:gd name="T25" fmla="*/ 3646 h 6827"/>
                <a:gd name="T26" fmla="*/ 970 w 6827"/>
                <a:gd name="T27" fmla="*/ 5931 h 6827"/>
                <a:gd name="T28" fmla="*/ 465 w 6827"/>
                <a:gd name="T29" fmla="*/ 6317 h 6827"/>
                <a:gd name="T30" fmla="*/ 422 w 6827"/>
                <a:gd name="T31" fmla="*/ 6639 h 6827"/>
                <a:gd name="T32" fmla="*/ 604 w 6827"/>
                <a:gd name="T33" fmla="*/ 6729 h 6827"/>
                <a:gd name="T34" fmla="*/ 744 w 6827"/>
                <a:gd name="T35" fmla="*/ 6682 h 6827"/>
                <a:gd name="T36" fmla="*/ 1332 w 6827"/>
                <a:gd name="T37" fmla="*/ 6233 h 6827"/>
                <a:gd name="T38" fmla="*/ 3180 w 6827"/>
                <a:gd name="T39" fmla="*/ 6827 h 6827"/>
                <a:gd name="T40" fmla="*/ 5029 w 6827"/>
                <a:gd name="T41" fmla="*/ 6233 h 6827"/>
                <a:gd name="T42" fmla="*/ 5617 w 6827"/>
                <a:gd name="T43" fmla="*/ 6682 h 6827"/>
                <a:gd name="T44" fmla="*/ 5756 w 6827"/>
                <a:gd name="T45" fmla="*/ 6729 h 6827"/>
                <a:gd name="T46" fmla="*/ 5939 w 6827"/>
                <a:gd name="T47" fmla="*/ 6639 h 6827"/>
                <a:gd name="T48" fmla="*/ 5896 w 6827"/>
                <a:gd name="T49" fmla="*/ 6317 h 6827"/>
                <a:gd name="T50" fmla="*/ 5390 w 6827"/>
                <a:gd name="T51" fmla="*/ 5931 h 6827"/>
                <a:gd name="T52" fmla="*/ 6361 w 6827"/>
                <a:gd name="T53" fmla="*/ 3646 h 6827"/>
                <a:gd name="T54" fmla="*/ 5585 w 6827"/>
                <a:gd name="T55" fmla="*/ 1567 h 6827"/>
                <a:gd name="T56" fmla="*/ 5760 w 6827"/>
                <a:gd name="T57" fmla="*/ 1391 h 6827"/>
                <a:gd name="T58" fmla="*/ 6114 w 6827"/>
                <a:gd name="T59" fmla="*/ 1391 h 6827"/>
                <a:gd name="T60" fmla="*/ 6344 w 6827"/>
                <a:gd name="T61" fmla="*/ 1162 h 6827"/>
                <a:gd name="T62" fmla="*/ 6202 w 6827"/>
                <a:gd name="T63" fmla="*/ 950 h 6827"/>
                <a:gd name="T64" fmla="*/ 6243 w 6827"/>
                <a:gd name="T65" fmla="*/ 908 h 6827"/>
                <a:gd name="T66" fmla="*/ 6597 w 6827"/>
                <a:gd name="T67" fmla="*/ 908 h 6827"/>
                <a:gd name="T68" fmla="*/ 6827 w 6827"/>
                <a:gd name="T69" fmla="*/ 679 h 6827"/>
                <a:gd name="T70" fmla="*/ 6597 w 6827"/>
                <a:gd name="T71" fmla="*/ 449 h 6827"/>
                <a:gd name="T72" fmla="*/ 5901 w 6827"/>
                <a:gd name="T73" fmla="*/ 3646 h 6827"/>
                <a:gd name="T74" fmla="*/ 3180 w 6827"/>
                <a:gd name="T75" fmla="*/ 6367 h 6827"/>
                <a:gd name="T76" fmla="*/ 459 w 6827"/>
                <a:gd name="T77" fmla="*/ 3646 h 6827"/>
                <a:gd name="T78" fmla="*/ 3180 w 6827"/>
                <a:gd name="T79" fmla="*/ 925 h 6827"/>
                <a:gd name="T80" fmla="*/ 4934 w 6827"/>
                <a:gd name="T81" fmla="*/ 1568 h 6827"/>
                <a:gd name="T82" fmla="*/ 4358 w 6827"/>
                <a:gd name="T83" fmla="*/ 2144 h 6827"/>
                <a:gd name="T84" fmla="*/ 3180 w 6827"/>
                <a:gd name="T85" fmla="*/ 1736 h 6827"/>
                <a:gd name="T86" fmla="*/ 1270 w 6827"/>
                <a:gd name="T87" fmla="*/ 3646 h 6827"/>
                <a:gd name="T88" fmla="*/ 3180 w 6827"/>
                <a:gd name="T89" fmla="*/ 5556 h 6827"/>
                <a:gd name="T90" fmla="*/ 5090 w 6827"/>
                <a:gd name="T91" fmla="*/ 3646 h 6827"/>
                <a:gd name="T92" fmla="*/ 4683 w 6827"/>
                <a:gd name="T93" fmla="*/ 2468 h 6827"/>
                <a:gd name="T94" fmla="*/ 5259 w 6827"/>
                <a:gd name="T95" fmla="*/ 1892 h 6827"/>
                <a:gd name="T96" fmla="*/ 5901 w 6827"/>
                <a:gd name="T97" fmla="*/ 3646 h 6827"/>
                <a:gd name="T98" fmla="*/ 3180 w 6827"/>
                <a:gd name="T99" fmla="*/ 4259 h 6827"/>
                <a:gd name="T100" fmla="*/ 3793 w 6827"/>
                <a:gd name="T101" fmla="*/ 3646 h 6827"/>
                <a:gd name="T102" fmla="*/ 3744 w 6827"/>
                <a:gd name="T103" fmla="*/ 3407 h 6827"/>
                <a:gd name="T104" fmla="*/ 4355 w 6827"/>
                <a:gd name="T105" fmla="*/ 2796 h 6827"/>
                <a:gd name="T106" fmla="*/ 4631 w 6827"/>
                <a:gd name="T107" fmla="*/ 3646 h 6827"/>
                <a:gd name="T108" fmla="*/ 3180 w 6827"/>
                <a:gd name="T109" fmla="*/ 5097 h 6827"/>
                <a:gd name="T110" fmla="*/ 1730 w 6827"/>
                <a:gd name="T111" fmla="*/ 3646 h 6827"/>
                <a:gd name="T112" fmla="*/ 3180 w 6827"/>
                <a:gd name="T113" fmla="*/ 2196 h 6827"/>
                <a:gd name="T114" fmla="*/ 4030 w 6827"/>
                <a:gd name="T115" fmla="*/ 2471 h 6827"/>
                <a:gd name="T116" fmla="*/ 3419 w 6827"/>
                <a:gd name="T117" fmla="*/ 3083 h 6827"/>
                <a:gd name="T118" fmla="*/ 3180 w 6827"/>
                <a:gd name="T119" fmla="*/ 3034 h 6827"/>
                <a:gd name="T120" fmla="*/ 2568 w 6827"/>
                <a:gd name="T121" fmla="*/ 3646 h 6827"/>
                <a:gd name="T122" fmla="*/ 3180 w 6827"/>
                <a:gd name="T123" fmla="*/ 4259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27" h="6827">
                  <a:moveTo>
                    <a:pt x="6597" y="449"/>
                  </a:moveTo>
                  <a:lnTo>
                    <a:pt x="6377" y="449"/>
                  </a:lnTo>
                  <a:lnTo>
                    <a:pt x="6377" y="230"/>
                  </a:lnTo>
                  <a:cubicBezTo>
                    <a:pt x="6377" y="103"/>
                    <a:pt x="6275" y="0"/>
                    <a:pt x="6148" y="0"/>
                  </a:cubicBezTo>
                  <a:cubicBezTo>
                    <a:pt x="6021" y="0"/>
                    <a:pt x="5918" y="103"/>
                    <a:pt x="5918" y="230"/>
                  </a:cubicBezTo>
                  <a:lnTo>
                    <a:pt x="5918" y="584"/>
                  </a:lnTo>
                  <a:lnTo>
                    <a:pt x="5877" y="625"/>
                  </a:lnTo>
                  <a:cubicBezTo>
                    <a:pt x="5843" y="542"/>
                    <a:pt x="5761" y="483"/>
                    <a:pt x="5665" y="483"/>
                  </a:cubicBezTo>
                  <a:cubicBezTo>
                    <a:pt x="5538" y="483"/>
                    <a:pt x="5435" y="586"/>
                    <a:pt x="5435" y="713"/>
                  </a:cubicBezTo>
                  <a:lnTo>
                    <a:pt x="5435" y="1067"/>
                  </a:lnTo>
                  <a:lnTo>
                    <a:pt x="5260" y="1242"/>
                  </a:lnTo>
                  <a:cubicBezTo>
                    <a:pt x="4702" y="759"/>
                    <a:pt x="3975" y="466"/>
                    <a:pt x="3180" y="466"/>
                  </a:cubicBezTo>
                  <a:cubicBezTo>
                    <a:pt x="1427" y="466"/>
                    <a:pt x="0" y="1893"/>
                    <a:pt x="0" y="3646"/>
                  </a:cubicBezTo>
                  <a:cubicBezTo>
                    <a:pt x="0" y="4542"/>
                    <a:pt x="372" y="5352"/>
                    <a:pt x="970" y="5931"/>
                  </a:cubicBezTo>
                  <a:lnTo>
                    <a:pt x="465" y="6317"/>
                  </a:lnTo>
                  <a:cubicBezTo>
                    <a:pt x="364" y="6394"/>
                    <a:pt x="345" y="6538"/>
                    <a:pt x="422" y="6639"/>
                  </a:cubicBezTo>
                  <a:cubicBezTo>
                    <a:pt x="467" y="6698"/>
                    <a:pt x="535" y="6729"/>
                    <a:pt x="604" y="6729"/>
                  </a:cubicBezTo>
                  <a:cubicBezTo>
                    <a:pt x="653" y="6729"/>
                    <a:pt x="702" y="6714"/>
                    <a:pt x="744" y="6682"/>
                  </a:cubicBezTo>
                  <a:lnTo>
                    <a:pt x="1332" y="6233"/>
                  </a:lnTo>
                  <a:cubicBezTo>
                    <a:pt x="1853" y="6606"/>
                    <a:pt x="2491" y="6827"/>
                    <a:pt x="3180" y="6827"/>
                  </a:cubicBezTo>
                  <a:cubicBezTo>
                    <a:pt x="3869" y="6827"/>
                    <a:pt x="4508" y="6606"/>
                    <a:pt x="5029" y="6233"/>
                  </a:cubicBezTo>
                  <a:lnTo>
                    <a:pt x="5617" y="6682"/>
                  </a:lnTo>
                  <a:cubicBezTo>
                    <a:pt x="5659" y="6714"/>
                    <a:pt x="5708" y="6729"/>
                    <a:pt x="5756" y="6729"/>
                  </a:cubicBezTo>
                  <a:cubicBezTo>
                    <a:pt x="5825" y="6729"/>
                    <a:pt x="5894" y="6698"/>
                    <a:pt x="5939" y="6639"/>
                  </a:cubicBezTo>
                  <a:cubicBezTo>
                    <a:pt x="6016" y="6538"/>
                    <a:pt x="5997" y="6394"/>
                    <a:pt x="5896" y="6317"/>
                  </a:cubicBezTo>
                  <a:lnTo>
                    <a:pt x="5390" y="5931"/>
                  </a:lnTo>
                  <a:cubicBezTo>
                    <a:pt x="5988" y="5352"/>
                    <a:pt x="6361" y="4542"/>
                    <a:pt x="6361" y="3646"/>
                  </a:cubicBezTo>
                  <a:cubicBezTo>
                    <a:pt x="6361" y="2852"/>
                    <a:pt x="6068" y="2125"/>
                    <a:pt x="5585" y="1567"/>
                  </a:cubicBezTo>
                  <a:lnTo>
                    <a:pt x="5760" y="1391"/>
                  </a:lnTo>
                  <a:lnTo>
                    <a:pt x="6114" y="1391"/>
                  </a:lnTo>
                  <a:cubicBezTo>
                    <a:pt x="6241" y="1391"/>
                    <a:pt x="6344" y="1289"/>
                    <a:pt x="6344" y="1162"/>
                  </a:cubicBezTo>
                  <a:cubicBezTo>
                    <a:pt x="6344" y="1066"/>
                    <a:pt x="6285" y="984"/>
                    <a:pt x="6202" y="950"/>
                  </a:cubicBezTo>
                  <a:lnTo>
                    <a:pt x="6243" y="908"/>
                  </a:lnTo>
                  <a:lnTo>
                    <a:pt x="6597" y="908"/>
                  </a:lnTo>
                  <a:cubicBezTo>
                    <a:pt x="6724" y="908"/>
                    <a:pt x="6827" y="806"/>
                    <a:pt x="6827" y="679"/>
                  </a:cubicBezTo>
                  <a:cubicBezTo>
                    <a:pt x="6827" y="552"/>
                    <a:pt x="6724" y="449"/>
                    <a:pt x="6597" y="449"/>
                  </a:cubicBezTo>
                  <a:close/>
                  <a:moveTo>
                    <a:pt x="5901" y="3646"/>
                  </a:moveTo>
                  <a:cubicBezTo>
                    <a:pt x="5901" y="5147"/>
                    <a:pt x="4681" y="6367"/>
                    <a:pt x="3180" y="6367"/>
                  </a:cubicBezTo>
                  <a:cubicBezTo>
                    <a:pt x="1680" y="6367"/>
                    <a:pt x="459" y="5147"/>
                    <a:pt x="459" y="3646"/>
                  </a:cubicBezTo>
                  <a:cubicBezTo>
                    <a:pt x="459" y="2146"/>
                    <a:pt x="1680" y="925"/>
                    <a:pt x="3180" y="925"/>
                  </a:cubicBezTo>
                  <a:cubicBezTo>
                    <a:pt x="3848" y="925"/>
                    <a:pt x="4460" y="1167"/>
                    <a:pt x="4934" y="1568"/>
                  </a:cubicBezTo>
                  <a:lnTo>
                    <a:pt x="4358" y="2144"/>
                  </a:lnTo>
                  <a:cubicBezTo>
                    <a:pt x="4033" y="1889"/>
                    <a:pt x="3624" y="1736"/>
                    <a:pt x="3180" y="1736"/>
                  </a:cubicBezTo>
                  <a:cubicBezTo>
                    <a:pt x="2127" y="1736"/>
                    <a:pt x="1270" y="2593"/>
                    <a:pt x="1270" y="3646"/>
                  </a:cubicBezTo>
                  <a:cubicBezTo>
                    <a:pt x="1270" y="4700"/>
                    <a:pt x="2127" y="5556"/>
                    <a:pt x="3180" y="5556"/>
                  </a:cubicBezTo>
                  <a:cubicBezTo>
                    <a:pt x="4234" y="5556"/>
                    <a:pt x="5090" y="4700"/>
                    <a:pt x="5090" y="3646"/>
                  </a:cubicBezTo>
                  <a:cubicBezTo>
                    <a:pt x="5090" y="3202"/>
                    <a:pt x="4938" y="2793"/>
                    <a:pt x="4683" y="2468"/>
                  </a:cubicBezTo>
                  <a:lnTo>
                    <a:pt x="5259" y="1892"/>
                  </a:lnTo>
                  <a:cubicBezTo>
                    <a:pt x="5659" y="2366"/>
                    <a:pt x="5901" y="2979"/>
                    <a:pt x="5901" y="3646"/>
                  </a:cubicBezTo>
                  <a:close/>
                  <a:moveTo>
                    <a:pt x="3180" y="4259"/>
                  </a:moveTo>
                  <a:cubicBezTo>
                    <a:pt x="3518" y="4259"/>
                    <a:pt x="3793" y="3984"/>
                    <a:pt x="3793" y="3646"/>
                  </a:cubicBezTo>
                  <a:cubicBezTo>
                    <a:pt x="3793" y="3562"/>
                    <a:pt x="3775" y="3481"/>
                    <a:pt x="3744" y="3407"/>
                  </a:cubicBezTo>
                  <a:lnTo>
                    <a:pt x="4355" y="2796"/>
                  </a:lnTo>
                  <a:cubicBezTo>
                    <a:pt x="4529" y="3035"/>
                    <a:pt x="4631" y="3329"/>
                    <a:pt x="4631" y="3646"/>
                  </a:cubicBezTo>
                  <a:cubicBezTo>
                    <a:pt x="4631" y="4446"/>
                    <a:pt x="3980" y="5097"/>
                    <a:pt x="3180" y="5097"/>
                  </a:cubicBezTo>
                  <a:cubicBezTo>
                    <a:pt x="2380" y="5097"/>
                    <a:pt x="1730" y="4446"/>
                    <a:pt x="1730" y="3646"/>
                  </a:cubicBezTo>
                  <a:cubicBezTo>
                    <a:pt x="1730" y="2846"/>
                    <a:pt x="2380" y="2196"/>
                    <a:pt x="3180" y="2196"/>
                  </a:cubicBezTo>
                  <a:cubicBezTo>
                    <a:pt x="3498" y="2196"/>
                    <a:pt x="3791" y="2298"/>
                    <a:pt x="4030" y="2471"/>
                  </a:cubicBezTo>
                  <a:lnTo>
                    <a:pt x="3419" y="3083"/>
                  </a:lnTo>
                  <a:cubicBezTo>
                    <a:pt x="3346" y="3051"/>
                    <a:pt x="3265" y="3034"/>
                    <a:pt x="3180" y="3034"/>
                  </a:cubicBezTo>
                  <a:cubicBezTo>
                    <a:pt x="2843" y="3034"/>
                    <a:pt x="2568" y="3309"/>
                    <a:pt x="2568" y="3646"/>
                  </a:cubicBezTo>
                  <a:cubicBezTo>
                    <a:pt x="2568" y="3984"/>
                    <a:pt x="2843" y="4259"/>
                    <a:pt x="3180" y="42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9" name="组合 48"/>
          <p:cNvGrpSpPr/>
          <p:nvPr/>
        </p:nvGrpSpPr>
        <p:grpSpPr>
          <a:xfrm>
            <a:off x="5759903" y="2904398"/>
            <a:ext cx="1261859" cy="915656"/>
            <a:chOff x="1035503" y="1802144"/>
            <a:chExt cx="2571152" cy="1865732"/>
          </a:xfrm>
        </p:grpSpPr>
        <p:grpSp>
          <p:nvGrpSpPr>
            <p:cNvPr id="50" name="组合 49"/>
            <p:cNvGrpSpPr/>
            <p:nvPr/>
          </p:nvGrpSpPr>
          <p:grpSpPr>
            <a:xfrm>
              <a:off x="1035503" y="1802144"/>
              <a:ext cx="2571152" cy="1865732"/>
              <a:chOff x="2015217" y="3108430"/>
              <a:chExt cx="2571152" cy="1865732"/>
            </a:xfrm>
          </p:grpSpPr>
          <p:sp>
            <p:nvSpPr>
              <p:cNvPr id="52" name="矩形 51"/>
              <p:cNvSpPr/>
              <p:nvPr/>
            </p:nvSpPr>
            <p:spPr>
              <a:xfrm rot="1800000">
                <a:off x="2536970" y="3605299"/>
                <a:ext cx="2049399" cy="1368863"/>
              </a:xfrm>
              <a:prstGeom prst="rect">
                <a:avLst/>
              </a:pr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3" name="椭圆 52"/>
              <p:cNvSpPr/>
              <p:nvPr/>
            </p:nvSpPr>
            <p:spPr>
              <a:xfrm>
                <a:off x="2015217" y="3108430"/>
                <a:ext cx="1372253" cy="137225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51" name="椭圆 8"/>
            <p:cNvSpPr/>
            <p:nvPr/>
          </p:nvSpPr>
          <p:spPr>
            <a:xfrm>
              <a:off x="1407984" y="2250168"/>
              <a:ext cx="627290" cy="476203"/>
            </a:xfrm>
            <a:custGeom>
              <a:avLst/>
              <a:gdLst>
                <a:gd name="connsiteX0" fmla="*/ 494863 w 607639"/>
                <a:gd name="connsiteY0" fmla="*/ 351698 h 461286"/>
                <a:gd name="connsiteX1" fmla="*/ 531370 w 607639"/>
                <a:gd name="connsiteY1" fmla="*/ 351698 h 461286"/>
                <a:gd name="connsiteX2" fmla="*/ 539472 w 607639"/>
                <a:gd name="connsiteY2" fmla="*/ 359779 h 461286"/>
                <a:gd name="connsiteX3" fmla="*/ 539472 w 607639"/>
                <a:gd name="connsiteY3" fmla="*/ 396188 h 461286"/>
                <a:gd name="connsiteX4" fmla="*/ 531370 w 607639"/>
                <a:gd name="connsiteY4" fmla="*/ 404269 h 461286"/>
                <a:gd name="connsiteX5" fmla="*/ 494863 w 607639"/>
                <a:gd name="connsiteY5" fmla="*/ 404269 h 461286"/>
                <a:gd name="connsiteX6" fmla="*/ 486760 w 607639"/>
                <a:gd name="connsiteY6" fmla="*/ 396188 h 461286"/>
                <a:gd name="connsiteX7" fmla="*/ 486760 w 607639"/>
                <a:gd name="connsiteY7" fmla="*/ 359779 h 461286"/>
                <a:gd name="connsiteX8" fmla="*/ 494863 w 607639"/>
                <a:gd name="connsiteY8" fmla="*/ 351698 h 461286"/>
                <a:gd name="connsiteX9" fmla="*/ 401222 w 607639"/>
                <a:gd name="connsiteY9" fmla="*/ 351698 h 461286"/>
                <a:gd name="connsiteX10" fmla="*/ 437729 w 607639"/>
                <a:gd name="connsiteY10" fmla="*/ 351698 h 461286"/>
                <a:gd name="connsiteX11" fmla="*/ 445832 w 607639"/>
                <a:gd name="connsiteY11" fmla="*/ 359779 h 461286"/>
                <a:gd name="connsiteX12" fmla="*/ 445832 w 607639"/>
                <a:gd name="connsiteY12" fmla="*/ 396188 h 461286"/>
                <a:gd name="connsiteX13" fmla="*/ 437729 w 607639"/>
                <a:gd name="connsiteY13" fmla="*/ 404269 h 461286"/>
                <a:gd name="connsiteX14" fmla="*/ 401222 w 607639"/>
                <a:gd name="connsiteY14" fmla="*/ 404269 h 461286"/>
                <a:gd name="connsiteX15" fmla="*/ 393120 w 607639"/>
                <a:gd name="connsiteY15" fmla="*/ 396188 h 461286"/>
                <a:gd name="connsiteX16" fmla="*/ 393120 w 607639"/>
                <a:gd name="connsiteY16" fmla="*/ 359779 h 461286"/>
                <a:gd name="connsiteX17" fmla="*/ 401222 w 607639"/>
                <a:gd name="connsiteY17" fmla="*/ 351698 h 461286"/>
                <a:gd name="connsiteX18" fmla="*/ 307585 w 607639"/>
                <a:gd name="connsiteY18" fmla="*/ 351698 h 461286"/>
                <a:gd name="connsiteX19" fmla="*/ 344016 w 607639"/>
                <a:gd name="connsiteY19" fmla="*/ 351698 h 461286"/>
                <a:gd name="connsiteX20" fmla="*/ 352122 w 607639"/>
                <a:gd name="connsiteY20" fmla="*/ 359779 h 461286"/>
                <a:gd name="connsiteX21" fmla="*/ 352122 w 607639"/>
                <a:gd name="connsiteY21" fmla="*/ 396188 h 461286"/>
                <a:gd name="connsiteX22" fmla="*/ 344016 w 607639"/>
                <a:gd name="connsiteY22" fmla="*/ 404269 h 461286"/>
                <a:gd name="connsiteX23" fmla="*/ 307585 w 607639"/>
                <a:gd name="connsiteY23" fmla="*/ 404269 h 461286"/>
                <a:gd name="connsiteX24" fmla="*/ 299480 w 607639"/>
                <a:gd name="connsiteY24" fmla="*/ 396188 h 461286"/>
                <a:gd name="connsiteX25" fmla="*/ 299480 w 607639"/>
                <a:gd name="connsiteY25" fmla="*/ 359779 h 461286"/>
                <a:gd name="connsiteX26" fmla="*/ 307585 w 607639"/>
                <a:gd name="connsiteY26" fmla="*/ 351698 h 461286"/>
                <a:gd name="connsiteX27" fmla="*/ 494863 w 607639"/>
                <a:gd name="connsiteY27" fmla="*/ 258622 h 461286"/>
                <a:gd name="connsiteX28" fmla="*/ 531370 w 607639"/>
                <a:gd name="connsiteY28" fmla="*/ 258622 h 461286"/>
                <a:gd name="connsiteX29" fmla="*/ 539472 w 607639"/>
                <a:gd name="connsiteY29" fmla="*/ 266714 h 461286"/>
                <a:gd name="connsiteX30" fmla="*/ 539472 w 607639"/>
                <a:gd name="connsiteY30" fmla="*/ 303172 h 461286"/>
                <a:gd name="connsiteX31" fmla="*/ 531370 w 607639"/>
                <a:gd name="connsiteY31" fmla="*/ 311264 h 461286"/>
                <a:gd name="connsiteX32" fmla="*/ 494863 w 607639"/>
                <a:gd name="connsiteY32" fmla="*/ 311264 h 461286"/>
                <a:gd name="connsiteX33" fmla="*/ 486760 w 607639"/>
                <a:gd name="connsiteY33" fmla="*/ 303172 h 461286"/>
                <a:gd name="connsiteX34" fmla="*/ 486760 w 607639"/>
                <a:gd name="connsiteY34" fmla="*/ 266714 h 461286"/>
                <a:gd name="connsiteX35" fmla="*/ 494863 w 607639"/>
                <a:gd name="connsiteY35" fmla="*/ 258622 h 461286"/>
                <a:gd name="connsiteX36" fmla="*/ 401222 w 607639"/>
                <a:gd name="connsiteY36" fmla="*/ 258622 h 461286"/>
                <a:gd name="connsiteX37" fmla="*/ 437729 w 607639"/>
                <a:gd name="connsiteY37" fmla="*/ 258622 h 461286"/>
                <a:gd name="connsiteX38" fmla="*/ 445832 w 607639"/>
                <a:gd name="connsiteY38" fmla="*/ 266714 h 461286"/>
                <a:gd name="connsiteX39" fmla="*/ 445832 w 607639"/>
                <a:gd name="connsiteY39" fmla="*/ 303172 h 461286"/>
                <a:gd name="connsiteX40" fmla="*/ 437729 w 607639"/>
                <a:gd name="connsiteY40" fmla="*/ 311264 h 461286"/>
                <a:gd name="connsiteX41" fmla="*/ 401222 w 607639"/>
                <a:gd name="connsiteY41" fmla="*/ 311264 h 461286"/>
                <a:gd name="connsiteX42" fmla="*/ 393120 w 607639"/>
                <a:gd name="connsiteY42" fmla="*/ 303172 h 461286"/>
                <a:gd name="connsiteX43" fmla="*/ 393120 w 607639"/>
                <a:gd name="connsiteY43" fmla="*/ 266714 h 461286"/>
                <a:gd name="connsiteX44" fmla="*/ 401222 w 607639"/>
                <a:gd name="connsiteY44" fmla="*/ 258622 h 461286"/>
                <a:gd name="connsiteX45" fmla="*/ 307585 w 607639"/>
                <a:gd name="connsiteY45" fmla="*/ 258622 h 461286"/>
                <a:gd name="connsiteX46" fmla="*/ 344016 w 607639"/>
                <a:gd name="connsiteY46" fmla="*/ 258622 h 461286"/>
                <a:gd name="connsiteX47" fmla="*/ 352122 w 607639"/>
                <a:gd name="connsiteY47" fmla="*/ 266714 h 461286"/>
                <a:gd name="connsiteX48" fmla="*/ 352122 w 607639"/>
                <a:gd name="connsiteY48" fmla="*/ 303172 h 461286"/>
                <a:gd name="connsiteX49" fmla="*/ 344016 w 607639"/>
                <a:gd name="connsiteY49" fmla="*/ 311264 h 461286"/>
                <a:gd name="connsiteX50" fmla="*/ 307585 w 607639"/>
                <a:gd name="connsiteY50" fmla="*/ 311264 h 461286"/>
                <a:gd name="connsiteX51" fmla="*/ 299480 w 607639"/>
                <a:gd name="connsiteY51" fmla="*/ 303172 h 461286"/>
                <a:gd name="connsiteX52" fmla="*/ 299480 w 607639"/>
                <a:gd name="connsiteY52" fmla="*/ 266714 h 461286"/>
                <a:gd name="connsiteX53" fmla="*/ 307585 w 607639"/>
                <a:gd name="connsiteY53" fmla="*/ 258622 h 461286"/>
                <a:gd name="connsiteX54" fmla="*/ 337075 w 607639"/>
                <a:gd name="connsiteY54" fmla="*/ 110941 h 461286"/>
                <a:gd name="connsiteX55" fmla="*/ 337075 w 607639"/>
                <a:gd name="connsiteY55" fmla="*/ 158055 h 461286"/>
                <a:gd name="connsiteX56" fmla="*/ 501878 w 607639"/>
                <a:gd name="connsiteY56" fmla="*/ 158055 h 461286"/>
                <a:gd name="connsiteX57" fmla="*/ 501878 w 607639"/>
                <a:gd name="connsiteY57" fmla="*/ 110941 h 461286"/>
                <a:gd name="connsiteX58" fmla="*/ 316787 w 607639"/>
                <a:gd name="connsiteY58" fmla="*/ 70495 h 461286"/>
                <a:gd name="connsiteX59" fmla="*/ 522077 w 607639"/>
                <a:gd name="connsiteY59" fmla="*/ 70495 h 461286"/>
                <a:gd name="connsiteX60" fmla="*/ 542366 w 607639"/>
                <a:gd name="connsiteY60" fmla="*/ 90674 h 461286"/>
                <a:gd name="connsiteX61" fmla="*/ 542366 w 607639"/>
                <a:gd name="connsiteY61" fmla="*/ 178233 h 461286"/>
                <a:gd name="connsiteX62" fmla="*/ 522077 w 607639"/>
                <a:gd name="connsiteY62" fmla="*/ 198501 h 461286"/>
                <a:gd name="connsiteX63" fmla="*/ 316787 w 607639"/>
                <a:gd name="connsiteY63" fmla="*/ 198501 h 461286"/>
                <a:gd name="connsiteX64" fmla="*/ 296587 w 607639"/>
                <a:gd name="connsiteY64" fmla="*/ 178233 h 461286"/>
                <a:gd name="connsiteX65" fmla="*/ 296587 w 607639"/>
                <a:gd name="connsiteY65" fmla="*/ 90674 h 461286"/>
                <a:gd name="connsiteX66" fmla="*/ 316787 w 607639"/>
                <a:gd name="connsiteY66" fmla="*/ 70495 h 461286"/>
                <a:gd name="connsiteX67" fmla="*/ 92114 w 607639"/>
                <a:gd name="connsiteY67" fmla="*/ 42205 h 461286"/>
                <a:gd name="connsiteX68" fmla="*/ 40494 w 607639"/>
                <a:gd name="connsiteY68" fmla="*/ 93756 h 461286"/>
                <a:gd name="connsiteX69" fmla="*/ 40494 w 607639"/>
                <a:gd name="connsiteY69" fmla="*/ 367511 h 461286"/>
                <a:gd name="connsiteX70" fmla="*/ 92114 w 607639"/>
                <a:gd name="connsiteY70" fmla="*/ 419062 h 461286"/>
                <a:gd name="connsiteX71" fmla="*/ 143733 w 607639"/>
                <a:gd name="connsiteY71" fmla="*/ 367511 h 461286"/>
                <a:gd name="connsiteX72" fmla="*/ 143733 w 607639"/>
                <a:gd name="connsiteY72" fmla="*/ 93756 h 461286"/>
                <a:gd name="connsiteX73" fmla="*/ 92114 w 607639"/>
                <a:gd name="connsiteY73" fmla="*/ 42205 h 461286"/>
                <a:gd name="connsiteX74" fmla="*/ 271812 w 607639"/>
                <a:gd name="connsiteY74" fmla="*/ 40529 h 461286"/>
                <a:gd name="connsiteX75" fmla="*/ 271812 w 607639"/>
                <a:gd name="connsiteY75" fmla="*/ 420846 h 461286"/>
                <a:gd name="connsiteX76" fmla="*/ 567052 w 607639"/>
                <a:gd name="connsiteY76" fmla="*/ 420846 h 461286"/>
                <a:gd name="connsiteX77" fmla="*/ 567052 w 607639"/>
                <a:gd name="connsiteY77" fmla="*/ 40529 h 461286"/>
                <a:gd name="connsiteX78" fmla="*/ 92114 w 607639"/>
                <a:gd name="connsiteY78" fmla="*/ 1764 h 461286"/>
                <a:gd name="connsiteX79" fmla="*/ 184317 w 607639"/>
                <a:gd name="connsiteY79" fmla="*/ 93756 h 461286"/>
                <a:gd name="connsiteX80" fmla="*/ 184317 w 607639"/>
                <a:gd name="connsiteY80" fmla="*/ 367511 h 461286"/>
                <a:gd name="connsiteX81" fmla="*/ 92114 w 607639"/>
                <a:gd name="connsiteY81" fmla="*/ 459592 h 461286"/>
                <a:gd name="connsiteX82" fmla="*/ 0 w 607639"/>
                <a:gd name="connsiteY82" fmla="*/ 367511 h 461286"/>
                <a:gd name="connsiteX83" fmla="*/ 0 w 607639"/>
                <a:gd name="connsiteY83" fmla="*/ 93756 h 461286"/>
                <a:gd name="connsiteX84" fmla="*/ 92114 w 607639"/>
                <a:gd name="connsiteY84" fmla="*/ 1764 h 461286"/>
                <a:gd name="connsiteX85" fmla="*/ 251608 w 607639"/>
                <a:gd name="connsiteY85" fmla="*/ 0 h 461286"/>
                <a:gd name="connsiteX86" fmla="*/ 587345 w 607639"/>
                <a:gd name="connsiteY86" fmla="*/ 0 h 461286"/>
                <a:gd name="connsiteX87" fmla="*/ 607639 w 607639"/>
                <a:gd name="connsiteY87" fmla="*/ 20265 h 461286"/>
                <a:gd name="connsiteX88" fmla="*/ 607639 w 607639"/>
                <a:gd name="connsiteY88" fmla="*/ 441110 h 461286"/>
                <a:gd name="connsiteX89" fmla="*/ 587345 w 607639"/>
                <a:gd name="connsiteY89" fmla="*/ 461286 h 461286"/>
                <a:gd name="connsiteX90" fmla="*/ 251608 w 607639"/>
                <a:gd name="connsiteY90" fmla="*/ 461286 h 461286"/>
                <a:gd name="connsiteX91" fmla="*/ 231314 w 607639"/>
                <a:gd name="connsiteY91" fmla="*/ 441110 h 461286"/>
                <a:gd name="connsiteX92" fmla="*/ 231314 w 607639"/>
                <a:gd name="connsiteY92" fmla="*/ 20265 h 461286"/>
                <a:gd name="connsiteX93" fmla="*/ 251608 w 607639"/>
                <a:gd name="connsiteY93" fmla="*/ 0 h 461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607639" h="461286">
                  <a:moveTo>
                    <a:pt x="494863" y="351698"/>
                  </a:moveTo>
                  <a:lnTo>
                    <a:pt x="531370" y="351698"/>
                  </a:lnTo>
                  <a:cubicBezTo>
                    <a:pt x="535822" y="351698"/>
                    <a:pt x="539472" y="355339"/>
                    <a:pt x="539472" y="359779"/>
                  </a:cubicBezTo>
                  <a:lnTo>
                    <a:pt x="539472" y="396188"/>
                  </a:lnTo>
                  <a:cubicBezTo>
                    <a:pt x="539472" y="400628"/>
                    <a:pt x="535822" y="404269"/>
                    <a:pt x="531370" y="404269"/>
                  </a:cubicBezTo>
                  <a:lnTo>
                    <a:pt x="494863" y="404269"/>
                  </a:lnTo>
                  <a:cubicBezTo>
                    <a:pt x="490411" y="404269"/>
                    <a:pt x="486760" y="400628"/>
                    <a:pt x="486760" y="396188"/>
                  </a:cubicBezTo>
                  <a:lnTo>
                    <a:pt x="486760" y="359779"/>
                  </a:lnTo>
                  <a:cubicBezTo>
                    <a:pt x="486760" y="355339"/>
                    <a:pt x="490411" y="351698"/>
                    <a:pt x="494863" y="351698"/>
                  </a:cubicBezTo>
                  <a:close/>
                  <a:moveTo>
                    <a:pt x="401222" y="351698"/>
                  </a:moveTo>
                  <a:lnTo>
                    <a:pt x="437729" y="351698"/>
                  </a:lnTo>
                  <a:cubicBezTo>
                    <a:pt x="442181" y="351698"/>
                    <a:pt x="445832" y="355339"/>
                    <a:pt x="445832" y="359779"/>
                  </a:cubicBezTo>
                  <a:lnTo>
                    <a:pt x="445832" y="396188"/>
                  </a:lnTo>
                  <a:cubicBezTo>
                    <a:pt x="445832" y="400628"/>
                    <a:pt x="442181" y="404269"/>
                    <a:pt x="437729" y="404269"/>
                  </a:cubicBezTo>
                  <a:lnTo>
                    <a:pt x="401222" y="404269"/>
                  </a:lnTo>
                  <a:cubicBezTo>
                    <a:pt x="396770" y="404269"/>
                    <a:pt x="393120" y="400628"/>
                    <a:pt x="393120" y="396188"/>
                  </a:cubicBezTo>
                  <a:lnTo>
                    <a:pt x="393120" y="359779"/>
                  </a:lnTo>
                  <a:cubicBezTo>
                    <a:pt x="393120" y="355339"/>
                    <a:pt x="396770" y="351698"/>
                    <a:pt x="401222" y="351698"/>
                  </a:cubicBezTo>
                  <a:close/>
                  <a:moveTo>
                    <a:pt x="307585" y="351698"/>
                  </a:moveTo>
                  <a:lnTo>
                    <a:pt x="344016" y="351698"/>
                  </a:lnTo>
                  <a:cubicBezTo>
                    <a:pt x="348559" y="351698"/>
                    <a:pt x="352122" y="355339"/>
                    <a:pt x="352122" y="359779"/>
                  </a:cubicBezTo>
                  <a:lnTo>
                    <a:pt x="352122" y="396188"/>
                  </a:lnTo>
                  <a:cubicBezTo>
                    <a:pt x="352122" y="400628"/>
                    <a:pt x="348559" y="404269"/>
                    <a:pt x="344016" y="404269"/>
                  </a:cubicBezTo>
                  <a:lnTo>
                    <a:pt x="307585" y="404269"/>
                  </a:lnTo>
                  <a:cubicBezTo>
                    <a:pt x="303043" y="404269"/>
                    <a:pt x="299480" y="400628"/>
                    <a:pt x="299480" y="396188"/>
                  </a:cubicBezTo>
                  <a:lnTo>
                    <a:pt x="299480" y="359779"/>
                  </a:lnTo>
                  <a:cubicBezTo>
                    <a:pt x="299480" y="355339"/>
                    <a:pt x="303043" y="351698"/>
                    <a:pt x="307585" y="351698"/>
                  </a:cubicBezTo>
                  <a:close/>
                  <a:moveTo>
                    <a:pt x="494863" y="258622"/>
                  </a:moveTo>
                  <a:lnTo>
                    <a:pt x="531370" y="258622"/>
                  </a:lnTo>
                  <a:cubicBezTo>
                    <a:pt x="535822" y="258622"/>
                    <a:pt x="539472" y="262268"/>
                    <a:pt x="539472" y="266714"/>
                  </a:cubicBezTo>
                  <a:lnTo>
                    <a:pt x="539472" y="303172"/>
                  </a:lnTo>
                  <a:cubicBezTo>
                    <a:pt x="539472" y="307618"/>
                    <a:pt x="535822" y="311264"/>
                    <a:pt x="531370" y="311264"/>
                  </a:cubicBezTo>
                  <a:lnTo>
                    <a:pt x="494863" y="311264"/>
                  </a:lnTo>
                  <a:cubicBezTo>
                    <a:pt x="490411" y="311264"/>
                    <a:pt x="486760" y="307618"/>
                    <a:pt x="486760" y="303172"/>
                  </a:cubicBezTo>
                  <a:lnTo>
                    <a:pt x="486760" y="266714"/>
                  </a:lnTo>
                  <a:cubicBezTo>
                    <a:pt x="486760" y="262268"/>
                    <a:pt x="490411" y="258622"/>
                    <a:pt x="494863" y="258622"/>
                  </a:cubicBezTo>
                  <a:close/>
                  <a:moveTo>
                    <a:pt x="401222" y="258622"/>
                  </a:moveTo>
                  <a:lnTo>
                    <a:pt x="437729" y="258622"/>
                  </a:lnTo>
                  <a:cubicBezTo>
                    <a:pt x="442181" y="258622"/>
                    <a:pt x="445832" y="262268"/>
                    <a:pt x="445832" y="266714"/>
                  </a:cubicBezTo>
                  <a:lnTo>
                    <a:pt x="445832" y="303172"/>
                  </a:lnTo>
                  <a:cubicBezTo>
                    <a:pt x="445832" y="307618"/>
                    <a:pt x="442181" y="311264"/>
                    <a:pt x="437729" y="311264"/>
                  </a:cubicBezTo>
                  <a:lnTo>
                    <a:pt x="401222" y="311264"/>
                  </a:lnTo>
                  <a:cubicBezTo>
                    <a:pt x="396770" y="311264"/>
                    <a:pt x="393120" y="307618"/>
                    <a:pt x="393120" y="303172"/>
                  </a:cubicBezTo>
                  <a:lnTo>
                    <a:pt x="393120" y="266714"/>
                  </a:lnTo>
                  <a:cubicBezTo>
                    <a:pt x="393120" y="262268"/>
                    <a:pt x="396770" y="258622"/>
                    <a:pt x="401222" y="258622"/>
                  </a:cubicBezTo>
                  <a:close/>
                  <a:moveTo>
                    <a:pt x="307585" y="258622"/>
                  </a:moveTo>
                  <a:lnTo>
                    <a:pt x="344016" y="258622"/>
                  </a:lnTo>
                  <a:cubicBezTo>
                    <a:pt x="348559" y="258622"/>
                    <a:pt x="352122" y="262268"/>
                    <a:pt x="352122" y="266714"/>
                  </a:cubicBezTo>
                  <a:lnTo>
                    <a:pt x="352122" y="303172"/>
                  </a:lnTo>
                  <a:cubicBezTo>
                    <a:pt x="352122" y="307618"/>
                    <a:pt x="348559" y="311264"/>
                    <a:pt x="344016" y="311264"/>
                  </a:cubicBezTo>
                  <a:lnTo>
                    <a:pt x="307585" y="311264"/>
                  </a:lnTo>
                  <a:cubicBezTo>
                    <a:pt x="303043" y="311264"/>
                    <a:pt x="299480" y="307618"/>
                    <a:pt x="299480" y="303172"/>
                  </a:cubicBezTo>
                  <a:lnTo>
                    <a:pt x="299480" y="266714"/>
                  </a:lnTo>
                  <a:cubicBezTo>
                    <a:pt x="299480" y="262268"/>
                    <a:pt x="303043" y="258622"/>
                    <a:pt x="307585" y="258622"/>
                  </a:cubicBezTo>
                  <a:close/>
                  <a:moveTo>
                    <a:pt x="337075" y="110941"/>
                  </a:moveTo>
                  <a:lnTo>
                    <a:pt x="337075" y="158055"/>
                  </a:lnTo>
                  <a:lnTo>
                    <a:pt x="501878" y="158055"/>
                  </a:lnTo>
                  <a:lnTo>
                    <a:pt x="501878" y="110941"/>
                  </a:lnTo>
                  <a:close/>
                  <a:moveTo>
                    <a:pt x="316787" y="70495"/>
                  </a:moveTo>
                  <a:lnTo>
                    <a:pt x="522077" y="70495"/>
                  </a:lnTo>
                  <a:cubicBezTo>
                    <a:pt x="533290" y="70495"/>
                    <a:pt x="542366" y="79473"/>
                    <a:pt x="542366" y="90674"/>
                  </a:cubicBezTo>
                  <a:lnTo>
                    <a:pt x="542366" y="178233"/>
                  </a:lnTo>
                  <a:cubicBezTo>
                    <a:pt x="542366" y="189434"/>
                    <a:pt x="533290" y="198501"/>
                    <a:pt x="522077" y="198501"/>
                  </a:cubicBezTo>
                  <a:lnTo>
                    <a:pt x="316787" y="198501"/>
                  </a:lnTo>
                  <a:cubicBezTo>
                    <a:pt x="305663" y="198501"/>
                    <a:pt x="296587" y="189434"/>
                    <a:pt x="296587" y="178233"/>
                  </a:cubicBezTo>
                  <a:lnTo>
                    <a:pt x="296587" y="90674"/>
                  </a:lnTo>
                  <a:cubicBezTo>
                    <a:pt x="296587" y="79473"/>
                    <a:pt x="305663" y="70495"/>
                    <a:pt x="316787" y="70495"/>
                  </a:cubicBezTo>
                  <a:close/>
                  <a:moveTo>
                    <a:pt x="92114" y="42205"/>
                  </a:moveTo>
                  <a:cubicBezTo>
                    <a:pt x="63634" y="42205"/>
                    <a:pt x="40494" y="65403"/>
                    <a:pt x="40494" y="93756"/>
                  </a:cubicBezTo>
                  <a:lnTo>
                    <a:pt x="40494" y="367511"/>
                  </a:lnTo>
                  <a:cubicBezTo>
                    <a:pt x="40494" y="395953"/>
                    <a:pt x="63634" y="419062"/>
                    <a:pt x="92114" y="419062"/>
                  </a:cubicBezTo>
                  <a:cubicBezTo>
                    <a:pt x="120593" y="419062"/>
                    <a:pt x="143733" y="395953"/>
                    <a:pt x="143733" y="367511"/>
                  </a:cubicBezTo>
                  <a:lnTo>
                    <a:pt x="143733" y="93756"/>
                  </a:lnTo>
                  <a:cubicBezTo>
                    <a:pt x="143733" y="65403"/>
                    <a:pt x="120593" y="42205"/>
                    <a:pt x="92114" y="42205"/>
                  </a:cubicBezTo>
                  <a:close/>
                  <a:moveTo>
                    <a:pt x="271812" y="40529"/>
                  </a:moveTo>
                  <a:lnTo>
                    <a:pt x="271812" y="420846"/>
                  </a:lnTo>
                  <a:lnTo>
                    <a:pt x="567052" y="420846"/>
                  </a:lnTo>
                  <a:lnTo>
                    <a:pt x="567052" y="40529"/>
                  </a:lnTo>
                  <a:close/>
                  <a:moveTo>
                    <a:pt x="92114" y="1764"/>
                  </a:moveTo>
                  <a:cubicBezTo>
                    <a:pt x="142932" y="1764"/>
                    <a:pt x="184317" y="43094"/>
                    <a:pt x="184317" y="93756"/>
                  </a:cubicBezTo>
                  <a:lnTo>
                    <a:pt x="184317" y="367511"/>
                  </a:lnTo>
                  <a:cubicBezTo>
                    <a:pt x="184317" y="418262"/>
                    <a:pt x="142932" y="459592"/>
                    <a:pt x="92114" y="459592"/>
                  </a:cubicBezTo>
                  <a:cubicBezTo>
                    <a:pt x="41295" y="459592"/>
                    <a:pt x="0" y="418262"/>
                    <a:pt x="0" y="367511"/>
                  </a:cubicBezTo>
                  <a:lnTo>
                    <a:pt x="0" y="93756"/>
                  </a:lnTo>
                  <a:cubicBezTo>
                    <a:pt x="0" y="43094"/>
                    <a:pt x="41295" y="1764"/>
                    <a:pt x="92114" y="1764"/>
                  </a:cubicBezTo>
                  <a:close/>
                  <a:moveTo>
                    <a:pt x="251608" y="0"/>
                  </a:moveTo>
                  <a:lnTo>
                    <a:pt x="587345" y="0"/>
                  </a:lnTo>
                  <a:cubicBezTo>
                    <a:pt x="598560" y="0"/>
                    <a:pt x="607639" y="9066"/>
                    <a:pt x="607639" y="20265"/>
                  </a:cubicBezTo>
                  <a:lnTo>
                    <a:pt x="607639" y="441110"/>
                  </a:lnTo>
                  <a:cubicBezTo>
                    <a:pt x="607639" y="452309"/>
                    <a:pt x="598560" y="461286"/>
                    <a:pt x="587345" y="461286"/>
                  </a:cubicBezTo>
                  <a:lnTo>
                    <a:pt x="251608" y="461286"/>
                  </a:lnTo>
                  <a:cubicBezTo>
                    <a:pt x="240393" y="461286"/>
                    <a:pt x="231314" y="452309"/>
                    <a:pt x="231314" y="441110"/>
                  </a:cubicBezTo>
                  <a:lnTo>
                    <a:pt x="231314" y="20265"/>
                  </a:lnTo>
                  <a:cubicBezTo>
                    <a:pt x="231314" y="9066"/>
                    <a:pt x="240393" y="0"/>
                    <a:pt x="25160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4" name="组合 53"/>
          <p:cNvGrpSpPr/>
          <p:nvPr/>
        </p:nvGrpSpPr>
        <p:grpSpPr>
          <a:xfrm>
            <a:off x="5759903" y="3955852"/>
            <a:ext cx="1261859" cy="915656"/>
            <a:chOff x="1035503" y="1802144"/>
            <a:chExt cx="2571152" cy="1865732"/>
          </a:xfrm>
        </p:grpSpPr>
        <p:grpSp>
          <p:nvGrpSpPr>
            <p:cNvPr id="55" name="组合 54"/>
            <p:cNvGrpSpPr/>
            <p:nvPr/>
          </p:nvGrpSpPr>
          <p:grpSpPr>
            <a:xfrm>
              <a:off x="1035503" y="1802144"/>
              <a:ext cx="2571152" cy="1865732"/>
              <a:chOff x="2015217" y="3108430"/>
              <a:chExt cx="2571152" cy="1865732"/>
            </a:xfrm>
          </p:grpSpPr>
          <p:sp>
            <p:nvSpPr>
              <p:cNvPr id="57" name="矩形 56"/>
              <p:cNvSpPr/>
              <p:nvPr/>
            </p:nvSpPr>
            <p:spPr>
              <a:xfrm rot="1800000">
                <a:off x="2536970" y="3605299"/>
                <a:ext cx="2049399" cy="1368863"/>
              </a:xfrm>
              <a:prstGeom prst="rect">
                <a:avLst/>
              </a:pr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8" name="椭圆 57"/>
              <p:cNvSpPr/>
              <p:nvPr/>
            </p:nvSpPr>
            <p:spPr>
              <a:xfrm>
                <a:off x="2015217" y="3108430"/>
                <a:ext cx="1372253" cy="137225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56" name="椭圆 13"/>
            <p:cNvSpPr/>
            <p:nvPr/>
          </p:nvSpPr>
          <p:spPr>
            <a:xfrm>
              <a:off x="1407984" y="2175106"/>
              <a:ext cx="627290" cy="626328"/>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 name="connsiteX17" fmla="*/ 325000 h 606722"/>
                <a:gd name="connsiteY17" fmla="*/ 325000 h 606722"/>
                <a:gd name="connsiteX18" fmla="*/ 325000 h 606722"/>
                <a:gd name="connsiteY18" fmla="*/ 325000 h 606722"/>
                <a:gd name="connsiteX19" fmla="*/ 325000 h 606722"/>
                <a:gd name="connsiteY19" fmla="*/ 325000 h 606722"/>
                <a:gd name="connsiteX20" fmla="*/ 325000 h 606722"/>
                <a:gd name="connsiteY20" fmla="*/ 325000 h 606722"/>
                <a:gd name="connsiteX21" fmla="*/ 325000 h 606722"/>
                <a:gd name="connsiteY21" fmla="*/ 325000 h 606722"/>
                <a:gd name="connsiteX22" fmla="*/ 325000 h 606722"/>
                <a:gd name="connsiteY22" fmla="*/ 325000 h 606722"/>
                <a:gd name="connsiteX23" fmla="*/ 325000 h 606722"/>
                <a:gd name="connsiteY23" fmla="*/ 325000 h 606722"/>
                <a:gd name="connsiteX24" fmla="*/ 325000 h 606722"/>
                <a:gd name="connsiteY24" fmla="*/ 325000 h 606722"/>
                <a:gd name="connsiteX25" fmla="*/ 325000 h 606722"/>
                <a:gd name="connsiteY25" fmla="*/ 325000 h 606722"/>
                <a:gd name="connsiteX26" fmla="*/ 325000 h 606722"/>
                <a:gd name="connsiteY26" fmla="*/ 325000 h 606722"/>
                <a:gd name="connsiteX27" fmla="*/ 325000 h 606722"/>
                <a:gd name="connsiteY27" fmla="*/ 325000 h 606722"/>
                <a:gd name="connsiteX28" fmla="*/ 325000 h 606722"/>
                <a:gd name="connsiteY28" fmla="*/ 325000 h 606722"/>
                <a:gd name="connsiteX29" fmla="*/ 325000 h 606722"/>
                <a:gd name="connsiteY29" fmla="*/ 325000 h 606722"/>
                <a:gd name="connsiteX30" fmla="*/ 325000 h 606722"/>
                <a:gd name="connsiteY30" fmla="*/ 325000 h 606722"/>
                <a:gd name="connsiteX31" fmla="*/ 325000 h 606722"/>
                <a:gd name="connsiteY31" fmla="*/ 325000 h 606722"/>
                <a:gd name="connsiteX32" fmla="*/ 325000 h 606722"/>
                <a:gd name="connsiteY32" fmla="*/ 325000 h 606722"/>
                <a:gd name="connsiteX33" fmla="*/ 325000 h 606722"/>
                <a:gd name="connsiteY33" fmla="*/ 325000 h 606722"/>
                <a:gd name="connsiteX34" fmla="*/ 325000 h 606722"/>
                <a:gd name="connsiteY34" fmla="*/ 325000 h 606722"/>
                <a:gd name="connsiteX35" fmla="*/ 325000 h 606722"/>
                <a:gd name="connsiteY35" fmla="*/ 325000 h 606722"/>
                <a:gd name="connsiteX36" fmla="*/ 325000 h 606722"/>
                <a:gd name="connsiteY36" fmla="*/ 325000 h 606722"/>
                <a:gd name="connsiteX37" fmla="*/ 325000 h 606722"/>
                <a:gd name="connsiteY37" fmla="*/ 325000 h 606722"/>
                <a:gd name="connsiteX38" fmla="*/ 325000 h 606722"/>
                <a:gd name="connsiteY38" fmla="*/ 325000 h 606722"/>
                <a:gd name="connsiteX39" fmla="*/ 325000 h 606722"/>
                <a:gd name="connsiteY39" fmla="*/ 325000 h 606722"/>
                <a:gd name="connsiteX40" fmla="*/ 325000 h 606722"/>
                <a:gd name="connsiteY40" fmla="*/ 325000 h 606722"/>
                <a:gd name="connsiteX41" fmla="*/ 325000 h 606722"/>
                <a:gd name="connsiteY41" fmla="*/ 325000 h 606722"/>
                <a:gd name="connsiteX42" fmla="*/ 325000 h 606722"/>
                <a:gd name="connsiteY42" fmla="*/ 325000 h 606722"/>
                <a:gd name="connsiteX43" fmla="*/ 325000 h 606722"/>
                <a:gd name="connsiteY43" fmla="*/ 325000 h 606722"/>
                <a:gd name="connsiteX44" fmla="*/ 325000 h 606722"/>
                <a:gd name="connsiteY44" fmla="*/ 325000 h 606722"/>
                <a:gd name="connsiteX45" fmla="*/ 325000 h 606722"/>
                <a:gd name="connsiteY45" fmla="*/ 325000 h 606722"/>
                <a:gd name="connsiteX46" fmla="*/ 325000 h 606722"/>
                <a:gd name="connsiteY46" fmla="*/ 325000 h 606722"/>
                <a:gd name="connsiteX47" fmla="*/ 325000 h 606722"/>
                <a:gd name="connsiteY47" fmla="*/ 325000 h 606722"/>
                <a:gd name="connsiteX48" fmla="*/ 325000 h 606722"/>
                <a:gd name="connsiteY48" fmla="*/ 325000 h 606722"/>
                <a:gd name="connsiteX49" fmla="*/ 325000 h 606722"/>
                <a:gd name="connsiteY49" fmla="*/ 325000 h 606722"/>
                <a:gd name="connsiteX50" fmla="*/ 325000 h 606722"/>
                <a:gd name="connsiteY50" fmla="*/ 325000 h 606722"/>
                <a:gd name="connsiteX51" fmla="*/ 325000 h 606722"/>
                <a:gd name="connsiteY51" fmla="*/ 325000 h 606722"/>
                <a:gd name="connsiteX52" fmla="*/ 325000 h 606722"/>
                <a:gd name="connsiteY52" fmla="*/ 325000 h 606722"/>
                <a:gd name="connsiteX53" fmla="*/ 325000 h 606722"/>
                <a:gd name="connsiteY53" fmla="*/ 325000 h 606722"/>
                <a:gd name="connsiteX54" fmla="*/ 325000 h 606722"/>
                <a:gd name="connsiteY54" fmla="*/ 325000 h 606722"/>
                <a:gd name="connsiteX55" fmla="*/ 325000 h 606722"/>
                <a:gd name="connsiteY55" fmla="*/ 325000 h 606722"/>
                <a:gd name="connsiteX56" fmla="*/ 325000 h 606722"/>
                <a:gd name="connsiteY56" fmla="*/ 325000 h 606722"/>
                <a:gd name="connsiteX57" fmla="*/ 325000 h 606722"/>
                <a:gd name="connsiteY57" fmla="*/ 325000 h 606722"/>
                <a:gd name="connsiteX58" fmla="*/ 325000 h 606722"/>
                <a:gd name="connsiteY58" fmla="*/ 325000 h 606722"/>
                <a:gd name="connsiteX59" fmla="*/ 325000 h 606722"/>
                <a:gd name="connsiteY59" fmla="*/ 325000 h 606722"/>
                <a:gd name="connsiteX60" fmla="*/ 325000 h 606722"/>
                <a:gd name="connsiteY60" fmla="*/ 325000 h 606722"/>
                <a:gd name="connsiteX61" fmla="*/ 325000 h 606722"/>
                <a:gd name="connsiteY61" fmla="*/ 325000 h 606722"/>
                <a:gd name="connsiteX62" fmla="*/ 325000 h 606722"/>
                <a:gd name="connsiteY62" fmla="*/ 325000 h 606722"/>
                <a:gd name="connsiteX63" fmla="*/ 325000 h 606722"/>
                <a:gd name="connsiteY63" fmla="*/ 325000 h 606722"/>
                <a:gd name="connsiteX64" fmla="*/ 325000 h 606722"/>
                <a:gd name="connsiteY64" fmla="*/ 325000 h 606722"/>
                <a:gd name="connsiteX65" fmla="*/ 325000 h 606722"/>
                <a:gd name="connsiteY65" fmla="*/ 325000 h 606722"/>
                <a:gd name="connsiteX66" fmla="*/ 325000 h 606722"/>
                <a:gd name="connsiteY66" fmla="*/ 325000 h 606722"/>
                <a:gd name="connsiteX67" fmla="*/ 325000 h 606722"/>
                <a:gd name="connsiteY67"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07535" h="606604">
                  <a:moveTo>
                    <a:pt x="394900" y="353768"/>
                  </a:moveTo>
                  <a:cubicBezTo>
                    <a:pt x="400507" y="353768"/>
                    <a:pt x="405045" y="358301"/>
                    <a:pt x="405045" y="363900"/>
                  </a:cubicBezTo>
                  <a:lnTo>
                    <a:pt x="405045" y="515616"/>
                  </a:lnTo>
                  <a:cubicBezTo>
                    <a:pt x="405045" y="543435"/>
                    <a:pt x="382353" y="566099"/>
                    <a:pt x="354410" y="566099"/>
                  </a:cubicBezTo>
                  <a:lnTo>
                    <a:pt x="212649" y="566099"/>
                  </a:lnTo>
                  <a:cubicBezTo>
                    <a:pt x="207131" y="566099"/>
                    <a:pt x="202593" y="561566"/>
                    <a:pt x="202593" y="556056"/>
                  </a:cubicBezTo>
                  <a:cubicBezTo>
                    <a:pt x="202593" y="550457"/>
                    <a:pt x="207131" y="545924"/>
                    <a:pt x="212649" y="545924"/>
                  </a:cubicBezTo>
                  <a:lnTo>
                    <a:pt x="354410" y="545924"/>
                  </a:lnTo>
                  <a:cubicBezTo>
                    <a:pt x="371140" y="545924"/>
                    <a:pt x="384845" y="532325"/>
                    <a:pt x="384845" y="515616"/>
                  </a:cubicBezTo>
                  <a:lnTo>
                    <a:pt x="384845" y="363900"/>
                  </a:lnTo>
                  <a:cubicBezTo>
                    <a:pt x="384845" y="358301"/>
                    <a:pt x="389294" y="353768"/>
                    <a:pt x="394900" y="353768"/>
                  </a:cubicBezTo>
                  <a:close/>
                  <a:moveTo>
                    <a:pt x="131640" y="262739"/>
                  </a:moveTo>
                  <a:cubicBezTo>
                    <a:pt x="137236" y="262739"/>
                    <a:pt x="141766" y="267271"/>
                    <a:pt x="141766" y="272870"/>
                  </a:cubicBezTo>
                  <a:lnTo>
                    <a:pt x="141766" y="333565"/>
                  </a:lnTo>
                  <a:cubicBezTo>
                    <a:pt x="141766" y="339075"/>
                    <a:pt x="137236" y="343607"/>
                    <a:pt x="131640" y="343607"/>
                  </a:cubicBezTo>
                  <a:cubicBezTo>
                    <a:pt x="126044" y="343607"/>
                    <a:pt x="121514" y="339075"/>
                    <a:pt x="121514" y="333565"/>
                  </a:cubicBezTo>
                  <a:lnTo>
                    <a:pt x="121514" y="272870"/>
                  </a:lnTo>
                  <a:cubicBezTo>
                    <a:pt x="121514" y="267271"/>
                    <a:pt x="126044" y="262739"/>
                    <a:pt x="131640" y="262739"/>
                  </a:cubicBezTo>
                  <a:close/>
                  <a:moveTo>
                    <a:pt x="489057" y="194973"/>
                  </a:moveTo>
                  <a:cubicBezTo>
                    <a:pt x="492973" y="190974"/>
                    <a:pt x="499381" y="190974"/>
                    <a:pt x="503386" y="194973"/>
                  </a:cubicBezTo>
                  <a:lnTo>
                    <a:pt x="604576" y="296095"/>
                  </a:lnTo>
                  <a:cubicBezTo>
                    <a:pt x="605555" y="296983"/>
                    <a:pt x="606267" y="298138"/>
                    <a:pt x="606801" y="299383"/>
                  </a:cubicBezTo>
                  <a:cubicBezTo>
                    <a:pt x="607780" y="301871"/>
                    <a:pt x="607780" y="304625"/>
                    <a:pt x="606801" y="307113"/>
                  </a:cubicBezTo>
                  <a:cubicBezTo>
                    <a:pt x="606267" y="308357"/>
                    <a:pt x="605555" y="309424"/>
                    <a:pt x="604576" y="310401"/>
                  </a:cubicBezTo>
                  <a:lnTo>
                    <a:pt x="503386" y="411434"/>
                  </a:lnTo>
                  <a:cubicBezTo>
                    <a:pt x="501339" y="413478"/>
                    <a:pt x="498758" y="414455"/>
                    <a:pt x="496177" y="414455"/>
                  </a:cubicBezTo>
                  <a:cubicBezTo>
                    <a:pt x="493596" y="414455"/>
                    <a:pt x="491015" y="413478"/>
                    <a:pt x="489057" y="411434"/>
                  </a:cubicBezTo>
                  <a:cubicBezTo>
                    <a:pt x="485052" y="407524"/>
                    <a:pt x="485052" y="401126"/>
                    <a:pt x="489057" y="397217"/>
                  </a:cubicBezTo>
                  <a:lnTo>
                    <a:pt x="572982" y="313333"/>
                  </a:lnTo>
                  <a:lnTo>
                    <a:pt x="232921" y="313333"/>
                  </a:lnTo>
                  <a:cubicBezTo>
                    <a:pt x="227314" y="313333"/>
                    <a:pt x="222775" y="308802"/>
                    <a:pt x="222775" y="303203"/>
                  </a:cubicBezTo>
                  <a:cubicBezTo>
                    <a:pt x="222775" y="297605"/>
                    <a:pt x="227314" y="293074"/>
                    <a:pt x="232921" y="293074"/>
                  </a:cubicBezTo>
                  <a:lnTo>
                    <a:pt x="572982" y="293074"/>
                  </a:lnTo>
                  <a:lnTo>
                    <a:pt x="489057" y="209279"/>
                  </a:lnTo>
                  <a:cubicBezTo>
                    <a:pt x="485052" y="205281"/>
                    <a:pt x="485052" y="198883"/>
                    <a:pt x="489057" y="194973"/>
                  </a:cubicBezTo>
                  <a:close/>
                  <a:moveTo>
                    <a:pt x="211398" y="40317"/>
                  </a:moveTo>
                  <a:lnTo>
                    <a:pt x="354409" y="40317"/>
                  </a:lnTo>
                  <a:cubicBezTo>
                    <a:pt x="382353" y="40317"/>
                    <a:pt x="405046" y="62981"/>
                    <a:pt x="405046" y="90889"/>
                  </a:cubicBezTo>
                  <a:lnTo>
                    <a:pt x="405046" y="242605"/>
                  </a:lnTo>
                  <a:cubicBezTo>
                    <a:pt x="405046" y="248115"/>
                    <a:pt x="400508" y="252648"/>
                    <a:pt x="394901" y="252648"/>
                  </a:cubicBezTo>
                  <a:cubicBezTo>
                    <a:pt x="389295" y="252648"/>
                    <a:pt x="384845" y="248115"/>
                    <a:pt x="384845" y="242605"/>
                  </a:cubicBezTo>
                  <a:lnTo>
                    <a:pt x="384845" y="90889"/>
                  </a:lnTo>
                  <a:cubicBezTo>
                    <a:pt x="384845" y="74180"/>
                    <a:pt x="371140" y="60581"/>
                    <a:pt x="354409" y="60581"/>
                  </a:cubicBezTo>
                  <a:lnTo>
                    <a:pt x="211398" y="60581"/>
                  </a:lnTo>
                  <a:cubicBezTo>
                    <a:pt x="205791" y="60581"/>
                    <a:pt x="201253" y="56048"/>
                    <a:pt x="201253" y="50449"/>
                  </a:cubicBezTo>
                  <a:cubicBezTo>
                    <a:pt x="201253" y="44850"/>
                    <a:pt x="205791" y="40317"/>
                    <a:pt x="211398" y="40317"/>
                  </a:cubicBezTo>
                  <a:close/>
                  <a:moveTo>
                    <a:pt x="147115" y="20146"/>
                  </a:moveTo>
                  <a:cubicBezTo>
                    <a:pt x="144890" y="20146"/>
                    <a:pt x="142576" y="20590"/>
                    <a:pt x="140084" y="21568"/>
                  </a:cubicBezTo>
                  <a:lnTo>
                    <a:pt x="44232" y="59782"/>
                  </a:lnTo>
                  <a:cubicBezTo>
                    <a:pt x="24919" y="66981"/>
                    <a:pt x="20292" y="73024"/>
                    <a:pt x="20292" y="90887"/>
                  </a:cubicBezTo>
                  <a:lnTo>
                    <a:pt x="20292" y="515689"/>
                  </a:lnTo>
                  <a:cubicBezTo>
                    <a:pt x="20292" y="533464"/>
                    <a:pt x="24919" y="539596"/>
                    <a:pt x="44054" y="546616"/>
                  </a:cubicBezTo>
                  <a:lnTo>
                    <a:pt x="140262" y="585098"/>
                  </a:lnTo>
                  <a:cubicBezTo>
                    <a:pt x="142576" y="585897"/>
                    <a:pt x="144890" y="586431"/>
                    <a:pt x="147115" y="586431"/>
                  </a:cubicBezTo>
                  <a:cubicBezTo>
                    <a:pt x="156015" y="586431"/>
                    <a:pt x="161978" y="578254"/>
                    <a:pt x="161978" y="566257"/>
                  </a:cubicBezTo>
                  <a:lnTo>
                    <a:pt x="161978" y="40319"/>
                  </a:lnTo>
                  <a:cubicBezTo>
                    <a:pt x="161978" y="28233"/>
                    <a:pt x="156015" y="20146"/>
                    <a:pt x="147115" y="20146"/>
                  </a:cubicBezTo>
                  <a:close/>
                  <a:moveTo>
                    <a:pt x="151669" y="315"/>
                  </a:moveTo>
                  <a:cubicBezTo>
                    <a:pt x="169354" y="2727"/>
                    <a:pt x="182270" y="18724"/>
                    <a:pt x="182270" y="40319"/>
                  </a:cubicBezTo>
                  <a:lnTo>
                    <a:pt x="182270" y="566257"/>
                  </a:lnTo>
                  <a:cubicBezTo>
                    <a:pt x="182270" y="589630"/>
                    <a:pt x="167496" y="606604"/>
                    <a:pt x="147115" y="606604"/>
                  </a:cubicBezTo>
                  <a:cubicBezTo>
                    <a:pt x="142487" y="606604"/>
                    <a:pt x="137681" y="605716"/>
                    <a:pt x="132964" y="603938"/>
                  </a:cubicBezTo>
                  <a:lnTo>
                    <a:pt x="36756" y="565457"/>
                  </a:lnTo>
                  <a:cubicBezTo>
                    <a:pt x="10057" y="555592"/>
                    <a:pt x="0" y="542084"/>
                    <a:pt x="0" y="515689"/>
                  </a:cubicBezTo>
                  <a:lnTo>
                    <a:pt x="0" y="90887"/>
                  </a:lnTo>
                  <a:cubicBezTo>
                    <a:pt x="0" y="64492"/>
                    <a:pt x="10057" y="50895"/>
                    <a:pt x="37023" y="40942"/>
                  </a:cubicBezTo>
                  <a:lnTo>
                    <a:pt x="132697" y="2727"/>
                  </a:lnTo>
                  <a:cubicBezTo>
                    <a:pt x="139350" y="217"/>
                    <a:pt x="145774" y="-489"/>
                    <a:pt x="151669" y="3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9" name="组合 58"/>
          <p:cNvGrpSpPr/>
          <p:nvPr/>
        </p:nvGrpSpPr>
        <p:grpSpPr>
          <a:xfrm>
            <a:off x="5759903" y="5007307"/>
            <a:ext cx="1261859" cy="915656"/>
            <a:chOff x="1035503" y="1802144"/>
            <a:chExt cx="2571152" cy="1865732"/>
          </a:xfrm>
        </p:grpSpPr>
        <p:grpSp>
          <p:nvGrpSpPr>
            <p:cNvPr id="60" name="组合 59"/>
            <p:cNvGrpSpPr/>
            <p:nvPr/>
          </p:nvGrpSpPr>
          <p:grpSpPr>
            <a:xfrm>
              <a:off x="1035503" y="1802144"/>
              <a:ext cx="2571152" cy="1865732"/>
              <a:chOff x="2015217" y="3108430"/>
              <a:chExt cx="2571152" cy="1865732"/>
            </a:xfrm>
          </p:grpSpPr>
          <p:sp>
            <p:nvSpPr>
              <p:cNvPr id="62" name="矩形 61"/>
              <p:cNvSpPr/>
              <p:nvPr/>
            </p:nvSpPr>
            <p:spPr>
              <a:xfrm rot="1800000">
                <a:off x="2536970" y="3605299"/>
                <a:ext cx="2049399" cy="1368863"/>
              </a:xfrm>
              <a:prstGeom prst="rect">
                <a:avLst/>
              </a:pr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3" name="椭圆 62"/>
              <p:cNvSpPr/>
              <p:nvPr/>
            </p:nvSpPr>
            <p:spPr>
              <a:xfrm>
                <a:off x="2015217" y="3108430"/>
                <a:ext cx="1372253" cy="137225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61" name="椭圆 18"/>
            <p:cNvSpPr/>
            <p:nvPr/>
          </p:nvSpPr>
          <p:spPr>
            <a:xfrm>
              <a:off x="1480965" y="2174625"/>
              <a:ext cx="481327" cy="627290"/>
            </a:xfrm>
            <a:custGeom>
              <a:avLst/>
              <a:gdLst>
                <a:gd name="connsiteX0" fmla="*/ 192241 w 462838"/>
                <a:gd name="connsiteY0" fmla="*/ 447667 h 603193"/>
                <a:gd name="connsiteX1" fmla="*/ 350547 w 462838"/>
                <a:gd name="connsiteY1" fmla="*/ 447667 h 603193"/>
                <a:gd name="connsiteX2" fmla="*/ 368351 w 462838"/>
                <a:gd name="connsiteY2" fmla="*/ 465414 h 603193"/>
                <a:gd name="connsiteX3" fmla="*/ 350547 w 462838"/>
                <a:gd name="connsiteY3" fmla="*/ 483161 h 603193"/>
                <a:gd name="connsiteX4" fmla="*/ 192241 w 462838"/>
                <a:gd name="connsiteY4" fmla="*/ 483161 h 603193"/>
                <a:gd name="connsiteX5" fmla="*/ 174437 w 462838"/>
                <a:gd name="connsiteY5" fmla="*/ 465414 h 603193"/>
                <a:gd name="connsiteX6" fmla="*/ 192241 w 462838"/>
                <a:gd name="connsiteY6" fmla="*/ 447667 h 603193"/>
                <a:gd name="connsiteX7" fmla="*/ 130898 w 462838"/>
                <a:gd name="connsiteY7" fmla="*/ 446891 h 603193"/>
                <a:gd name="connsiteX8" fmla="*/ 149527 w 462838"/>
                <a:gd name="connsiteY8" fmla="*/ 465485 h 603193"/>
                <a:gd name="connsiteX9" fmla="*/ 130898 w 462838"/>
                <a:gd name="connsiteY9" fmla="*/ 484079 h 603193"/>
                <a:gd name="connsiteX10" fmla="*/ 112269 w 462838"/>
                <a:gd name="connsiteY10" fmla="*/ 465485 h 603193"/>
                <a:gd name="connsiteX11" fmla="*/ 130898 w 462838"/>
                <a:gd name="connsiteY11" fmla="*/ 446891 h 603193"/>
                <a:gd name="connsiteX12" fmla="*/ 192241 w 462838"/>
                <a:gd name="connsiteY12" fmla="*/ 350922 h 603193"/>
                <a:gd name="connsiteX13" fmla="*/ 350547 w 462838"/>
                <a:gd name="connsiteY13" fmla="*/ 350922 h 603193"/>
                <a:gd name="connsiteX14" fmla="*/ 368351 w 462838"/>
                <a:gd name="connsiteY14" fmla="*/ 368705 h 603193"/>
                <a:gd name="connsiteX15" fmla="*/ 350547 w 462838"/>
                <a:gd name="connsiteY15" fmla="*/ 386487 h 603193"/>
                <a:gd name="connsiteX16" fmla="*/ 192241 w 462838"/>
                <a:gd name="connsiteY16" fmla="*/ 386487 h 603193"/>
                <a:gd name="connsiteX17" fmla="*/ 174437 w 462838"/>
                <a:gd name="connsiteY17" fmla="*/ 368705 h 603193"/>
                <a:gd name="connsiteX18" fmla="*/ 192241 w 462838"/>
                <a:gd name="connsiteY18" fmla="*/ 350922 h 603193"/>
                <a:gd name="connsiteX19" fmla="*/ 130898 w 462838"/>
                <a:gd name="connsiteY19" fmla="*/ 350145 h 603193"/>
                <a:gd name="connsiteX20" fmla="*/ 149527 w 462838"/>
                <a:gd name="connsiteY20" fmla="*/ 368669 h 603193"/>
                <a:gd name="connsiteX21" fmla="*/ 130898 w 462838"/>
                <a:gd name="connsiteY21" fmla="*/ 387193 h 603193"/>
                <a:gd name="connsiteX22" fmla="*/ 112269 w 462838"/>
                <a:gd name="connsiteY22" fmla="*/ 368669 h 603193"/>
                <a:gd name="connsiteX23" fmla="*/ 130898 w 462838"/>
                <a:gd name="connsiteY23" fmla="*/ 350145 h 603193"/>
                <a:gd name="connsiteX24" fmla="*/ 192241 w 462838"/>
                <a:gd name="connsiteY24" fmla="*/ 254177 h 603193"/>
                <a:gd name="connsiteX25" fmla="*/ 350547 w 462838"/>
                <a:gd name="connsiteY25" fmla="*/ 254177 h 603193"/>
                <a:gd name="connsiteX26" fmla="*/ 368351 w 462838"/>
                <a:gd name="connsiteY26" fmla="*/ 271960 h 603193"/>
                <a:gd name="connsiteX27" fmla="*/ 350547 w 462838"/>
                <a:gd name="connsiteY27" fmla="*/ 289742 h 603193"/>
                <a:gd name="connsiteX28" fmla="*/ 192241 w 462838"/>
                <a:gd name="connsiteY28" fmla="*/ 289742 h 603193"/>
                <a:gd name="connsiteX29" fmla="*/ 174437 w 462838"/>
                <a:gd name="connsiteY29" fmla="*/ 271960 h 603193"/>
                <a:gd name="connsiteX30" fmla="*/ 192241 w 462838"/>
                <a:gd name="connsiteY30" fmla="*/ 254177 h 603193"/>
                <a:gd name="connsiteX31" fmla="*/ 130898 w 462838"/>
                <a:gd name="connsiteY31" fmla="*/ 253471 h 603193"/>
                <a:gd name="connsiteX32" fmla="*/ 149527 w 462838"/>
                <a:gd name="connsiteY32" fmla="*/ 271959 h 603193"/>
                <a:gd name="connsiteX33" fmla="*/ 130898 w 462838"/>
                <a:gd name="connsiteY33" fmla="*/ 290447 h 603193"/>
                <a:gd name="connsiteX34" fmla="*/ 112269 w 462838"/>
                <a:gd name="connsiteY34" fmla="*/ 271959 h 603193"/>
                <a:gd name="connsiteX35" fmla="*/ 130898 w 462838"/>
                <a:gd name="connsiteY35" fmla="*/ 253471 h 603193"/>
                <a:gd name="connsiteX36" fmla="*/ 324432 w 462838"/>
                <a:gd name="connsiteY36" fmla="*/ 56735 h 603193"/>
                <a:gd name="connsiteX37" fmla="*/ 324432 w 462838"/>
                <a:gd name="connsiteY37" fmla="*/ 138207 h 603193"/>
                <a:gd name="connsiteX38" fmla="*/ 406022 w 462838"/>
                <a:gd name="connsiteY38" fmla="*/ 138207 h 603193"/>
                <a:gd name="connsiteX39" fmla="*/ 35603 w 462838"/>
                <a:gd name="connsiteY39" fmla="*/ 35552 h 603193"/>
                <a:gd name="connsiteX40" fmla="*/ 35603 w 462838"/>
                <a:gd name="connsiteY40" fmla="*/ 567642 h 603193"/>
                <a:gd name="connsiteX41" fmla="*/ 427235 w 462838"/>
                <a:gd name="connsiteY41" fmla="*/ 567642 h 603193"/>
                <a:gd name="connsiteX42" fmla="*/ 427235 w 462838"/>
                <a:gd name="connsiteY42" fmla="*/ 173759 h 603193"/>
                <a:gd name="connsiteX43" fmla="*/ 306630 w 462838"/>
                <a:gd name="connsiteY43" fmla="*/ 173759 h 603193"/>
                <a:gd name="connsiteX44" fmla="*/ 288829 w 462838"/>
                <a:gd name="connsiteY44" fmla="*/ 155983 h 603193"/>
                <a:gd name="connsiteX45" fmla="*/ 288829 w 462838"/>
                <a:gd name="connsiteY45" fmla="*/ 35552 h 603193"/>
                <a:gd name="connsiteX46" fmla="*/ 17802 w 462838"/>
                <a:gd name="connsiteY46" fmla="*/ 0 h 603193"/>
                <a:gd name="connsiteX47" fmla="*/ 310636 w 462838"/>
                <a:gd name="connsiteY47" fmla="*/ 0 h 603193"/>
                <a:gd name="connsiteX48" fmla="*/ 323245 w 462838"/>
                <a:gd name="connsiteY48" fmla="*/ 5185 h 603193"/>
                <a:gd name="connsiteX49" fmla="*/ 457646 w 462838"/>
                <a:gd name="connsiteY49" fmla="*/ 139540 h 603193"/>
                <a:gd name="connsiteX50" fmla="*/ 462838 w 462838"/>
                <a:gd name="connsiteY50" fmla="*/ 151984 h 603193"/>
                <a:gd name="connsiteX51" fmla="*/ 462838 w 462838"/>
                <a:gd name="connsiteY51" fmla="*/ 585417 h 603193"/>
                <a:gd name="connsiteX52" fmla="*/ 445037 w 462838"/>
                <a:gd name="connsiteY52" fmla="*/ 603193 h 603193"/>
                <a:gd name="connsiteX53" fmla="*/ 17802 w 462838"/>
                <a:gd name="connsiteY53" fmla="*/ 603193 h 603193"/>
                <a:gd name="connsiteX54" fmla="*/ 0 w 462838"/>
                <a:gd name="connsiteY54" fmla="*/ 585417 h 603193"/>
                <a:gd name="connsiteX55" fmla="*/ 0 w 462838"/>
                <a:gd name="connsiteY55" fmla="*/ 17776 h 603193"/>
                <a:gd name="connsiteX56" fmla="*/ 17802 w 462838"/>
                <a:gd name="connsiteY56" fmla="*/ 0 h 60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62838" h="603193">
                  <a:moveTo>
                    <a:pt x="192241" y="447667"/>
                  </a:moveTo>
                  <a:lnTo>
                    <a:pt x="350547" y="447667"/>
                  </a:lnTo>
                  <a:cubicBezTo>
                    <a:pt x="360339" y="447667"/>
                    <a:pt x="368351" y="455653"/>
                    <a:pt x="368351" y="465414"/>
                  </a:cubicBezTo>
                  <a:cubicBezTo>
                    <a:pt x="368351" y="475323"/>
                    <a:pt x="360339" y="483161"/>
                    <a:pt x="350547" y="483161"/>
                  </a:cubicBezTo>
                  <a:lnTo>
                    <a:pt x="192241" y="483161"/>
                  </a:lnTo>
                  <a:cubicBezTo>
                    <a:pt x="182449" y="483161"/>
                    <a:pt x="174437" y="475323"/>
                    <a:pt x="174437" y="465414"/>
                  </a:cubicBezTo>
                  <a:cubicBezTo>
                    <a:pt x="174437" y="455653"/>
                    <a:pt x="182449" y="447667"/>
                    <a:pt x="192241" y="447667"/>
                  </a:cubicBezTo>
                  <a:close/>
                  <a:moveTo>
                    <a:pt x="130898" y="446891"/>
                  </a:moveTo>
                  <a:cubicBezTo>
                    <a:pt x="141187" y="446891"/>
                    <a:pt x="149527" y="455216"/>
                    <a:pt x="149527" y="465485"/>
                  </a:cubicBezTo>
                  <a:cubicBezTo>
                    <a:pt x="149527" y="475754"/>
                    <a:pt x="141187" y="484079"/>
                    <a:pt x="130898" y="484079"/>
                  </a:cubicBezTo>
                  <a:cubicBezTo>
                    <a:pt x="120609" y="484079"/>
                    <a:pt x="112269" y="475754"/>
                    <a:pt x="112269" y="465485"/>
                  </a:cubicBezTo>
                  <a:cubicBezTo>
                    <a:pt x="112269" y="455216"/>
                    <a:pt x="120609" y="446891"/>
                    <a:pt x="130898" y="446891"/>
                  </a:cubicBezTo>
                  <a:close/>
                  <a:moveTo>
                    <a:pt x="192241" y="350922"/>
                  </a:moveTo>
                  <a:lnTo>
                    <a:pt x="350547" y="350922"/>
                  </a:lnTo>
                  <a:cubicBezTo>
                    <a:pt x="360339" y="350922"/>
                    <a:pt x="368351" y="358924"/>
                    <a:pt x="368351" y="368705"/>
                  </a:cubicBezTo>
                  <a:cubicBezTo>
                    <a:pt x="368351" y="378485"/>
                    <a:pt x="360339" y="386487"/>
                    <a:pt x="350547" y="386487"/>
                  </a:cubicBezTo>
                  <a:lnTo>
                    <a:pt x="192241" y="386487"/>
                  </a:lnTo>
                  <a:cubicBezTo>
                    <a:pt x="182449" y="386487"/>
                    <a:pt x="174437" y="378485"/>
                    <a:pt x="174437" y="368705"/>
                  </a:cubicBezTo>
                  <a:cubicBezTo>
                    <a:pt x="174437" y="358924"/>
                    <a:pt x="182449" y="350922"/>
                    <a:pt x="192241" y="350922"/>
                  </a:cubicBezTo>
                  <a:close/>
                  <a:moveTo>
                    <a:pt x="130898" y="350145"/>
                  </a:moveTo>
                  <a:cubicBezTo>
                    <a:pt x="141187" y="350145"/>
                    <a:pt x="149527" y="358438"/>
                    <a:pt x="149527" y="368669"/>
                  </a:cubicBezTo>
                  <a:cubicBezTo>
                    <a:pt x="149527" y="378900"/>
                    <a:pt x="141187" y="387193"/>
                    <a:pt x="130898" y="387193"/>
                  </a:cubicBezTo>
                  <a:cubicBezTo>
                    <a:pt x="120609" y="387193"/>
                    <a:pt x="112269" y="378900"/>
                    <a:pt x="112269" y="368669"/>
                  </a:cubicBezTo>
                  <a:cubicBezTo>
                    <a:pt x="112269" y="358438"/>
                    <a:pt x="120609" y="350145"/>
                    <a:pt x="130898" y="350145"/>
                  </a:cubicBezTo>
                  <a:close/>
                  <a:moveTo>
                    <a:pt x="192241" y="254177"/>
                  </a:moveTo>
                  <a:lnTo>
                    <a:pt x="350547" y="254177"/>
                  </a:lnTo>
                  <a:cubicBezTo>
                    <a:pt x="360339" y="254177"/>
                    <a:pt x="368351" y="262179"/>
                    <a:pt x="368351" y="271960"/>
                  </a:cubicBezTo>
                  <a:cubicBezTo>
                    <a:pt x="368351" y="281740"/>
                    <a:pt x="360339" y="289742"/>
                    <a:pt x="350547" y="289742"/>
                  </a:cubicBezTo>
                  <a:lnTo>
                    <a:pt x="192241" y="289742"/>
                  </a:lnTo>
                  <a:cubicBezTo>
                    <a:pt x="182449" y="289742"/>
                    <a:pt x="174437" y="281740"/>
                    <a:pt x="174437" y="271960"/>
                  </a:cubicBezTo>
                  <a:cubicBezTo>
                    <a:pt x="174437" y="262179"/>
                    <a:pt x="182449" y="254177"/>
                    <a:pt x="192241" y="254177"/>
                  </a:cubicBezTo>
                  <a:close/>
                  <a:moveTo>
                    <a:pt x="130898" y="253471"/>
                  </a:moveTo>
                  <a:cubicBezTo>
                    <a:pt x="141187" y="253471"/>
                    <a:pt x="149527" y="261748"/>
                    <a:pt x="149527" y="271959"/>
                  </a:cubicBezTo>
                  <a:cubicBezTo>
                    <a:pt x="149527" y="282170"/>
                    <a:pt x="141187" y="290447"/>
                    <a:pt x="130898" y="290447"/>
                  </a:cubicBezTo>
                  <a:cubicBezTo>
                    <a:pt x="120609" y="290447"/>
                    <a:pt x="112269" y="282170"/>
                    <a:pt x="112269" y="271959"/>
                  </a:cubicBezTo>
                  <a:cubicBezTo>
                    <a:pt x="112269" y="261748"/>
                    <a:pt x="120609" y="253471"/>
                    <a:pt x="130898" y="253471"/>
                  </a:cubicBezTo>
                  <a:close/>
                  <a:moveTo>
                    <a:pt x="324432" y="56735"/>
                  </a:moveTo>
                  <a:lnTo>
                    <a:pt x="324432" y="138207"/>
                  </a:lnTo>
                  <a:lnTo>
                    <a:pt x="406022" y="138207"/>
                  </a:lnTo>
                  <a:close/>
                  <a:moveTo>
                    <a:pt x="35603" y="35552"/>
                  </a:moveTo>
                  <a:lnTo>
                    <a:pt x="35603" y="567642"/>
                  </a:lnTo>
                  <a:lnTo>
                    <a:pt x="427235" y="567642"/>
                  </a:lnTo>
                  <a:lnTo>
                    <a:pt x="427235" y="173759"/>
                  </a:lnTo>
                  <a:lnTo>
                    <a:pt x="306630" y="173759"/>
                  </a:lnTo>
                  <a:cubicBezTo>
                    <a:pt x="296840" y="173759"/>
                    <a:pt x="288829" y="165760"/>
                    <a:pt x="288829" y="155983"/>
                  </a:cubicBezTo>
                  <a:lnTo>
                    <a:pt x="288829" y="35552"/>
                  </a:lnTo>
                  <a:close/>
                  <a:moveTo>
                    <a:pt x="17802" y="0"/>
                  </a:moveTo>
                  <a:lnTo>
                    <a:pt x="310636" y="0"/>
                  </a:lnTo>
                  <a:cubicBezTo>
                    <a:pt x="315383" y="0"/>
                    <a:pt x="319833" y="1926"/>
                    <a:pt x="323245" y="5185"/>
                  </a:cubicBezTo>
                  <a:lnTo>
                    <a:pt x="457646" y="139540"/>
                  </a:lnTo>
                  <a:cubicBezTo>
                    <a:pt x="460910" y="142799"/>
                    <a:pt x="462838" y="147391"/>
                    <a:pt x="462838" y="151984"/>
                  </a:cubicBezTo>
                  <a:lnTo>
                    <a:pt x="462838" y="585417"/>
                  </a:lnTo>
                  <a:cubicBezTo>
                    <a:pt x="462838" y="595194"/>
                    <a:pt x="454827" y="603193"/>
                    <a:pt x="445037" y="603193"/>
                  </a:cubicBezTo>
                  <a:lnTo>
                    <a:pt x="17802" y="603193"/>
                  </a:lnTo>
                  <a:cubicBezTo>
                    <a:pt x="8011" y="603193"/>
                    <a:pt x="0" y="595194"/>
                    <a:pt x="0" y="585417"/>
                  </a:cubicBezTo>
                  <a:lnTo>
                    <a:pt x="0" y="17776"/>
                  </a:lnTo>
                  <a:cubicBezTo>
                    <a:pt x="0" y="7999"/>
                    <a:pt x="8011" y="0"/>
                    <a:pt x="1780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26" name="组合 25"/>
          <p:cNvGrpSpPr/>
          <p:nvPr/>
        </p:nvGrpSpPr>
        <p:grpSpPr>
          <a:xfrm>
            <a:off x="0" y="342834"/>
            <a:ext cx="12192000" cy="783799"/>
            <a:chOff x="0" y="342834"/>
            <a:chExt cx="12192000" cy="783799"/>
          </a:xfrm>
        </p:grpSpPr>
        <p:grpSp>
          <p:nvGrpSpPr>
            <p:cNvPr id="27" name="组合 26"/>
            <p:cNvGrpSpPr/>
            <p:nvPr/>
          </p:nvGrpSpPr>
          <p:grpSpPr>
            <a:xfrm>
              <a:off x="3948021" y="342834"/>
              <a:ext cx="4324984" cy="783799"/>
              <a:chOff x="3948021" y="342834"/>
              <a:chExt cx="4324984" cy="783799"/>
            </a:xfrm>
          </p:grpSpPr>
          <p:sp>
            <p:nvSpPr>
              <p:cNvPr id="30" name="文本框 29"/>
              <p:cNvSpPr txBox="1"/>
              <p:nvPr/>
            </p:nvSpPr>
            <p:spPr>
              <a:xfrm>
                <a:off x="4376705" y="342834"/>
                <a:ext cx="3467617" cy="584775"/>
              </a:xfrm>
              <a:prstGeom prst="rect">
                <a:avLst/>
              </a:prstGeom>
              <a:noFill/>
            </p:spPr>
            <p:txBody>
              <a:bodyPr wrap="none" rtlCol="0">
                <a:spAutoFit/>
                <a:scene3d>
                  <a:camera prst="orthographicFront"/>
                  <a:lightRig rig="threePt" dir="t"/>
                </a:scene3d>
                <a:sp3d contourW="12700"/>
              </a:bodyPr>
              <a:lstStyle/>
              <a:p>
                <a:pPr algn="ctr"/>
                <a:r>
                  <a:rPr lang="zh-CN" altLang="en-US" sz="3200" b="1" dirty="0">
                    <a:solidFill>
                      <a:schemeClr val="tx1">
                        <a:lumMod val="75000"/>
                        <a:lumOff val="25000"/>
                      </a:schemeClr>
                    </a:solidFill>
                    <a:latin typeface="+mn-ea"/>
                    <a:cs typeface="经典综艺体简" panose="02010609000101010101" pitchFamily="49" charset="-122"/>
                  </a:rPr>
                  <a:t>标题文字添加此处</a:t>
                </a:r>
              </a:p>
            </p:txBody>
          </p:sp>
          <p:sp>
            <p:nvSpPr>
              <p:cNvPr id="31" name="文本框 30"/>
              <p:cNvSpPr txBox="1"/>
              <p:nvPr/>
            </p:nvSpPr>
            <p:spPr>
              <a:xfrm>
                <a:off x="3948021" y="842196"/>
                <a:ext cx="4324984" cy="284437"/>
              </a:xfrm>
              <a:prstGeom prst="rect">
                <a:avLst/>
              </a:prstGeom>
              <a:noFill/>
            </p:spPr>
            <p:txBody>
              <a:bodyPr wrap="square" rtlCol="0">
                <a:spAutoFit/>
                <a:scene3d>
                  <a:camera prst="orthographicFront"/>
                  <a:lightRig rig="threePt" dir="t"/>
                </a:scene3d>
                <a:sp3d contourW="12700"/>
              </a:bodyPr>
              <a:lstStyle/>
              <a:p>
                <a:pPr algn="ctr">
                  <a:lnSpc>
                    <a:spcPct val="114000"/>
                  </a:lnSpc>
                </a:pPr>
                <a:r>
                  <a:rPr lang="en-US" altLang="zh-CN" sz="1200" dirty="0">
                    <a:solidFill>
                      <a:schemeClr val="tx1">
                        <a:lumMod val="75000"/>
                        <a:lumOff val="25000"/>
                      </a:schemeClr>
                    </a:solidFill>
                    <a:latin typeface="Century Gothic" panose="020B0502020202020204" pitchFamily="34" charset="0"/>
                    <a:ea typeface="+mj-ea"/>
                  </a:rPr>
                  <a:t>The user can demonstrate on a projector or computer</a:t>
                </a:r>
              </a:p>
            </p:txBody>
          </p:sp>
        </p:grpSp>
        <p:cxnSp>
          <p:nvCxnSpPr>
            <p:cNvPr id="28" name="直接连接符 27"/>
            <p:cNvCxnSpPr/>
            <p:nvPr/>
          </p:nvCxnSpPr>
          <p:spPr>
            <a:xfrm>
              <a:off x="0" y="624114"/>
              <a:ext cx="403043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8161565" y="624114"/>
              <a:ext cx="403043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2" name="组合 31"/>
          <p:cNvGrpSpPr/>
          <p:nvPr/>
        </p:nvGrpSpPr>
        <p:grpSpPr>
          <a:xfrm>
            <a:off x="6723894" y="1739650"/>
            <a:ext cx="3958620" cy="900056"/>
            <a:chOff x="5354322" y="1967781"/>
            <a:chExt cx="3958620" cy="900056"/>
          </a:xfrm>
        </p:grpSpPr>
        <p:sp>
          <p:nvSpPr>
            <p:cNvPr id="33" name="矩形 32"/>
            <p:cNvSpPr/>
            <p:nvPr/>
          </p:nvSpPr>
          <p:spPr>
            <a:xfrm>
              <a:off x="5354322" y="2332306"/>
              <a:ext cx="3958620" cy="535531"/>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34" name="矩形 33"/>
            <p:cNvSpPr/>
            <p:nvPr/>
          </p:nvSpPr>
          <p:spPr>
            <a:xfrm>
              <a:off x="5354323" y="1967781"/>
              <a:ext cx="2084387"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75000"/>
                      <a:lumOff val="25000"/>
                    </a:schemeClr>
                  </a:solidFill>
                </a:rPr>
                <a:t>标题文字添加</a:t>
              </a:r>
            </a:p>
          </p:txBody>
        </p:sp>
      </p:grpSp>
      <p:grpSp>
        <p:nvGrpSpPr>
          <p:cNvPr id="35" name="组合 34"/>
          <p:cNvGrpSpPr/>
          <p:nvPr/>
        </p:nvGrpSpPr>
        <p:grpSpPr>
          <a:xfrm>
            <a:off x="6723894" y="3842558"/>
            <a:ext cx="3958620" cy="900056"/>
            <a:chOff x="5354322" y="1967781"/>
            <a:chExt cx="3958620" cy="900056"/>
          </a:xfrm>
        </p:grpSpPr>
        <p:sp>
          <p:nvSpPr>
            <p:cNvPr id="36" name="矩形 35"/>
            <p:cNvSpPr/>
            <p:nvPr/>
          </p:nvSpPr>
          <p:spPr>
            <a:xfrm>
              <a:off x="5354322" y="2332306"/>
              <a:ext cx="3958620" cy="535531"/>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37" name="矩形 36"/>
            <p:cNvSpPr/>
            <p:nvPr/>
          </p:nvSpPr>
          <p:spPr>
            <a:xfrm>
              <a:off x="5354323" y="1967781"/>
              <a:ext cx="2084387"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75000"/>
                      <a:lumOff val="25000"/>
                    </a:schemeClr>
                  </a:solidFill>
                </a:rPr>
                <a:t>标题文字添加</a:t>
              </a:r>
            </a:p>
          </p:txBody>
        </p:sp>
      </p:grpSp>
      <p:grpSp>
        <p:nvGrpSpPr>
          <p:cNvPr id="38" name="组合 37"/>
          <p:cNvGrpSpPr/>
          <p:nvPr/>
        </p:nvGrpSpPr>
        <p:grpSpPr>
          <a:xfrm>
            <a:off x="1476265" y="2791104"/>
            <a:ext cx="3958620" cy="900056"/>
            <a:chOff x="5354322" y="1967781"/>
            <a:chExt cx="3958620" cy="900056"/>
          </a:xfrm>
        </p:grpSpPr>
        <p:sp>
          <p:nvSpPr>
            <p:cNvPr id="39" name="矩形 38"/>
            <p:cNvSpPr/>
            <p:nvPr/>
          </p:nvSpPr>
          <p:spPr>
            <a:xfrm>
              <a:off x="5354322" y="2332306"/>
              <a:ext cx="3958620" cy="535531"/>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40" name="矩形 39"/>
            <p:cNvSpPr/>
            <p:nvPr/>
          </p:nvSpPr>
          <p:spPr>
            <a:xfrm>
              <a:off x="7228555" y="1967781"/>
              <a:ext cx="2084387" cy="424732"/>
            </a:xfrm>
            <a:prstGeom prst="rect">
              <a:avLst/>
            </a:prstGeom>
          </p:spPr>
          <p:txBody>
            <a:bodyPr wrap="square">
              <a:spAutoFit/>
              <a:scene3d>
                <a:camera prst="orthographicFront"/>
                <a:lightRig rig="threePt" dir="t"/>
              </a:scene3d>
              <a:sp3d contourW="12700"/>
            </a:bodyPr>
            <a:lstStyle/>
            <a:p>
              <a:pPr algn="r">
                <a:lnSpc>
                  <a:spcPct val="120000"/>
                </a:lnSpc>
              </a:pPr>
              <a:r>
                <a:rPr lang="zh-CN" altLang="en-US" b="1" dirty="0">
                  <a:solidFill>
                    <a:schemeClr val="tx1">
                      <a:lumMod val="75000"/>
                      <a:lumOff val="25000"/>
                    </a:schemeClr>
                  </a:solidFill>
                </a:rPr>
                <a:t>标题文字添加</a:t>
              </a:r>
            </a:p>
          </p:txBody>
        </p:sp>
      </p:grpSp>
      <p:grpSp>
        <p:nvGrpSpPr>
          <p:cNvPr id="41" name="组合 40"/>
          <p:cNvGrpSpPr/>
          <p:nvPr/>
        </p:nvGrpSpPr>
        <p:grpSpPr>
          <a:xfrm>
            <a:off x="1476265" y="4894013"/>
            <a:ext cx="3958620" cy="900056"/>
            <a:chOff x="5354322" y="1967781"/>
            <a:chExt cx="3958620" cy="900056"/>
          </a:xfrm>
        </p:grpSpPr>
        <p:sp>
          <p:nvSpPr>
            <p:cNvPr id="42" name="矩形 41"/>
            <p:cNvSpPr/>
            <p:nvPr/>
          </p:nvSpPr>
          <p:spPr>
            <a:xfrm>
              <a:off x="5354322" y="2332306"/>
              <a:ext cx="3958620" cy="535531"/>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43" name="矩形 42"/>
            <p:cNvSpPr/>
            <p:nvPr/>
          </p:nvSpPr>
          <p:spPr>
            <a:xfrm>
              <a:off x="7228555" y="1967781"/>
              <a:ext cx="2084387" cy="424732"/>
            </a:xfrm>
            <a:prstGeom prst="rect">
              <a:avLst/>
            </a:prstGeom>
          </p:spPr>
          <p:txBody>
            <a:bodyPr wrap="square">
              <a:spAutoFit/>
              <a:scene3d>
                <a:camera prst="orthographicFront"/>
                <a:lightRig rig="threePt" dir="t"/>
              </a:scene3d>
              <a:sp3d contourW="12700"/>
            </a:bodyPr>
            <a:lstStyle/>
            <a:p>
              <a:pPr algn="r">
                <a:lnSpc>
                  <a:spcPct val="120000"/>
                </a:lnSpc>
              </a:pPr>
              <a:r>
                <a:rPr lang="zh-CN" altLang="en-US" b="1" dirty="0">
                  <a:solidFill>
                    <a:schemeClr val="tx1">
                      <a:lumMod val="75000"/>
                      <a:lumOff val="25000"/>
                    </a:schemeClr>
                  </a:solidFill>
                </a:rPr>
                <a:t>标题文字添加</a:t>
              </a:r>
            </a:p>
          </p:txBody>
        </p:sp>
      </p:grpSp>
    </p:spTree>
    <p:extLst>
      <p:ext uri="{BB962C8B-B14F-4D97-AF65-F5344CB8AC3E}">
        <p14:creationId xmlns:p14="http://schemas.microsoft.com/office/powerpoint/2010/main" val="1169958584"/>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500" fill="hold"/>
                                        <p:tgtEl>
                                          <p:spTgt spid="44"/>
                                        </p:tgtEl>
                                        <p:attrNameLst>
                                          <p:attrName>ppt_x</p:attrName>
                                        </p:attrNameLst>
                                      </p:cBhvr>
                                      <p:tavLst>
                                        <p:tav tm="0">
                                          <p:val>
                                            <p:strVal val="#ppt_x"/>
                                          </p:val>
                                        </p:tav>
                                        <p:tav tm="100000">
                                          <p:val>
                                            <p:strVal val="#ppt_x"/>
                                          </p:val>
                                        </p:tav>
                                      </p:tavLst>
                                    </p:anim>
                                    <p:anim calcmode="lin" valueType="num">
                                      <p:cBhvr additive="base">
                                        <p:cTn id="12" dur="500" fill="hold"/>
                                        <p:tgtEl>
                                          <p:spTgt spid="4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 calcmode="lin" valueType="num">
                                      <p:cBhvr additive="base">
                                        <p:cTn id="15" dur="500" fill="hold"/>
                                        <p:tgtEl>
                                          <p:spTgt spid="49"/>
                                        </p:tgtEl>
                                        <p:attrNameLst>
                                          <p:attrName>ppt_x</p:attrName>
                                        </p:attrNameLst>
                                      </p:cBhvr>
                                      <p:tavLst>
                                        <p:tav tm="0">
                                          <p:val>
                                            <p:strVal val="#ppt_x"/>
                                          </p:val>
                                        </p:tav>
                                        <p:tav tm="100000">
                                          <p:val>
                                            <p:strVal val="#ppt_x"/>
                                          </p:val>
                                        </p:tav>
                                      </p:tavLst>
                                    </p:anim>
                                    <p:anim calcmode="lin" valueType="num">
                                      <p:cBhvr additive="base">
                                        <p:cTn id="16" dur="500" fill="hold"/>
                                        <p:tgtEl>
                                          <p:spTgt spid="4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additive="base">
                                        <p:cTn id="19" dur="500" fill="hold"/>
                                        <p:tgtEl>
                                          <p:spTgt spid="54"/>
                                        </p:tgtEl>
                                        <p:attrNameLst>
                                          <p:attrName>ppt_x</p:attrName>
                                        </p:attrNameLst>
                                      </p:cBhvr>
                                      <p:tavLst>
                                        <p:tav tm="0">
                                          <p:val>
                                            <p:strVal val="#ppt_x"/>
                                          </p:val>
                                        </p:tav>
                                        <p:tav tm="100000">
                                          <p:val>
                                            <p:strVal val="#ppt_x"/>
                                          </p:val>
                                        </p:tav>
                                      </p:tavLst>
                                    </p:anim>
                                    <p:anim calcmode="lin" valueType="num">
                                      <p:cBhvr additive="base">
                                        <p:cTn id="20" dur="500" fill="hold"/>
                                        <p:tgtEl>
                                          <p:spTgt spid="5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additive="base">
                                        <p:cTn id="23" dur="500" fill="hold"/>
                                        <p:tgtEl>
                                          <p:spTgt spid="59"/>
                                        </p:tgtEl>
                                        <p:attrNameLst>
                                          <p:attrName>ppt_x</p:attrName>
                                        </p:attrNameLst>
                                      </p:cBhvr>
                                      <p:tavLst>
                                        <p:tav tm="0">
                                          <p:val>
                                            <p:strVal val="#ppt_x"/>
                                          </p:val>
                                        </p:tav>
                                        <p:tav tm="100000">
                                          <p:val>
                                            <p:strVal val="#ppt_x"/>
                                          </p:val>
                                        </p:tav>
                                      </p:tavLst>
                                    </p:anim>
                                    <p:anim calcmode="lin" valueType="num">
                                      <p:cBhvr additive="base">
                                        <p:cTn id="24" dur="500" fill="hold"/>
                                        <p:tgtEl>
                                          <p:spTgt spid="59"/>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2"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500" fill="hold"/>
                                        <p:tgtEl>
                                          <p:spTgt spid="32"/>
                                        </p:tgtEl>
                                        <p:attrNameLst>
                                          <p:attrName>ppt_x</p:attrName>
                                        </p:attrNameLst>
                                      </p:cBhvr>
                                      <p:tavLst>
                                        <p:tav tm="0">
                                          <p:val>
                                            <p:strVal val="1+#ppt_w/2"/>
                                          </p:val>
                                        </p:tav>
                                        <p:tav tm="100000">
                                          <p:val>
                                            <p:strVal val="#ppt_x"/>
                                          </p:val>
                                        </p:tav>
                                      </p:tavLst>
                                    </p:anim>
                                    <p:anim calcmode="lin" valueType="num">
                                      <p:cBhvr additive="base">
                                        <p:cTn id="29" dur="500" fill="hold"/>
                                        <p:tgtEl>
                                          <p:spTgt spid="32"/>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2" presetClass="entr" presetSubtype="8" fill="hold" nodeType="afterEffect">
                                  <p:stCondLst>
                                    <p:cond delay="0"/>
                                  </p:stCondLst>
                                  <p:childTnLst>
                                    <p:set>
                                      <p:cBhvr>
                                        <p:cTn id="32" dur="1" fill="hold">
                                          <p:stCondLst>
                                            <p:cond delay="0"/>
                                          </p:stCondLst>
                                        </p:cTn>
                                        <p:tgtEl>
                                          <p:spTgt spid="38"/>
                                        </p:tgtEl>
                                        <p:attrNameLst>
                                          <p:attrName>style.visibility</p:attrName>
                                        </p:attrNameLst>
                                      </p:cBhvr>
                                      <p:to>
                                        <p:strVal val="visible"/>
                                      </p:to>
                                    </p:set>
                                    <p:anim calcmode="lin" valueType="num">
                                      <p:cBhvr additive="base">
                                        <p:cTn id="33" dur="500" fill="hold"/>
                                        <p:tgtEl>
                                          <p:spTgt spid="38"/>
                                        </p:tgtEl>
                                        <p:attrNameLst>
                                          <p:attrName>ppt_x</p:attrName>
                                        </p:attrNameLst>
                                      </p:cBhvr>
                                      <p:tavLst>
                                        <p:tav tm="0">
                                          <p:val>
                                            <p:strVal val="0-#ppt_w/2"/>
                                          </p:val>
                                        </p:tav>
                                        <p:tav tm="100000">
                                          <p:val>
                                            <p:strVal val="#ppt_x"/>
                                          </p:val>
                                        </p:tav>
                                      </p:tavLst>
                                    </p:anim>
                                    <p:anim calcmode="lin" valueType="num">
                                      <p:cBhvr additive="base">
                                        <p:cTn id="34" dur="500" fill="hold"/>
                                        <p:tgtEl>
                                          <p:spTgt spid="38"/>
                                        </p:tgtEl>
                                        <p:attrNameLst>
                                          <p:attrName>ppt_y</p:attrName>
                                        </p:attrNameLst>
                                      </p:cBhvr>
                                      <p:tavLst>
                                        <p:tav tm="0">
                                          <p:val>
                                            <p:strVal val="#ppt_y"/>
                                          </p:val>
                                        </p:tav>
                                        <p:tav tm="100000">
                                          <p:val>
                                            <p:strVal val="#ppt_y"/>
                                          </p:val>
                                        </p:tav>
                                      </p:tavLst>
                                    </p:anim>
                                  </p:childTnLst>
                                </p:cTn>
                              </p:par>
                            </p:childTnLst>
                          </p:cTn>
                        </p:par>
                        <p:par>
                          <p:cTn id="35" fill="hold">
                            <p:stCondLst>
                              <p:cond delay="1500"/>
                            </p:stCondLst>
                            <p:childTnLst>
                              <p:par>
                                <p:cTn id="36" presetID="2" presetClass="entr" presetSubtype="2" fill="hold" nodeType="afterEffect">
                                  <p:stCondLst>
                                    <p:cond delay="0"/>
                                  </p:stCondLst>
                                  <p:childTnLst>
                                    <p:set>
                                      <p:cBhvr>
                                        <p:cTn id="37" dur="1" fill="hold">
                                          <p:stCondLst>
                                            <p:cond delay="0"/>
                                          </p:stCondLst>
                                        </p:cTn>
                                        <p:tgtEl>
                                          <p:spTgt spid="35"/>
                                        </p:tgtEl>
                                        <p:attrNameLst>
                                          <p:attrName>style.visibility</p:attrName>
                                        </p:attrNameLst>
                                      </p:cBhvr>
                                      <p:to>
                                        <p:strVal val="visible"/>
                                      </p:to>
                                    </p:set>
                                    <p:anim calcmode="lin" valueType="num">
                                      <p:cBhvr additive="base">
                                        <p:cTn id="38" dur="500" fill="hold"/>
                                        <p:tgtEl>
                                          <p:spTgt spid="35"/>
                                        </p:tgtEl>
                                        <p:attrNameLst>
                                          <p:attrName>ppt_x</p:attrName>
                                        </p:attrNameLst>
                                      </p:cBhvr>
                                      <p:tavLst>
                                        <p:tav tm="0">
                                          <p:val>
                                            <p:strVal val="1+#ppt_w/2"/>
                                          </p:val>
                                        </p:tav>
                                        <p:tav tm="100000">
                                          <p:val>
                                            <p:strVal val="#ppt_x"/>
                                          </p:val>
                                        </p:tav>
                                      </p:tavLst>
                                    </p:anim>
                                    <p:anim calcmode="lin" valueType="num">
                                      <p:cBhvr additive="base">
                                        <p:cTn id="39" dur="500" fill="hold"/>
                                        <p:tgtEl>
                                          <p:spTgt spid="35"/>
                                        </p:tgtEl>
                                        <p:attrNameLst>
                                          <p:attrName>ppt_y</p:attrName>
                                        </p:attrNameLst>
                                      </p:cBhvr>
                                      <p:tavLst>
                                        <p:tav tm="0">
                                          <p:val>
                                            <p:strVal val="#ppt_y"/>
                                          </p:val>
                                        </p:tav>
                                        <p:tav tm="100000">
                                          <p:val>
                                            <p:strVal val="#ppt_y"/>
                                          </p:val>
                                        </p:tav>
                                      </p:tavLst>
                                    </p:anim>
                                  </p:childTnLst>
                                </p:cTn>
                              </p:par>
                            </p:childTnLst>
                          </p:cTn>
                        </p:par>
                        <p:par>
                          <p:cTn id="40" fill="hold">
                            <p:stCondLst>
                              <p:cond delay="2000"/>
                            </p:stCondLst>
                            <p:childTnLst>
                              <p:par>
                                <p:cTn id="41" presetID="2" presetClass="entr" presetSubtype="8" fill="hold" nodeType="after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500" fill="hold"/>
                                        <p:tgtEl>
                                          <p:spTgt spid="41"/>
                                        </p:tgtEl>
                                        <p:attrNameLst>
                                          <p:attrName>ppt_x</p:attrName>
                                        </p:attrNameLst>
                                      </p:cBhvr>
                                      <p:tavLst>
                                        <p:tav tm="0">
                                          <p:val>
                                            <p:strVal val="0-#ppt_w/2"/>
                                          </p:val>
                                        </p:tav>
                                        <p:tav tm="100000">
                                          <p:val>
                                            <p:strVal val="#ppt_x"/>
                                          </p:val>
                                        </p:tav>
                                      </p:tavLst>
                                    </p:anim>
                                    <p:anim calcmode="lin" valueType="num">
                                      <p:cBhvr additive="base">
                                        <p:cTn id="44" dur="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934373" y="2066360"/>
            <a:ext cx="1597666" cy="1159330"/>
            <a:chOff x="1702388" y="2120900"/>
            <a:chExt cx="2975305" cy="2159000"/>
          </a:xfrm>
        </p:grpSpPr>
        <p:sp>
          <p:nvSpPr>
            <p:cNvPr id="6" name="矩形 5"/>
            <p:cNvSpPr/>
            <p:nvPr/>
          </p:nvSpPr>
          <p:spPr>
            <a:xfrm rot="1800000">
              <a:off x="2306154" y="2695870"/>
              <a:ext cx="2371539" cy="1584030"/>
            </a:xfrm>
            <a:prstGeom prst="rect">
              <a:avLst/>
            </a:pr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7" name="椭圆 6"/>
            <p:cNvSpPr/>
            <p:nvPr/>
          </p:nvSpPr>
          <p:spPr>
            <a:xfrm>
              <a:off x="1702388" y="2120900"/>
              <a:ext cx="1587954" cy="158795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grpSp>
        <p:nvGrpSpPr>
          <p:cNvPr id="8" name="组合 7"/>
          <p:cNvGrpSpPr/>
          <p:nvPr/>
        </p:nvGrpSpPr>
        <p:grpSpPr>
          <a:xfrm>
            <a:off x="934373" y="3362754"/>
            <a:ext cx="1597666" cy="1159330"/>
            <a:chOff x="1702388" y="2120900"/>
            <a:chExt cx="2975305" cy="2159000"/>
          </a:xfrm>
        </p:grpSpPr>
        <p:sp>
          <p:nvSpPr>
            <p:cNvPr id="9" name="矩形 8"/>
            <p:cNvSpPr/>
            <p:nvPr/>
          </p:nvSpPr>
          <p:spPr>
            <a:xfrm rot="1800000">
              <a:off x="2306154" y="2695870"/>
              <a:ext cx="2371539" cy="1584030"/>
            </a:xfrm>
            <a:prstGeom prst="rect">
              <a:avLst/>
            </a:pr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0" name="椭圆 9"/>
            <p:cNvSpPr/>
            <p:nvPr/>
          </p:nvSpPr>
          <p:spPr>
            <a:xfrm>
              <a:off x="1702388" y="2120900"/>
              <a:ext cx="1587954" cy="158795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grpSp>
        <p:nvGrpSpPr>
          <p:cNvPr id="11" name="组合 10"/>
          <p:cNvGrpSpPr/>
          <p:nvPr/>
        </p:nvGrpSpPr>
        <p:grpSpPr>
          <a:xfrm>
            <a:off x="934373" y="4659147"/>
            <a:ext cx="1597666" cy="1159330"/>
            <a:chOff x="1702388" y="2120900"/>
            <a:chExt cx="2975305" cy="2159000"/>
          </a:xfrm>
        </p:grpSpPr>
        <p:sp>
          <p:nvSpPr>
            <p:cNvPr id="12" name="矩形 11"/>
            <p:cNvSpPr/>
            <p:nvPr/>
          </p:nvSpPr>
          <p:spPr>
            <a:xfrm rot="1800000">
              <a:off x="2306154" y="2695870"/>
              <a:ext cx="2371539" cy="1584030"/>
            </a:xfrm>
            <a:prstGeom prst="rect">
              <a:avLst/>
            </a:pr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 name="椭圆 12"/>
            <p:cNvSpPr/>
            <p:nvPr/>
          </p:nvSpPr>
          <p:spPr>
            <a:xfrm>
              <a:off x="1702388" y="2120900"/>
              <a:ext cx="1587954" cy="158795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grpSp>
        <p:nvGrpSpPr>
          <p:cNvPr id="14" name="组合 13"/>
          <p:cNvGrpSpPr/>
          <p:nvPr/>
        </p:nvGrpSpPr>
        <p:grpSpPr>
          <a:xfrm>
            <a:off x="0" y="342834"/>
            <a:ext cx="12192000" cy="783799"/>
            <a:chOff x="0" y="342834"/>
            <a:chExt cx="12192000" cy="783799"/>
          </a:xfrm>
        </p:grpSpPr>
        <p:grpSp>
          <p:nvGrpSpPr>
            <p:cNvPr id="15" name="组合 14"/>
            <p:cNvGrpSpPr/>
            <p:nvPr/>
          </p:nvGrpSpPr>
          <p:grpSpPr>
            <a:xfrm>
              <a:off x="3948021" y="342834"/>
              <a:ext cx="4324984" cy="783799"/>
              <a:chOff x="3948021" y="342834"/>
              <a:chExt cx="4324984" cy="783799"/>
            </a:xfrm>
          </p:grpSpPr>
          <p:sp>
            <p:nvSpPr>
              <p:cNvPr id="18" name="文本框 17"/>
              <p:cNvSpPr txBox="1"/>
              <p:nvPr/>
            </p:nvSpPr>
            <p:spPr>
              <a:xfrm>
                <a:off x="4376705" y="342834"/>
                <a:ext cx="3467617" cy="584775"/>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black">
                        <a:lumMod val="75000"/>
                        <a:lumOff val="25000"/>
                      </a:prstClr>
                    </a:solidFill>
                    <a:effectLst/>
                    <a:uLnTx/>
                    <a:uFillTx/>
                    <a:latin typeface="微软雅黑"/>
                    <a:ea typeface="微软雅黑"/>
                    <a:cs typeface="经典综艺体简" panose="02010609000101010101" pitchFamily="49" charset="-122"/>
                  </a:rPr>
                  <a:t>标题文字添加此处</a:t>
                </a:r>
              </a:p>
            </p:txBody>
          </p:sp>
          <p:sp>
            <p:nvSpPr>
              <p:cNvPr id="19" name="文本框 18"/>
              <p:cNvSpPr txBox="1"/>
              <p:nvPr/>
            </p:nvSpPr>
            <p:spPr>
              <a:xfrm>
                <a:off x="3948021" y="842196"/>
                <a:ext cx="4324984" cy="284437"/>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微软雅黑"/>
                    <a:cs typeface="+mn-cs"/>
                  </a:rPr>
                  <a:t>The user can demonstrate on a projector or computer</a:t>
                </a:r>
              </a:p>
            </p:txBody>
          </p:sp>
        </p:grpSp>
        <p:cxnSp>
          <p:nvCxnSpPr>
            <p:cNvPr id="16" name="直接连接符 15"/>
            <p:cNvCxnSpPr/>
            <p:nvPr/>
          </p:nvCxnSpPr>
          <p:spPr>
            <a:xfrm>
              <a:off x="0" y="624114"/>
              <a:ext cx="403043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8161565" y="624114"/>
              <a:ext cx="403043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2" name="椭圆 19"/>
          <p:cNvSpPr/>
          <p:nvPr/>
        </p:nvSpPr>
        <p:spPr>
          <a:xfrm>
            <a:off x="1129474" y="2261810"/>
            <a:ext cx="462490" cy="461792"/>
          </a:xfrm>
          <a:custGeom>
            <a:avLst/>
            <a:gdLst>
              <a:gd name="T0" fmla="*/ 6597 w 6827"/>
              <a:gd name="T1" fmla="*/ 449 h 6827"/>
              <a:gd name="T2" fmla="*/ 6377 w 6827"/>
              <a:gd name="T3" fmla="*/ 449 h 6827"/>
              <a:gd name="T4" fmla="*/ 6377 w 6827"/>
              <a:gd name="T5" fmla="*/ 230 h 6827"/>
              <a:gd name="T6" fmla="*/ 6148 w 6827"/>
              <a:gd name="T7" fmla="*/ 0 h 6827"/>
              <a:gd name="T8" fmla="*/ 5918 w 6827"/>
              <a:gd name="T9" fmla="*/ 230 h 6827"/>
              <a:gd name="T10" fmla="*/ 5918 w 6827"/>
              <a:gd name="T11" fmla="*/ 584 h 6827"/>
              <a:gd name="T12" fmla="*/ 5877 w 6827"/>
              <a:gd name="T13" fmla="*/ 625 h 6827"/>
              <a:gd name="T14" fmla="*/ 5665 w 6827"/>
              <a:gd name="T15" fmla="*/ 483 h 6827"/>
              <a:gd name="T16" fmla="*/ 5435 w 6827"/>
              <a:gd name="T17" fmla="*/ 713 h 6827"/>
              <a:gd name="T18" fmla="*/ 5435 w 6827"/>
              <a:gd name="T19" fmla="*/ 1067 h 6827"/>
              <a:gd name="T20" fmla="*/ 5260 w 6827"/>
              <a:gd name="T21" fmla="*/ 1242 h 6827"/>
              <a:gd name="T22" fmla="*/ 3180 w 6827"/>
              <a:gd name="T23" fmla="*/ 466 h 6827"/>
              <a:gd name="T24" fmla="*/ 0 w 6827"/>
              <a:gd name="T25" fmla="*/ 3646 h 6827"/>
              <a:gd name="T26" fmla="*/ 970 w 6827"/>
              <a:gd name="T27" fmla="*/ 5931 h 6827"/>
              <a:gd name="T28" fmla="*/ 465 w 6827"/>
              <a:gd name="T29" fmla="*/ 6317 h 6827"/>
              <a:gd name="T30" fmla="*/ 422 w 6827"/>
              <a:gd name="T31" fmla="*/ 6639 h 6827"/>
              <a:gd name="T32" fmla="*/ 604 w 6827"/>
              <a:gd name="T33" fmla="*/ 6729 h 6827"/>
              <a:gd name="T34" fmla="*/ 744 w 6827"/>
              <a:gd name="T35" fmla="*/ 6682 h 6827"/>
              <a:gd name="T36" fmla="*/ 1332 w 6827"/>
              <a:gd name="T37" fmla="*/ 6233 h 6827"/>
              <a:gd name="T38" fmla="*/ 3180 w 6827"/>
              <a:gd name="T39" fmla="*/ 6827 h 6827"/>
              <a:gd name="T40" fmla="*/ 5029 w 6827"/>
              <a:gd name="T41" fmla="*/ 6233 h 6827"/>
              <a:gd name="T42" fmla="*/ 5617 w 6827"/>
              <a:gd name="T43" fmla="*/ 6682 h 6827"/>
              <a:gd name="T44" fmla="*/ 5756 w 6827"/>
              <a:gd name="T45" fmla="*/ 6729 h 6827"/>
              <a:gd name="T46" fmla="*/ 5939 w 6827"/>
              <a:gd name="T47" fmla="*/ 6639 h 6827"/>
              <a:gd name="T48" fmla="*/ 5896 w 6827"/>
              <a:gd name="T49" fmla="*/ 6317 h 6827"/>
              <a:gd name="T50" fmla="*/ 5390 w 6827"/>
              <a:gd name="T51" fmla="*/ 5931 h 6827"/>
              <a:gd name="T52" fmla="*/ 6361 w 6827"/>
              <a:gd name="T53" fmla="*/ 3646 h 6827"/>
              <a:gd name="T54" fmla="*/ 5585 w 6827"/>
              <a:gd name="T55" fmla="*/ 1567 h 6827"/>
              <a:gd name="T56" fmla="*/ 5760 w 6827"/>
              <a:gd name="T57" fmla="*/ 1391 h 6827"/>
              <a:gd name="T58" fmla="*/ 6114 w 6827"/>
              <a:gd name="T59" fmla="*/ 1391 h 6827"/>
              <a:gd name="T60" fmla="*/ 6344 w 6827"/>
              <a:gd name="T61" fmla="*/ 1162 h 6827"/>
              <a:gd name="T62" fmla="*/ 6202 w 6827"/>
              <a:gd name="T63" fmla="*/ 950 h 6827"/>
              <a:gd name="T64" fmla="*/ 6243 w 6827"/>
              <a:gd name="T65" fmla="*/ 908 h 6827"/>
              <a:gd name="T66" fmla="*/ 6597 w 6827"/>
              <a:gd name="T67" fmla="*/ 908 h 6827"/>
              <a:gd name="T68" fmla="*/ 6827 w 6827"/>
              <a:gd name="T69" fmla="*/ 679 h 6827"/>
              <a:gd name="T70" fmla="*/ 6597 w 6827"/>
              <a:gd name="T71" fmla="*/ 449 h 6827"/>
              <a:gd name="T72" fmla="*/ 5901 w 6827"/>
              <a:gd name="T73" fmla="*/ 3646 h 6827"/>
              <a:gd name="T74" fmla="*/ 3180 w 6827"/>
              <a:gd name="T75" fmla="*/ 6367 h 6827"/>
              <a:gd name="T76" fmla="*/ 459 w 6827"/>
              <a:gd name="T77" fmla="*/ 3646 h 6827"/>
              <a:gd name="T78" fmla="*/ 3180 w 6827"/>
              <a:gd name="T79" fmla="*/ 925 h 6827"/>
              <a:gd name="T80" fmla="*/ 4934 w 6827"/>
              <a:gd name="T81" fmla="*/ 1568 h 6827"/>
              <a:gd name="T82" fmla="*/ 4358 w 6827"/>
              <a:gd name="T83" fmla="*/ 2144 h 6827"/>
              <a:gd name="T84" fmla="*/ 3180 w 6827"/>
              <a:gd name="T85" fmla="*/ 1736 h 6827"/>
              <a:gd name="T86" fmla="*/ 1270 w 6827"/>
              <a:gd name="T87" fmla="*/ 3646 h 6827"/>
              <a:gd name="T88" fmla="*/ 3180 w 6827"/>
              <a:gd name="T89" fmla="*/ 5556 h 6827"/>
              <a:gd name="T90" fmla="*/ 5090 w 6827"/>
              <a:gd name="T91" fmla="*/ 3646 h 6827"/>
              <a:gd name="T92" fmla="*/ 4683 w 6827"/>
              <a:gd name="T93" fmla="*/ 2468 h 6827"/>
              <a:gd name="T94" fmla="*/ 5259 w 6827"/>
              <a:gd name="T95" fmla="*/ 1892 h 6827"/>
              <a:gd name="T96" fmla="*/ 5901 w 6827"/>
              <a:gd name="T97" fmla="*/ 3646 h 6827"/>
              <a:gd name="T98" fmla="*/ 3180 w 6827"/>
              <a:gd name="T99" fmla="*/ 4259 h 6827"/>
              <a:gd name="T100" fmla="*/ 3793 w 6827"/>
              <a:gd name="T101" fmla="*/ 3646 h 6827"/>
              <a:gd name="T102" fmla="*/ 3744 w 6827"/>
              <a:gd name="T103" fmla="*/ 3407 h 6827"/>
              <a:gd name="T104" fmla="*/ 4355 w 6827"/>
              <a:gd name="T105" fmla="*/ 2796 h 6827"/>
              <a:gd name="T106" fmla="*/ 4631 w 6827"/>
              <a:gd name="T107" fmla="*/ 3646 h 6827"/>
              <a:gd name="T108" fmla="*/ 3180 w 6827"/>
              <a:gd name="T109" fmla="*/ 5097 h 6827"/>
              <a:gd name="T110" fmla="*/ 1730 w 6827"/>
              <a:gd name="T111" fmla="*/ 3646 h 6827"/>
              <a:gd name="T112" fmla="*/ 3180 w 6827"/>
              <a:gd name="T113" fmla="*/ 2196 h 6827"/>
              <a:gd name="T114" fmla="*/ 4030 w 6827"/>
              <a:gd name="T115" fmla="*/ 2471 h 6827"/>
              <a:gd name="T116" fmla="*/ 3419 w 6827"/>
              <a:gd name="T117" fmla="*/ 3083 h 6827"/>
              <a:gd name="T118" fmla="*/ 3180 w 6827"/>
              <a:gd name="T119" fmla="*/ 3034 h 6827"/>
              <a:gd name="T120" fmla="*/ 2568 w 6827"/>
              <a:gd name="T121" fmla="*/ 3646 h 6827"/>
              <a:gd name="T122" fmla="*/ 3180 w 6827"/>
              <a:gd name="T123" fmla="*/ 4259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27" h="6827">
                <a:moveTo>
                  <a:pt x="6597" y="449"/>
                </a:moveTo>
                <a:lnTo>
                  <a:pt x="6377" y="449"/>
                </a:lnTo>
                <a:lnTo>
                  <a:pt x="6377" y="230"/>
                </a:lnTo>
                <a:cubicBezTo>
                  <a:pt x="6377" y="103"/>
                  <a:pt x="6275" y="0"/>
                  <a:pt x="6148" y="0"/>
                </a:cubicBezTo>
                <a:cubicBezTo>
                  <a:pt x="6021" y="0"/>
                  <a:pt x="5918" y="103"/>
                  <a:pt x="5918" y="230"/>
                </a:cubicBezTo>
                <a:lnTo>
                  <a:pt x="5918" y="584"/>
                </a:lnTo>
                <a:lnTo>
                  <a:pt x="5877" y="625"/>
                </a:lnTo>
                <a:cubicBezTo>
                  <a:pt x="5843" y="542"/>
                  <a:pt x="5761" y="483"/>
                  <a:pt x="5665" y="483"/>
                </a:cubicBezTo>
                <a:cubicBezTo>
                  <a:pt x="5538" y="483"/>
                  <a:pt x="5435" y="586"/>
                  <a:pt x="5435" y="713"/>
                </a:cubicBezTo>
                <a:lnTo>
                  <a:pt x="5435" y="1067"/>
                </a:lnTo>
                <a:lnTo>
                  <a:pt x="5260" y="1242"/>
                </a:lnTo>
                <a:cubicBezTo>
                  <a:pt x="4702" y="759"/>
                  <a:pt x="3975" y="466"/>
                  <a:pt x="3180" y="466"/>
                </a:cubicBezTo>
                <a:cubicBezTo>
                  <a:pt x="1427" y="466"/>
                  <a:pt x="0" y="1893"/>
                  <a:pt x="0" y="3646"/>
                </a:cubicBezTo>
                <a:cubicBezTo>
                  <a:pt x="0" y="4542"/>
                  <a:pt x="372" y="5352"/>
                  <a:pt x="970" y="5931"/>
                </a:cubicBezTo>
                <a:lnTo>
                  <a:pt x="465" y="6317"/>
                </a:lnTo>
                <a:cubicBezTo>
                  <a:pt x="364" y="6394"/>
                  <a:pt x="345" y="6538"/>
                  <a:pt x="422" y="6639"/>
                </a:cubicBezTo>
                <a:cubicBezTo>
                  <a:pt x="467" y="6698"/>
                  <a:pt x="535" y="6729"/>
                  <a:pt x="604" y="6729"/>
                </a:cubicBezTo>
                <a:cubicBezTo>
                  <a:pt x="653" y="6729"/>
                  <a:pt x="702" y="6714"/>
                  <a:pt x="744" y="6682"/>
                </a:cubicBezTo>
                <a:lnTo>
                  <a:pt x="1332" y="6233"/>
                </a:lnTo>
                <a:cubicBezTo>
                  <a:pt x="1853" y="6606"/>
                  <a:pt x="2491" y="6827"/>
                  <a:pt x="3180" y="6827"/>
                </a:cubicBezTo>
                <a:cubicBezTo>
                  <a:pt x="3869" y="6827"/>
                  <a:pt x="4508" y="6606"/>
                  <a:pt x="5029" y="6233"/>
                </a:cubicBezTo>
                <a:lnTo>
                  <a:pt x="5617" y="6682"/>
                </a:lnTo>
                <a:cubicBezTo>
                  <a:pt x="5659" y="6714"/>
                  <a:pt x="5708" y="6729"/>
                  <a:pt x="5756" y="6729"/>
                </a:cubicBezTo>
                <a:cubicBezTo>
                  <a:pt x="5825" y="6729"/>
                  <a:pt x="5894" y="6698"/>
                  <a:pt x="5939" y="6639"/>
                </a:cubicBezTo>
                <a:cubicBezTo>
                  <a:pt x="6016" y="6538"/>
                  <a:pt x="5997" y="6394"/>
                  <a:pt x="5896" y="6317"/>
                </a:cubicBezTo>
                <a:lnTo>
                  <a:pt x="5390" y="5931"/>
                </a:lnTo>
                <a:cubicBezTo>
                  <a:pt x="5988" y="5352"/>
                  <a:pt x="6361" y="4542"/>
                  <a:pt x="6361" y="3646"/>
                </a:cubicBezTo>
                <a:cubicBezTo>
                  <a:pt x="6361" y="2852"/>
                  <a:pt x="6068" y="2125"/>
                  <a:pt x="5585" y="1567"/>
                </a:cubicBezTo>
                <a:lnTo>
                  <a:pt x="5760" y="1391"/>
                </a:lnTo>
                <a:lnTo>
                  <a:pt x="6114" y="1391"/>
                </a:lnTo>
                <a:cubicBezTo>
                  <a:pt x="6241" y="1391"/>
                  <a:pt x="6344" y="1289"/>
                  <a:pt x="6344" y="1162"/>
                </a:cubicBezTo>
                <a:cubicBezTo>
                  <a:pt x="6344" y="1066"/>
                  <a:pt x="6285" y="984"/>
                  <a:pt x="6202" y="950"/>
                </a:cubicBezTo>
                <a:lnTo>
                  <a:pt x="6243" y="908"/>
                </a:lnTo>
                <a:lnTo>
                  <a:pt x="6597" y="908"/>
                </a:lnTo>
                <a:cubicBezTo>
                  <a:pt x="6724" y="908"/>
                  <a:pt x="6827" y="806"/>
                  <a:pt x="6827" y="679"/>
                </a:cubicBezTo>
                <a:cubicBezTo>
                  <a:pt x="6827" y="552"/>
                  <a:pt x="6724" y="449"/>
                  <a:pt x="6597" y="449"/>
                </a:cubicBezTo>
                <a:close/>
                <a:moveTo>
                  <a:pt x="5901" y="3646"/>
                </a:moveTo>
                <a:cubicBezTo>
                  <a:pt x="5901" y="5147"/>
                  <a:pt x="4681" y="6367"/>
                  <a:pt x="3180" y="6367"/>
                </a:cubicBezTo>
                <a:cubicBezTo>
                  <a:pt x="1680" y="6367"/>
                  <a:pt x="459" y="5147"/>
                  <a:pt x="459" y="3646"/>
                </a:cubicBezTo>
                <a:cubicBezTo>
                  <a:pt x="459" y="2146"/>
                  <a:pt x="1680" y="925"/>
                  <a:pt x="3180" y="925"/>
                </a:cubicBezTo>
                <a:cubicBezTo>
                  <a:pt x="3848" y="925"/>
                  <a:pt x="4460" y="1167"/>
                  <a:pt x="4934" y="1568"/>
                </a:cubicBezTo>
                <a:lnTo>
                  <a:pt x="4358" y="2144"/>
                </a:lnTo>
                <a:cubicBezTo>
                  <a:pt x="4033" y="1889"/>
                  <a:pt x="3624" y="1736"/>
                  <a:pt x="3180" y="1736"/>
                </a:cubicBezTo>
                <a:cubicBezTo>
                  <a:pt x="2127" y="1736"/>
                  <a:pt x="1270" y="2593"/>
                  <a:pt x="1270" y="3646"/>
                </a:cubicBezTo>
                <a:cubicBezTo>
                  <a:pt x="1270" y="4700"/>
                  <a:pt x="2127" y="5556"/>
                  <a:pt x="3180" y="5556"/>
                </a:cubicBezTo>
                <a:cubicBezTo>
                  <a:pt x="4234" y="5556"/>
                  <a:pt x="5090" y="4700"/>
                  <a:pt x="5090" y="3646"/>
                </a:cubicBezTo>
                <a:cubicBezTo>
                  <a:pt x="5090" y="3202"/>
                  <a:pt x="4938" y="2793"/>
                  <a:pt x="4683" y="2468"/>
                </a:cubicBezTo>
                <a:lnTo>
                  <a:pt x="5259" y="1892"/>
                </a:lnTo>
                <a:cubicBezTo>
                  <a:pt x="5659" y="2366"/>
                  <a:pt x="5901" y="2979"/>
                  <a:pt x="5901" y="3646"/>
                </a:cubicBezTo>
                <a:close/>
                <a:moveTo>
                  <a:pt x="3180" y="4259"/>
                </a:moveTo>
                <a:cubicBezTo>
                  <a:pt x="3518" y="4259"/>
                  <a:pt x="3793" y="3984"/>
                  <a:pt x="3793" y="3646"/>
                </a:cubicBezTo>
                <a:cubicBezTo>
                  <a:pt x="3793" y="3562"/>
                  <a:pt x="3775" y="3481"/>
                  <a:pt x="3744" y="3407"/>
                </a:cubicBezTo>
                <a:lnTo>
                  <a:pt x="4355" y="2796"/>
                </a:lnTo>
                <a:cubicBezTo>
                  <a:pt x="4529" y="3035"/>
                  <a:pt x="4631" y="3329"/>
                  <a:pt x="4631" y="3646"/>
                </a:cubicBezTo>
                <a:cubicBezTo>
                  <a:pt x="4631" y="4446"/>
                  <a:pt x="3980" y="5097"/>
                  <a:pt x="3180" y="5097"/>
                </a:cubicBezTo>
                <a:cubicBezTo>
                  <a:pt x="2380" y="5097"/>
                  <a:pt x="1730" y="4446"/>
                  <a:pt x="1730" y="3646"/>
                </a:cubicBezTo>
                <a:cubicBezTo>
                  <a:pt x="1730" y="2846"/>
                  <a:pt x="2380" y="2196"/>
                  <a:pt x="3180" y="2196"/>
                </a:cubicBezTo>
                <a:cubicBezTo>
                  <a:pt x="3498" y="2196"/>
                  <a:pt x="3791" y="2298"/>
                  <a:pt x="4030" y="2471"/>
                </a:cubicBezTo>
                <a:lnTo>
                  <a:pt x="3419" y="3083"/>
                </a:lnTo>
                <a:cubicBezTo>
                  <a:pt x="3346" y="3051"/>
                  <a:pt x="3265" y="3034"/>
                  <a:pt x="3180" y="3034"/>
                </a:cubicBezTo>
                <a:cubicBezTo>
                  <a:pt x="2843" y="3034"/>
                  <a:pt x="2568" y="3309"/>
                  <a:pt x="2568" y="3646"/>
                </a:cubicBezTo>
                <a:cubicBezTo>
                  <a:pt x="2568" y="3984"/>
                  <a:pt x="2843" y="4259"/>
                  <a:pt x="3180" y="42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3" name="椭圆 20"/>
          <p:cNvSpPr/>
          <p:nvPr/>
        </p:nvSpPr>
        <p:spPr>
          <a:xfrm>
            <a:off x="1136589" y="3557855"/>
            <a:ext cx="448259" cy="462490"/>
          </a:xfrm>
          <a:custGeom>
            <a:avLst/>
            <a:gdLst>
              <a:gd name="T0" fmla="*/ 614 w 834"/>
              <a:gd name="T1" fmla="*/ 393 h 862"/>
              <a:gd name="T2" fmla="*/ 548 w 834"/>
              <a:gd name="T3" fmla="*/ 370 h 862"/>
              <a:gd name="T4" fmla="*/ 551 w 834"/>
              <a:gd name="T5" fmla="*/ 312 h 862"/>
              <a:gd name="T6" fmla="*/ 627 w 834"/>
              <a:gd name="T7" fmla="*/ 313 h 862"/>
              <a:gd name="T8" fmla="*/ 615 w 834"/>
              <a:gd name="T9" fmla="*/ 345 h 862"/>
              <a:gd name="T10" fmla="*/ 587 w 834"/>
              <a:gd name="T11" fmla="*/ 324 h 862"/>
              <a:gd name="T12" fmla="*/ 563 w 834"/>
              <a:gd name="T13" fmla="*/ 342 h 862"/>
              <a:gd name="T14" fmla="*/ 596 w 834"/>
              <a:gd name="T15" fmla="*/ 359 h 862"/>
              <a:gd name="T16" fmla="*/ 646 w 834"/>
              <a:gd name="T17" fmla="*/ 402 h 862"/>
              <a:gd name="T18" fmla="*/ 590 w 834"/>
              <a:gd name="T19" fmla="*/ 444 h 862"/>
              <a:gd name="T20" fmla="*/ 534 w 834"/>
              <a:gd name="T21" fmla="*/ 398 h 862"/>
              <a:gd name="T22" fmla="*/ 570 w 834"/>
              <a:gd name="T23" fmla="*/ 415 h 862"/>
              <a:gd name="T24" fmla="*/ 612 w 834"/>
              <a:gd name="T25" fmla="*/ 416 h 862"/>
              <a:gd name="T26" fmla="*/ 403 w 834"/>
              <a:gd name="T27" fmla="*/ 440 h 862"/>
              <a:gd name="T28" fmla="*/ 437 w 834"/>
              <a:gd name="T29" fmla="*/ 333 h 862"/>
              <a:gd name="T30" fmla="*/ 473 w 834"/>
              <a:gd name="T31" fmla="*/ 440 h 862"/>
              <a:gd name="T32" fmla="*/ 524 w 834"/>
              <a:gd name="T33" fmla="*/ 304 h 862"/>
              <a:gd name="T34" fmla="*/ 496 w 834"/>
              <a:gd name="T35" fmla="*/ 304 h 862"/>
              <a:gd name="T36" fmla="*/ 473 w 834"/>
              <a:gd name="T37" fmla="*/ 403 h 862"/>
              <a:gd name="T38" fmla="*/ 438 w 834"/>
              <a:gd name="T39" fmla="*/ 304 h 862"/>
              <a:gd name="T40" fmla="*/ 404 w 834"/>
              <a:gd name="T41" fmla="*/ 404 h 862"/>
              <a:gd name="T42" fmla="*/ 366 w 834"/>
              <a:gd name="T43" fmla="*/ 304 h 862"/>
              <a:gd name="T44" fmla="*/ 389 w 834"/>
              <a:gd name="T45" fmla="*/ 440 h 862"/>
              <a:gd name="T46" fmla="*/ 340 w 834"/>
              <a:gd name="T47" fmla="*/ 428 h 862"/>
              <a:gd name="T48" fmla="*/ 265 w 834"/>
              <a:gd name="T49" fmla="*/ 416 h 862"/>
              <a:gd name="T50" fmla="*/ 331 w 834"/>
              <a:gd name="T51" fmla="*/ 381 h 862"/>
              <a:gd name="T52" fmla="*/ 331 w 834"/>
              <a:gd name="T53" fmla="*/ 357 h 862"/>
              <a:gd name="T54" fmla="*/ 265 w 834"/>
              <a:gd name="T55" fmla="*/ 328 h 862"/>
              <a:gd name="T56" fmla="*/ 336 w 834"/>
              <a:gd name="T57" fmla="*/ 316 h 862"/>
              <a:gd name="T58" fmla="*/ 236 w 834"/>
              <a:gd name="T59" fmla="*/ 304 h 862"/>
              <a:gd name="T60" fmla="*/ 340 w 834"/>
              <a:gd name="T61" fmla="*/ 440 h 862"/>
              <a:gd name="T62" fmla="*/ 340 w 834"/>
              <a:gd name="T63" fmla="*/ 428 h 862"/>
              <a:gd name="T64" fmla="*/ 98 w 834"/>
              <a:gd name="T65" fmla="*/ 440 h 862"/>
              <a:gd name="T66" fmla="*/ 125 w 834"/>
              <a:gd name="T67" fmla="*/ 440 h 862"/>
              <a:gd name="T68" fmla="*/ 181 w 834"/>
              <a:gd name="T69" fmla="*/ 440 h 862"/>
              <a:gd name="T70" fmla="*/ 209 w 834"/>
              <a:gd name="T71" fmla="*/ 440 h 862"/>
              <a:gd name="T72" fmla="*/ 196 w 834"/>
              <a:gd name="T73" fmla="*/ 304 h 862"/>
              <a:gd name="T74" fmla="*/ 182 w 834"/>
              <a:gd name="T75" fmla="*/ 400 h 862"/>
              <a:gd name="T76" fmla="*/ 113 w 834"/>
              <a:gd name="T77" fmla="*/ 304 h 862"/>
              <a:gd name="T78" fmla="*/ 834 w 834"/>
              <a:gd name="T79" fmla="*/ 0 h 862"/>
              <a:gd name="T80" fmla="*/ 743 w 834"/>
              <a:gd name="T81" fmla="*/ 555 h 862"/>
              <a:gd name="T82" fmla="*/ 551 w 834"/>
              <a:gd name="T83" fmla="*/ 643 h 862"/>
              <a:gd name="T84" fmla="*/ 420 w 834"/>
              <a:gd name="T85" fmla="*/ 772 h 862"/>
              <a:gd name="T86" fmla="*/ 329 w 834"/>
              <a:gd name="T87" fmla="*/ 643 h 862"/>
              <a:gd name="T88" fmla="*/ 0 w 834"/>
              <a:gd name="T89" fmla="*/ 88 h 862"/>
              <a:gd name="T90" fmla="*/ 91 w 834"/>
              <a:gd name="T91" fmla="*/ 0 h 862"/>
              <a:gd name="T92" fmla="*/ 707 w 834"/>
              <a:gd name="T93" fmla="*/ 125 h 862"/>
              <a:gd name="T94" fmla="*/ 109 w 834"/>
              <a:gd name="T95" fmla="*/ 125 h 862"/>
              <a:gd name="T96" fmla="*/ 37 w 834"/>
              <a:gd name="T97" fmla="*/ 125 h 862"/>
              <a:gd name="T98" fmla="*/ 366 w 834"/>
              <a:gd name="T99" fmla="*/ 606 h 862"/>
              <a:gd name="T100" fmla="*/ 420 w 834"/>
              <a:gd name="T101" fmla="*/ 720 h 862"/>
              <a:gd name="T102" fmla="*/ 456 w 834"/>
              <a:gd name="T103" fmla="*/ 683 h 862"/>
              <a:gd name="T104" fmla="*/ 536 w 834"/>
              <a:gd name="T105" fmla="*/ 606 h 862"/>
              <a:gd name="T106" fmla="*/ 587 w 834"/>
              <a:gd name="T107" fmla="*/ 606 h 862"/>
              <a:gd name="T108" fmla="*/ 707 w 834"/>
              <a:gd name="T109" fmla="*/ 554 h 862"/>
              <a:gd name="T110" fmla="*/ 707 w 834"/>
              <a:gd name="T111" fmla="*/ 518 h 862"/>
              <a:gd name="T112" fmla="*/ 707 w 834"/>
              <a:gd name="T113" fmla="*/ 125 h 862"/>
              <a:gd name="T114" fmla="*/ 127 w 834"/>
              <a:gd name="T115" fmla="*/ 37 h 862"/>
              <a:gd name="T116" fmla="*/ 743 w 834"/>
              <a:gd name="T117" fmla="*/ 88 h 862"/>
              <a:gd name="T118" fmla="*/ 798 w 834"/>
              <a:gd name="T119" fmla="*/ 518 h 862"/>
              <a:gd name="T120" fmla="*/ 798 w 834"/>
              <a:gd name="T121" fmla="*/ 37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4" h="862">
                <a:moveTo>
                  <a:pt x="619" y="404"/>
                </a:moveTo>
                <a:cubicBezTo>
                  <a:pt x="619" y="399"/>
                  <a:pt x="617" y="395"/>
                  <a:pt x="614" y="393"/>
                </a:cubicBezTo>
                <a:cubicBezTo>
                  <a:pt x="610" y="390"/>
                  <a:pt x="603" y="388"/>
                  <a:pt x="591" y="385"/>
                </a:cubicBezTo>
                <a:cubicBezTo>
                  <a:pt x="569" y="380"/>
                  <a:pt x="555" y="375"/>
                  <a:pt x="548" y="370"/>
                </a:cubicBezTo>
                <a:cubicBezTo>
                  <a:pt x="540" y="364"/>
                  <a:pt x="537" y="355"/>
                  <a:pt x="537" y="344"/>
                </a:cubicBezTo>
                <a:cubicBezTo>
                  <a:pt x="537" y="330"/>
                  <a:pt x="541" y="320"/>
                  <a:pt x="551" y="312"/>
                </a:cubicBezTo>
                <a:cubicBezTo>
                  <a:pt x="561" y="304"/>
                  <a:pt x="573" y="300"/>
                  <a:pt x="590" y="300"/>
                </a:cubicBezTo>
                <a:cubicBezTo>
                  <a:pt x="605" y="300"/>
                  <a:pt x="617" y="305"/>
                  <a:pt x="627" y="313"/>
                </a:cubicBezTo>
                <a:cubicBezTo>
                  <a:pt x="637" y="321"/>
                  <a:pt x="642" y="331"/>
                  <a:pt x="643" y="345"/>
                </a:cubicBezTo>
                <a:lnTo>
                  <a:pt x="615" y="345"/>
                </a:lnTo>
                <a:cubicBezTo>
                  <a:pt x="615" y="339"/>
                  <a:pt x="612" y="333"/>
                  <a:pt x="607" y="330"/>
                </a:cubicBezTo>
                <a:cubicBezTo>
                  <a:pt x="601" y="326"/>
                  <a:pt x="595" y="324"/>
                  <a:pt x="587" y="324"/>
                </a:cubicBezTo>
                <a:cubicBezTo>
                  <a:pt x="579" y="324"/>
                  <a:pt x="574" y="325"/>
                  <a:pt x="570" y="329"/>
                </a:cubicBezTo>
                <a:cubicBezTo>
                  <a:pt x="565" y="332"/>
                  <a:pt x="563" y="336"/>
                  <a:pt x="563" y="342"/>
                </a:cubicBezTo>
                <a:cubicBezTo>
                  <a:pt x="563" y="346"/>
                  <a:pt x="566" y="349"/>
                  <a:pt x="570" y="351"/>
                </a:cubicBezTo>
                <a:cubicBezTo>
                  <a:pt x="574" y="354"/>
                  <a:pt x="583" y="356"/>
                  <a:pt x="596" y="359"/>
                </a:cubicBezTo>
                <a:cubicBezTo>
                  <a:pt x="616" y="364"/>
                  <a:pt x="630" y="369"/>
                  <a:pt x="636" y="375"/>
                </a:cubicBezTo>
                <a:cubicBezTo>
                  <a:pt x="643" y="380"/>
                  <a:pt x="646" y="390"/>
                  <a:pt x="646" y="402"/>
                </a:cubicBezTo>
                <a:cubicBezTo>
                  <a:pt x="646" y="415"/>
                  <a:pt x="641" y="425"/>
                  <a:pt x="631" y="433"/>
                </a:cubicBezTo>
                <a:cubicBezTo>
                  <a:pt x="621" y="440"/>
                  <a:pt x="607" y="444"/>
                  <a:pt x="590" y="444"/>
                </a:cubicBezTo>
                <a:cubicBezTo>
                  <a:pt x="573" y="444"/>
                  <a:pt x="560" y="440"/>
                  <a:pt x="550" y="432"/>
                </a:cubicBezTo>
                <a:cubicBezTo>
                  <a:pt x="540" y="424"/>
                  <a:pt x="535" y="413"/>
                  <a:pt x="534" y="398"/>
                </a:cubicBezTo>
                <a:lnTo>
                  <a:pt x="562" y="398"/>
                </a:lnTo>
                <a:cubicBezTo>
                  <a:pt x="562" y="405"/>
                  <a:pt x="565" y="411"/>
                  <a:pt x="570" y="415"/>
                </a:cubicBezTo>
                <a:cubicBezTo>
                  <a:pt x="575" y="419"/>
                  <a:pt x="581" y="421"/>
                  <a:pt x="590" y="421"/>
                </a:cubicBezTo>
                <a:cubicBezTo>
                  <a:pt x="599" y="421"/>
                  <a:pt x="606" y="419"/>
                  <a:pt x="612" y="416"/>
                </a:cubicBezTo>
                <a:cubicBezTo>
                  <a:pt x="617" y="413"/>
                  <a:pt x="619" y="409"/>
                  <a:pt x="619" y="404"/>
                </a:cubicBezTo>
                <a:close/>
                <a:moveTo>
                  <a:pt x="403" y="440"/>
                </a:moveTo>
                <a:lnTo>
                  <a:pt x="416" y="440"/>
                </a:lnTo>
                <a:lnTo>
                  <a:pt x="437" y="333"/>
                </a:lnTo>
                <a:lnTo>
                  <a:pt x="459" y="440"/>
                </a:lnTo>
                <a:lnTo>
                  <a:pt x="473" y="440"/>
                </a:lnTo>
                <a:lnTo>
                  <a:pt x="487" y="440"/>
                </a:lnTo>
                <a:lnTo>
                  <a:pt x="524" y="304"/>
                </a:lnTo>
                <a:lnTo>
                  <a:pt x="510" y="304"/>
                </a:lnTo>
                <a:lnTo>
                  <a:pt x="496" y="304"/>
                </a:lnTo>
                <a:lnTo>
                  <a:pt x="473" y="403"/>
                </a:lnTo>
                <a:lnTo>
                  <a:pt x="473" y="403"/>
                </a:lnTo>
                <a:lnTo>
                  <a:pt x="453" y="304"/>
                </a:lnTo>
                <a:lnTo>
                  <a:pt x="438" y="304"/>
                </a:lnTo>
                <a:lnTo>
                  <a:pt x="423" y="304"/>
                </a:lnTo>
                <a:lnTo>
                  <a:pt x="404" y="404"/>
                </a:lnTo>
                <a:lnTo>
                  <a:pt x="381" y="304"/>
                </a:lnTo>
                <a:lnTo>
                  <a:pt x="366" y="304"/>
                </a:lnTo>
                <a:lnTo>
                  <a:pt x="351" y="304"/>
                </a:lnTo>
                <a:lnTo>
                  <a:pt x="389" y="440"/>
                </a:lnTo>
                <a:lnTo>
                  <a:pt x="403" y="440"/>
                </a:lnTo>
                <a:close/>
                <a:moveTo>
                  <a:pt x="340" y="428"/>
                </a:moveTo>
                <a:lnTo>
                  <a:pt x="340" y="416"/>
                </a:lnTo>
                <a:lnTo>
                  <a:pt x="265" y="416"/>
                </a:lnTo>
                <a:lnTo>
                  <a:pt x="265" y="381"/>
                </a:lnTo>
                <a:lnTo>
                  <a:pt x="331" y="381"/>
                </a:lnTo>
                <a:lnTo>
                  <a:pt x="331" y="369"/>
                </a:lnTo>
                <a:lnTo>
                  <a:pt x="331" y="357"/>
                </a:lnTo>
                <a:lnTo>
                  <a:pt x="265" y="357"/>
                </a:lnTo>
                <a:lnTo>
                  <a:pt x="265" y="328"/>
                </a:lnTo>
                <a:lnTo>
                  <a:pt x="336" y="328"/>
                </a:lnTo>
                <a:lnTo>
                  <a:pt x="336" y="316"/>
                </a:lnTo>
                <a:lnTo>
                  <a:pt x="336" y="304"/>
                </a:lnTo>
                <a:lnTo>
                  <a:pt x="236" y="304"/>
                </a:lnTo>
                <a:lnTo>
                  <a:pt x="236" y="440"/>
                </a:lnTo>
                <a:lnTo>
                  <a:pt x="340" y="440"/>
                </a:lnTo>
                <a:lnTo>
                  <a:pt x="340" y="428"/>
                </a:lnTo>
                <a:lnTo>
                  <a:pt x="340" y="428"/>
                </a:lnTo>
                <a:close/>
                <a:moveTo>
                  <a:pt x="98" y="304"/>
                </a:moveTo>
                <a:lnTo>
                  <a:pt x="98" y="440"/>
                </a:lnTo>
                <a:lnTo>
                  <a:pt x="111" y="440"/>
                </a:lnTo>
                <a:lnTo>
                  <a:pt x="125" y="440"/>
                </a:lnTo>
                <a:lnTo>
                  <a:pt x="125" y="342"/>
                </a:lnTo>
                <a:lnTo>
                  <a:pt x="181" y="440"/>
                </a:lnTo>
                <a:lnTo>
                  <a:pt x="195" y="440"/>
                </a:lnTo>
                <a:lnTo>
                  <a:pt x="209" y="440"/>
                </a:lnTo>
                <a:lnTo>
                  <a:pt x="209" y="304"/>
                </a:lnTo>
                <a:lnTo>
                  <a:pt x="196" y="304"/>
                </a:lnTo>
                <a:lnTo>
                  <a:pt x="182" y="304"/>
                </a:lnTo>
                <a:lnTo>
                  <a:pt x="182" y="400"/>
                </a:lnTo>
                <a:lnTo>
                  <a:pt x="128" y="304"/>
                </a:lnTo>
                <a:lnTo>
                  <a:pt x="113" y="304"/>
                </a:lnTo>
                <a:lnTo>
                  <a:pt x="98" y="304"/>
                </a:lnTo>
                <a:close/>
                <a:moveTo>
                  <a:pt x="834" y="0"/>
                </a:moveTo>
                <a:lnTo>
                  <a:pt x="834" y="555"/>
                </a:lnTo>
                <a:lnTo>
                  <a:pt x="743" y="555"/>
                </a:lnTo>
                <a:lnTo>
                  <a:pt x="743" y="643"/>
                </a:lnTo>
                <a:lnTo>
                  <a:pt x="551" y="643"/>
                </a:lnTo>
                <a:lnTo>
                  <a:pt x="420" y="774"/>
                </a:lnTo>
                <a:lnTo>
                  <a:pt x="420" y="772"/>
                </a:lnTo>
                <a:lnTo>
                  <a:pt x="329" y="862"/>
                </a:lnTo>
                <a:lnTo>
                  <a:pt x="329" y="643"/>
                </a:lnTo>
                <a:lnTo>
                  <a:pt x="0" y="643"/>
                </a:lnTo>
                <a:lnTo>
                  <a:pt x="0" y="88"/>
                </a:lnTo>
                <a:lnTo>
                  <a:pt x="91" y="88"/>
                </a:lnTo>
                <a:lnTo>
                  <a:pt x="91" y="0"/>
                </a:lnTo>
                <a:lnTo>
                  <a:pt x="834" y="0"/>
                </a:lnTo>
                <a:close/>
                <a:moveTo>
                  <a:pt x="707" y="125"/>
                </a:moveTo>
                <a:lnTo>
                  <a:pt x="127" y="125"/>
                </a:lnTo>
                <a:lnTo>
                  <a:pt x="109" y="125"/>
                </a:lnTo>
                <a:lnTo>
                  <a:pt x="91" y="125"/>
                </a:lnTo>
                <a:lnTo>
                  <a:pt x="37" y="125"/>
                </a:lnTo>
                <a:lnTo>
                  <a:pt x="37" y="606"/>
                </a:lnTo>
                <a:lnTo>
                  <a:pt x="366" y="606"/>
                </a:lnTo>
                <a:lnTo>
                  <a:pt x="366" y="774"/>
                </a:lnTo>
                <a:lnTo>
                  <a:pt x="420" y="720"/>
                </a:lnTo>
                <a:lnTo>
                  <a:pt x="438" y="702"/>
                </a:lnTo>
                <a:lnTo>
                  <a:pt x="456" y="683"/>
                </a:lnTo>
                <a:lnTo>
                  <a:pt x="533" y="606"/>
                </a:lnTo>
                <a:lnTo>
                  <a:pt x="536" y="606"/>
                </a:lnTo>
                <a:lnTo>
                  <a:pt x="561" y="606"/>
                </a:lnTo>
                <a:lnTo>
                  <a:pt x="587" y="606"/>
                </a:lnTo>
                <a:lnTo>
                  <a:pt x="707" y="606"/>
                </a:lnTo>
                <a:lnTo>
                  <a:pt x="707" y="554"/>
                </a:lnTo>
                <a:lnTo>
                  <a:pt x="707" y="536"/>
                </a:lnTo>
                <a:lnTo>
                  <a:pt x="707" y="518"/>
                </a:lnTo>
                <a:lnTo>
                  <a:pt x="707" y="125"/>
                </a:lnTo>
                <a:lnTo>
                  <a:pt x="707" y="125"/>
                </a:lnTo>
                <a:close/>
                <a:moveTo>
                  <a:pt x="798" y="37"/>
                </a:moveTo>
                <a:lnTo>
                  <a:pt x="127" y="37"/>
                </a:lnTo>
                <a:lnTo>
                  <a:pt x="127" y="88"/>
                </a:lnTo>
                <a:lnTo>
                  <a:pt x="743" y="88"/>
                </a:lnTo>
                <a:lnTo>
                  <a:pt x="743" y="518"/>
                </a:lnTo>
                <a:lnTo>
                  <a:pt x="798" y="518"/>
                </a:lnTo>
                <a:lnTo>
                  <a:pt x="798" y="37"/>
                </a:lnTo>
                <a:lnTo>
                  <a:pt x="798" y="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4" name="椭圆 21"/>
          <p:cNvSpPr/>
          <p:nvPr/>
        </p:nvSpPr>
        <p:spPr>
          <a:xfrm>
            <a:off x="1129474" y="4857519"/>
            <a:ext cx="462490" cy="455947"/>
          </a:xfrm>
          <a:custGeom>
            <a:avLst/>
            <a:gdLst>
              <a:gd name="connsiteX0" fmla="*/ 481576 w 607554"/>
              <a:gd name="connsiteY0" fmla="*/ 446886 h 598959"/>
              <a:gd name="connsiteX1" fmla="*/ 481576 w 607554"/>
              <a:gd name="connsiteY1" fmla="*/ 503769 h 598959"/>
              <a:gd name="connsiteX2" fmla="*/ 519134 w 607554"/>
              <a:gd name="connsiteY2" fmla="*/ 503769 h 598959"/>
              <a:gd name="connsiteX3" fmla="*/ 519134 w 607554"/>
              <a:gd name="connsiteY3" fmla="*/ 446886 h 598959"/>
              <a:gd name="connsiteX4" fmla="*/ 481576 w 607554"/>
              <a:gd name="connsiteY4" fmla="*/ 270994 h 598959"/>
              <a:gd name="connsiteX5" fmla="*/ 481576 w 607554"/>
              <a:gd name="connsiteY5" fmla="*/ 327877 h 598959"/>
              <a:gd name="connsiteX6" fmla="*/ 519134 w 607554"/>
              <a:gd name="connsiteY6" fmla="*/ 327877 h 598959"/>
              <a:gd name="connsiteX7" fmla="*/ 519134 w 607554"/>
              <a:gd name="connsiteY7" fmla="*/ 270994 h 598959"/>
              <a:gd name="connsiteX8" fmla="*/ 195909 w 607554"/>
              <a:gd name="connsiteY8" fmla="*/ 265961 h 598959"/>
              <a:gd name="connsiteX9" fmla="*/ 358877 w 607554"/>
              <a:gd name="connsiteY9" fmla="*/ 265961 h 598959"/>
              <a:gd name="connsiteX10" fmla="*/ 378725 w 607554"/>
              <a:gd name="connsiteY10" fmla="*/ 285870 h 598959"/>
              <a:gd name="connsiteX11" fmla="*/ 358877 w 607554"/>
              <a:gd name="connsiteY11" fmla="*/ 305689 h 598959"/>
              <a:gd name="connsiteX12" fmla="*/ 195909 w 607554"/>
              <a:gd name="connsiteY12" fmla="*/ 305689 h 598959"/>
              <a:gd name="connsiteX13" fmla="*/ 176061 w 607554"/>
              <a:gd name="connsiteY13" fmla="*/ 285870 h 598959"/>
              <a:gd name="connsiteX14" fmla="*/ 195909 w 607554"/>
              <a:gd name="connsiteY14" fmla="*/ 265961 h 598959"/>
              <a:gd name="connsiteX15" fmla="*/ 195909 w 607554"/>
              <a:gd name="connsiteY15" fmla="*/ 169145 h 598959"/>
              <a:gd name="connsiteX16" fmla="*/ 358877 w 607554"/>
              <a:gd name="connsiteY16" fmla="*/ 169145 h 598959"/>
              <a:gd name="connsiteX17" fmla="*/ 378725 w 607554"/>
              <a:gd name="connsiteY17" fmla="*/ 189053 h 598959"/>
              <a:gd name="connsiteX18" fmla="*/ 358877 w 607554"/>
              <a:gd name="connsiteY18" fmla="*/ 208873 h 598959"/>
              <a:gd name="connsiteX19" fmla="*/ 195909 w 607554"/>
              <a:gd name="connsiteY19" fmla="*/ 208873 h 598959"/>
              <a:gd name="connsiteX20" fmla="*/ 176061 w 607554"/>
              <a:gd name="connsiteY20" fmla="*/ 189053 h 598959"/>
              <a:gd name="connsiteX21" fmla="*/ 195909 w 607554"/>
              <a:gd name="connsiteY21" fmla="*/ 169145 h 598959"/>
              <a:gd name="connsiteX22" fmla="*/ 481576 w 607554"/>
              <a:gd name="connsiteY22" fmla="*/ 95190 h 598959"/>
              <a:gd name="connsiteX23" fmla="*/ 481576 w 607554"/>
              <a:gd name="connsiteY23" fmla="*/ 152073 h 598959"/>
              <a:gd name="connsiteX24" fmla="*/ 552954 w 607554"/>
              <a:gd name="connsiteY24" fmla="*/ 152073 h 598959"/>
              <a:gd name="connsiteX25" fmla="*/ 565858 w 607554"/>
              <a:gd name="connsiteY25" fmla="*/ 123631 h 598959"/>
              <a:gd name="connsiteX26" fmla="*/ 552954 w 607554"/>
              <a:gd name="connsiteY26" fmla="*/ 95190 h 598959"/>
              <a:gd name="connsiteX27" fmla="*/ 118547 w 607554"/>
              <a:gd name="connsiteY27" fmla="*/ 39640 h 598959"/>
              <a:gd name="connsiteX28" fmla="*/ 118547 w 607554"/>
              <a:gd name="connsiteY28" fmla="*/ 559230 h 598959"/>
              <a:gd name="connsiteX29" fmla="*/ 441793 w 607554"/>
              <a:gd name="connsiteY29" fmla="*/ 559230 h 598959"/>
              <a:gd name="connsiteX30" fmla="*/ 441793 w 607554"/>
              <a:gd name="connsiteY30" fmla="*/ 39640 h 598959"/>
              <a:gd name="connsiteX31" fmla="*/ 39783 w 607554"/>
              <a:gd name="connsiteY31" fmla="*/ 39640 h 598959"/>
              <a:gd name="connsiteX32" fmla="*/ 39783 w 607554"/>
              <a:gd name="connsiteY32" fmla="*/ 559230 h 598959"/>
              <a:gd name="connsiteX33" fmla="*/ 78764 w 607554"/>
              <a:gd name="connsiteY33" fmla="*/ 559230 h 598959"/>
              <a:gd name="connsiteX34" fmla="*/ 78764 w 607554"/>
              <a:gd name="connsiteY34" fmla="*/ 39640 h 598959"/>
              <a:gd name="connsiteX35" fmla="*/ 19847 w 607554"/>
              <a:gd name="connsiteY35" fmla="*/ 0 h 598959"/>
              <a:gd name="connsiteX36" fmla="*/ 461729 w 607554"/>
              <a:gd name="connsiteY36" fmla="*/ 0 h 598959"/>
              <a:gd name="connsiteX37" fmla="*/ 481576 w 607554"/>
              <a:gd name="connsiteY37" fmla="*/ 19820 h 598959"/>
              <a:gd name="connsiteX38" fmla="*/ 481576 w 607554"/>
              <a:gd name="connsiteY38" fmla="*/ 55461 h 598959"/>
              <a:gd name="connsiteX39" fmla="*/ 565769 w 607554"/>
              <a:gd name="connsiteY39" fmla="*/ 55461 h 598959"/>
              <a:gd name="connsiteX40" fmla="*/ 583836 w 607554"/>
              <a:gd name="connsiteY40" fmla="*/ 67104 h 598959"/>
              <a:gd name="connsiteX41" fmla="*/ 605819 w 607554"/>
              <a:gd name="connsiteY41" fmla="*/ 115454 h 598959"/>
              <a:gd name="connsiteX42" fmla="*/ 605819 w 607554"/>
              <a:gd name="connsiteY42" fmla="*/ 131808 h 598959"/>
              <a:gd name="connsiteX43" fmla="*/ 583836 w 607554"/>
              <a:gd name="connsiteY43" fmla="*/ 180159 h 598959"/>
              <a:gd name="connsiteX44" fmla="*/ 565769 w 607554"/>
              <a:gd name="connsiteY44" fmla="*/ 191802 h 598959"/>
              <a:gd name="connsiteX45" fmla="*/ 481576 w 607554"/>
              <a:gd name="connsiteY45" fmla="*/ 191802 h 598959"/>
              <a:gd name="connsiteX46" fmla="*/ 481576 w 607554"/>
              <a:gd name="connsiteY46" fmla="*/ 231264 h 598959"/>
              <a:gd name="connsiteX47" fmla="*/ 539070 w 607554"/>
              <a:gd name="connsiteY47" fmla="*/ 231264 h 598959"/>
              <a:gd name="connsiteX48" fmla="*/ 558916 w 607554"/>
              <a:gd name="connsiteY48" fmla="*/ 251173 h 598959"/>
              <a:gd name="connsiteX49" fmla="*/ 558916 w 607554"/>
              <a:gd name="connsiteY49" fmla="*/ 347786 h 598959"/>
              <a:gd name="connsiteX50" fmla="*/ 539070 w 607554"/>
              <a:gd name="connsiteY50" fmla="*/ 367606 h 598959"/>
              <a:gd name="connsiteX51" fmla="*/ 481576 w 607554"/>
              <a:gd name="connsiteY51" fmla="*/ 367606 h 598959"/>
              <a:gd name="connsiteX52" fmla="*/ 481576 w 607554"/>
              <a:gd name="connsiteY52" fmla="*/ 407157 h 598959"/>
              <a:gd name="connsiteX53" fmla="*/ 539070 w 607554"/>
              <a:gd name="connsiteY53" fmla="*/ 407157 h 598959"/>
              <a:gd name="connsiteX54" fmla="*/ 558916 w 607554"/>
              <a:gd name="connsiteY54" fmla="*/ 426977 h 598959"/>
              <a:gd name="connsiteX55" fmla="*/ 558916 w 607554"/>
              <a:gd name="connsiteY55" fmla="*/ 523589 h 598959"/>
              <a:gd name="connsiteX56" fmla="*/ 539070 w 607554"/>
              <a:gd name="connsiteY56" fmla="*/ 543498 h 598959"/>
              <a:gd name="connsiteX57" fmla="*/ 481576 w 607554"/>
              <a:gd name="connsiteY57" fmla="*/ 543498 h 598959"/>
              <a:gd name="connsiteX58" fmla="*/ 481576 w 607554"/>
              <a:gd name="connsiteY58" fmla="*/ 579139 h 598959"/>
              <a:gd name="connsiteX59" fmla="*/ 461729 w 607554"/>
              <a:gd name="connsiteY59" fmla="*/ 598959 h 598959"/>
              <a:gd name="connsiteX60" fmla="*/ 19847 w 607554"/>
              <a:gd name="connsiteY60" fmla="*/ 598959 h 598959"/>
              <a:gd name="connsiteX61" fmla="*/ 0 w 607554"/>
              <a:gd name="connsiteY61" fmla="*/ 579139 h 598959"/>
              <a:gd name="connsiteX62" fmla="*/ 0 w 607554"/>
              <a:gd name="connsiteY62" fmla="*/ 19820 h 598959"/>
              <a:gd name="connsiteX63" fmla="*/ 19847 w 607554"/>
              <a:gd name="connsiteY63" fmla="*/ 0 h 59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07554" h="598959">
                <a:moveTo>
                  <a:pt x="481576" y="446886"/>
                </a:moveTo>
                <a:lnTo>
                  <a:pt x="481576" y="503769"/>
                </a:lnTo>
                <a:lnTo>
                  <a:pt x="519134" y="503769"/>
                </a:lnTo>
                <a:lnTo>
                  <a:pt x="519134" y="446886"/>
                </a:lnTo>
                <a:close/>
                <a:moveTo>
                  <a:pt x="481576" y="270994"/>
                </a:moveTo>
                <a:lnTo>
                  <a:pt x="481576" y="327877"/>
                </a:lnTo>
                <a:lnTo>
                  <a:pt x="519134" y="327877"/>
                </a:lnTo>
                <a:lnTo>
                  <a:pt x="519134" y="270994"/>
                </a:lnTo>
                <a:close/>
                <a:moveTo>
                  <a:pt x="195909" y="265961"/>
                </a:moveTo>
                <a:lnTo>
                  <a:pt x="358877" y="265961"/>
                </a:lnTo>
                <a:cubicBezTo>
                  <a:pt x="369825" y="265961"/>
                  <a:pt x="378725" y="274849"/>
                  <a:pt x="378725" y="285870"/>
                </a:cubicBezTo>
                <a:cubicBezTo>
                  <a:pt x="378725" y="296801"/>
                  <a:pt x="369825" y="305689"/>
                  <a:pt x="358877" y="305689"/>
                </a:cubicBezTo>
                <a:lnTo>
                  <a:pt x="195909" y="305689"/>
                </a:lnTo>
                <a:cubicBezTo>
                  <a:pt x="184962" y="305689"/>
                  <a:pt x="176061" y="296801"/>
                  <a:pt x="176061" y="285870"/>
                </a:cubicBezTo>
                <a:cubicBezTo>
                  <a:pt x="176061" y="274849"/>
                  <a:pt x="184962" y="265961"/>
                  <a:pt x="195909" y="265961"/>
                </a:cubicBezTo>
                <a:close/>
                <a:moveTo>
                  <a:pt x="195909" y="169145"/>
                </a:moveTo>
                <a:lnTo>
                  <a:pt x="358877" y="169145"/>
                </a:lnTo>
                <a:cubicBezTo>
                  <a:pt x="369825" y="169145"/>
                  <a:pt x="378725" y="178033"/>
                  <a:pt x="378725" y="189053"/>
                </a:cubicBezTo>
                <a:cubicBezTo>
                  <a:pt x="378725" y="199985"/>
                  <a:pt x="369825" y="208873"/>
                  <a:pt x="358877" y="208873"/>
                </a:cubicBezTo>
                <a:lnTo>
                  <a:pt x="195909" y="208873"/>
                </a:lnTo>
                <a:cubicBezTo>
                  <a:pt x="184962" y="208873"/>
                  <a:pt x="176061" y="199985"/>
                  <a:pt x="176061" y="189053"/>
                </a:cubicBezTo>
                <a:cubicBezTo>
                  <a:pt x="176061" y="178033"/>
                  <a:pt x="184962" y="169145"/>
                  <a:pt x="195909" y="169145"/>
                </a:cubicBezTo>
                <a:close/>
                <a:moveTo>
                  <a:pt x="481576" y="95190"/>
                </a:moveTo>
                <a:lnTo>
                  <a:pt x="481576" y="152073"/>
                </a:lnTo>
                <a:lnTo>
                  <a:pt x="552954" y="152073"/>
                </a:lnTo>
                <a:lnTo>
                  <a:pt x="565858" y="123631"/>
                </a:lnTo>
                <a:lnTo>
                  <a:pt x="552954" y="95190"/>
                </a:lnTo>
                <a:close/>
                <a:moveTo>
                  <a:pt x="118547" y="39640"/>
                </a:moveTo>
                <a:lnTo>
                  <a:pt x="118547" y="559230"/>
                </a:lnTo>
                <a:lnTo>
                  <a:pt x="441793" y="559230"/>
                </a:lnTo>
                <a:lnTo>
                  <a:pt x="441793" y="39640"/>
                </a:lnTo>
                <a:close/>
                <a:moveTo>
                  <a:pt x="39783" y="39640"/>
                </a:moveTo>
                <a:lnTo>
                  <a:pt x="39783" y="559230"/>
                </a:lnTo>
                <a:lnTo>
                  <a:pt x="78764" y="559230"/>
                </a:lnTo>
                <a:lnTo>
                  <a:pt x="78764" y="39640"/>
                </a:lnTo>
                <a:close/>
                <a:moveTo>
                  <a:pt x="19847" y="0"/>
                </a:moveTo>
                <a:lnTo>
                  <a:pt x="461729" y="0"/>
                </a:lnTo>
                <a:cubicBezTo>
                  <a:pt x="472676" y="0"/>
                  <a:pt x="481576" y="8888"/>
                  <a:pt x="481576" y="19820"/>
                </a:cubicBezTo>
                <a:lnTo>
                  <a:pt x="481576" y="55461"/>
                </a:lnTo>
                <a:lnTo>
                  <a:pt x="565769" y="55461"/>
                </a:lnTo>
                <a:cubicBezTo>
                  <a:pt x="573512" y="55461"/>
                  <a:pt x="580632" y="59994"/>
                  <a:pt x="583836" y="67104"/>
                </a:cubicBezTo>
                <a:lnTo>
                  <a:pt x="605819" y="115454"/>
                </a:lnTo>
                <a:cubicBezTo>
                  <a:pt x="608133" y="120609"/>
                  <a:pt x="608133" y="126653"/>
                  <a:pt x="605819" y="131808"/>
                </a:cubicBezTo>
                <a:lnTo>
                  <a:pt x="583836" y="180159"/>
                </a:lnTo>
                <a:cubicBezTo>
                  <a:pt x="580632" y="187269"/>
                  <a:pt x="573512" y="191802"/>
                  <a:pt x="565769" y="191802"/>
                </a:cubicBezTo>
                <a:lnTo>
                  <a:pt x="481576" y="191802"/>
                </a:lnTo>
                <a:lnTo>
                  <a:pt x="481576" y="231264"/>
                </a:lnTo>
                <a:lnTo>
                  <a:pt x="539070" y="231264"/>
                </a:lnTo>
                <a:cubicBezTo>
                  <a:pt x="550017" y="231264"/>
                  <a:pt x="558916" y="240152"/>
                  <a:pt x="558916" y="251173"/>
                </a:cubicBezTo>
                <a:lnTo>
                  <a:pt x="558916" y="347786"/>
                </a:lnTo>
                <a:cubicBezTo>
                  <a:pt x="558916" y="358718"/>
                  <a:pt x="550017" y="367606"/>
                  <a:pt x="539070" y="367606"/>
                </a:cubicBezTo>
                <a:lnTo>
                  <a:pt x="481576" y="367606"/>
                </a:lnTo>
                <a:lnTo>
                  <a:pt x="481576" y="407157"/>
                </a:lnTo>
                <a:lnTo>
                  <a:pt x="539070" y="407157"/>
                </a:lnTo>
                <a:cubicBezTo>
                  <a:pt x="550017" y="407157"/>
                  <a:pt x="558916" y="416045"/>
                  <a:pt x="558916" y="426977"/>
                </a:cubicBezTo>
                <a:lnTo>
                  <a:pt x="558916" y="523589"/>
                </a:lnTo>
                <a:cubicBezTo>
                  <a:pt x="558916" y="534610"/>
                  <a:pt x="550017" y="543498"/>
                  <a:pt x="539070" y="543498"/>
                </a:cubicBezTo>
                <a:lnTo>
                  <a:pt x="481576" y="543498"/>
                </a:lnTo>
                <a:lnTo>
                  <a:pt x="481576" y="579139"/>
                </a:lnTo>
                <a:cubicBezTo>
                  <a:pt x="481576" y="590071"/>
                  <a:pt x="472676" y="598959"/>
                  <a:pt x="461729" y="598959"/>
                </a:cubicBezTo>
                <a:lnTo>
                  <a:pt x="19847" y="598959"/>
                </a:lnTo>
                <a:cubicBezTo>
                  <a:pt x="8900" y="598959"/>
                  <a:pt x="0" y="590071"/>
                  <a:pt x="0" y="579139"/>
                </a:cubicBezTo>
                <a:lnTo>
                  <a:pt x="0" y="19820"/>
                </a:lnTo>
                <a:cubicBezTo>
                  <a:pt x="0" y="8888"/>
                  <a:pt x="8900" y="0"/>
                  <a:pt x="1984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3" name="组合 22"/>
          <p:cNvGrpSpPr/>
          <p:nvPr/>
        </p:nvGrpSpPr>
        <p:grpSpPr>
          <a:xfrm>
            <a:off x="2137380" y="2042678"/>
            <a:ext cx="3958620" cy="900056"/>
            <a:chOff x="5354322" y="1967781"/>
            <a:chExt cx="3958620" cy="900056"/>
          </a:xfrm>
        </p:grpSpPr>
        <p:sp>
          <p:nvSpPr>
            <p:cNvPr id="24" name="矩形 23"/>
            <p:cNvSpPr/>
            <p:nvPr/>
          </p:nvSpPr>
          <p:spPr>
            <a:xfrm>
              <a:off x="5354322" y="2332306"/>
              <a:ext cx="3958620" cy="535531"/>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25" name="矩形 24"/>
            <p:cNvSpPr/>
            <p:nvPr/>
          </p:nvSpPr>
          <p:spPr>
            <a:xfrm>
              <a:off x="5354323" y="1967781"/>
              <a:ext cx="2084387"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75000"/>
                      <a:lumOff val="25000"/>
                    </a:schemeClr>
                  </a:solidFill>
                </a:rPr>
                <a:t>标题文字添加</a:t>
              </a:r>
            </a:p>
          </p:txBody>
        </p:sp>
      </p:grpSp>
      <p:grpSp>
        <p:nvGrpSpPr>
          <p:cNvPr id="26" name="组合 25"/>
          <p:cNvGrpSpPr/>
          <p:nvPr/>
        </p:nvGrpSpPr>
        <p:grpSpPr>
          <a:xfrm>
            <a:off x="2137380" y="3339335"/>
            <a:ext cx="3958620" cy="900056"/>
            <a:chOff x="5354322" y="1967781"/>
            <a:chExt cx="3958620" cy="900056"/>
          </a:xfrm>
        </p:grpSpPr>
        <p:sp>
          <p:nvSpPr>
            <p:cNvPr id="27" name="矩形 26"/>
            <p:cNvSpPr/>
            <p:nvPr/>
          </p:nvSpPr>
          <p:spPr>
            <a:xfrm>
              <a:off x="5354322" y="2332306"/>
              <a:ext cx="3958620" cy="535531"/>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28" name="矩形 27"/>
            <p:cNvSpPr/>
            <p:nvPr/>
          </p:nvSpPr>
          <p:spPr>
            <a:xfrm>
              <a:off x="5354323" y="1967781"/>
              <a:ext cx="2084387"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75000"/>
                      <a:lumOff val="25000"/>
                    </a:schemeClr>
                  </a:solidFill>
                </a:rPr>
                <a:t>标题文字添加</a:t>
              </a:r>
            </a:p>
          </p:txBody>
        </p:sp>
      </p:grpSp>
      <p:grpSp>
        <p:nvGrpSpPr>
          <p:cNvPr id="29" name="组合 28"/>
          <p:cNvGrpSpPr/>
          <p:nvPr/>
        </p:nvGrpSpPr>
        <p:grpSpPr>
          <a:xfrm>
            <a:off x="2137380" y="4635465"/>
            <a:ext cx="3958620" cy="900056"/>
            <a:chOff x="5354322" y="1967781"/>
            <a:chExt cx="3958620" cy="900056"/>
          </a:xfrm>
        </p:grpSpPr>
        <p:sp>
          <p:nvSpPr>
            <p:cNvPr id="30" name="矩形 29"/>
            <p:cNvSpPr/>
            <p:nvPr/>
          </p:nvSpPr>
          <p:spPr>
            <a:xfrm>
              <a:off x="5354322" y="2332306"/>
              <a:ext cx="3958620" cy="535531"/>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31" name="矩形 30"/>
            <p:cNvSpPr/>
            <p:nvPr/>
          </p:nvSpPr>
          <p:spPr>
            <a:xfrm>
              <a:off x="5354323" y="1967781"/>
              <a:ext cx="2084387"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75000"/>
                      <a:lumOff val="25000"/>
                    </a:schemeClr>
                  </a:solidFill>
                </a:rPr>
                <a:t>标题文字添加</a:t>
              </a:r>
            </a:p>
          </p:txBody>
        </p:sp>
      </p:grpSp>
      <p:grpSp>
        <p:nvGrpSpPr>
          <p:cNvPr id="35" name="组合 34"/>
          <p:cNvGrpSpPr/>
          <p:nvPr/>
        </p:nvGrpSpPr>
        <p:grpSpPr>
          <a:xfrm>
            <a:off x="6155661" y="2066360"/>
            <a:ext cx="1597666" cy="1159330"/>
            <a:chOff x="1702388" y="2120900"/>
            <a:chExt cx="2975305" cy="2159000"/>
          </a:xfrm>
        </p:grpSpPr>
        <p:sp>
          <p:nvSpPr>
            <p:cNvPr id="36" name="矩形 35"/>
            <p:cNvSpPr/>
            <p:nvPr/>
          </p:nvSpPr>
          <p:spPr>
            <a:xfrm rot="1800000">
              <a:off x="2306154" y="2695870"/>
              <a:ext cx="2371539" cy="1584030"/>
            </a:xfrm>
            <a:prstGeom prst="rect">
              <a:avLst/>
            </a:pr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7" name="椭圆 36"/>
            <p:cNvSpPr/>
            <p:nvPr/>
          </p:nvSpPr>
          <p:spPr>
            <a:xfrm>
              <a:off x="1702388" y="2120900"/>
              <a:ext cx="1587954" cy="158795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grpSp>
        <p:nvGrpSpPr>
          <p:cNvPr id="38" name="组合 37"/>
          <p:cNvGrpSpPr/>
          <p:nvPr/>
        </p:nvGrpSpPr>
        <p:grpSpPr>
          <a:xfrm>
            <a:off x="6155661" y="3362754"/>
            <a:ext cx="1597666" cy="1159330"/>
            <a:chOff x="1702388" y="2120900"/>
            <a:chExt cx="2975305" cy="2159000"/>
          </a:xfrm>
        </p:grpSpPr>
        <p:sp>
          <p:nvSpPr>
            <p:cNvPr id="39" name="矩形 38"/>
            <p:cNvSpPr/>
            <p:nvPr/>
          </p:nvSpPr>
          <p:spPr>
            <a:xfrm rot="1800000">
              <a:off x="2306154" y="2695870"/>
              <a:ext cx="2371539" cy="1584030"/>
            </a:xfrm>
            <a:prstGeom prst="rect">
              <a:avLst/>
            </a:pr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0" name="椭圆 39"/>
            <p:cNvSpPr/>
            <p:nvPr/>
          </p:nvSpPr>
          <p:spPr>
            <a:xfrm>
              <a:off x="1702388" y="2120900"/>
              <a:ext cx="1587954" cy="158795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grpSp>
        <p:nvGrpSpPr>
          <p:cNvPr id="41" name="组合 40"/>
          <p:cNvGrpSpPr/>
          <p:nvPr/>
        </p:nvGrpSpPr>
        <p:grpSpPr>
          <a:xfrm>
            <a:off x="6155661" y="4659147"/>
            <a:ext cx="1597666" cy="1159330"/>
            <a:chOff x="1702388" y="2120900"/>
            <a:chExt cx="2975305" cy="2159000"/>
          </a:xfrm>
        </p:grpSpPr>
        <p:sp>
          <p:nvSpPr>
            <p:cNvPr id="42" name="矩形 41"/>
            <p:cNvSpPr/>
            <p:nvPr/>
          </p:nvSpPr>
          <p:spPr>
            <a:xfrm rot="1800000">
              <a:off x="2306154" y="2695870"/>
              <a:ext cx="2371539" cy="1584030"/>
            </a:xfrm>
            <a:prstGeom prst="rect">
              <a:avLst/>
            </a:pr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3" name="椭圆 42"/>
            <p:cNvSpPr/>
            <p:nvPr/>
          </p:nvSpPr>
          <p:spPr>
            <a:xfrm>
              <a:off x="1702388" y="2120900"/>
              <a:ext cx="1587954" cy="158795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44" name="椭圆 19"/>
          <p:cNvSpPr/>
          <p:nvPr/>
        </p:nvSpPr>
        <p:spPr>
          <a:xfrm>
            <a:off x="6350762" y="2261810"/>
            <a:ext cx="462490" cy="461792"/>
          </a:xfrm>
          <a:custGeom>
            <a:avLst/>
            <a:gdLst>
              <a:gd name="T0" fmla="*/ 6597 w 6827"/>
              <a:gd name="T1" fmla="*/ 449 h 6827"/>
              <a:gd name="T2" fmla="*/ 6377 w 6827"/>
              <a:gd name="T3" fmla="*/ 449 h 6827"/>
              <a:gd name="T4" fmla="*/ 6377 w 6827"/>
              <a:gd name="T5" fmla="*/ 230 h 6827"/>
              <a:gd name="T6" fmla="*/ 6148 w 6827"/>
              <a:gd name="T7" fmla="*/ 0 h 6827"/>
              <a:gd name="T8" fmla="*/ 5918 w 6827"/>
              <a:gd name="T9" fmla="*/ 230 h 6827"/>
              <a:gd name="T10" fmla="*/ 5918 w 6827"/>
              <a:gd name="T11" fmla="*/ 584 h 6827"/>
              <a:gd name="T12" fmla="*/ 5877 w 6827"/>
              <a:gd name="T13" fmla="*/ 625 h 6827"/>
              <a:gd name="T14" fmla="*/ 5665 w 6827"/>
              <a:gd name="T15" fmla="*/ 483 h 6827"/>
              <a:gd name="T16" fmla="*/ 5435 w 6827"/>
              <a:gd name="T17" fmla="*/ 713 h 6827"/>
              <a:gd name="T18" fmla="*/ 5435 w 6827"/>
              <a:gd name="T19" fmla="*/ 1067 h 6827"/>
              <a:gd name="T20" fmla="*/ 5260 w 6827"/>
              <a:gd name="T21" fmla="*/ 1242 h 6827"/>
              <a:gd name="T22" fmla="*/ 3180 w 6827"/>
              <a:gd name="T23" fmla="*/ 466 h 6827"/>
              <a:gd name="T24" fmla="*/ 0 w 6827"/>
              <a:gd name="T25" fmla="*/ 3646 h 6827"/>
              <a:gd name="T26" fmla="*/ 970 w 6827"/>
              <a:gd name="T27" fmla="*/ 5931 h 6827"/>
              <a:gd name="T28" fmla="*/ 465 w 6827"/>
              <a:gd name="T29" fmla="*/ 6317 h 6827"/>
              <a:gd name="T30" fmla="*/ 422 w 6827"/>
              <a:gd name="T31" fmla="*/ 6639 h 6827"/>
              <a:gd name="T32" fmla="*/ 604 w 6827"/>
              <a:gd name="T33" fmla="*/ 6729 h 6827"/>
              <a:gd name="T34" fmla="*/ 744 w 6827"/>
              <a:gd name="T35" fmla="*/ 6682 h 6827"/>
              <a:gd name="T36" fmla="*/ 1332 w 6827"/>
              <a:gd name="T37" fmla="*/ 6233 h 6827"/>
              <a:gd name="T38" fmla="*/ 3180 w 6827"/>
              <a:gd name="T39" fmla="*/ 6827 h 6827"/>
              <a:gd name="T40" fmla="*/ 5029 w 6827"/>
              <a:gd name="T41" fmla="*/ 6233 h 6827"/>
              <a:gd name="T42" fmla="*/ 5617 w 6827"/>
              <a:gd name="T43" fmla="*/ 6682 h 6827"/>
              <a:gd name="T44" fmla="*/ 5756 w 6827"/>
              <a:gd name="T45" fmla="*/ 6729 h 6827"/>
              <a:gd name="T46" fmla="*/ 5939 w 6827"/>
              <a:gd name="T47" fmla="*/ 6639 h 6827"/>
              <a:gd name="T48" fmla="*/ 5896 w 6827"/>
              <a:gd name="T49" fmla="*/ 6317 h 6827"/>
              <a:gd name="T50" fmla="*/ 5390 w 6827"/>
              <a:gd name="T51" fmla="*/ 5931 h 6827"/>
              <a:gd name="T52" fmla="*/ 6361 w 6827"/>
              <a:gd name="T53" fmla="*/ 3646 h 6827"/>
              <a:gd name="T54" fmla="*/ 5585 w 6827"/>
              <a:gd name="T55" fmla="*/ 1567 h 6827"/>
              <a:gd name="T56" fmla="*/ 5760 w 6827"/>
              <a:gd name="T57" fmla="*/ 1391 h 6827"/>
              <a:gd name="T58" fmla="*/ 6114 w 6827"/>
              <a:gd name="T59" fmla="*/ 1391 h 6827"/>
              <a:gd name="T60" fmla="*/ 6344 w 6827"/>
              <a:gd name="T61" fmla="*/ 1162 h 6827"/>
              <a:gd name="T62" fmla="*/ 6202 w 6827"/>
              <a:gd name="T63" fmla="*/ 950 h 6827"/>
              <a:gd name="T64" fmla="*/ 6243 w 6827"/>
              <a:gd name="T65" fmla="*/ 908 h 6827"/>
              <a:gd name="T66" fmla="*/ 6597 w 6827"/>
              <a:gd name="T67" fmla="*/ 908 h 6827"/>
              <a:gd name="T68" fmla="*/ 6827 w 6827"/>
              <a:gd name="T69" fmla="*/ 679 h 6827"/>
              <a:gd name="T70" fmla="*/ 6597 w 6827"/>
              <a:gd name="T71" fmla="*/ 449 h 6827"/>
              <a:gd name="T72" fmla="*/ 5901 w 6827"/>
              <a:gd name="T73" fmla="*/ 3646 h 6827"/>
              <a:gd name="T74" fmla="*/ 3180 w 6827"/>
              <a:gd name="T75" fmla="*/ 6367 h 6827"/>
              <a:gd name="T76" fmla="*/ 459 w 6827"/>
              <a:gd name="T77" fmla="*/ 3646 h 6827"/>
              <a:gd name="T78" fmla="*/ 3180 w 6827"/>
              <a:gd name="T79" fmla="*/ 925 h 6827"/>
              <a:gd name="T80" fmla="*/ 4934 w 6827"/>
              <a:gd name="T81" fmla="*/ 1568 h 6827"/>
              <a:gd name="T82" fmla="*/ 4358 w 6827"/>
              <a:gd name="T83" fmla="*/ 2144 h 6827"/>
              <a:gd name="T84" fmla="*/ 3180 w 6827"/>
              <a:gd name="T85" fmla="*/ 1736 h 6827"/>
              <a:gd name="T86" fmla="*/ 1270 w 6827"/>
              <a:gd name="T87" fmla="*/ 3646 h 6827"/>
              <a:gd name="T88" fmla="*/ 3180 w 6827"/>
              <a:gd name="T89" fmla="*/ 5556 h 6827"/>
              <a:gd name="T90" fmla="*/ 5090 w 6827"/>
              <a:gd name="T91" fmla="*/ 3646 h 6827"/>
              <a:gd name="T92" fmla="*/ 4683 w 6827"/>
              <a:gd name="T93" fmla="*/ 2468 h 6827"/>
              <a:gd name="T94" fmla="*/ 5259 w 6827"/>
              <a:gd name="T95" fmla="*/ 1892 h 6827"/>
              <a:gd name="T96" fmla="*/ 5901 w 6827"/>
              <a:gd name="T97" fmla="*/ 3646 h 6827"/>
              <a:gd name="T98" fmla="*/ 3180 w 6827"/>
              <a:gd name="T99" fmla="*/ 4259 h 6827"/>
              <a:gd name="T100" fmla="*/ 3793 w 6827"/>
              <a:gd name="T101" fmla="*/ 3646 h 6827"/>
              <a:gd name="T102" fmla="*/ 3744 w 6827"/>
              <a:gd name="T103" fmla="*/ 3407 h 6827"/>
              <a:gd name="T104" fmla="*/ 4355 w 6827"/>
              <a:gd name="T105" fmla="*/ 2796 h 6827"/>
              <a:gd name="T106" fmla="*/ 4631 w 6827"/>
              <a:gd name="T107" fmla="*/ 3646 h 6827"/>
              <a:gd name="T108" fmla="*/ 3180 w 6827"/>
              <a:gd name="T109" fmla="*/ 5097 h 6827"/>
              <a:gd name="T110" fmla="*/ 1730 w 6827"/>
              <a:gd name="T111" fmla="*/ 3646 h 6827"/>
              <a:gd name="T112" fmla="*/ 3180 w 6827"/>
              <a:gd name="T113" fmla="*/ 2196 h 6827"/>
              <a:gd name="T114" fmla="*/ 4030 w 6827"/>
              <a:gd name="T115" fmla="*/ 2471 h 6827"/>
              <a:gd name="T116" fmla="*/ 3419 w 6827"/>
              <a:gd name="T117" fmla="*/ 3083 h 6827"/>
              <a:gd name="T118" fmla="*/ 3180 w 6827"/>
              <a:gd name="T119" fmla="*/ 3034 h 6827"/>
              <a:gd name="T120" fmla="*/ 2568 w 6827"/>
              <a:gd name="T121" fmla="*/ 3646 h 6827"/>
              <a:gd name="T122" fmla="*/ 3180 w 6827"/>
              <a:gd name="T123" fmla="*/ 4259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27" h="6827">
                <a:moveTo>
                  <a:pt x="6597" y="449"/>
                </a:moveTo>
                <a:lnTo>
                  <a:pt x="6377" y="449"/>
                </a:lnTo>
                <a:lnTo>
                  <a:pt x="6377" y="230"/>
                </a:lnTo>
                <a:cubicBezTo>
                  <a:pt x="6377" y="103"/>
                  <a:pt x="6275" y="0"/>
                  <a:pt x="6148" y="0"/>
                </a:cubicBezTo>
                <a:cubicBezTo>
                  <a:pt x="6021" y="0"/>
                  <a:pt x="5918" y="103"/>
                  <a:pt x="5918" y="230"/>
                </a:cubicBezTo>
                <a:lnTo>
                  <a:pt x="5918" y="584"/>
                </a:lnTo>
                <a:lnTo>
                  <a:pt x="5877" y="625"/>
                </a:lnTo>
                <a:cubicBezTo>
                  <a:pt x="5843" y="542"/>
                  <a:pt x="5761" y="483"/>
                  <a:pt x="5665" y="483"/>
                </a:cubicBezTo>
                <a:cubicBezTo>
                  <a:pt x="5538" y="483"/>
                  <a:pt x="5435" y="586"/>
                  <a:pt x="5435" y="713"/>
                </a:cubicBezTo>
                <a:lnTo>
                  <a:pt x="5435" y="1067"/>
                </a:lnTo>
                <a:lnTo>
                  <a:pt x="5260" y="1242"/>
                </a:lnTo>
                <a:cubicBezTo>
                  <a:pt x="4702" y="759"/>
                  <a:pt x="3975" y="466"/>
                  <a:pt x="3180" y="466"/>
                </a:cubicBezTo>
                <a:cubicBezTo>
                  <a:pt x="1427" y="466"/>
                  <a:pt x="0" y="1893"/>
                  <a:pt x="0" y="3646"/>
                </a:cubicBezTo>
                <a:cubicBezTo>
                  <a:pt x="0" y="4542"/>
                  <a:pt x="372" y="5352"/>
                  <a:pt x="970" y="5931"/>
                </a:cubicBezTo>
                <a:lnTo>
                  <a:pt x="465" y="6317"/>
                </a:lnTo>
                <a:cubicBezTo>
                  <a:pt x="364" y="6394"/>
                  <a:pt x="345" y="6538"/>
                  <a:pt x="422" y="6639"/>
                </a:cubicBezTo>
                <a:cubicBezTo>
                  <a:pt x="467" y="6698"/>
                  <a:pt x="535" y="6729"/>
                  <a:pt x="604" y="6729"/>
                </a:cubicBezTo>
                <a:cubicBezTo>
                  <a:pt x="653" y="6729"/>
                  <a:pt x="702" y="6714"/>
                  <a:pt x="744" y="6682"/>
                </a:cubicBezTo>
                <a:lnTo>
                  <a:pt x="1332" y="6233"/>
                </a:lnTo>
                <a:cubicBezTo>
                  <a:pt x="1853" y="6606"/>
                  <a:pt x="2491" y="6827"/>
                  <a:pt x="3180" y="6827"/>
                </a:cubicBezTo>
                <a:cubicBezTo>
                  <a:pt x="3869" y="6827"/>
                  <a:pt x="4508" y="6606"/>
                  <a:pt x="5029" y="6233"/>
                </a:cubicBezTo>
                <a:lnTo>
                  <a:pt x="5617" y="6682"/>
                </a:lnTo>
                <a:cubicBezTo>
                  <a:pt x="5659" y="6714"/>
                  <a:pt x="5708" y="6729"/>
                  <a:pt x="5756" y="6729"/>
                </a:cubicBezTo>
                <a:cubicBezTo>
                  <a:pt x="5825" y="6729"/>
                  <a:pt x="5894" y="6698"/>
                  <a:pt x="5939" y="6639"/>
                </a:cubicBezTo>
                <a:cubicBezTo>
                  <a:pt x="6016" y="6538"/>
                  <a:pt x="5997" y="6394"/>
                  <a:pt x="5896" y="6317"/>
                </a:cubicBezTo>
                <a:lnTo>
                  <a:pt x="5390" y="5931"/>
                </a:lnTo>
                <a:cubicBezTo>
                  <a:pt x="5988" y="5352"/>
                  <a:pt x="6361" y="4542"/>
                  <a:pt x="6361" y="3646"/>
                </a:cubicBezTo>
                <a:cubicBezTo>
                  <a:pt x="6361" y="2852"/>
                  <a:pt x="6068" y="2125"/>
                  <a:pt x="5585" y="1567"/>
                </a:cubicBezTo>
                <a:lnTo>
                  <a:pt x="5760" y="1391"/>
                </a:lnTo>
                <a:lnTo>
                  <a:pt x="6114" y="1391"/>
                </a:lnTo>
                <a:cubicBezTo>
                  <a:pt x="6241" y="1391"/>
                  <a:pt x="6344" y="1289"/>
                  <a:pt x="6344" y="1162"/>
                </a:cubicBezTo>
                <a:cubicBezTo>
                  <a:pt x="6344" y="1066"/>
                  <a:pt x="6285" y="984"/>
                  <a:pt x="6202" y="950"/>
                </a:cubicBezTo>
                <a:lnTo>
                  <a:pt x="6243" y="908"/>
                </a:lnTo>
                <a:lnTo>
                  <a:pt x="6597" y="908"/>
                </a:lnTo>
                <a:cubicBezTo>
                  <a:pt x="6724" y="908"/>
                  <a:pt x="6827" y="806"/>
                  <a:pt x="6827" y="679"/>
                </a:cubicBezTo>
                <a:cubicBezTo>
                  <a:pt x="6827" y="552"/>
                  <a:pt x="6724" y="449"/>
                  <a:pt x="6597" y="449"/>
                </a:cubicBezTo>
                <a:close/>
                <a:moveTo>
                  <a:pt x="5901" y="3646"/>
                </a:moveTo>
                <a:cubicBezTo>
                  <a:pt x="5901" y="5147"/>
                  <a:pt x="4681" y="6367"/>
                  <a:pt x="3180" y="6367"/>
                </a:cubicBezTo>
                <a:cubicBezTo>
                  <a:pt x="1680" y="6367"/>
                  <a:pt x="459" y="5147"/>
                  <a:pt x="459" y="3646"/>
                </a:cubicBezTo>
                <a:cubicBezTo>
                  <a:pt x="459" y="2146"/>
                  <a:pt x="1680" y="925"/>
                  <a:pt x="3180" y="925"/>
                </a:cubicBezTo>
                <a:cubicBezTo>
                  <a:pt x="3848" y="925"/>
                  <a:pt x="4460" y="1167"/>
                  <a:pt x="4934" y="1568"/>
                </a:cubicBezTo>
                <a:lnTo>
                  <a:pt x="4358" y="2144"/>
                </a:lnTo>
                <a:cubicBezTo>
                  <a:pt x="4033" y="1889"/>
                  <a:pt x="3624" y="1736"/>
                  <a:pt x="3180" y="1736"/>
                </a:cubicBezTo>
                <a:cubicBezTo>
                  <a:pt x="2127" y="1736"/>
                  <a:pt x="1270" y="2593"/>
                  <a:pt x="1270" y="3646"/>
                </a:cubicBezTo>
                <a:cubicBezTo>
                  <a:pt x="1270" y="4700"/>
                  <a:pt x="2127" y="5556"/>
                  <a:pt x="3180" y="5556"/>
                </a:cubicBezTo>
                <a:cubicBezTo>
                  <a:pt x="4234" y="5556"/>
                  <a:pt x="5090" y="4700"/>
                  <a:pt x="5090" y="3646"/>
                </a:cubicBezTo>
                <a:cubicBezTo>
                  <a:pt x="5090" y="3202"/>
                  <a:pt x="4938" y="2793"/>
                  <a:pt x="4683" y="2468"/>
                </a:cubicBezTo>
                <a:lnTo>
                  <a:pt x="5259" y="1892"/>
                </a:lnTo>
                <a:cubicBezTo>
                  <a:pt x="5659" y="2366"/>
                  <a:pt x="5901" y="2979"/>
                  <a:pt x="5901" y="3646"/>
                </a:cubicBezTo>
                <a:close/>
                <a:moveTo>
                  <a:pt x="3180" y="4259"/>
                </a:moveTo>
                <a:cubicBezTo>
                  <a:pt x="3518" y="4259"/>
                  <a:pt x="3793" y="3984"/>
                  <a:pt x="3793" y="3646"/>
                </a:cubicBezTo>
                <a:cubicBezTo>
                  <a:pt x="3793" y="3562"/>
                  <a:pt x="3775" y="3481"/>
                  <a:pt x="3744" y="3407"/>
                </a:cubicBezTo>
                <a:lnTo>
                  <a:pt x="4355" y="2796"/>
                </a:lnTo>
                <a:cubicBezTo>
                  <a:pt x="4529" y="3035"/>
                  <a:pt x="4631" y="3329"/>
                  <a:pt x="4631" y="3646"/>
                </a:cubicBezTo>
                <a:cubicBezTo>
                  <a:pt x="4631" y="4446"/>
                  <a:pt x="3980" y="5097"/>
                  <a:pt x="3180" y="5097"/>
                </a:cubicBezTo>
                <a:cubicBezTo>
                  <a:pt x="2380" y="5097"/>
                  <a:pt x="1730" y="4446"/>
                  <a:pt x="1730" y="3646"/>
                </a:cubicBezTo>
                <a:cubicBezTo>
                  <a:pt x="1730" y="2846"/>
                  <a:pt x="2380" y="2196"/>
                  <a:pt x="3180" y="2196"/>
                </a:cubicBezTo>
                <a:cubicBezTo>
                  <a:pt x="3498" y="2196"/>
                  <a:pt x="3791" y="2298"/>
                  <a:pt x="4030" y="2471"/>
                </a:cubicBezTo>
                <a:lnTo>
                  <a:pt x="3419" y="3083"/>
                </a:lnTo>
                <a:cubicBezTo>
                  <a:pt x="3346" y="3051"/>
                  <a:pt x="3265" y="3034"/>
                  <a:pt x="3180" y="3034"/>
                </a:cubicBezTo>
                <a:cubicBezTo>
                  <a:pt x="2843" y="3034"/>
                  <a:pt x="2568" y="3309"/>
                  <a:pt x="2568" y="3646"/>
                </a:cubicBezTo>
                <a:cubicBezTo>
                  <a:pt x="2568" y="3984"/>
                  <a:pt x="2843" y="4259"/>
                  <a:pt x="3180" y="42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5" name="椭圆 20"/>
          <p:cNvSpPr/>
          <p:nvPr/>
        </p:nvSpPr>
        <p:spPr>
          <a:xfrm>
            <a:off x="6357877" y="3557855"/>
            <a:ext cx="448259" cy="462490"/>
          </a:xfrm>
          <a:custGeom>
            <a:avLst/>
            <a:gdLst>
              <a:gd name="T0" fmla="*/ 614 w 834"/>
              <a:gd name="T1" fmla="*/ 393 h 862"/>
              <a:gd name="T2" fmla="*/ 548 w 834"/>
              <a:gd name="T3" fmla="*/ 370 h 862"/>
              <a:gd name="T4" fmla="*/ 551 w 834"/>
              <a:gd name="T5" fmla="*/ 312 h 862"/>
              <a:gd name="T6" fmla="*/ 627 w 834"/>
              <a:gd name="T7" fmla="*/ 313 h 862"/>
              <a:gd name="T8" fmla="*/ 615 w 834"/>
              <a:gd name="T9" fmla="*/ 345 h 862"/>
              <a:gd name="T10" fmla="*/ 587 w 834"/>
              <a:gd name="T11" fmla="*/ 324 h 862"/>
              <a:gd name="T12" fmla="*/ 563 w 834"/>
              <a:gd name="T13" fmla="*/ 342 h 862"/>
              <a:gd name="T14" fmla="*/ 596 w 834"/>
              <a:gd name="T15" fmla="*/ 359 h 862"/>
              <a:gd name="T16" fmla="*/ 646 w 834"/>
              <a:gd name="T17" fmla="*/ 402 h 862"/>
              <a:gd name="T18" fmla="*/ 590 w 834"/>
              <a:gd name="T19" fmla="*/ 444 h 862"/>
              <a:gd name="T20" fmla="*/ 534 w 834"/>
              <a:gd name="T21" fmla="*/ 398 h 862"/>
              <a:gd name="T22" fmla="*/ 570 w 834"/>
              <a:gd name="T23" fmla="*/ 415 h 862"/>
              <a:gd name="T24" fmla="*/ 612 w 834"/>
              <a:gd name="T25" fmla="*/ 416 h 862"/>
              <a:gd name="T26" fmla="*/ 403 w 834"/>
              <a:gd name="T27" fmla="*/ 440 h 862"/>
              <a:gd name="T28" fmla="*/ 437 w 834"/>
              <a:gd name="T29" fmla="*/ 333 h 862"/>
              <a:gd name="T30" fmla="*/ 473 w 834"/>
              <a:gd name="T31" fmla="*/ 440 h 862"/>
              <a:gd name="T32" fmla="*/ 524 w 834"/>
              <a:gd name="T33" fmla="*/ 304 h 862"/>
              <a:gd name="T34" fmla="*/ 496 w 834"/>
              <a:gd name="T35" fmla="*/ 304 h 862"/>
              <a:gd name="T36" fmla="*/ 473 w 834"/>
              <a:gd name="T37" fmla="*/ 403 h 862"/>
              <a:gd name="T38" fmla="*/ 438 w 834"/>
              <a:gd name="T39" fmla="*/ 304 h 862"/>
              <a:gd name="T40" fmla="*/ 404 w 834"/>
              <a:gd name="T41" fmla="*/ 404 h 862"/>
              <a:gd name="T42" fmla="*/ 366 w 834"/>
              <a:gd name="T43" fmla="*/ 304 h 862"/>
              <a:gd name="T44" fmla="*/ 389 w 834"/>
              <a:gd name="T45" fmla="*/ 440 h 862"/>
              <a:gd name="T46" fmla="*/ 340 w 834"/>
              <a:gd name="T47" fmla="*/ 428 h 862"/>
              <a:gd name="T48" fmla="*/ 265 w 834"/>
              <a:gd name="T49" fmla="*/ 416 h 862"/>
              <a:gd name="T50" fmla="*/ 331 w 834"/>
              <a:gd name="T51" fmla="*/ 381 h 862"/>
              <a:gd name="T52" fmla="*/ 331 w 834"/>
              <a:gd name="T53" fmla="*/ 357 h 862"/>
              <a:gd name="T54" fmla="*/ 265 w 834"/>
              <a:gd name="T55" fmla="*/ 328 h 862"/>
              <a:gd name="T56" fmla="*/ 336 w 834"/>
              <a:gd name="T57" fmla="*/ 316 h 862"/>
              <a:gd name="T58" fmla="*/ 236 w 834"/>
              <a:gd name="T59" fmla="*/ 304 h 862"/>
              <a:gd name="T60" fmla="*/ 340 w 834"/>
              <a:gd name="T61" fmla="*/ 440 h 862"/>
              <a:gd name="T62" fmla="*/ 340 w 834"/>
              <a:gd name="T63" fmla="*/ 428 h 862"/>
              <a:gd name="T64" fmla="*/ 98 w 834"/>
              <a:gd name="T65" fmla="*/ 440 h 862"/>
              <a:gd name="T66" fmla="*/ 125 w 834"/>
              <a:gd name="T67" fmla="*/ 440 h 862"/>
              <a:gd name="T68" fmla="*/ 181 w 834"/>
              <a:gd name="T69" fmla="*/ 440 h 862"/>
              <a:gd name="T70" fmla="*/ 209 w 834"/>
              <a:gd name="T71" fmla="*/ 440 h 862"/>
              <a:gd name="T72" fmla="*/ 196 w 834"/>
              <a:gd name="T73" fmla="*/ 304 h 862"/>
              <a:gd name="T74" fmla="*/ 182 w 834"/>
              <a:gd name="T75" fmla="*/ 400 h 862"/>
              <a:gd name="T76" fmla="*/ 113 w 834"/>
              <a:gd name="T77" fmla="*/ 304 h 862"/>
              <a:gd name="T78" fmla="*/ 834 w 834"/>
              <a:gd name="T79" fmla="*/ 0 h 862"/>
              <a:gd name="T80" fmla="*/ 743 w 834"/>
              <a:gd name="T81" fmla="*/ 555 h 862"/>
              <a:gd name="T82" fmla="*/ 551 w 834"/>
              <a:gd name="T83" fmla="*/ 643 h 862"/>
              <a:gd name="T84" fmla="*/ 420 w 834"/>
              <a:gd name="T85" fmla="*/ 772 h 862"/>
              <a:gd name="T86" fmla="*/ 329 w 834"/>
              <a:gd name="T87" fmla="*/ 643 h 862"/>
              <a:gd name="T88" fmla="*/ 0 w 834"/>
              <a:gd name="T89" fmla="*/ 88 h 862"/>
              <a:gd name="T90" fmla="*/ 91 w 834"/>
              <a:gd name="T91" fmla="*/ 0 h 862"/>
              <a:gd name="T92" fmla="*/ 707 w 834"/>
              <a:gd name="T93" fmla="*/ 125 h 862"/>
              <a:gd name="T94" fmla="*/ 109 w 834"/>
              <a:gd name="T95" fmla="*/ 125 h 862"/>
              <a:gd name="T96" fmla="*/ 37 w 834"/>
              <a:gd name="T97" fmla="*/ 125 h 862"/>
              <a:gd name="T98" fmla="*/ 366 w 834"/>
              <a:gd name="T99" fmla="*/ 606 h 862"/>
              <a:gd name="T100" fmla="*/ 420 w 834"/>
              <a:gd name="T101" fmla="*/ 720 h 862"/>
              <a:gd name="T102" fmla="*/ 456 w 834"/>
              <a:gd name="T103" fmla="*/ 683 h 862"/>
              <a:gd name="T104" fmla="*/ 536 w 834"/>
              <a:gd name="T105" fmla="*/ 606 h 862"/>
              <a:gd name="T106" fmla="*/ 587 w 834"/>
              <a:gd name="T107" fmla="*/ 606 h 862"/>
              <a:gd name="T108" fmla="*/ 707 w 834"/>
              <a:gd name="T109" fmla="*/ 554 h 862"/>
              <a:gd name="T110" fmla="*/ 707 w 834"/>
              <a:gd name="T111" fmla="*/ 518 h 862"/>
              <a:gd name="T112" fmla="*/ 707 w 834"/>
              <a:gd name="T113" fmla="*/ 125 h 862"/>
              <a:gd name="T114" fmla="*/ 127 w 834"/>
              <a:gd name="T115" fmla="*/ 37 h 862"/>
              <a:gd name="T116" fmla="*/ 743 w 834"/>
              <a:gd name="T117" fmla="*/ 88 h 862"/>
              <a:gd name="T118" fmla="*/ 798 w 834"/>
              <a:gd name="T119" fmla="*/ 518 h 862"/>
              <a:gd name="T120" fmla="*/ 798 w 834"/>
              <a:gd name="T121" fmla="*/ 37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4" h="862">
                <a:moveTo>
                  <a:pt x="619" y="404"/>
                </a:moveTo>
                <a:cubicBezTo>
                  <a:pt x="619" y="399"/>
                  <a:pt x="617" y="395"/>
                  <a:pt x="614" y="393"/>
                </a:cubicBezTo>
                <a:cubicBezTo>
                  <a:pt x="610" y="390"/>
                  <a:pt x="603" y="388"/>
                  <a:pt x="591" y="385"/>
                </a:cubicBezTo>
                <a:cubicBezTo>
                  <a:pt x="569" y="380"/>
                  <a:pt x="555" y="375"/>
                  <a:pt x="548" y="370"/>
                </a:cubicBezTo>
                <a:cubicBezTo>
                  <a:pt x="540" y="364"/>
                  <a:pt x="537" y="355"/>
                  <a:pt x="537" y="344"/>
                </a:cubicBezTo>
                <a:cubicBezTo>
                  <a:pt x="537" y="330"/>
                  <a:pt x="541" y="320"/>
                  <a:pt x="551" y="312"/>
                </a:cubicBezTo>
                <a:cubicBezTo>
                  <a:pt x="561" y="304"/>
                  <a:pt x="573" y="300"/>
                  <a:pt x="590" y="300"/>
                </a:cubicBezTo>
                <a:cubicBezTo>
                  <a:pt x="605" y="300"/>
                  <a:pt x="617" y="305"/>
                  <a:pt x="627" y="313"/>
                </a:cubicBezTo>
                <a:cubicBezTo>
                  <a:pt x="637" y="321"/>
                  <a:pt x="642" y="331"/>
                  <a:pt x="643" y="345"/>
                </a:cubicBezTo>
                <a:lnTo>
                  <a:pt x="615" y="345"/>
                </a:lnTo>
                <a:cubicBezTo>
                  <a:pt x="615" y="339"/>
                  <a:pt x="612" y="333"/>
                  <a:pt x="607" y="330"/>
                </a:cubicBezTo>
                <a:cubicBezTo>
                  <a:pt x="601" y="326"/>
                  <a:pt x="595" y="324"/>
                  <a:pt x="587" y="324"/>
                </a:cubicBezTo>
                <a:cubicBezTo>
                  <a:pt x="579" y="324"/>
                  <a:pt x="574" y="325"/>
                  <a:pt x="570" y="329"/>
                </a:cubicBezTo>
                <a:cubicBezTo>
                  <a:pt x="565" y="332"/>
                  <a:pt x="563" y="336"/>
                  <a:pt x="563" y="342"/>
                </a:cubicBezTo>
                <a:cubicBezTo>
                  <a:pt x="563" y="346"/>
                  <a:pt x="566" y="349"/>
                  <a:pt x="570" y="351"/>
                </a:cubicBezTo>
                <a:cubicBezTo>
                  <a:pt x="574" y="354"/>
                  <a:pt x="583" y="356"/>
                  <a:pt x="596" y="359"/>
                </a:cubicBezTo>
                <a:cubicBezTo>
                  <a:pt x="616" y="364"/>
                  <a:pt x="630" y="369"/>
                  <a:pt x="636" y="375"/>
                </a:cubicBezTo>
                <a:cubicBezTo>
                  <a:pt x="643" y="380"/>
                  <a:pt x="646" y="390"/>
                  <a:pt x="646" y="402"/>
                </a:cubicBezTo>
                <a:cubicBezTo>
                  <a:pt x="646" y="415"/>
                  <a:pt x="641" y="425"/>
                  <a:pt x="631" y="433"/>
                </a:cubicBezTo>
                <a:cubicBezTo>
                  <a:pt x="621" y="440"/>
                  <a:pt x="607" y="444"/>
                  <a:pt x="590" y="444"/>
                </a:cubicBezTo>
                <a:cubicBezTo>
                  <a:pt x="573" y="444"/>
                  <a:pt x="560" y="440"/>
                  <a:pt x="550" y="432"/>
                </a:cubicBezTo>
                <a:cubicBezTo>
                  <a:pt x="540" y="424"/>
                  <a:pt x="535" y="413"/>
                  <a:pt x="534" y="398"/>
                </a:cubicBezTo>
                <a:lnTo>
                  <a:pt x="562" y="398"/>
                </a:lnTo>
                <a:cubicBezTo>
                  <a:pt x="562" y="405"/>
                  <a:pt x="565" y="411"/>
                  <a:pt x="570" y="415"/>
                </a:cubicBezTo>
                <a:cubicBezTo>
                  <a:pt x="575" y="419"/>
                  <a:pt x="581" y="421"/>
                  <a:pt x="590" y="421"/>
                </a:cubicBezTo>
                <a:cubicBezTo>
                  <a:pt x="599" y="421"/>
                  <a:pt x="606" y="419"/>
                  <a:pt x="612" y="416"/>
                </a:cubicBezTo>
                <a:cubicBezTo>
                  <a:pt x="617" y="413"/>
                  <a:pt x="619" y="409"/>
                  <a:pt x="619" y="404"/>
                </a:cubicBezTo>
                <a:close/>
                <a:moveTo>
                  <a:pt x="403" y="440"/>
                </a:moveTo>
                <a:lnTo>
                  <a:pt x="416" y="440"/>
                </a:lnTo>
                <a:lnTo>
                  <a:pt x="437" y="333"/>
                </a:lnTo>
                <a:lnTo>
                  <a:pt x="459" y="440"/>
                </a:lnTo>
                <a:lnTo>
                  <a:pt x="473" y="440"/>
                </a:lnTo>
                <a:lnTo>
                  <a:pt x="487" y="440"/>
                </a:lnTo>
                <a:lnTo>
                  <a:pt x="524" y="304"/>
                </a:lnTo>
                <a:lnTo>
                  <a:pt x="510" y="304"/>
                </a:lnTo>
                <a:lnTo>
                  <a:pt x="496" y="304"/>
                </a:lnTo>
                <a:lnTo>
                  <a:pt x="473" y="403"/>
                </a:lnTo>
                <a:lnTo>
                  <a:pt x="473" y="403"/>
                </a:lnTo>
                <a:lnTo>
                  <a:pt x="453" y="304"/>
                </a:lnTo>
                <a:lnTo>
                  <a:pt x="438" y="304"/>
                </a:lnTo>
                <a:lnTo>
                  <a:pt x="423" y="304"/>
                </a:lnTo>
                <a:lnTo>
                  <a:pt x="404" y="404"/>
                </a:lnTo>
                <a:lnTo>
                  <a:pt x="381" y="304"/>
                </a:lnTo>
                <a:lnTo>
                  <a:pt x="366" y="304"/>
                </a:lnTo>
                <a:lnTo>
                  <a:pt x="351" y="304"/>
                </a:lnTo>
                <a:lnTo>
                  <a:pt x="389" y="440"/>
                </a:lnTo>
                <a:lnTo>
                  <a:pt x="403" y="440"/>
                </a:lnTo>
                <a:close/>
                <a:moveTo>
                  <a:pt x="340" y="428"/>
                </a:moveTo>
                <a:lnTo>
                  <a:pt x="340" y="416"/>
                </a:lnTo>
                <a:lnTo>
                  <a:pt x="265" y="416"/>
                </a:lnTo>
                <a:lnTo>
                  <a:pt x="265" y="381"/>
                </a:lnTo>
                <a:lnTo>
                  <a:pt x="331" y="381"/>
                </a:lnTo>
                <a:lnTo>
                  <a:pt x="331" y="369"/>
                </a:lnTo>
                <a:lnTo>
                  <a:pt x="331" y="357"/>
                </a:lnTo>
                <a:lnTo>
                  <a:pt x="265" y="357"/>
                </a:lnTo>
                <a:lnTo>
                  <a:pt x="265" y="328"/>
                </a:lnTo>
                <a:lnTo>
                  <a:pt x="336" y="328"/>
                </a:lnTo>
                <a:lnTo>
                  <a:pt x="336" y="316"/>
                </a:lnTo>
                <a:lnTo>
                  <a:pt x="336" y="304"/>
                </a:lnTo>
                <a:lnTo>
                  <a:pt x="236" y="304"/>
                </a:lnTo>
                <a:lnTo>
                  <a:pt x="236" y="440"/>
                </a:lnTo>
                <a:lnTo>
                  <a:pt x="340" y="440"/>
                </a:lnTo>
                <a:lnTo>
                  <a:pt x="340" y="428"/>
                </a:lnTo>
                <a:lnTo>
                  <a:pt x="340" y="428"/>
                </a:lnTo>
                <a:close/>
                <a:moveTo>
                  <a:pt x="98" y="304"/>
                </a:moveTo>
                <a:lnTo>
                  <a:pt x="98" y="440"/>
                </a:lnTo>
                <a:lnTo>
                  <a:pt x="111" y="440"/>
                </a:lnTo>
                <a:lnTo>
                  <a:pt x="125" y="440"/>
                </a:lnTo>
                <a:lnTo>
                  <a:pt x="125" y="342"/>
                </a:lnTo>
                <a:lnTo>
                  <a:pt x="181" y="440"/>
                </a:lnTo>
                <a:lnTo>
                  <a:pt x="195" y="440"/>
                </a:lnTo>
                <a:lnTo>
                  <a:pt x="209" y="440"/>
                </a:lnTo>
                <a:lnTo>
                  <a:pt x="209" y="304"/>
                </a:lnTo>
                <a:lnTo>
                  <a:pt x="196" y="304"/>
                </a:lnTo>
                <a:lnTo>
                  <a:pt x="182" y="304"/>
                </a:lnTo>
                <a:lnTo>
                  <a:pt x="182" y="400"/>
                </a:lnTo>
                <a:lnTo>
                  <a:pt x="128" y="304"/>
                </a:lnTo>
                <a:lnTo>
                  <a:pt x="113" y="304"/>
                </a:lnTo>
                <a:lnTo>
                  <a:pt x="98" y="304"/>
                </a:lnTo>
                <a:close/>
                <a:moveTo>
                  <a:pt x="834" y="0"/>
                </a:moveTo>
                <a:lnTo>
                  <a:pt x="834" y="555"/>
                </a:lnTo>
                <a:lnTo>
                  <a:pt x="743" y="555"/>
                </a:lnTo>
                <a:lnTo>
                  <a:pt x="743" y="643"/>
                </a:lnTo>
                <a:lnTo>
                  <a:pt x="551" y="643"/>
                </a:lnTo>
                <a:lnTo>
                  <a:pt x="420" y="774"/>
                </a:lnTo>
                <a:lnTo>
                  <a:pt x="420" y="772"/>
                </a:lnTo>
                <a:lnTo>
                  <a:pt x="329" y="862"/>
                </a:lnTo>
                <a:lnTo>
                  <a:pt x="329" y="643"/>
                </a:lnTo>
                <a:lnTo>
                  <a:pt x="0" y="643"/>
                </a:lnTo>
                <a:lnTo>
                  <a:pt x="0" y="88"/>
                </a:lnTo>
                <a:lnTo>
                  <a:pt x="91" y="88"/>
                </a:lnTo>
                <a:lnTo>
                  <a:pt x="91" y="0"/>
                </a:lnTo>
                <a:lnTo>
                  <a:pt x="834" y="0"/>
                </a:lnTo>
                <a:close/>
                <a:moveTo>
                  <a:pt x="707" y="125"/>
                </a:moveTo>
                <a:lnTo>
                  <a:pt x="127" y="125"/>
                </a:lnTo>
                <a:lnTo>
                  <a:pt x="109" y="125"/>
                </a:lnTo>
                <a:lnTo>
                  <a:pt x="91" y="125"/>
                </a:lnTo>
                <a:lnTo>
                  <a:pt x="37" y="125"/>
                </a:lnTo>
                <a:lnTo>
                  <a:pt x="37" y="606"/>
                </a:lnTo>
                <a:lnTo>
                  <a:pt x="366" y="606"/>
                </a:lnTo>
                <a:lnTo>
                  <a:pt x="366" y="774"/>
                </a:lnTo>
                <a:lnTo>
                  <a:pt x="420" y="720"/>
                </a:lnTo>
                <a:lnTo>
                  <a:pt x="438" y="702"/>
                </a:lnTo>
                <a:lnTo>
                  <a:pt x="456" y="683"/>
                </a:lnTo>
                <a:lnTo>
                  <a:pt x="533" y="606"/>
                </a:lnTo>
                <a:lnTo>
                  <a:pt x="536" y="606"/>
                </a:lnTo>
                <a:lnTo>
                  <a:pt x="561" y="606"/>
                </a:lnTo>
                <a:lnTo>
                  <a:pt x="587" y="606"/>
                </a:lnTo>
                <a:lnTo>
                  <a:pt x="707" y="606"/>
                </a:lnTo>
                <a:lnTo>
                  <a:pt x="707" y="554"/>
                </a:lnTo>
                <a:lnTo>
                  <a:pt x="707" y="536"/>
                </a:lnTo>
                <a:lnTo>
                  <a:pt x="707" y="518"/>
                </a:lnTo>
                <a:lnTo>
                  <a:pt x="707" y="125"/>
                </a:lnTo>
                <a:lnTo>
                  <a:pt x="707" y="125"/>
                </a:lnTo>
                <a:close/>
                <a:moveTo>
                  <a:pt x="798" y="37"/>
                </a:moveTo>
                <a:lnTo>
                  <a:pt x="127" y="37"/>
                </a:lnTo>
                <a:lnTo>
                  <a:pt x="127" y="88"/>
                </a:lnTo>
                <a:lnTo>
                  <a:pt x="743" y="88"/>
                </a:lnTo>
                <a:lnTo>
                  <a:pt x="743" y="518"/>
                </a:lnTo>
                <a:lnTo>
                  <a:pt x="798" y="518"/>
                </a:lnTo>
                <a:lnTo>
                  <a:pt x="798" y="37"/>
                </a:lnTo>
                <a:lnTo>
                  <a:pt x="798" y="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6" name="椭圆 21"/>
          <p:cNvSpPr/>
          <p:nvPr/>
        </p:nvSpPr>
        <p:spPr>
          <a:xfrm>
            <a:off x="6350762" y="4857519"/>
            <a:ext cx="462490" cy="455947"/>
          </a:xfrm>
          <a:custGeom>
            <a:avLst/>
            <a:gdLst>
              <a:gd name="connsiteX0" fmla="*/ 481576 w 607554"/>
              <a:gd name="connsiteY0" fmla="*/ 446886 h 598959"/>
              <a:gd name="connsiteX1" fmla="*/ 481576 w 607554"/>
              <a:gd name="connsiteY1" fmla="*/ 503769 h 598959"/>
              <a:gd name="connsiteX2" fmla="*/ 519134 w 607554"/>
              <a:gd name="connsiteY2" fmla="*/ 503769 h 598959"/>
              <a:gd name="connsiteX3" fmla="*/ 519134 w 607554"/>
              <a:gd name="connsiteY3" fmla="*/ 446886 h 598959"/>
              <a:gd name="connsiteX4" fmla="*/ 481576 w 607554"/>
              <a:gd name="connsiteY4" fmla="*/ 270994 h 598959"/>
              <a:gd name="connsiteX5" fmla="*/ 481576 w 607554"/>
              <a:gd name="connsiteY5" fmla="*/ 327877 h 598959"/>
              <a:gd name="connsiteX6" fmla="*/ 519134 w 607554"/>
              <a:gd name="connsiteY6" fmla="*/ 327877 h 598959"/>
              <a:gd name="connsiteX7" fmla="*/ 519134 w 607554"/>
              <a:gd name="connsiteY7" fmla="*/ 270994 h 598959"/>
              <a:gd name="connsiteX8" fmla="*/ 195909 w 607554"/>
              <a:gd name="connsiteY8" fmla="*/ 265961 h 598959"/>
              <a:gd name="connsiteX9" fmla="*/ 358877 w 607554"/>
              <a:gd name="connsiteY9" fmla="*/ 265961 h 598959"/>
              <a:gd name="connsiteX10" fmla="*/ 378725 w 607554"/>
              <a:gd name="connsiteY10" fmla="*/ 285870 h 598959"/>
              <a:gd name="connsiteX11" fmla="*/ 358877 w 607554"/>
              <a:gd name="connsiteY11" fmla="*/ 305689 h 598959"/>
              <a:gd name="connsiteX12" fmla="*/ 195909 w 607554"/>
              <a:gd name="connsiteY12" fmla="*/ 305689 h 598959"/>
              <a:gd name="connsiteX13" fmla="*/ 176061 w 607554"/>
              <a:gd name="connsiteY13" fmla="*/ 285870 h 598959"/>
              <a:gd name="connsiteX14" fmla="*/ 195909 w 607554"/>
              <a:gd name="connsiteY14" fmla="*/ 265961 h 598959"/>
              <a:gd name="connsiteX15" fmla="*/ 195909 w 607554"/>
              <a:gd name="connsiteY15" fmla="*/ 169145 h 598959"/>
              <a:gd name="connsiteX16" fmla="*/ 358877 w 607554"/>
              <a:gd name="connsiteY16" fmla="*/ 169145 h 598959"/>
              <a:gd name="connsiteX17" fmla="*/ 378725 w 607554"/>
              <a:gd name="connsiteY17" fmla="*/ 189053 h 598959"/>
              <a:gd name="connsiteX18" fmla="*/ 358877 w 607554"/>
              <a:gd name="connsiteY18" fmla="*/ 208873 h 598959"/>
              <a:gd name="connsiteX19" fmla="*/ 195909 w 607554"/>
              <a:gd name="connsiteY19" fmla="*/ 208873 h 598959"/>
              <a:gd name="connsiteX20" fmla="*/ 176061 w 607554"/>
              <a:gd name="connsiteY20" fmla="*/ 189053 h 598959"/>
              <a:gd name="connsiteX21" fmla="*/ 195909 w 607554"/>
              <a:gd name="connsiteY21" fmla="*/ 169145 h 598959"/>
              <a:gd name="connsiteX22" fmla="*/ 481576 w 607554"/>
              <a:gd name="connsiteY22" fmla="*/ 95190 h 598959"/>
              <a:gd name="connsiteX23" fmla="*/ 481576 w 607554"/>
              <a:gd name="connsiteY23" fmla="*/ 152073 h 598959"/>
              <a:gd name="connsiteX24" fmla="*/ 552954 w 607554"/>
              <a:gd name="connsiteY24" fmla="*/ 152073 h 598959"/>
              <a:gd name="connsiteX25" fmla="*/ 565858 w 607554"/>
              <a:gd name="connsiteY25" fmla="*/ 123631 h 598959"/>
              <a:gd name="connsiteX26" fmla="*/ 552954 w 607554"/>
              <a:gd name="connsiteY26" fmla="*/ 95190 h 598959"/>
              <a:gd name="connsiteX27" fmla="*/ 118547 w 607554"/>
              <a:gd name="connsiteY27" fmla="*/ 39640 h 598959"/>
              <a:gd name="connsiteX28" fmla="*/ 118547 w 607554"/>
              <a:gd name="connsiteY28" fmla="*/ 559230 h 598959"/>
              <a:gd name="connsiteX29" fmla="*/ 441793 w 607554"/>
              <a:gd name="connsiteY29" fmla="*/ 559230 h 598959"/>
              <a:gd name="connsiteX30" fmla="*/ 441793 w 607554"/>
              <a:gd name="connsiteY30" fmla="*/ 39640 h 598959"/>
              <a:gd name="connsiteX31" fmla="*/ 39783 w 607554"/>
              <a:gd name="connsiteY31" fmla="*/ 39640 h 598959"/>
              <a:gd name="connsiteX32" fmla="*/ 39783 w 607554"/>
              <a:gd name="connsiteY32" fmla="*/ 559230 h 598959"/>
              <a:gd name="connsiteX33" fmla="*/ 78764 w 607554"/>
              <a:gd name="connsiteY33" fmla="*/ 559230 h 598959"/>
              <a:gd name="connsiteX34" fmla="*/ 78764 w 607554"/>
              <a:gd name="connsiteY34" fmla="*/ 39640 h 598959"/>
              <a:gd name="connsiteX35" fmla="*/ 19847 w 607554"/>
              <a:gd name="connsiteY35" fmla="*/ 0 h 598959"/>
              <a:gd name="connsiteX36" fmla="*/ 461729 w 607554"/>
              <a:gd name="connsiteY36" fmla="*/ 0 h 598959"/>
              <a:gd name="connsiteX37" fmla="*/ 481576 w 607554"/>
              <a:gd name="connsiteY37" fmla="*/ 19820 h 598959"/>
              <a:gd name="connsiteX38" fmla="*/ 481576 w 607554"/>
              <a:gd name="connsiteY38" fmla="*/ 55461 h 598959"/>
              <a:gd name="connsiteX39" fmla="*/ 565769 w 607554"/>
              <a:gd name="connsiteY39" fmla="*/ 55461 h 598959"/>
              <a:gd name="connsiteX40" fmla="*/ 583836 w 607554"/>
              <a:gd name="connsiteY40" fmla="*/ 67104 h 598959"/>
              <a:gd name="connsiteX41" fmla="*/ 605819 w 607554"/>
              <a:gd name="connsiteY41" fmla="*/ 115454 h 598959"/>
              <a:gd name="connsiteX42" fmla="*/ 605819 w 607554"/>
              <a:gd name="connsiteY42" fmla="*/ 131808 h 598959"/>
              <a:gd name="connsiteX43" fmla="*/ 583836 w 607554"/>
              <a:gd name="connsiteY43" fmla="*/ 180159 h 598959"/>
              <a:gd name="connsiteX44" fmla="*/ 565769 w 607554"/>
              <a:gd name="connsiteY44" fmla="*/ 191802 h 598959"/>
              <a:gd name="connsiteX45" fmla="*/ 481576 w 607554"/>
              <a:gd name="connsiteY45" fmla="*/ 191802 h 598959"/>
              <a:gd name="connsiteX46" fmla="*/ 481576 w 607554"/>
              <a:gd name="connsiteY46" fmla="*/ 231264 h 598959"/>
              <a:gd name="connsiteX47" fmla="*/ 539070 w 607554"/>
              <a:gd name="connsiteY47" fmla="*/ 231264 h 598959"/>
              <a:gd name="connsiteX48" fmla="*/ 558916 w 607554"/>
              <a:gd name="connsiteY48" fmla="*/ 251173 h 598959"/>
              <a:gd name="connsiteX49" fmla="*/ 558916 w 607554"/>
              <a:gd name="connsiteY49" fmla="*/ 347786 h 598959"/>
              <a:gd name="connsiteX50" fmla="*/ 539070 w 607554"/>
              <a:gd name="connsiteY50" fmla="*/ 367606 h 598959"/>
              <a:gd name="connsiteX51" fmla="*/ 481576 w 607554"/>
              <a:gd name="connsiteY51" fmla="*/ 367606 h 598959"/>
              <a:gd name="connsiteX52" fmla="*/ 481576 w 607554"/>
              <a:gd name="connsiteY52" fmla="*/ 407157 h 598959"/>
              <a:gd name="connsiteX53" fmla="*/ 539070 w 607554"/>
              <a:gd name="connsiteY53" fmla="*/ 407157 h 598959"/>
              <a:gd name="connsiteX54" fmla="*/ 558916 w 607554"/>
              <a:gd name="connsiteY54" fmla="*/ 426977 h 598959"/>
              <a:gd name="connsiteX55" fmla="*/ 558916 w 607554"/>
              <a:gd name="connsiteY55" fmla="*/ 523589 h 598959"/>
              <a:gd name="connsiteX56" fmla="*/ 539070 w 607554"/>
              <a:gd name="connsiteY56" fmla="*/ 543498 h 598959"/>
              <a:gd name="connsiteX57" fmla="*/ 481576 w 607554"/>
              <a:gd name="connsiteY57" fmla="*/ 543498 h 598959"/>
              <a:gd name="connsiteX58" fmla="*/ 481576 w 607554"/>
              <a:gd name="connsiteY58" fmla="*/ 579139 h 598959"/>
              <a:gd name="connsiteX59" fmla="*/ 461729 w 607554"/>
              <a:gd name="connsiteY59" fmla="*/ 598959 h 598959"/>
              <a:gd name="connsiteX60" fmla="*/ 19847 w 607554"/>
              <a:gd name="connsiteY60" fmla="*/ 598959 h 598959"/>
              <a:gd name="connsiteX61" fmla="*/ 0 w 607554"/>
              <a:gd name="connsiteY61" fmla="*/ 579139 h 598959"/>
              <a:gd name="connsiteX62" fmla="*/ 0 w 607554"/>
              <a:gd name="connsiteY62" fmla="*/ 19820 h 598959"/>
              <a:gd name="connsiteX63" fmla="*/ 19847 w 607554"/>
              <a:gd name="connsiteY63" fmla="*/ 0 h 59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07554" h="598959">
                <a:moveTo>
                  <a:pt x="481576" y="446886"/>
                </a:moveTo>
                <a:lnTo>
                  <a:pt x="481576" y="503769"/>
                </a:lnTo>
                <a:lnTo>
                  <a:pt x="519134" y="503769"/>
                </a:lnTo>
                <a:lnTo>
                  <a:pt x="519134" y="446886"/>
                </a:lnTo>
                <a:close/>
                <a:moveTo>
                  <a:pt x="481576" y="270994"/>
                </a:moveTo>
                <a:lnTo>
                  <a:pt x="481576" y="327877"/>
                </a:lnTo>
                <a:lnTo>
                  <a:pt x="519134" y="327877"/>
                </a:lnTo>
                <a:lnTo>
                  <a:pt x="519134" y="270994"/>
                </a:lnTo>
                <a:close/>
                <a:moveTo>
                  <a:pt x="195909" y="265961"/>
                </a:moveTo>
                <a:lnTo>
                  <a:pt x="358877" y="265961"/>
                </a:lnTo>
                <a:cubicBezTo>
                  <a:pt x="369825" y="265961"/>
                  <a:pt x="378725" y="274849"/>
                  <a:pt x="378725" y="285870"/>
                </a:cubicBezTo>
                <a:cubicBezTo>
                  <a:pt x="378725" y="296801"/>
                  <a:pt x="369825" y="305689"/>
                  <a:pt x="358877" y="305689"/>
                </a:cubicBezTo>
                <a:lnTo>
                  <a:pt x="195909" y="305689"/>
                </a:lnTo>
                <a:cubicBezTo>
                  <a:pt x="184962" y="305689"/>
                  <a:pt x="176061" y="296801"/>
                  <a:pt x="176061" y="285870"/>
                </a:cubicBezTo>
                <a:cubicBezTo>
                  <a:pt x="176061" y="274849"/>
                  <a:pt x="184962" y="265961"/>
                  <a:pt x="195909" y="265961"/>
                </a:cubicBezTo>
                <a:close/>
                <a:moveTo>
                  <a:pt x="195909" y="169145"/>
                </a:moveTo>
                <a:lnTo>
                  <a:pt x="358877" y="169145"/>
                </a:lnTo>
                <a:cubicBezTo>
                  <a:pt x="369825" y="169145"/>
                  <a:pt x="378725" y="178033"/>
                  <a:pt x="378725" y="189053"/>
                </a:cubicBezTo>
                <a:cubicBezTo>
                  <a:pt x="378725" y="199985"/>
                  <a:pt x="369825" y="208873"/>
                  <a:pt x="358877" y="208873"/>
                </a:cubicBezTo>
                <a:lnTo>
                  <a:pt x="195909" y="208873"/>
                </a:lnTo>
                <a:cubicBezTo>
                  <a:pt x="184962" y="208873"/>
                  <a:pt x="176061" y="199985"/>
                  <a:pt x="176061" y="189053"/>
                </a:cubicBezTo>
                <a:cubicBezTo>
                  <a:pt x="176061" y="178033"/>
                  <a:pt x="184962" y="169145"/>
                  <a:pt x="195909" y="169145"/>
                </a:cubicBezTo>
                <a:close/>
                <a:moveTo>
                  <a:pt x="481576" y="95190"/>
                </a:moveTo>
                <a:lnTo>
                  <a:pt x="481576" y="152073"/>
                </a:lnTo>
                <a:lnTo>
                  <a:pt x="552954" y="152073"/>
                </a:lnTo>
                <a:lnTo>
                  <a:pt x="565858" y="123631"/>
                </a:lnTo>
                <a:lnTo>
                  <a:pt x="552954" y="95190"/>
                </a:lnTo>
                <a:close/>
                <a:moveTo>
                  <a:pt x="118547" y="39640"/>
                </a:moveTo>
                <a:lnTo>
                  <a:pt x="118547" y="559230"/>
                </a:lnTo>
                <a:lnTo>
                  <a:pt x="441793" y="559230"/>
                </a:lnTo>
                <a:lnTo>
                  <a:pt x="441793" y="39640"/>
                </a:lnTo>
                <a:close/>
                <a:moveTo>
                  <a:pt x="39783" y="39640"/>
                </a:moveTo>
                <a:lnTo>
                  <a:pt x="39783" y="559230"/>
                </a:lnTo>
                <a:lnTo>
                  <a:pt x="78764" y="559230"/>
                </a:lnTo>
                <a:lnTo>
                  <a:pt x="78764" y="39640"/>
                </a:lnTo>
                <a:close/>
                <a:moveTo>
                  <a:pt x="19847" y="0"/>
                </a:moveTo>
                <a:lnTo>
                  <a:pt x="461729" y="0"/>
                </a:lnTo>
                <a:cubicBezTo>
                  <a:pt x="472676" y="0"/>
                  <a:pt x="481576" y="8888"/>
                  <a:pt x="481576" y="19820"/>
                </a:cubicBezTo>
                <a:lnTo>
                  <a:pt x="481576" y="55461"/>
                </a:lnTo>
                <a:lnTo>
                  <a:pt x="565769" y="55461"/>
                </a:lnTo>
                <a:cubicBezTo>
                  <a:pt x="573512" y="55461"/>
                  <a:pt x="580632" y="59994"/>
                  <a:pt x="583836" y="67104"/>
                </a:cubicBezTo>
                <a:lnTo>
                  <a:pt x="605819" y="115454"/>
                </a:lnTo>
                <a:cubicBezTo>
                  <a:pt x="608133" y="120609"/>
                  <a:pt x="608133" y="126653"/>
                  <a:pt x="605819" y="131808"/>
                </a:cubicBezTo>
                <a:lnTo>
                  <a:pt x="583836" y="180159"/>
                </a:lnTo>
                <a:cubicBezTo>
                  <a:pt x="580632" y="187269"/>
                  <a:pt x="573512" y="191802"/>
                  <a:pt x="565769" y="191802"/>
                </a:cubicBezTo>
                <a:lnTo>
                  <a:pt x="481576" y="191802"/>
                </a:lnTo>
                <a:lnTo>
                  <a:pt x="481576" y="231264"/>
                </a:lnTo>
                <a:lnTo>
                  <a:pt x="539070" y="231264"/>
                </a:lnTo>
                <a:cubicBezTo>
                  <a:pt x="550017" y="231264"/>
                  <a:pt x="558916" y="240152"/>
                  <a:pt x="558916" y="251173"/>
                </a:cubicBezTo>
                <a:lnTo>
                  <a:pt x="558916" y="347786"/>
                </a:lnTo>
                <a:cubicBezTo>
                  <a:pt x="558916" y="358718"/>
                  <a:pt x="550017" y="367606"/>
                  <a:pt x="539070" y="367606"/>
                </a:cubicBezTo>
                <a:lnTo>
                  <a:pt x="481576" y="367606"/>
                </a:lnTo>
                <a:lnTo>
                  <a:pt x="481576" y="407157"/>
                </a:lnTo>
                <a:lnTo>
                  <a:pt x="539070" y="407157"/>
                </a:lnTo>
                <a:cubicBezTo>
                  <a:pt x="550017" y="407157"/>
                  <a:pt x="558916" y="416045"/>
                  <a:pt x="558916" y="426977"/>
                </a:cubicBezTo>
                <a:lnTo>
                  <a:pt x="558916" y="523589"/>
                </a:lnTo>
                <a:cubicBezTo>
                  <a:pt x="558916" y="534610"/>
                  <a:pt x="550017" y="543498"/>
                  <a:pt x="539070" y="543498"/>
                </a:cubicBezTo>
                <a:lnTo>
                  <a:pt x="481576" y="543498"/>
                </a:lnTo>
                <a:lnTo>
                  <a:pt x="481576" y="579139"/>
                </a:lnTo>
                <a:cubicBezTo>
                  <a:pt x="481576" y="590071"/>
                  <a:pt x="472676" y="598959"/>
                  <a:pt x="461729" y="598959"/>
                </a:cubicBezTo>
                <a:lnTo>
                  <a:pt x="19847" y="598959"/>
                </a:lnTo>
                <a:cubicBezTo>
                  <a:pt x="8900" y="598959"/>
                  <a:pt x="0" y="590071"/>
                  <a:pt x="0" y="579139"/>
                </a:cubicBezTo>
                <a:lnTo>
                  <a:pt x="0" y="19820"/>
                </a:lnTo>
                <a:cubicBezTo>
                  <a:pt x="0" y="8888"/>
                  <a:pt x="8900" y="0"/>
                  <a:pt x="1984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47" name="组合 46"/>
          <p:cNvGrpSpPr/>
          <p:nvPr/>
        </p:nvGrpSpPr>
        <p:grpSpPr>
          <a:xfrm>
            <a:off x="7358668" y="2042678"/>
            <a:ext cx="3958620" cy="900056"/>
            <a:chOff x="5354322" y="1967781"/>
            <a:chExt cx="3958620" cy="900056"/>
          </a:xfrm>
        </p:grpSpPr>
        <p:sp>
          <p:nvSpPr>
            <p:cNvPr id="48" name="矩形 47"/>
            <p:cNvSpPr/>
            <p:nvPr/>
          </p:nvSpPr>
          <p:spPr>
            <a:xfrm>
              <a:off x="5354322" y="2332306"/>
              <a:ext cx="3958620" cy="535531"/>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49" name="矩形 48"/>
            <p:cNvSpPr/>
            <p:nvPr/>
          </p:nvSpPr>
          <p:spPr>
            <a:xfrm>
              <a:off x="5354323" y="1967781"/>
              <a:ext cx="2084387"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75000"/>
                      <a:lumOff val="25000"/>
                    </a:schemeClr>
                  </a:solidFill>
                </a:rPr>
                <a:t>标题文字添加</a:t>
              </a:r>
            </a:p>
          </p:txBody>
        </p:sp>
      </p:grpSp>
      <p:grpSp>
        <p:nvGrpSpPr>
          <p:cNvPr id="50" name="组合 49"/>
          <p:cNvGrpSpPr/>
          <p:nvPr/>
        </p:nvGrpSpPr>
        <p:grpSpPr>
          <a:xfrm>
            <a:off x="7358668" y="3339335"/>
            <a:ext cx="3958620" cy="900056"/>
            <a:chOff x="5354322" y="1967781"/>
            <a:chExt cx="3958620" cy="900056"/>
          </a:xfrm>
        </p:grpSpPr>
        <p:sp>
          <p:nvSpPr>
            <p:cNvPr id="51" name="矩形 50"/>
            <p:cNvSpPr/>
            <p:nvPr/>
          </p:nvSpPr>
          <p:spPr>
            <a:xfrm>
              <a:off x="5354322" y="2332306"/>
              <a:ext cx="3958620" cy="535531"/>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52" name="矩形 51"/>
            <p:cNvSpPr/>
            <p:nvPr/>
          </p:nvSpPr>
          <p:spPr>
            <a:xfrm>
              <a:off x="5354323" y="1967781"/>
              <a:ext cx="2084387"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75000"/>
                      <a:lumOff val="25000"/>
                    </a:schemeClr>
                  </a:solidFill>
                </a:rPr>
                <a:t>标题文字添加</a:t>
              </a:r>
            </a:p>
          </p:txBody>
        </p:sp>
      </p:grpSp>
      <p:grpSp>
        <p:nvGrpSpPr>
          <p:cNvPr id="53" name="组合 52"/>
          <p:cNvGrpSpPr/>
          <p:nvPr/>
        </p:nvGrpSpPr>
        <p:grpSpPr>
          <a:xfrm>
            <a:off x="7358668" y="4635465"/>
            <a:ext cx="3958620" cy="900056"/>
            <a:chOff x="5354322" y="1967781"/>
            <a:chExt cx="3958620" cy="900056"/>
          </a:xfrm>
        </p:grpSpPr>
        <p:sp>
          <p:nvSpPr>
            <p:cNvPr id="54" name="矩形 53"/>
            <p:cNvSpPr/>
            <p:nvPr/>
          </p:nvSpPr>
          <p:spPr>
            <a:xfrm>
              <a:off x="5354322" y="2332306"/>
              <a:ext cx="3958620" cy="535531"/>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55" name="矩形 54"/>
            <p:cNvSpPr/>
            <p:nvPr/>
          </p:nvSpPr>
          <p:spPr>
            <a:xfrm>
              <a:off x="5354323" y="1967781"/>
              <a:ext cx="2084387"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75000"/>
                      <a:lumOff val="25000"/>
                    </a:schemeClr>
                  </a:solidFill>
                </a:rPr>
                <a:t>标题文字添加</a:t>
              </a:r>
            </a:p>
          </p:txBody>
        </p:sp>
      </p:grpSp>
    </p:spTree>
    <p:extLst>
      <p:ext uri="{BB962C8B-B14F-4D97-AF65-F5344CB8AC3E}">
        <p14:creationId xmlns:p14="http://schemas.microsoft.com/office/powerpoint/2010/main" val="3381755714"/>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0-#ppt_w/2"/>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500" fill="hold"/>
                                        <p:tgtEl>
                                          <p:spTgt spid="38"/>
                                        </p:tgtEl>
                                        <p:attrNameLst>
                                          <p:attrName>ppt_x</p:attrName>
                                        </p:attrNameLst>
                                      </p:cBhvr>
                                      <p:tavLst>
                                        <p:tav tm="0">
                                          <p:val>
                                            <p:strVal val="0-#ppt_w/2"/>
                                          </p:val>
                                        </p:tav>
                                        <p:tav tm="100000">
                                          <p:val>
                                            <p:strVal val="#ppt_x"/>
                                          </p:val>
                                        </p:tav>
                                      </p:tavLst>
                                    </p:anim>
                                    <p:anim calcmode="lin" valueType="num">
                                      <p:cBhvr additive="base">
                                        <p:cTn id="24" dur="500" fill="hold"/>
                                        <p:tgtEl>
                                          <p:spTgt spid="38"/>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500" fill="hold"/>
                                        <p:tgtEl>
                                          <p:spTgt spid="41"/>
                                        </p:tgtEl>
                                        <p:attrNameLst>
                                          <p:attrName>ppt_x</p:attrName>
                                        </p:attrNameLst>
                                      </p:cBhvr>
                                      <p:tavLst>
                                        <p:tav tm="0">
                                          <p:val>
                                            <p:strVal val="0-#ppt_w/2"/>
                                          </p:val>
                                        </p:tav>
                                        <p:tav tm="100000">
                                          <p:val>
                                            <p:strVal val="#ppt_x"/>
                                          </p:val>
                                        </p:tav>
                                      </p:tavLst>
                                    </p:anim>
                                    <p:anim calcmode="lin" valueType="num">
                                      <p:cBhvr additive="base">
                                        <p:cTn id="28" dur="500" fill="hold"/>
                                        <p:tgtEl>
                                          <p:spTgt spid="41"/>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500"/>
                                        <p:tgtEl>
                                          <p:spTgt spid="4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500"/>
                                        <p:tgtEl>
                                          <p:spTgt spid="4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500"/>
                                        <p:tgtEl>
                                          <p:spTgt spid="46"/>
                                        </p:tgtEl>
                                      </p:cBhvr>
                                    </p:animEffect>
                                  </p:childTnLst>
                                </p:cTn>
                              </p:par>
                            </p:childTnLst>
                          </p:cTn>
                        </p:par>
                        <p:par>
                          <p:cTn id="48" fill="hold">
                            <p:stCondLst>
                              <p:cond delay="1000"/>
                            </p:stCondLst>
                            <p:childTnLst>
                              <p:par>
                                <p:cTn id="49" presetID="12" presetClass="entr" presetSubtype="8" fill="hold" nodeType="after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p:tgtEl>
                                          <p:spTgt spid="23"/>
                                        </p:tgtEl>
                                        <p:attrNameLst>
                                          <p:attrName>ppt_x</p:attrName>
                                        </p:attrNameLst>
                                      </p:cBhvr>
                                      <p:tavLst>
                                        <p:tav tm="0">
                                          <p:val>
                                            <p:strVal val="#ppt_x-#ppt_w*1.125000"/>
                                          </p:val>
                                        </p:tav>
                                        <p:tav tm="100000">
                                          <p:val>
                                            <p:strVal val="#ppt_x"/>
                                          </p:val>
                                        </p:tav>
                                      </p:tavLst>
                                    </p:anim>
                                    <p:animEffect transition="in" filter="wipe(right)">
                                      <p:cBhvr>
                                        <p:cTn id="52" dur="500"/>
                                        <p:tgtEl>
                                          <p:spTgt spid="23"/>
                                        </p:tgtEl>
                                      </p:cBhvr>
                                    </p:animEffect>
                                  </p:childTnLst>
                                </p:cTn>
                              </p:par>
                              <p:par>
                                <p:cTn id="53" presetID="12" presetClass="entr" presetSubtype="8"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p:tgtEl>
                                          <p:spTgt spid="26"/>
                                        </p:tgtEl>
                                        <p:attrNameLst>
                                          <p:attrName>ppt_x</p:attrName>
                                        </p:attrNameLst>
                                      </p:cBhvr>
                                      <p:tavLst>
                                        <p:tav tm="0">
                                          <p:val>
                                            <p:strVal val="#ppt_x-#ppt_w*1.125000"/>
                                          </p:val>
                                        </p:tav>
                                        <p:tav tm="100000">
                                          <p:val>
                                            <p:strVal val="#ppt_x"/>
                                          </p:val>
                                        </p:tav>
                                      </p:tavLst>
                                    </p:anim>
                                    <p:animEffect transition="in" filter="wipe(right)">
                                      <p:cBhvr>
                                        <p:cTn id="56" dur="500"/>
                                        <p:tgtEl>
                                          <p:spTgt spid="26"/>
                                        </p:tgtEl>
                                      </p:cBhvr>
                                    </p:animEffect>
                                  </p:childTnLst>
                                </p:cTn>
                              </p:par>
                              <p:par>
                                <p:cTn id="57" presetID="12" presetClass="entr" presetSubtype="8" fill="hold" nodeType="with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additive="base">
                                        <p:cTn id="59" dur="500"/>
                                        <p:tgtEl>
                                          <p:spTgt spid="29"/>
                                        </p:tgtEl>
                                        <p:attrNameLst>
                                          <p:attrName>ppt_x</p:attrName>
                                        </p:attrNameLst>
                                      </p:cBhvr>
                                      <p:tavLst>
                                        <p:tav tm="0">
                                          <p:val>
                                            <p:strVal val="#ppt_x-#ppt_w*1.125000"/>
                                          </p:val>
                                        </p:tav>
                                        <p:tav tm="100000">
                                          <p:val>
                                            <p:strVal val="#ppt_x"/>
                                          </p:val>
                                        </p:tav>
                                      </p:tavLst>
                                    </p:anim>
                                    <p:animEffect transition="in" filter="wipe(right)">
                                      <p:cBhvr>
                                        <p:cTn id="60" dur="500"/>
                                        <p:tgtEl>
                                          <p:spTgt spid="29"/>
                                        </p:tgtEl>
                                      </p:cBhvr>
                                    </p:animEffect>
                                  </p:childTnLst>
                                </p:cTn>
                              </p:par>
                              <p:par>
                                <p:cTn id="61" presetID="12" presetClass="entr" presetSubtype="8" fill="hold" nodeType="withEffect">
                                  <p:stCondLst>
                                    <p:cond delay="0"/>
                                  </p:stCondLst>
                                  <p:childTnLst>
                                    <p:set>
                                      <p:cBhvr>
                                        <p:cTn id="62" dur="1" fill="hold">
                                          <p:stCondLst>
                                            <p:cond delay="0"/>
                                          </p:stCondLst>
                                        </p:cTn>
                                        <p:tgtEl>
                                          <p:spTgt spid="47"/>
                                        </p:tgtEl>
                                        <p:attrNameLst>
                                          <p:attrName>style.visibility</p:attrName>
                                        </p:attrNameLst>
                                      </p:cBhvr>
                                      <p:to>
                                        <p:strVal val="visible"/>
                                      </p:to>
                                    </p:set>
                                    <p:anim calcmode="lin" valueType="num">
                                      <p:cBhvr additive="base">
                                        <p:cTn id="63" dur="500"/>
                                        <p:tgtEl>
                                          <p:spTgt spid="47"/>
                                        </p:tgtEl>
                                        <p:attrNameLst>
                                          <p:attrName>ppt_x</p:attrName>
                                        </p:attrNameLst>
                                      </p:cBhvr>
                                      <p:tavLst>
                                        <p:tav tm="0">
                                          <p:val>
                                            <p:strVal val="#ppt_x-#ppt_w*1.125000"/>
                                          </p:val>
                                        </p:tav>
                                        <p:tav tm="100000">
                                          <p:val>
                                            <p:strVal val="#ppt_x"/>
                                          </p:val>
                                        </p:tav>
                                      </p:tavLst>
                                    </p:anim>
                                    <p:animEffect transition="in" filter="wipe(right)">
                                      <p:cBhvr>
                                        <p:cTn id="64" dur="500"/>
                                        <p:tgtEl>
                                          <p:spTgt spid="47"/>
                                        </p:tgtEl>
                                      </p:cBhvr>
                                    </p:animEffect>
                                  </p:childTnLst>
                                </p:cTn>
                              </p:par>
                              <p:par>
                                <p:cTn id="65" presetID="12" presetClass="entr" presetSubtype="8" fill="hold" nodeType="withEffect">
                                  <p:stCondLst>
                                    <p:cond delay="0"/>
                                  </p:stCondLst>
                                  <p:childTnLst>
                                    <p:set>
                                      <p:cBhvr>
                                        <p:cTn id="66" dur="1" fill="hold">
                                          <p:stCondLst>
                                            <p:cond delay="0"/>
                                          </p:stCondLst>
                                        </p:cTn>
                                        <p:tgtEl>
                                          <p:spTgt spid="50"/>
                                        </p:tgtEl>
                                        <p:attrNameLst>
                                          <p:attrName>style.visibility</p:attrName>
                                        </p:attrNameLst>
                                      </p:cBhvr>
                                      <p:to>
                                        <p:strVal val="visible"/>
                                      </p:to>
                                    </p:set>
                                    <p:anim calcmode="lin" valueType="num">
                                      <p:cBhvr additive="base">
                                        <p:cTn id="67" dur="500"/>
                                        <p:tgtEl>
                                          <p:spTgt spid="50"/>
                                        </p:tgtEl>
                                        <p:attrNameLst>
                                          <p:attrName>ppt_x</p:attrName>
                                        </p:attrNameLst>
                                      </p:cBhvr>
                                      <p:tavLst>
                                        <p:tav tm="0">
                                          <p:val>
                                            <p:strVal val="#ppt_x-#ppt_w*1.125000"/>
                                          </p:val>
                                        </p:tav>
                                        <p:tav tm="100000">
                                          <p:val>
                                            <p:strVal val="#ppt_x"/>
                                          </p:val>
                                        </p:tav>
                                      </p:tavLst>
                                    </p:anim>
                                    <p:animEffect transition="in" filter="wipe(right)">
                                      <p:cBhvr>
                                        <p:cTn id="68" dur="500"/>
                                        <p:tgtEl>
                                          <p:spTgt spid="50"/>
                                        </p:tgtEl>
                                      </p:cBhvr>
                                    </p:animEffect>
                                  </p:childTnLst>
                                </p:cTn>
                              </p:par>
                              <p:par>
                                <p:cTn id="69" presetID="12" presetClass="entr" presetSubtype="8" fill="hold" nodeType="withEffect">
                                  <p:stCondLst>
                                    <p:cond delay="0"/>
                                  </p:stCondLst>
                                  <p:childTnLst>
                                    <p:set>
                                      <p:cBhvr>
                                        <p:cTn id="70" dur="1" fill="hold">
                                          <p:stCondLst>
                                            <p:cond delay="0"/>
                                          </p:stCondLst>
                                        </p:cTn>
                                        <p:tgtEl>
                                          <p:spTgt spid="53"/>
                                        </p:tgtEl>
                                        <p:attrNameLst>
                                          <p:attrName>style.visibility</p:attrName>
                                        </p:attrNameLst>
                                      </p:cBhvr>
                                      <p:to>
                                        <p:strVal val="visible"/>
                                      </p:to>
                                    </p:set>
                                    <p:anim calcmode="lin" valueType="num">
                                      <p:cBhvr additive="base">
                                        <p:cTn id="71" dur="500"/>
                                        <p:tgtEl>
                                          <p:spTgt spid="53"/>
                                        </p:tgtEl>
                                        <p:attrNameLst>
                                          <p:attrName>ppt_x</p:attrName>
                                        </p:attrNameLst>
                                      </p:cBhvr>
                                      <p:tavLst>
                                        <p:tav tm="0">
                                          <p:val>
                                            <p:strVal val="#ppt_x-#ppt_w*1.125000"/>
                                          </p:val>
                                        </p:tav>
                                        <p:tav tm="100000">
                                          <p:val>
                                            <p:strVal val="#ppt_x"/>
                                          </p:val>
                                        </p:tav>
                                      </p:tavLst>
                                    </p:anim>
                                    <p:animEffect transition="in" filter="wipe(right)">
                                      <p:cBhvr>
                                        <p:cTn id="7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44" grpId="0" animBg="1"/>
      <p:bldP spid="45" grpId="0" animBg="1"/>
      <p:bldP spid="4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H="1">
            <a:off x="4502438" y="1620253"/>
            <a:ext cx="935780" cy="1006189"/>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1699558" y="4496069"/>
            <a:ext cx="1140002" cy="122577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5160220" y="0"/>
            <a:ext cx="2139642" cy="230063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rot="1800000">
            <a:off x="3267135" y="2974462"/>
            <a:ext cx="3373894" cy="2532472"/>
          </a:xfrm>
          <a:prstGeom prst="rect">
            <a:avLst/>
          </a:pr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椭圆 1"/>
          <p:cNvSpPr/>
          <p:nvPr/>
        </p:nvSpPr>
        <p:spPr>
          <a:xfrm>
            <a:off x="2273887" y="2159629"/>
            <a:ext cx="2538746" cy="253874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p:nvCxnSpPr>
        <p:spPr>
          <a:xfrm flipH="1">
            <a:off x="0" y="4553198"/>
            <a:ext cx="2143521" cy="230480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10025978" y="3789363"/>
            <a:ext cx="2139642" cy="230063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2939569" y="2828837"/>
            <a:ext cx="1207383" cy="1200329"/>
          </a:xfrm>
          <a:prstGeom prst="rect">
            <a:avLst/>
          </a:prstGeom>
          <a:noFill/>
        </p:spPr>
        <p:txBody>
          <a:bodyPr wrap="none" rtlCol="0">
            <a:spAutoFit/>
          </a:bodyPr>
          <a:lstStyle/>
          <a:p>
            <a:pPr algn="ctr"/>
            <a:r>
              <a:rPr lang="en-US" altLang="zh-CN" sz="7200" i="1" dirty="0">
                <a:solidFill>
                  <a:schemeClr val="bg1"/>
                </a:solidFill>
                <a:latin typeface="Century Gothic" panose="020B0502020202020204" pitchFamily="34" charset="0"/>
              </a:rPr>
              <a:t>02</a:t>
            </a:r>
            <a:endParaRPr lang="zh-CN" altLang="en-US" sz="7200" i="1" dirty="0">
              <a:solidFill>
                <a:schemeClr val="bg1"/>
              </a:solidFill>
              <a:latin typeface="Century Gothic" panose="020B0502020202020204" pitchFamily="34" charset="0"/>
            </a:endParaRPr>
          </a:p>
        </p:txBody>
      </p:sp>
      <p:sp>
        <p:nvSpPr>
          <p:cNvPr id="19" name="文本框 18"/>
          <p:cNvSpPr txBox="1"/>
          <p:nvPr/>
        </p:nvSpPr>
        <p:spPr>
          <a:xfrm>
            <a:off x="5274945" y="3003665"/>
            <a:ext cx="3262432" cy="707886"/>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000" b="0" i="0" u="none" strike="noStrike" kern="1200" cap="none" spc="0" normalizeH="0" baseline="0" noProof="0" dirty="0">
                <a:ln>
                  <a:noFill/>
                </a:ln>
                <a:solidFill>
                  <a:schemeClr val="tx1">
                    <a:lumMod val="75000"/>
                    <a:lumOff val="25000"/>
                  </a:schemeClr>
                </a:solidFill>
                <a:effectLst/>
                <a:uLnTx/>
                <a:uFillTx/>
                <a:latin typeface="+mn-ea"/>
                <a:cs typeface="经典综艺体简" panose="02010609000101010101" pitchFamily="49" charset="-122"/>
              </a:rPr>
              <a:t>标题添加此处</a:t>
            </a:r>
          </a:p>
        </p:txBody>
      </p:sp>
      <p:sp>
        <p:nvSpPr>
          <p:cNvPr id="20" name="文本框 19"/>
          <p:cNvSpPr txBox="1"/>
          <p:nvPr/>
        </p:nvSpPr>
        <p:spPr>
          <a:xfrm>
            <a:off x="5274945" y="3732387"/>
            <a:ext cx="5097247" cy="514308"/>
          </a:xfrm>
          <a:prstGeom prst="rect">
            <a:avLst/>
          </a:prstGeom>
          <a:noFill/>
        </p:spPr>
        <p:txBody>
          <a:bodyPr wrap="square" rtlCol="0">
            <a:spAutoFit/>
            <a:scene3d>
              <a:camera prst="orthographicFront"/>
              <a:lightRig rig="threePt" dir="t"/>
            </a:scene3d>
            <a:sp3d contourW="12700"/>
          </a:bodyPr>
          <a:lstStyle/>
          <a:p/>
        </p:txBody>
      </p:sp>
    </p:spTree>
    <p:extLst>
      <p:ext uri="{BB962C8B-B14F-4D97-AF65-F5344CB8AC3E}">
        <p14:creationId xmlns:p14="http://schemas.microsoft.com/office/powerpoint/2010/main" val="2040795790"/>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par>
                          <p:cTn id="33" fill="hold">
                            <p:stCondLst>
                              <p:cond delay="1500"/>
                            </p:stCondLst>
                            <p:childTnLst>
                              <p:par>
                                <p:cTn id="34" presetID="2" presetClass="entr" presetSubtype="2"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1+#ppt_w/2"/>
                                          </p:val>
                                        </p:tav>
                                        <p:tav tm="100000">
                                          <p:val>
                                            <p:strVal val="#ppt_x"/>
                                          </p:val>
                                        </p:tav>
                                      </p:tavLst>
                                    </p:anim>
                                    <p:anim calcmode="lin" valueType="num">
                                      <p:cBhvr additive="base">
                                        <p:cTn id="37" dur="500" fill="hold"/>
                                        <p:tgtEl>
                                          <p:spTgt spid="19"/>
                                        </p:tgtEl>
                                        <p:attrNameLst>
                                          <p:attrName>ppt_y</p:attrName>
                                        </p:attrNameLst>
                                      </p:cBhvr>
                                      <p:tavLst>
                                        <p:tav tm="0">
                                          <p:val>
                                            <p:strVal val="#ppt_y"/>
                                          </p:val>
                                        </p:tav>
                                        <p:tav tm="100000">
                                          <p:val>
                                            <p:strVal val="#ppt_y"/>
                                          </p:val>
                                        </p:tav>
                                      </p:tavLst>
                                    </p:anim>
                                  </p:childTnLst>
                                </p:cTn>
                              </p:par>
                            </p:childTnLst>
                          </p:cTn>
                        </p:par>
                        <p:par>
                          <p:cTn id="38" fill="hold">
                            <p:stCondLst>
                              <p:cond delay="2000"/>
                            </p:stCondLst>
                            <p:childTnLst>
                              <p:par>
                                <p:cTn id="39" presetID="14" presetClass="entr" presetSubtype="10"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randombar(horizontal)">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P spid="18"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0896" y="1562100"/>
            <a:ext cx="3576908" cy="3352800"/>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4196" y="1562100"/>
            <a:ext cx="3576908" cy="3352800"/>
          </a:xfrm>
          <a:prstGeom prst="rect">
            <a:avLst/>
          </a:prstGeom>
        </p:spPr>
      </p:pic>
      <p:grpSp>
        <p:nvGrpSpPr>
          <p:cNvPr id="5" name="组合 4"/>
          <p:cNvGrpSpPr/>
          <p:nvPr/>
        </p:nvGrpSpPr>
        <p:grpSpPr>
          <a:xfrm>
            <a:off x="0" y="342834"/>
            <a:ext cx="12192000" cy="783799"/>
            <a:chOff x="0" y="342834"/>
            <a:chExt cx="12192000" cy="783799"/>
          </a:xfrm>
        </p:grpSpPr>
        <p:grpSp>
          <p:nvGrpSpPr>
            <p:cNvPr id="6" name="组合 5"/>
            <p:cNvGrpSpPr/>
            <p:nvPr/>
          </p:nvGrpSpPr>
          <p:grpSpPr>
            <a:xfrm>
              <a:off x="3948021" y="342834"/>
              <a:ext cx="4324984" cy="783799"/>
              <a:chOff x="3948021" y="342834"/>
              <a:chExt cx="4324984" cy="783799"/>
            </a:xfrm>
          </p:grpSpPr>
          <p:sp>
            <p:nvSpPr>
              <p:cNvPr id="9" name="文本框 8"/>
              <p:cNvSpPr txBox="1"/>
              <p:nvPr/>
            </p:nvSpPr>
            <p:spPr>
              <a:xfrm>
                <a:off x="4376705" y="342834"/>
                <a:ext cx="3467617" cy="584775"/>
              </a:xfrm>
              <a:prstGeom prst="rect">
                <a:avLst/>
              </a:prstGeom>
              <a:noFill/>
            </p:spPr>
            <p:txBody>
              <a:bodyPr wrap="none" rtlCol="0">
                <a:spAutoFit/>
                <a:scene3d>
                  <a:camera prst="orthographicFront"/>
                  <a:lightRig rig="threePt" dir="t"/>
                </a:scene3d>
                <a:sp3d contourW="12700"/>
              </a:bodyPr>
              <a:lstStyle/>
              <a:p>
                <a:pPr algn="ctr"/>
                <a:r>
                  <a:rPr lang="zh-CN" altLang="en-US" sz="3200" b="1" dirty="0">
                    <a:solidFill>
                      <a:schemeClr val="tx1">
                        <a:lumMod val="75000"/>
                        <a:lumOff val="25000"/>
                      </a:schemeClr>
                    </a:solidFill>
                    <a:latin typeface="+mn-ea"/>
                    <a:cs typeface="经典综艺体简" panose="02010609000101010101" pitchFamily="49" charset="-122"/>
                  </a:rPr>
                  <a:t>标题文字添加此处</a:t>
                </a:r>
              </a:p>
            </p:txBody>
          </p:sp>
          <p:sp>
            <p:nvSpPr>
              <p:cNvPr id="10" name="文本框 9"/>
              <p:cNvSpPr txBox="1"/>
              <p:nvPr/>
            </p:nvSpPr>
            <p:spPr>
              <a:xfrm>
                <a:off x="3948021" y="842196"/>
                <a:ext cx="4324984" cy="284437"/>
              </a:xfrm>
              <a:prstGeom prst="rect">
                <a:avLst/>
              </a:prstGeom>
              <a:noFill/>
            </p:spPr>
            <p:txBody>
              <a:bodyPr wrap="square" rtlCol="0">
                <a:spAutoFit/>
                <a:scene3d>
                  <a:camera prst="orthographicFront"/>
                  <a:lightRig rig="threePt" dir="t"/>
                </a:scene3d>
                <a:sp3d contourW="12700"/>
              </a:bodyPr>
              <a:lstStyle/>
              <a:p>
                <a:pPr algn="ctr">
                  <a:lnSpc>
                    <a:spcPct val="114000"/>
                  </a:lnSpc>
                </a:pPr>
                <a:r>
                  <a:rPr lang="en-US" altLang="zh-CN" sz="1200" dirty="0">
                    <a:solidFill>
                      <a:schemeClr val="tx1">
                        <a:lumMod val="75000"/>
                        <a:lumOff val="25000"/>
                      </a:schemeClr>
                    </a:solidFill>
                    <a:latin typeface="Century Gothic" panose="020B0502020202020204" pitchFamily="34" charset="0"/>
                    <a:ea typeface="+mj-ea"/>
                  </a:rPr>
                  <a:t>The user can demonstrate on a projector or computer</a:t>
                </a:r>
              </a:p>
            </p:txBody>
          </p:sp>
        </p:grpSp>
        <p:cxnSp>
          <p:nvCxnSpPr>
            <p:cNvPr id="7" name="直接连接符 6"/>
            <p:cNvCxnSpPr/>
            <p:nvPr/>
          </p:nvCxnSpPr>
          <p:spPr>
            <a:xfrm>
              <a:off x="0" y="624114"/>
              <a:ext cx="403043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8161565" y="624114"/>
              <a:ext cx="403043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7" name="组合 26"/>
          <p:cNvGrpSpPr/>
          <p:nvPr/>
        </p:nvGrpSpPr>
        <p:grpSpPr>
          <a:xfrm>
            <a:off x="1168986" y="4599136"/>
            <a:ext cx="1167814" cy="895098"/>
            <a:chOff x="2273887" y="2159629"/>
            <a:chExt cx="4367142" cy="3347305"/>
          </a:xfrm>
        </p:grpSpPr>
        <p:sp>
          <p:nvSpPr>
            <p:cNvPr id="28" name="矩形 27"/>
            <p:cNvSpPr/>
            <p:nvPr/>
          </p:nvSpPr>
          <p:spPr>
            <a:xfrm rot="1800000">
              <a:off x="3267135" y="2974462"/>
              <a:ext cx="3373894" cy="2532472"/>
            </a:xfrm>
            <a:prstGeom prst="rect">
              <a:avLst/>
            </a:pr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9" name="椭圆 28"/>
            <p:cNvSpPr/>
            <p:nvPr/>
          </p:nvSpPr>
          <p:spPr>
            <a:xfrm>
              <a:off x="2273887" y="2159629"/>
              <a:ext cx="2538746" cy="253874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0" name="椭圆 12"/>
            <p:cNvSpPr/>
            <p:nvPr/>
          </p:nvSpPr>
          <p:spPr>
            <a:xfrm>
              <a:off x="2832020" y="2718200"/>
              <a:ext cx="1422480" cy="1421601"/>
            </a:xfrm>
            <a:custGeom>
              <a:avLst/>
              <a:gdLst>
                <a:gd name="connsiteX0" fmla="*/ 482620 w 607097"/>
                <a:gd name="connsiteY0" fmla="*/ 381169 h 606722"/>
                <a:gd name="connsiteX1" fmla="*/ 496768 w 607097"/>
                <a:gd name="connsiteY1" fmla="*/ 381169 h 606722"/>
                <a:gd name="connsiteX2" fmla="*/ 510916 w 607097"/>
                <a:gd name="connsiteY2" fmla="*/ 395381 h 606722"/>
                <a:gd name="connsiteX3" fmla="*/ 510916 w 607097"/>
                <a:gd name="connsiteY3" fmla="*/ 409505 h 606722"/>
                <a:gd name="connsiteX4" fmla="*/ 503887 w 607097"/>
                <a:gd name="connsiteY4" fmla="*/ 412525 h 606722"/>
                <a:gd name="connsiteX5" fmla="*/ 496768 w 607097"/>
                <a:gd name="connsiteY5" fmla="*/ 409505 h 606722"/>
                <a:gd name="connsiteX6" fmla="*/ 482620 w 607097"/>
                <a:gd name="connsiteY6" fmla="*/ 395381 h 606722"/>
                <a:gd name="connsiteX7" fmla="*/ 482620 w 607097"/>
                <a:gd name="connsiteY7" fmla="*/ 381169 h 606722"/>
                <a:gd name="connsiteX8" fmla="*/ 546398 w 607097"/>
                <a:gd name="connsiteY8" fmla="*/ 242745 h 606722"/>
                <a:gd name="connsiteX9" fmla="*/ 566606 w 607097"/>
                <a:gd name="connsiteY9" fmla="*/ 242745 h 606722"/>
                <a:gd name="connsiteX10" fmla="*/ 576754 w 607097"/>
                <a:gd name="connsiteY10" fmla="*/ 252756 h 606722"/>
                <a:gd name="connsiteX11" fmla="*/ 566606 w 607097"/>
                <a:gd name="connsiteY11" fmla="*/ 262856 h 606722"/>
                <a:gd name="connsiteX12" fmla="*/ 546398 w 607097"/>
                <a:gd name="connsiteY12" fmla="*/ 262856 h 606722"/>
                <a:gd name="connsiteX13" fmla="*/ 536249 w 607097"/>
                <a:gd name="connsiteY13" fmla="*/ 252756 h 606722"/>
                <a:gd name="connsiteX14" fmla="*/ 546398 w 607097"/>
                <a:gd name="connsiteY14" fmla="*/ 242745 h 606722"/>
                <a:gd name="connsiteX15" fmla="*/ 353968 w 607097"/>
                <a:gd name="connsiteY15" fmla="*/ 101120 h 606722"/>
                <a:gd name="connsiteX16" fmla="*/ 364118 w 607097"/>
                <a:gd name="connsiteY16" fmla="*/ 111251 h 606722"/>
                <a:gd name="connsiteX17" fmla="*/ 364118 w 607097"/>
                <a:gd name="connsiteY17" fmla="*/ 242683 h 606722"/>
                <a:gd name="connsiteX18" fmla="*/ 424838 w 607097"/>
                <a:gd name="connsiteY18" fmla="*/ 242683 h 606722"/>
                <a:gd name="connsiteX19" fmla="*/ 434988 w 607097"/>
                <a:gd name="connsiteY19" fmla="*/ 252725 h 606722"/>
                <a:gd name="connsiteX20" fmla="*/ 424838 w 607097"/>
                <a:gd name="connsiteY20" fmla="*/ 262856 h 606722"/>
                <a:gd name="connsiteX21" fmla="*/ 353968 w 607097"/>
                <a:gd name="connsiteY21" fmla="*/ 262856 h 606722"/>
                <a:gd name="connsiteX22" fmla="*/ 343818 w 607097"/>
                <a:gd name="connsiteY22" fmla="*/ 252725 h 606722"/>
                <a:gd name="connsiteX23" fmla="*/ 343818 w 607097"/>
                <a:gd name="connsiteY23" fmla="*/ 111251 h 606722"/>
                <a:gd name="connsiteX24" fmla="*/ 353968 w 607097"/>
                <a:gd name="connsiteY24" fmla="*/ 101120 h 606722"/>
                <a:gd name="connsiteX25" fmla="*/ 496768 w 607097"/>
                <a:gd name="connsiteY25" fmla="*/ 96101 h 606722"/>
                <a:gd name="connsiteX26" fmla="*/ 510916 w 607097"/>
                <a:gd name="connsiteY26" fmla="*/ 96101 h 606722"/>
                <a:gd name="connsiteX27" fmla="*/ 510916 w 607097"/>
                <a:gd name="connsiteY27" fmla="*/ 110217 h 606722"/>
                <a:gd name="connsiteX28" fmla="*/ 496768 w 607097"/>
                <a:gd name="connsiteY28" fmla="*/ 124334 h 606722"/>
                <a:gd name="connsiteX29" fmla="*/ 489650 w 607097"/>
                <a:gd name="connsiteY29" fmla="*/ 127441 h 606722"/>
                <a:gd name="connsiteX30" fmla="*/ 482620 w 607097"/>
                <a:gd name="connsiteY30" fmla="*/ 124334 h 606722"/>
                <a:gd name="connsiteX31" fmla="*/ 482620 w 607097"/>
                <a:gd name="connsiteY31" fmla="*/ 110217 h 606722"/>
                <a:gd name="connsiteX32" fmla="*/ 196955 w 607097"/>
                <a:gd name="connsiteY32" fmla="*/ 96101 h 606722"/>
                <a:gd name="connsiteX33" fmla="*/ 211110 w 607097"/>
                <a:gd name="connsiteY33" fmla="*/ 96101 h 606722"/>
                <a:gd name="connsiteX34" fmla="*/ 225355 w 607097"/>
                <a:gd name="connsiteY34" fmla="*/ 110217 h 606722"/>
                <a:gd name="connsiteX35" fmla="*/ 225355 w 607097"/>
                <a:gd name="connsiteY35" fmla="*/ 124334 h 606722"/>
                <a:gd name="connsiteX36" fmla="*/ 218233 w 607097"/>
                <a:gd name="connsiteY36" fmla="*/ 127441 h 606722"/>
                <a:gd name="connsiteX37" fmla="*/ 211110 w 607097"/>
                <a:gd name="connsiteY37" fmla="*/ 124334 h 606722"/>
                <a:gd name="connsiteX38" fmla="*/ 196955 w 607097"/>
                <a:gd name="connsiteY38" fmla="*/ 110217 h 606722"/>
                <a:gd name="connsiteX39" fmla="*/ 196955 w 607097"/>
                <a:gd name="connsiteY39" fmla="*/ 96101 h 606722"/>
                <a:gd name="connsiteX40" fmla="*/ 103963 w 607097"/>
                <a:gd name="connsiteY40" fmla="*/ 81761 h 606722"/>
                <a:gd name="connsiteX41" fmla="*/ 87598 w 607097"/>
                <a:gd name="connsiteY41" fmla="*/ 90026 h 606722"/>
                <a:gd name="connsiteX42" fmla="*/ 62322 w 607097"/>
                <a:gd name="connsiteY42" fmla="*/ 115266 h 606722"/>
                <a:gd name="connsiteX43" fmla="*/ 34998 w 607097"/>
                <a:gd name="connsiteY43" fmla="*/ 265902 h 606722"/>
                <a:gd name="connsiteX44" fmla="*/ 75494 w 607097"/>
                <a:gd name="connsiteY44" fmla="*/ 322602 h 606722"/>
                <a:gd name="connsiteX45" fmla="*/ 283044 w 607097"/>
                <a:gd name="connsiteY45" fmla="*/ 530826 h 606722"/>
                <a:gd name="connsiteX46" fmla="*/ 327634 w 607097"/>
                <a:gd name="connsiteY46" fmla="*/ 565219 h 606722"/>
                <a:gd name="connsiteX47" fmla="*/ 490684 w 607097"/>
                <a:gd name="connsiteY47" fmla="*/ 545046 h 606722"/>
                <a:gd name="connsiteX48" fmla="*/ 515960 w 607097"/>
                <a:gd name="connsiteY48" fmla="*/ 519717 h 606722"/>
                <a:gd name="connsiteX49" fmla="*/ 521033 w 607097"/>
                <a:gd name="connsiteY49" fmla="*/ 485324 h 606722"/>
                <a:gd name="connsiteX50" fmla="*/ 434969 w 607097"/>
                <a:gd name="connsiteY50" fmla="*/ 411561 h 606722"/>
                <a:gd name="connsiteX51" fmla="*/ 414321 w 607097"/>
                <a:gd name="connsiteY51" fmla="*/ 406318 h 606722"/>
                <a:gd name="connsiteX52" fmla="*/ 413698 w 607097"/>
                <a:gd name="connsiteY52" fmla="*/ 406496 h 606722"/>
                <a:gd name="connsiteX53" fmla="*/ 405599 w 607097"/>
                <a:gd name="connsiteY53" fmla="*/ 413605 h 606722"/>
                <a:gd name="connsiteX54" fmla="*/ 404620 w 607097"/>
                <a:gd name="connsiteY54" fmla="*/ 414583 h 606722"/>
                <a:gd name="connsiteX55" fmla="*/ 373202 w 607097"/>
                <a:gd name="connsiteY55" fmla="*/ 447910 h 606722"/>
                <a:gd name="connsiteX56" fmla="*/ 349528 w 607097"/>
                <a:gd name="connsiteY56" fmla="*/ 459552 h 606722"/>
                <a:gd name="connsiteX57" fmla="*/ 405599 w 607097"/>
                <a:gd name="connsiteY57" fmla="*/ 475282 h 606722"/>
                <a:gd name="connsiteX58" fmla="*/ 414677 w 607097"/>
                <a:gd name="connsiteY58" fmla="*/ 486391 h 606722"/>
                <a:gd name="connsiteX59" fmla="*/ 404620 w 607097"/>
                <a:gd name="connsiteY59" fmla="*/ 495456 h 606722"/>
                <a:gd name="connsiteX60" fmla="*/ 403552 w 607097"/>
                <a:gd name="connsiteY60" fmla="*/ 495456 h 606722"/>
                <a:gd name="connsiteX61" fmla="*/ 287138 w 607097"/>
                <a:gd name="connsiteY61" fmla="*/ 441866 h 606722"/>
                <a:gd name="connsiteX62" fmla="*/ 286426 w 607097"/>
                <a:gd name="connsiteY62" fmla="*/ 441067 h 606722"/>
                <a:gd name="connsiteX63" fmla="*/ 284112 w 607097"/>
                <a:gd name="connsiteY63" fmla="*/ 438845 h 606722"/>
                <a:gd name="connsiteX64" fmla="*/ 176777 w 607097"/>
                <a:gd name="connsiteY64" fmla="*/ 331666 h 606722"/>
                <a:gd name="connsiteX65" fmla="*/ 111895 w 607097"/>
                <a:gd name="connsiteY65" fmla="*/ 213379 h 606722"/>
                <a:gd name="connsiteX66" fmla="*/ 121062 w 607097"/>
                <a:gd name="connsiteY66" fmla="*/ 202270 h 606722"/>
                <a:gd name="connsiteX67" fmla="*/ 132188 w 607097"/>
                <a:gd name="connsiteY67" fmla="*/ 211335 h 606722"/>
                <a:gd name="connsiteX68" fmla="*/ 146428 w 607097"/>
                <a:gd name="connsiteY68" fmla="*/ 259325 h 606722"/>
                <a:gd name="connsiteX69" fmla="*/ 158532 w 607097"/>
                <a:gd name="connsiteY69" fmla="*/ 233553 h 606722"/>
                <a:gd name="connsiteX70" fmla="*/ 191907 w 607097"/>
                <a:gd name="connsiteY70" fmla="*/ 202270 h 606722"/>
                <a:gd name="connsiteX71" fmla="*/ 192975 w 607097"/>
                <a:gd name="connsiteY71" fmla="*/ 201204 h 606722"/>
                <a:gd name="connsiteX72" fmla="*/ 200006 w 607097"/>
                <a:gd name="connsiteY72" fmla="*/ 193117 h 606722"/>
                <a:gd name="connsiteX73" fmla="*/ 194933 w 607097"/>
                <a:gd name="connsiteY73" fmla="*/ 170899 h 606722"/>
                <a:gd name="connsiteX74" fmla="*/ 121062 w 607097"/>
                <a:gd name="connsiteY74" fmla="*/ 84961 h 606722"/>
                <a:gd name="connsiteX75" fmla="*/ 103963 w 607097"/>
                <a:gd name="connsiteY75" fmla="*/ 81761 h 606722"/>
                <a:gd name="connsiteX76" fmla="*/ 353980 w 607097"/>
                <a:gd name="connsiteY76" fmla="*/ 30273 h 606722"/>
                <a:gd name="connsiteX77" fmla="*/ 364141 w 607097"/>
                <a:gd name="connsiteY77" fmla="*/ 40422 h 606722"/>
                <a:gd name="connsiteX78" fmla="*/ 364141 w 607097"/>
                <a:gd name="connsiteY78" fmla="*/ 60719 h 606722"/>
                <a:gd name="connsiteX79" fmla="*/ 353980 w 607097"/>
                <a:gd name="connsiteY79" fmla="*/ 70778 h 606722"/>
                <a:gd name="connsiteX80" fmla="*/ 343818 w 607097"/>
                <a:gd name="connsiteY80" fmla="*/ 60719 h 606722"/>
                <a:gd name="connsiteX81" fmla="*/ 343818 w 607097"/>
                <a:gd name="connsiteY81" fmla="*/ 40422 h 606722"/>
                <a:gd name="connsiteX82" fmla="*/ 353980 w 607097"/>
                <a:gd name="connsiteY82" fmla="*/ 30273 h 606722"/>
                <a:gd name="connsiteX83" fmla="*/ 353978 w 607097"/>
                <a:gd name="connsiteY83" fmla="*/ 20263 h 606722"/>
                <a:gd name="connsiteX84" fmla="*/ 174819 w 607097"/>
                <a:gd name="connsiteY84" fmla="*/ 104957 h 606722"/>
                <a:gd name="connsiteX85" fmla="*/ 214246 w 607097"/>
                <a:gd name="connsiteY85" fmla="*/ 160768 h 606722"/>
                <a:gd name="connsiteX86" fmla="*/ 221278 w 607097"/>
                <a:gd name="connsiteY86" fmla="*/ 198182 h 606722"/>
                <a:gd name="connsiteX87" fmla="*/ 215938 w 607097"/>
                <a:gd name="connsiteY87" fmla="*/ 209025 h 606722"/>
                <a:gd name="connsiteX88" fmla="*/ 210152 w 607097"/>
                <a:gd name="connsiteY88" fmla="*/ 215157 h 606722"/>
                <a:gd name="connsiteX89" fmla="*/ 206147 w 607097"/>
                <a:gd name="connsiteY89" fmla="*/ 218445 h 606722"/>
                <a:gd name="connsiteX90" fmla="*/ 176777 w 607097"/>
                <a:gd name="connsiteY90" fmla="*/ 244662 h 606722"/>
                <a:gd name="connsiteX91" fmla="*/ 182829 w 607097"/>
                <a:gd name="connsiteY91" fmla="*/ 308382 h 606722"/>
                <a:gd name="connsiteX92" fmla="*/ 189504 w 607097"/>
                <a:gd name="connsiteY92" fmla="*/ 315136 h 606722"/>
                <a:gd name="connsiteX93" fmla="*/ 189949 w 607097"/>
                <a:gd name="connsiteY93" fmla="*/ 315492 h 606722"/>
                <a:gd name="connsiteX94" fmla="*/ 191640 w 607097"/>
                <a:gd name="connsiteY94" fmla="*/ 317269 h 606722"/>
                <a:gd name="connsiteX95" fmla="*/ 298263 w 607097"/>
                <a:gd name="connsiteY95" fmla="*/ 424714 h 606722"/>
                <a:gd name="connsiteX96" fmla="*/ 362077 w 607097"/>
                <a:gd name="connsiteY96" fmla="*/ 430758 h 606722"/>
                <a:gd name="connsiteX97" fmla="*/ 388422 w 607097"/>
                <a:gd name="connsiteY97" fmla="*/ 401430 h 606722"/>
                <a:gd name="connsiteX98" fmla="*/ 408625 w 607097"/>
                <a:gd name="connsiteY98" fmla="*/ 386233 h 606722"/>
                <a:gd name="connsiteX99" fmla="*/ 419661 w 607097"/>
                <a:gd name="connsiteY99" fmla="*/ 384900 h 606722"/>
                <a:gd name="connsiteX100" fmla="*/ 446094 w 607097"/>
                <a:gd name="connsiteY100" fmla="*/ 392365 h 606722"/>
                <a:gd name="connsiteX101" fmla="*/ 501987 w 607097"/>
                <a:gd name="connsiteY101" fmla="*/ 431646 h 606722"/>
                <a:gd name="connsiteX102" fmla="*/ 586894 w 607097"/>
                <a:gd name="connsiteY102" fmla="*/ 252749 h 606722"/>
                <a:gd name="connsiteX103" fmla="*/ 353978 w 607097"/>
                <a:gd name="connsiteY103" fmla="*/ 20263 h 606722"/>
                <a:gd name="connsiteX104" fmla="*/ 353978 w 607097"/>
                <a:gd name="connsiteY104" fmla="*/ 0 h 606722"/>
                <a:gd name="connsiteX105" fmla="*/ 607097 w 607097"/>
                <a:gd name="connsiteY105" fmla="*/ 252749 h 606722"/>
                <a:gd name="connsiteX106" fmla="*/ 517384 w 607097"/>
                <a:gd name="connsiteY106" fmla="*/ 445421 h 606722"/>
                <a:gd name="connsiteX107" fmla="*/ 540257 w 607097"/>
                <a:gd name="connsiteY107" fmla="*/ 474215 h 606722"/>
                <a:gd name="connsiteX108" fmla="*/ 531179 w 607097"/>
                <a:gd name="connsiteY108" fmla="*/ 532870 h 606722"/>
                <a:gd name="connsiteX109" fmla="*/ 505814 w 607097"/>
                <a:gd name="connsiteY109" fmla="*/ 559176 h 606722"/>
                <a:gd name="connsiteX110" fmla="*/ 401505 w 607097"/>
                <a:gd name="connsiteY110" fmla="*/ 606722 h 606722"/>
                <a:gd name="connsiteX111" fmla="*/ 318556 w 607097"/>
                <a:gd name="connsiteY111" fmla="*/ 582460 h 606722"/>
                <a:gd name="connsiteX112" fmla="*/ 268893 w 607097"/>
                <a:gd name="connsiteY112" fmla="*/ 543979 h 606722"/>
                <a:gd name="connsiteX113" fmla="*/ 61343 w 607097"/>
                <a:gd name="connsiteY113" fmla="*/ 336732 h 606722"/>
                <a:gd name="connsiteX114" fmla="*/ 16753 w 607097"/>
                <a:gd name="connsiteY114" fmla="*/ 275056 h 606722"/>
                <a:gd name="connsiteX115" fmla="*/ 48171 w 607097"/>
                <a:gd name="connsiteY115" fmla="*/ 101135 h 606722"/>
                <a:gd name="connsiteX116" fmla="*/ 73447 w 607097"/>
                <a:gd name="connsiteY116" fmla="*/ 75807 h 606722"/>
                <a:gd name="connsiteX117" fmla="*/ 132188 w 607097"/>
                <a:gd name="connsiteY117" fmla="*/ 66742 h 606722"/>
                <a:gd name="connsiteX118" fmla="*/ 160757 w 607097"/>
                <a:gd name="connsiteY118" fmla="*/ 89315 h 606722"/>
                <a:gd name="connsiteX119" fmla="*/ 353978 w 607097"/>
                <a:gd name="connsiteY11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607097" h="606722">
                  <a:moveTo>
                    <a:pt x="482620" y="381169"/>
                  </a:moveTo>
                  <a:cubicBezTo>
                    <a:pt x="486624" y="377172"/>
                    <a:pt x="492675" y="377172"/>
                    <a:pt x="496768" y="381169"/>
                  </a:cubicBezTo>
                  <a:lnTo>
                    <a:pt x="510916" y="395381"/>
                  </a:lnTo>
                  <a:cubicBezTo>
                    <a:pt x="515009" y="399379"/>
                    <a:pt x="515009" y="405419"/>
                    <a:pt x="510916" y="409505"/>
                  </a:cubicBezTo>
                  <a:cubicBezTo>
                    <a:pt x="509937" y="412525"/>
                    <a:pt x="506912" y="412525"/>
                    <a:pt x="503887" y="412525"/>
                  </a:cubicBezTo>
                  <a:cubicBezTo>
                    <a:pt x="500861" y="412525"/>
                    <a:pt x="498815" y="411548"/>
                    <a:pt x="496768" y="409505"/>
                  </a:cubicBezTo>
                  <a:lnTo>
                    <a:pt x="482620" y="395381"/>
                  </a:lnTo>
                  <a:cubicBezTo>
                    <a:pt x="478527" y="391295"/>
                    <a:pt x="478527" y="385255"/>
                    <a:pt x="482620" y="381169"/>
                  </a:cubicBezTo>
                  <a:close/>
                  <a:moveTo>
                    <a:pt x="546398" y="242745"/>
                  </a:moveTo>
                  <a:lnTo>
                    <a:pt x="566606" y="242745"/>
                  </a:lnTo>
                  <a:cubicBezTo>
                    <a:pt x="572659" y="242745"/>
                    <a:pt x="576754" y="246732"/>
                    <a:pt x="576754" y="252756"/>
                  </a:cubicBezTo>
                  <a:cubicBezTo>
                    <a:pt x="576754" y="258869"/>
                    <a:pt x="572659" y="262856"/>
                    <a:pt x="566606" y="262856"/>
                  </a:cubicBezTo>
                  <a:lnTo>
                    <a:pt x="546398" y="262856"/>
                  </a:lnTo>
                  <a:cubicBezTo>
                    <a:pt x="540255" y="262856"/>
                    <a:pt x="536249" y="258869"/>
                    <a:pt x="536249" y="252756"/>
                  </a:cubicBezTo>
                  <a:cubicBezTo>
                    <a:pt x="536249" y="246732"/>
                    <a:pt x="540255" y="242745"/>
                    <a:pt x="546398" y="242745"/>
                  </a:cubicBezTo>
                  <a:close/>
                  <a:moveTo>
                    <a:pt x="353968" y="101120"/>
                  </a:moveTo>
                  <a:cubicBezTo>
                    <a:pt x="360022" y="101120"/>
                    <a:pt x="364118" y="105119"/>
                    <a:pt x="364118" y="111251"/>
                  </a:cubicBezTo>
                  <a:lnTo>
                    <a:pt x="364118" y="242683"/>
                  </a:lnTo>
                  <a:lnTo>
                    <a:pt x="424838" y="242683"/>
                  </a:lnTo>
                  <a:cubicBezTo>
                    <a:pt x="430893" y="242683"/>
                    <a:pt x="434988" y="246682"/>
                    <a:pt x="434988" y="252725"/>
                  </a:cubicBezTo>
                  <a:cubicBezTo>
                    <a:pt x="434988" y="258857"/>
                    <a:pt x="430893" y="262856"/>
                    <a:pt x="424838" y="262856"/>
                  </a:cubicBezTo>
                  <a:lnTo>
                    <a:pt x="353968" y="262856"/>
                  </a:lnTo>
                  <a:cubicBezTo>
                    <a:pt x="347825" y="262856"/>
                    <a:pt x="343818" y="258857"/>
                    <a:pt x="343818" y="252725"/>
                  </a:cubicBezTo>
                  <a:lnTo>
                    <a:pt x="343818" y="111251"/>
                  </a:lnTo>
                  <a:cubicBezTo>
                    <a:pt x="343818" y="105119"/>
                    <a:pt x="347825" y="101120"/>
                    <a:pt x="353968" y="101120"/>
                  </a:cubicBezTo>
                  <a:close/>
                  <a:moveTo>
                    <a:pt x="496768" y="96101"/>
                  </a:moveTo>
                  <a:cubicBezTo>
                    <a:pt x="500861" y="92017"/>
                    <a:pt x="506912" y="92017"/>
                    <a:pt x="510916" y="96101"/>
                  </a:cubicBezTo>
                  <a:cubicBezTo>
                    <a:pt x="515009" y="100096"/>
                    <a:pt x="515009" y="106222"/>
                    <a:pt x="510916" y="110217"/>
                  </a:cubicBezTo>
                  <a:lnTo>
                    <a:pt x="496768" y="124334"/>
                  </a:lnTo>
                  <a:cubicBezTo>
                    <a:pt x="494722" y="126376"/>
                    <a:pt x="492675" y="127441"/>
                    <a:pt x="489650" y="127441"/>
                  </a:cubicBezTo>
                  <a:cubicBezTo>
                    <a:pt x="486624" y="127441"/>
                    <a:pt x="484578" y="126376"/>
                    <a:pt x="482620" y="124334"/>
                  </a:cubicBezTo>
                  <a:cubicBezTo>
                    <a:pt x="478527" y="120338"/>
                    <a:pt x="478527" y="114301"/>
                    <a:pt x="482620" y="110217"/>
                  </a:cubicBezTo>
                  <a:close/>
                  <a:moveTo>
                    <a:pt x="196955" y="96101"/>
                  </a:moveTo>
                  <a:cubicBezTo>
                    <a:pt x="201050" y="92017"/>
                    <a:pt x="207104" y="92017"/>
                    <a:pt x="211110" y="96101"/>
                  </a:cubicBezTo>
                  <a:lnTo>
                    <a:pt x="225355" y="110217"/>
                  </a:lnTo>
                  <a:cubicBezTo>
                    <a:pt x="229361" y="114301"/>
                    <a:pt x="229361" y="120338"/>
                    <a:pt x="225355" y="124334"/>
                  </a:cubicBezTo>
                  <a:cubicBezTo>
                    <a:pt x="223307" y="126376"/>
                    <a:pt x="220280" y="127441"/>
                    <a:pt x="218233" y="127441"/>
                  </a:cubicBezTo>
                  <a:cubicBezTo>
                    <a:pt x="215206" y="127441"/>
                    <a:pt x="213158" y="126376"/>
                    <a:pt x="211110" y="124334"/>
                  </a:cubicBezTo>
                  <a:lnTo>
                    <a:pt x="196955" y="110217"/>
                  </a:lnTo>
                  <a:cubicBezTo>
                    <a:pt x="192949" y="106222"/>
                    <a:pt x="192949" y="100096"/>
                    <a:pt x="196955" y="96101"/>
                  </a:cubicBezTo>
                  <a:close/>
                  <a:moveTo>
                    <a:pt x="103963" y="81761"/>
                  </a:moveTo>
                  <a:cubicBezTo>
                    <a:pt x="98011" y="82650"/>
                    <a:pt x="92182" y="85449"/>
                    <a:pt x="87598" y="90026"/>
                  </a:cubicBezTo>
                  <a:lnTo>
                    <a:pt x="62322" y="115266"/>
                  </a:lnTo>
                  <a:cubicBezTo>
                    <a:pt x="17732" y="159790"/>
                    <a:pt x="8654" y="209291"/>
                    <a:pt x="34998" y="265902"/>
                  </a:cubicBezTo>
                  <a:cubicBezTo>
                    <a:pt x="44077" y="285187"/>
                    <a:pt x="57249" y="304383"/>
                    <a:pt x="75494" y="322602"/>
                  </a:cubicBezTo>
                  <a:lnTo>
                    <a:pt x="283044" y="530826"/>
                  </a:lnTo>
                  <a:cubicBezTo>
                    <a:pt x="297284" y="545046"/>
                    <a:pt x="312415" y="557132"/>
                    <a:pt x="327634" y="565219"/>
                  </a:cubicBezTo>
                  <a:cubicBezTo>
                    <a:pt x="389401" y="599612"/>
                    <a:pt x="443068" y="592503"/>
                    <a:pt x="490684" y="545046"/>
                  </a:cubicBezTo>
                  <a:lnTo>
                    <a:pt x="515960" y="519717"/>
                  </a:lnTo>
                  <a:cubicBezTo>
                    <a:pt x="525127" y="510653"/>
                    <a:pt x="527085" y="496433"/>
                    <a:pt x="521033" y="485324"/>
                  </a:cubicBezTo>
                  <a:cubicBezTo>
                    <a:pt x="503856" y="451998"/>
                    <a:pt x="434969" y="411561"/>
                    <a:pt x="434969" y="411561"/>
                  </a:cubicBezTo>
                  <a:cubicBezTo>
                    <a:pt x="427582" y="407829"/>
                    <a:pt x="420195" y="405874"/>
                    <a:pt x="414321" y="406318"/>
                  </a:cubicBezTo>
                  <a:cubicBezTo>
                    <a:pt x="414143" y="406318"/>
                    <a:pt x="413876" y="406407"/>
                    <a:pt x="413698" y="406496"/>
                  </a:cubicBezTo>
                  <a:cubicBezTo>
                    <a:pt x="409604" y="407473"/>
                    <a:pt x="407646" y="409517"/>
                    <a:pt x="405599" y="413605"/>
                  </a:cubicBezTo>
                  <a:lnTo>
                    <a:pt x="404620" y="414583"/>
                  </a:lnTo>
                  <a:cubicBezTo>
                    <a:pt x="397500" y="423648"/>
                    <a:pt x="380323" y="443910"/>
                    <a:pt x="373202" y="447910"/>
                  </a:cubicBezTo>
                  <a:cubicBezTo>
                    <a:pt x="365548" y="453242"/>
                    <a:pt x="357538" y="457152"/>
                    <a:pt x="349528" y="459552"/>
                  </a:cubicBezTo>
                  <a:cubicBezTo>
                    <a:pt x="365281" y="466839"/>
                    <a:pt x="384328" y="473149"/>
                    <a:pt x="405599" y="475282"/>
                  </a:cubicBezTo>
                  <a:cubicBezTo>
                    <a:pt x="410672" y="476259"/>
                    <a:pt x="414677" y="480259"/>
                    <a:pt x="414677" y="486391"/>
                  </a:cubicBezTo>
                  <a:cubicBezTo>
                    <a:pt x="413698" y="491456"/>
                    <a:pt x="409604" y="495456"/>
                    <a:pt x="404620" y="495456"/>
                  </a:cubicBezTo>
                  <a:lnTo>
                    <a:pt x="403552" y="495456"/>
                  </a:lnTo>
                  <a:cubicBezTo>
                    <a:pt x="333686" y="488346"/>
                    <a:pt x="288117" y="443910"/>
                    <a:pt x="287138" y="441866"/>
                  </a:cubicBezTo>
                  <a:cubicBezTo>
                    <a:pt x="286871" y="441600"/>
                    <a:pt x="286604" y="441333"/>
                    <a:pt x="286426" y="441067"/>
                  </a:cubicBezTo>
                  <a:cubicBezTo>
                    <a:pt x="285625" y="440356"/>
                    <a:pt x="284824" y="439645"/>
                    <a:pt x="284112" y="438845"/>
                  </a:cubicBezTo>
                  <a:lnTo>
                    <a:pt x="176777" y="331666"/>
                  </a:lnTo>
                  <a:cubicBezTo>
                    <a:pt x="174730" y="329622"/>
                    <a:pt x="119015" y="284120"/>
                    <a:pt x="111895" y="213379"/>
                  </a:cubicBezTo>
                  <a:cubicBezTo>
                    <a:pt x="110916" y="208314"/>
                    <a:pt x="115010" y="203248"/>
                    <a:pt x="121062" y="202270"/>
                  </a:cubicBezTo>
                  <a:cubicBezTo>
                    <a:pt x="127115" y="201204"/>
                    <a:pt x="131209" y="205292"/>
                    <a:pt x="132188" y="211335"/>
                  </a:cubicBezTo>
                  <a:cubicBezTo>
                    <a:pt x="133968" y="229109"/>
                    <a:pt x="139486" y="245284"/>
                    <a:pt x="146428" y="259325"/>
                  </a:cubicBezTo>
                  <a:cubicBezTo>
                    <a:pt x="148653" y="250794"/>
                    <a:pt x="152658" y="242262"/>
                    <a:pt x="158532" y="233553"/>
                  </a:cubicBezTo>
                  <a:cubicBezTo>
                    <a:pt x="162537" y="227510"/>
                    <a:pt x="183808" y="210358"/>
                    <a:pt x="191907" y="202270"/>
                  </a:cubicBezTo>
                  <a:lnTo>
                    <a:pt x="192975" y="201204"/>
                  </a:lnTo>
                  <a:cubicBezTo>
                    <a:pt x="196980" y="199160"/>
                    <a:pt x="199027" y="196138"/>
                    <a:pt x="200006" y="193117"/>
                  </a:cubicBezTo>
                  <a:cubicBezTo>
                    <a:pt x="202053" y="187073"/>
                    <a:pt x="200006" y="178986"/>
                    <a:pt x="194933" y="170899"/>
                  </a:cubicBezTo>
                  <a:cubicBezTo>
                    <a:pt x="194933" y="169832"/>
                    <a:pt x="154438" y="102113"/>
                    <a:pt x="121062" y="84961"/>
                  </a:cubicBezTo>
                  <a:cubicBezTo>
                    <a:pt x="115989" y="81895"/>
                    <a:pt x="109915" y="80873"/>
                    <a:pt x="103963" y="81761"/>
                  </a:cubicBezTo>
                  <a:close/>
                  <a:moveTo>
                    <a:pt x="353980" y="30273"/>
                  </a:moveTo>
                  <a:cubicBezTo>
                    <a:pt x="360041" y="30273"/>
                    <a:pt x="364141" y="34368"/>
                    <a:pt x="364141" y="40422"/>
                  </a:cubicBezTo>
                  <a:lnTo>
                    <a:pt x="364141" y="60719"/>
                  </a:lnTo>
                  <a:cubicBezTo>
                    <a:pt x="364141" y="66772"/>
                    <a:pt x="360041" y="70778"/>
                    <a:pt x="353980" y="70778"/>
                  </a:cubicBezTo>
                  <a:cubicBezTo>
                    <a:pt x="347829" y="70778"/>
                    <a:pt x="343818" y="66772"/>
                    <a:pt x="343818" y="60719"/>
                  </a:cubicBezTo>
                  <a:lnTo>
                    <a:pt x="343818" y="40422"/>
                  </a:lnTo>
                  <a:cubicBezTo>
                    <a:pt x="343818" y="34368"/>
                    <a:pt x="347829" y="30273"/>
                    <a:pt x="353980" y="30273"/>
                  </a:cubicBezTo>
                  <a:close/>
                  <a:moveTo>
                    <a:pt x="353978" y="20263"/>
                  </a:moveTo>
                  <a:cubicBezTo>
                    <a:pt x="284112" y="20263"/>
                    <a:pt x="219409" y="50479"/>
                    <a:pt x="174819" y="104957"/>
                  </a:cubicBezTo>
                  <a:cubicBezTo>
                    <a:pt x="196446" y="130818"/>
                    <a:pt x="212911" y="158901"/>
                    <a:pt x="214246" y="160768"/>
                  </a:cubicBezTo>
                  <a:cubicBezTo>
                    <a:pt x="221278" y="173920"/>
                    <a:pt x="224304" y="187073"/>
                    <a:pt x="221278" y="198182"/>
                  </a:cubicBezTo>
                  <a:cubicBezTo>
                    <a:pt x="220299" y="202093"/>
                    <a:pt x="218430" y="205736"/>
                    <a:pt x="215938" y="209025"/>
                  </a:cubicBezTo>
                  <a:cubicBezTo>
                    <a:pt x="214336" y="211335"/>
                    <a:pt x="212466" y="213379"/>
                    <a:pt x="210152" y="215157"/>
                  </a:cubicBezTo>
                  <a:cubicBezTo>
                    <a:pt x="208906" y="216312"/>
                    <a:pt x="207482" y="217378"/>
                    <a:pt x="206147" y="218445"/>
                  </a:cubicBezTo>
                  <a:cubicBezTo>
                    <a:pt x="193954" y="228487"/>
                    <a:pt x="179803" y="241640"/>
                    <a:pt x="176777" y="244662"/>
                  </a:cubicBezTo>
                  <a:cubicBezTo>
                    <a:pt x="160579" y="269012"/>
                    <a:pt x="162537" y="287142"/>
                    <a:pt x="182829" y="308382"/>
                  </a:cubicBezTo>
                  <a:lnTo>
                    <a:pt x="189504" y="315136"/>
                  </a:lnTo>
                  <a:cubicBezTo>
                    <a:pt x="189771" y="315403"/>
                    <a:pt x="189949" y="315492"/>
                    <a:pt x="189949" y="315492"/>
                  </a:cubicBezTo>
                  <a:cubicBezTo>
                    <a:pt x="190572" y="316025"/>
                    <a:pt x="191195" y="316647"/>
                    <a:pt x="191640" y="317269"/>
                  </a:cubicBezTo>
                  <a:lnTo>
                    <a:pt x="298263" y="424714"/>
                  </a:lnTo>
                  <a:cubicBezTo>
                    <a:pt x="318556" y="444888"/>
                    <a:pt x="337780" y="446932"/>
                    <a:pt x="362077" y="430758"/>
                  </a:cubicBezTo>
                  <a:cubicBezTo>
                    <a:pt x="365103" y="428713"/>
                    <a:pt x="378275" y="414583"/>
                    <a:pt x="388422" y="401430"/>
                  </a:cubicBezTo>
                  <a:cubicBezTo>
                    <a:pt x="393406" y="393343"/>
                    <a:pt x="400526" y="388277"/>
                    <a:pt x="408625" y="386233"/>
                  </a:cubicBezTo>
                  <a:cubicBezTo>
                    <a:pt x="412096" y="385344"/>
                    <a:pt x="415834" y="384900"/>
                    <a:pt x="419661" y="384900"/>
                  </a:cubicBezTo>
                  <a:cubicBezTo>
                    <a:pt x="428294" y="384989"/>
                    <a:pt x="437728" y="387477"/>
                    <a:pt x="446094" y="392365"/>
                  </a:cubicBezTo>
                  <a:cubicBezTo>
                    <a:pt x="447963" y="393609"/>
                    <a:pt x="476088" y="410051"/>
                    <a:pt x="501987" y="431646"/>
                  </a:cubicBezTo>
                  <a:cubicBezTo>
                    <a:pt x="556545" y="387122"/>
                    <a:pt x="586894" y="322513"/>
                    <a:pt x="586894" y="252749"/>
                  </a:cubicBezTo>
                  <a:cubicBezTo>
                    <a:pt x="586894" y="124330"/>
                    <a:pt x="482585" y="20263"/>
                    <a:pt x="353978" y="20263"/>
                  </a:cubicBezTo>
                  <a:close/>
                  <a:moveTo>
                    <a:pt x="353978" y="0"/>
                  </a:moveTo>
                  <a:cubicBezTo>
                    <a:pt x="493710" y="0"/>
                    <a:pt x="607097" y="113222"/>
                    <a:pt x="607097" y="252749"/>
                  </a:cubicBezTo>
                  <a:cubicBezTo>
                    <a:pt x="607097" y="327578"/>
                    <a:pt x="574345" y="397786"/>
                    <a:pt x="517384" y="445421"/>
                  </a:cubicBezTo>
                  <a:cubicBezTo>
                    <a:pt x="526907" y="454753"/>
                    <a:pt x="535184" y="464617"/>
                    <a:pt x="540257" y="474215"/>
                  </a:cubicBezTo>
                  <a:cubicBezTo>
                    <a:pt x="550403" y="493412"/>
                    <a:pt x="547377" y="517673"/>
                    <a:pt x="531179" y="532870"/>
                  </a:cubicBezTo>
                  <a:lnTo>
                    <a:pt x="505814" y="559176"/>
                  </a:lnTo>
                  <a:cubicBezTo>
                    <a:pt x="474486" y="590548"/>
                    <a:pt x="438974" y="606722"/>
                    <a:pt x="401505" y="606722"/>
                  </a:cubicBezTo>
                  <a:cubicBezTo>
                    <a:pt x="375249" y="606722"/>
                    <a:pt x="346858" y="598635"/>
                    <a:pt x="318556" y="582460"/>
                  </a:cubicBezTo>
                  <a:cubicBezTo>
                    <a:pt x="301289" y="573307"/>
                    <a:pt x="285091" y="560154"/>
                    <a:pt x="268893" y="543979"/>
                  </a:cubicBezTo>
                  <a:lnTo>
                    <a:pt x="61343" y="336732"/>
                  </a:lnTo>
                  <a:cubicBezTo>
                    <a:pt x="42030" y="317536"/>
                    <a:pt x="26899" y="296296"/>
                    <a:pt x="16753" y="275056"/>
                  </a:cubicBezTo>
                  <a:cubicBezTo>
                    <a:pt x="-13596" y="210358"/>
                    <a:pt x="-2471" y="151703"/>
                    <a:pt x="48171" y="101135"/>
                  </a:cubicBezTo>
                  <a:lnTo>
                    <a:pt x="73447" y="75807"/>
                  </a:lnTo>
                  <a:cubicBezTo>
                    <a:pt x="88666" y="60699"/>
                    <a:pt x="112963" y="56611"/>
                    <a:pt x="132188" y="66742"/>
                  </a:cubicBezTo>
                  <a:cubicBezTo>
                    <a:pt x="141711" y="71719"/>
                    <a:pt x="151412" y="79895"/>
                    <a:pt x="160757" y="89315"/>
                  </a:cubicBezTo>
                  <a:cubicBezTo>
                    <a:pt x="209173" y="32971"/>
                    <a:pt x="278772" y="0"/>
                    <a:pt x="3539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1" name="组合 30"/>
          <p:cNvGrpSpPr/>
          <p:nvPr/>
        </p:nvGrpSpPr>
        <p:grpSpPr>
          <a:xfrm>
            <a:off x="6363287" y="4599136"/>
            <a:ext cx="1167814" cy="895098"/>
            <a:chOff x="2273887" y="2159629"/>
            <a:chExt cx="4367142" cy="3347305"/>
          </a:xfrm>
        </p:grpSpPr>
        <p:sp>
          <p:nvSpPr>
            <p:cNvPr id="32" name="矩形 31"/>
            <p:cNvSpPr/>
            <p:nvPr/>
          </p:nvSpPr>
          <p:spPr>
            <a:xfrm rot="1800000">
              <a:off x="3267135" y="2974462"/>
              <a:ext cx="3373894" cy="2532472"/>
            </a:xfrm>
            <a:prstGeom prst="rect">
              <a:avLst/>
            </a:prstGeom>
            <a:gradFill>
              <a:gsLst>
                <a:gs pos="0">
                  <a:schemeClr val="bg1">
                    <a:lumMod val="75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3" name="椭圆 32"/>
            <p:cNvSpPr/>
            <p:nvPr/>
          </p:nvSpPr>
          <p:spPr>
            <a:xfrm>
              <a:off x="2273887" y="2159629"/>
              <a:ext cx="2538746" cy="253874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4" name="椭圆 17"/>
            <p:cNvSpPr/>
            <p:nvPr/>
          </p:nvSpPr>
          <p:spPr>
            <a:xfrm>
              <a:off x="2832020" y="2773018"/>
              <a:ext cx="1422480" cy="1311966"/>
            </a:xfrm>
            <a:custGeom>
              <a:avLst/>
              <a:gdLst>
                <a:gd name="connsiteX0" fmla="*/ 176147 w 578111"/>
                <a:gd name="connsiteY0" fmla="*/ 221031 h 533197"/>
                <a:gd name="connsiteX1" fmla="*/ 212154 w 578111"/>
                <a:gd name="connsiteY1" fmla="*/ 256947 h 533197"/>
                <a:gd name="connsiteX2" fmla="*/ 212154 w 578111"/>
                <a:gd name="connsiteY2" fmla="*/ 348118 h 533197"/>
                <a:gd name="connsiteX3" fmla="*/ 176147 w 578111"/>
                <a:gd name="connsiteY3" fmla="*/ 384955 h 533197"/>
                <a:gd name="connsiteX4" fmla="*/ 139217 w 578111"/>
                <a:gd name="connsiteY4" fmla="*/ 348118 h 533197"/>
                <a:gd name="connsiteX5" fmla="*/ 139217 w 578111"/>
                <a:gd name="connsiteY5" fmla="*/ 256947 h 533197"/>
                <a:gd name="connsiteX6" fmla="*/ 176147 w 578111"/>
                <a:gd name="connsiteY6" fmla="*/ 221031 h 533197"/>
                <a:gd name="connsiteX7" fmla="*/ 267503 w 578111"/>
                <a:gd name="connsiteY7" fmla="*/ 184193 h 533197"/>
                <a:gd name="connsiteX8" fmla="*/ 303437 w 578111"/>
                <a:gd name="connsiteY8" fmla="*/ 221030 h 533197"/>
                <a:gd name="connsiteX9" fmla="*/ 303437 w 578111"/>
                <a:gd name="connsiteY9" fmla="*/ 348119 h 533197"/>
                <a:gd name="connsiteX10" fmla="*/ 267503 w 578111"/>
                <a:gd name="connsiteY10" fmla="*/ 384956 h 533197"/>
                <a:gd name="connsiteX11" fmla="*/ 230648 w 578111"/>
                <a:gd name="connsiteY11" fmla="*/ 348119 h 533197"/>
                <a:gd name="connsiteX12" fmla="*/ 230648 w 578111"/>
                <a:gd name="connsiteY12" fmla="*/ 221030 h 533197"/>
                <a:gd name="connsiteX13" fmla="*/ 267503 w 578111"/>
                <a:gd name="connsiteY13" fmla="*/ 184193 h 533197"/>
                <a:gd name="connsiteX14" fmla="*/ 357937 w 578111"/>
                <a:gd name="connsiteY14" fmla="*/ 148390 h 533197"/>
                <a:gd name="connsiteX15" fmla="*/ 394867 w 578111"/>
                <a:gd name="connsiteY15" fmla="*/ 184289 h 533197"/>
                <a:gd name="connsiteX16" fmla="*/ 394867 w 578111"/>
                <a:gd name="connsiteY16" fmla="*/ 348136 h 533197"/>
                <a:gd name="connsiteX17" fmla="*/ 357937 w 578111"/>
                <a:gd name="connsiteY17" fmla="*/ 384955 h 533197"/>
                <a:gd name="connsiteX18" fmla="*/ 321930 w 578111"/>
                <a:gd name="connsiteY18" fmla="*/ 348136 h 533197"/>
                <a:gd name="connsiteX19" fmla="*/ 321930 w 578111"/>
                <a:gd name="connsiteY19" fmla="*/ 184289 h 533197"/>
                <a:gd name="connsiteX20" fmla="*/ 357937 w 578111"/>
                <a:gd name="connsiteY20" fmla="*/ 148390 h 533197"/>
                <a:gd name="connsiteX21" fmla="*/ 267469 w 578111"/>
                <a:gd name="connsiteY21" fmla="*/ 0 h 533197"/>
                <a:gd name="connsiteX22" fmla="*/ 529404 w 578111"/>
                <a:gd name="connsiteY22" fmla="*/ 218252 h 533197"/>
                <a:gd name="connsiteX23" fmla="*/ 566296 w 578111"/>
                <a:gd name="connsiteY23" fmla="*/ 218252 h 533197"/>
                <a:gd name="connsiteX24" fmla="*/ 576441 w 578111"/>
                <a:gd name="connsiteY24" fmla="*/ 224698 h 533197"/>
                <a:gd name="connsiteX25" fmla="*/ 575519 w 578111"/>
                <a:gd name="connsiteY25" fmla="*/ 237590 h 533197"/>
                <a:gd name="connsiteX26" fmla="*/ 514647 w 578111"/>
                <a:gd name="connsiteY26" fmla="*/ 310341 h 533197"/>
                <a:gd name="connsiteX27" fmla="*/ 505424 w 578111"/>
                <a:gd name="connsiteY27" fmla="*/ 314945 h 533197"/>
                <a:gd name="connsiteX28" fmla="*/ 496201 w 578111"/>
                <a:gd name="connsiteY28" fmla="*/ 310341 h 533197"/>
                <a:gd name="connsiteX29" fmla="*/ 435328 w 578111"/>
                <a:gd name="connsiteY29" fmla="*/ 237590 h 533197"/>
                <a:gd name="connsiteX30" fmla="*/ 433484 w 578111"/>
                <a:gd name="connsiteY30" fmla="*/ 224698 h 533197"/>
                <a:gd name="connsiteX31" fmla="*/ 444551 w 578111"/>
                <a:gd name="connsiteY31" fmla="*/ 218252 h 533197"/>
                <a:gd name="connsiteX32" fmla="*/ 480521 w 578111"/>
                <a:gd name="connsiteY32" fmla="*/ 218252 h 533197"/>
                <a:gd name="connsiteX33" fmla="*/ 267469 w 578111"/>
                <a:gd name="connsiteY33" fmla="*/ 47886 h 533197"/>
                <a:gd name="connsiteX34" fmla="*/ 48882 w 578111"/>
                <a:gd name="connsiteY34" fmla="*/ 266138 h 533197"/>
                <a:gd name="connsiteX35" fmla="*/ 267469 w 578111"/>
                <a:gd name="connsiteY35" fmla="*/ 484390 h 533197"/>
                <a:gd name="connsiteX36" fmla="*/ 456541 w 578111"/>
                <a:gd name="connsiteY36" fmla="*/ 375724 h 533197"/>
                <a:gd name="connsiteX37" fmla="*/ 489744 w 578111"/>
                <a:gd name="connsiteY37" fmla="*/ 366515 h 533197"/>
                <a:gd name="connsiteX38" fmla="*/ 498967 w 578111"/>
                <a:gd name="connsiteY38" fmla="*/ 399668 h 533197"/>
                <a:gd name="connsiteX39" fmla="*/ 267469 w 578111"/>
                <a:gd name="connsiteY39" fmla="*/ 533197 h 533197"/>
                <a:gd name="connsiteX40" fmla="*/ 0 w 578111"/>
                <a:gd name="connsiteY40" fmla="*/ 266138 h 533197"/>
                <a:gd name="connsiteX41" fmla="*/ 267469 w 578111"/>
                <a:gd name="connsiteY41" fmla="*/ 0 h 53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78111" h="533197">
                  <a:moveTo>
                    <a:pt x="176147" y="221031"/>
                  </a:moveTo>
                  <a:cubicBezTo>
                    <a:pt x="196459" y="221031"/>
                    <a:pt x="212154" y="237608"/>
                    <a:pt x="212154" y="256947"/>
                  </a:cubicBezTo>
                  <a:lnTo>
                    <a:pt x="212154" y="348118"/>
                  </a:lnTo>
                  <a:cubicBezTo>
                    <a:pt x="212154" y="368378"/>
                    <a:pt x="196459" y="384955"/>
                    <a:pt x="176147" y="384955"/>
                  </a:cubicBezTo>
                  <a:cubicBezTo>
                    <a:pt x="155836" y="384955"/>
                    <a:pt x="139217" y="368378"/>
                    <a:pt x="139217" y="348118"/>
                  </a:cubicBezTo>
                  <a:lnTo>
                    <a:pt x="139217" y="256947"/>
                  </a:lnTo>
                  <a:cubicBezTo>
                    <a:pt x="139217" y="237608"/>
                    <a:pt x="155836" y="221031"/>
                    <a:pt x="176147" y="221031"/>
                  </a:cubicBezTo>
                  <a:close/>
                  <a:moveTo>
                    <a:pt x="267503" y="184193"/>
                  </a:moveTo>
                  <a:cubicBezTo>
                    <a:pt x="286852" y="184193"/>
                    <a:pt x="303437" y="200770"/>
                    <a:pt x="303437" y="221030"/>
                  </a:cubicBezTo>
                  <a:lnTo>
                    <a:pt x="303437" y="348119"/>
                  </a:lnTo>
                  <a:cubicBezTo>
                    <a:pt x="303437" y="368379"/>
                    <a:pt x="287774" y="384956"/>
                    <a:pt x="267503" y="384956"/>
                  </a:cubicBezTo>
                  <a:cubicBezTo>
                    <a:pt x="247233" y="384956"/>
                    <a:pt x="230648" y="368379"/>
                    <a:pt x="230648" y="348119"/>
                  </a:cubicBezTo>
                  <a:lnTo>
                    <a:pt x="230648" y="221030"/>
                  </a:lnTo>
                  <a:cubicBezTo>
                    <a:pt x="230648" y="200770"/>
                    <a:pt x="247233" y="184193"/>
                    <a:pt x="267503" y="184193"/>
                  </a:cubicBezTo>
                  <a:close/>
                  <a:moveTo>
                    <a:pt x="357937" y="148390"/>
                  </a:moveTo>
                  <a:cubicBezTo>
                    <a:pt x="378249" y="148390"/>
                    <a:pt x="394867" y="164959"/>
                    <a:pt x="394867" y="184289"/>
                  </a:cubicBezTo>
                  <a:lnTo>
                    <a:pt x="394867" y="348136"/>
                  </a:lnTo>
                  <a:cubicBezTo>
                    <a:pt x="394867" y="368386"/>
                    <a:pt x="378249" y="384955"/>
                    <a:pt x="357937" y="384955"/>
                  </a:cubicBezTo>
                  <a:cubicBezTo>
                    <a:pt x="338549" y="384955"/>
                    <a:pt x="321930" y="368386"/>
                    <a:pt x="321930" y="348136"/>
                  </a:cubicBezTo>
                  <a:lnTo>
                    <a:pt x="321930" y="184289"/>
                  </a:lnTo>
                  <a:cubicBezTo>
                    <a:pt x="321930" y="164959"/>
                    <a:pt x="338549" y="148390"/>
                    <a:pt x="357937" y="148390"/>
                  </a:cubicBezTo>
                  <a:close/>
                  <a:moveTo>
                    <a:pt x="267469" y="0"/>
                  </a:moveTo>
                  <a:cubicBezTo>
                    <a:pt x="397514" y="0"/>
                    <a:pt x="507268" y="93931"/>
                    <a:pt x="529404" y="218252"/>
                  </a:cubicBezTo>
                  <a:lnTo>
                    <a:pt x="566296" y="218252"/>
                  </a:lnTo>
                  <a:cubicBezTo>
                    <a:pt x="570907" y="218252"/>
                    <a:pt x="574597" y="221014"/>
                    <a:pt x="576441" y="224698"/>
                  </a:cubicBezTo>
                  <a:cubicBezTo>
                    <a:pt x="579208" y="229302"/>
                    <a:pt x="578286" y="233907"/>
                    <a:pt x="575519" y="237590"/>
                  </a:cubicBezTo>
                  <a:lnTo>
                    <a:pt x="514647" y="310341"/>
                  </a:lnTo>
                  <a:cubicBezTo>
                    <a:pt x="511880" y="313104"/>
                    <a:pt x="509113" y="314945"/>
                    <a:pt x="505424" y="314945"/>
                  </a:cubicBezTo>
                  <a:cubicBezTo>
                    <a:pt x="501734" y="314945"/>
                    <a:pt x="498045" y="313104"/>
                    <a:pt x="496201" y="310341"/>
                  </a:cubicBezTo>
                  <a:lnTo>
                    <a:pt x="435328" y="237590"/>
                  </a:lnTo>
                  <a:cubicBezTo>
                    <a:pt x="431639" y="233907"/>
                    <a:pt x="431639" y="229302"/>
                    <a:pt x="433484" y="224698"/>
                  </a:cubicBezTo>
                  <a:cubicBezTo>
                    <a:pt x="435328" y="221014"/>
                    <a:pt x="439940" y="218252"/>
                    <a:pt x="444551" y="218252"/>
                  </a:cubicBezTo>
                  <a:lnTo>
                    <a:pt x="480521" y="218252"/>
                  </a:lnTo>
                  <a:cubicBezTo>
                    <a:pt x="458386" y="120637"/>
                    <a:pt x="370767" y="47886"/>
                    <a:pt x="267469" y="47886"/>
                  </a:cubicBezTo>
                  <a:cubicBezTo>
                    <a:pt x="146647" y="47886"/>
                    <a:pt x="48882" y="146422"/>
                    <a:pt x="48882" y="266138"/>
                  </a:cubicBezTo>
                  <a:cubicBezTo>
                    <a:pt x="48882" y="386775"/>
                    <a:pt x="146647" y="484390"/>
                    <a:pt x="267469" y="484390"/>
                  </a:cubicBezTo>
                  <a:cubicBezTo>
                    <a:pt x="344942" y="484390"/>
                    <a:pt x="417805" y="442949"/>
                    <a:pt x="456541" y="375724"/>
                  </a:cubicBezTo>
                  <a:cubicBezTo>
                    <a:pt x="462998" y="363753"/>
                    <a:pt x="477754" y="360069"/>
                    <a:pt x="489744" y="366515"/>
                  </a:cubicBezTo>
                  <a:cubicBezTo>
                    <a:pt x="501734" y="373883"/>
                    <a:pt x="505424" y="388617"/>
                    <a:pt x="498967" y="399668"/>
                  </a:cubicBezTo>
                  <a:cubicBezTo>
                    <a:pt x="451008" y="482548"/>
                    <a:pt x="362466" y="533197"/>
                    <a:pt x="267469" y="533197"/>
                  </a:cubicBezTo>
                  <a:cubicBezTo>
                    <a:pt x="119900" y="533197"/>
                    <a:pt x="0" y="413481"/>
                    <a:pt x="0" y="266138"/>
                  </a:cubicBezTo>
                  <a:cubicBezTo>
                    <a:pt x="0" y="119716"/>
                    <a:pt x="119900" y="0"/>
                    <a:pt x="26746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21" name="组合 20"/>
          <p:cNvGrpSpPr/>
          <p:nvPr/>
        </p:nvGrpSpPr>
        <p:grpSpPr>
          <a:xfrm>
            <a:off x="1961715" y="4844634"/>
            <a:ext cx="3958620" cy="900056"/>
            <a:chOff x="5354322" y="1967781"/>
            <a:chExt cx="3958620" cy="900056"/>
          </a:xfrm>
        </p:grpSpPr>
        <p:sp>
          <p:nvSpPr>
            <p:cNvPr id="22" name="矩形 21"/>
            <p:cNvSpPr/>
            <p:nvPr/>
          </p:nvSpPr>
          <p:spPr>
            <a:xfrm>
              <a:off x="5354322" y="2332306"/>
              <a:ext cx="3958620" cy="535531"/>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23" name="矩形 22"/>
            <p:cNvSpPr/>
            <p:nvPr/>
          </p:nvSpPr>
          <p:spPr>
            <a:xfrm>
              <a:off x="5354323" y="1967781"/>
              <a:ext cx="2084387"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75000"/>
                      <a:lumOff val="25000"/>
                    </a:schemeClr>
                  </a:solidFill>
                </a:rPr>
                <a:t>标题文字添加</a:t>
              </a:r>
            </a:p>
          </p:txBody>
        </p:sp>
      </p:grpSp>
      <p:grpSp>
        <p:nvGrpSpPr>
          <p:cNvPr id="24" name="组合 23"/>
          <p:cNvGrpSpPr/>
          <p:nvPr/>
        </p:nvGrpSpPr>
        <p:grpSpPr>
          <a:xfrm>
            <a:off x="7191420" y="4844634"/>
            <a:ext cx="3958620" cy="900056"/>
            <a:chOff x="5354322" y="1967781"/>
            <a:chExt cx="3958620" cy="900056"/>
          </a:xfrm>
        </p:grpSpPr>
        <p:sp>
          <p:nvSpPr>
            <p:cNvPr id="25" name="矩形 24"/>
            <p:cNvSpPr/>
            <p:nvPr/>
          </p:nvSpPr>
          <p:spPr>
            <a:xfrm>
              <a:off x="5354322" y="2332306"/>
              <a:ext cx="3958620" cy="535531"/>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26" name="矩形 25"/>
            <p:cNvSpPr/>
            <p:nvPr/>
          </p:nvSpPr>
          <p:spPr>
            <a:xfrm>
              <a:off x="5354323" y="1967781"/>
              <a:ext cx="2084387"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75000"/>
                      <a:lumOff val="25000"/>
                    </a:schemeClr>
                  </a:solidFill>
                </a:rPr>
                <a:t>标题文字添加</a:t>
              </a:r>
            </a:p>
          </p:txBody>
        </p:sp>
      </p:grpSp>
      <p:pic>
        <p:nvPicPr>
          <p:cNvPr id="37" name="图片占位符 36"/>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t="10733" b="10733"/>
          <a:stretch>
            <a:fillRect/>
          </a:stretch>
        </p:blipFill>
        <p:spPr/>
      </p:pic>
      <p:pic>
        <p:nvPicPr>
          <p:cNvPr id="38" name="图片占位符 37"/>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t="5979" b="5979"/>
          <a:stretch>
            <a:fillRect/>
          </a:stretch>
        </p:blipFill>
        <p:spPr/>
      </p:pic>
    </p:spTree>
    <p:extLst>
      <p:ext uri="{BB962C8B-B14F-4D97-AF65-F5344CB8AC3E}">
        <p14:creationId xmlns:p14="http://schemas.microsoft.com/office/powerpoint/2010/main" val="1979247442"/>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1000"/>
                                        <p:tgtEl>
                                          <p:spTgt spid="38"/>
                                        </p:tgtEl>
                                      </p:cBhvr>
                                    </p:animEffect>
                                    <p:anim calcmode="lin" valueType="num">
                                      <p:cBhvr>
                                        <p:cTn id="13" dur="1000" fill="hold"/>
                                        <p:tgtEl>
                                          <p:spTgt spid="38"/>
                                        </p:tgtEl>
                                        <p:attrNameLst>
                                          <p:attrName>ppt_x</p:attrName>
                                        </p:attrNameLst>
                                      </p:cBhvr>
                                      <p:tavLst>
                                        <p:tav tm="0">
                                          <p:val>
                                            <p:strVal val="#ppt_x"/>
                                          </p:val>
                                        </p:tav>
                                        <p:tav tm="100000">
                                          <p:val>
                                            <p:strVal val="#ppt_x"/>
                                          </p:val>
                                        </p:tav>
                                      </p:tavLst>
                                    </p:anim>
                                    <p:anim calcmode="lin" valueType="num">
                                      <p:cBhvr>
                                        <p:cTn id="14" dur="1000" fill="hold"/>
                                        <p:tgtEl>
                                          <p:spTgt spid="3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 presetClass="entr" presetSubtype="6"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additive="base">
                                        <p:cTn id="28" dur="500" fill="hold"/>
                                        <p:tgtEl>
                                          <p:spTgt spid="31"/>
                                        </p:tgtEl>
                                        <p:attrNameLst>
                                          <p:attrName>ppt_x</p:attrName>
                                        </p:attrNameLst>
                                      </p:cBhvr>
                                      <p:tavLst>
                                        <p:tav tm="0">
                                          <p:val>
                                            <p:strVal val="1+#ppt_w/2"/>
                                          </p:val>
                                        </p:tav>
                                        <p:tav tm="100000">
                                          <p:val>
                                            <p:strVal val="#ppt_x"/>
                                          </p:val>
                                        </p:tav>
                                      </p:tavLst>
                                    </p:anim>
                                    <p:anim calcmode="lin" valueType="num">
                                      <p:cBhvr additive="base">
                                        <p:cTn id="29" dur="500" fill="hold"/>
                                        <p:tgtEl>
                                          <p:spTgt spid="31"/>
                                        </p:tgtEl>
                                        <p:attrNameLst>
                                          <p:attrName>ppt_y</p:attrName>
                                        </p:attrNameLst>
                                      </p:cBhvr>
                                      <p:tavLst>
                                        <p:tav tm="0">
                                          <p:val>
                                            <p:strVal val="1+#ppt_h/2"/>
                                          </p:val>
                                        </p:tav>
                                        <p:tav tm="100000">
                                          <p:val>
                                            <p:strVal val="#ppt_y"/>
                                          </p:val>
                                        </p:tav>
                                      </p:tavLst>
                                    </p:anim>
                                  </p:childTnLst>
                                </p:cTn>
                              </p:par>
                              <p:par>
                                <p:cTn id="30" presetID="2" presetClass="entr" presetSubtype="6"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1+#ppt_w/2"/>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childTnLst>
                          </p:cTn>
                        </p:par>
                        <p:par>
                          <p:cTn id="34" fill="hold">
                            <p:stCondLst>
                              <p:cond delay="1500"/>
                            </p:stCondLst>
                            <p:childTnLst>
                              <p:par>
                                <p:cTn id="35" presetID="12" presetClass="entr" presetSubtype="8"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p:tgtEl>
                                          <p:spTgt spid="21"/>
                                        </p:tgtEl>
                                        <p:attrNameLst>
                                          <p:attrName>ppt_x</p:attrName>
                                        </p:attrNameLst>
                                      </p:cBhvr>
                                      <p:tavLst>
                                        <p:tav tm="0">
                                          <p:val>
                                            <p:strVal val="#ppt_x-#ppt_w*1.125000"/>
                                          </p:val>
                                        </p:tav>
                                        <p:tav tm="100000">
                                          <p:val>
                                            <p:strVal val="#ppt_x"/>
                                          </p:val>
                                        </p:tav>
                                      </p:tavLst>
                                    </p:anim>
                                    <p:animEffect transition="in" filter="wipe(right)">
                                      <p:cBhvr>
                                        <p:cTn id="38" dur="500"/>
                                        <p:tgtEl>
                                          <p:spTgt spid="21"/>
                                        </p:tgtEl>
                                      </p:cBhvr>
                                    </p:animEffect>
                                  </p:childTnLst>
                                </p:cTn>
                              </p:par>
                            </p:childTnLst>
                          </p:cTn>
                        </p:par>
                        <p:par>
                          <p:cTn id="39" fill="hold">
                            <p:stCondLst>
                              <p:cond delay="2000"/>
                            </p:stCondLst>
                            <p:childTnLst>
                              <p:par>
                                <p:cTn id="40" presetID="12" presetClass="entr" presetSubtype="8" fill="hold" nodeType="after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additive="base">
                                        <p:cTn id="42" dur="500"/>
                                        <p:tgtEl>
                                          <p:spTgt spid="24"/>
                                        </p:tgtEl>
                                        <p:attrNameLst>
                                          <p:attrName>ppt_x</p:attrName>
                                        </p:attrNameLst>
                                      </p:cBhvr>
                                      <p:tavLst>
                                        <p:tav tm="0">
                                          <p:val>
                                            <p:strVal val="#ppt_x-#ppt_w*1.125000"/>
                                          </p:val>
                                        </p:tav>
                                        <p:tav tm="100000">
                                          <p:val>
                                            <p:strVal val="#ppt_x"/>
                                          </p:val>
                                        </p:tav>
                                      </p:tavLst>
                                    </p:anim>
                                    <p:animEffect transition="in" filter="wipe(right)">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MH" val="20170814091834"/>
  <p:tag name="MH_LIBRARY" val="GRAPHIC"/>
  <p:tag name="MH_TYPE" val="SubTitle"/>
  <p:tag name="MH_ORDER" val="3"/>
</p:tagLst>
</file>

<file path=ppt/tags/tag11.xml><?xml version="1.0" encoding="utf-8"?>
<p:tagLst xmlns:a="http://schemas.openxmlformats.org/drawingml/2006/main" xmlns:r="http://schemas.openxmlformats.org/officeDocument/2006/relationships" xmlns:p="http://schemas.openxmlformats.org/presentationml/2006/main">
  <p:tag name="MH" val="20170814091834"/>
  <p:tag name="MH_LIBRARY" val="GRAPHIC"/>
  <p:tag name="MH_TYPE" val="Text"/>
  <p:tag name="MH_ORDER" val="4"/>
</p:tagLst>
</file>

<file path=ppt/tags/tag12.xml><?xml version="1.0" encoding="utf-8"?>
<p:tagLst xmlns:a="http://schemas.openxmlformats.org/drawingml/2006/main" xmlns:r="http://schemas.openxmlformats.org/officeDocument/2006/relationships" xmlns:p="http://schemas.openxmlformats.org/presentationml/2006/main">
  <p:tag name="MH" val="20170814091834"/>
  <p:tag name="MH_LIBRARY" val="GRAPHIC"/>
  <p:tag name="MH_TYPE" val="SubTitle"/>
  <p:tag name="MH_ORDER" val="4"/>
</p:tagLst>
</file>

<file path=ppt/tags/tag13.xml><?xml version="1.0" encoding="utf-8"?>
<p:tagLst xmlns:a="http://schemas.openxmlformats.org/drawingml/2006/main" xmlns:r="http://schemas.openxmlformats.org/officeDocument/2006/relationships" xmlns:p="http://schemas.openxmlformats.org/presentationml/2006/main">
  <p:tag name="MH" val="20170814091602"/>
  <p:tag name="MH_LIBRARY" val="GRAPHIC"/>
  <p:tag name="MH_TYPE" val="Other"/>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70814091602"/>
  <p:tag name="MH_LIBRARY" val="GRAPHIC"/>
  <p:tag name="MH_TYPE" val="Other"/>
  <p:tag name="MH_ORDER" val="2"/>
</p:tagLst>
</file>

<file path=ppt/tags/tag15.xml><?xml version="1.0" encoding="utf-8"?>
<p:tagLst xmlns:a="http://schemas.openxmlformats.org/drawingml/2006/main" xmlns:r="http://schemas.openxmlformats.org/officeDocument/2006/relationships" xmlns:p="http://schemas.openxmlformats.org/presentationml/2006/main">
  <p:tag name="MH" val="20170814091602"/>
  <p:tag name="MH_LIBRARY" val="GRAPHIC"/>
  <p:tag name="MH_TYPE" val="Other"/>
  <p:tag name="MH_ORDER" val="3"/>
</p:tagLst>
</file>

<file path=ppt/tags/tag16.xml><?xml version="1.0" encoding="utf-8"?>
<p:tagLst xmlns:a="http://schemas.openxmlformats.org/drawingml/2006/main" xmlns:r="http://schemas.openxmlformats.org/officeDocument/2006/relationships" xmlns:p="http://schemas.openxmlformats.org/presentationml/2006/main">
  <p:tag name="MH" val="20170814091602"/>
  <p:tag name="MH_LIBRARY" val="GRAPHIC"/>
  <p:tag name="MH_TYPE" val="Other"/>
  <p:tag name="MH_ORDER" val="4"/>
</p:tagLst>
</file>

<file path=ppt/tags/tag17.xml><?xml version="1.0" encoding="utf-8"?>
<p:tagLst xmlns:a="http://schemas.openxmlformats.org/drawingml/2006/main" xmlns:r="http://schemas.openxmlformats.org/officeDocument/2006/relationships" xmlns:p="http://schemas.openxmlformats.org/presentationml/2006/main">
  <p:tag name="MH" val="20170814091602"/>
  <p:tag name="MH_LIBRARY" val="GRAPHIC"/>
  <p:tag name="MH_TYPE" val="Other"/>
  <p:tag name="MH_ORDER" val="5"/>
</p:tagLst>
</file>

<file path=ppt/tags/tag18.xml><?xml version="1.0" encoding="utf-8"?>
<p:tagLst xmlns:a="http://schemas.openxmlformats.org/drawingml/2006/main" xmlns:r="http://schemas.openxmlformats.org/officeDocument/2006/relationships" xmlns:p="http://schemas.openxmlformats.org/presentationml/2006/main">
  <p:tag name="MH" val="20170814091602"/>
  <p:tag name="MH_LIBRARY" val="GRAPHIC"/>
  <p:tag name="MH_TYPE" val="Other"/>
  <p:tag name="MH_ORDER" val="6"/>
</p:tagLst>
</file>

<file path=ppt/tags/tag2.xml><?xml version="1.0" encoding="utf-8"?>
<p:tagLst xmlns:a="http://schemas.openxmlformats.org/drawingml/2006/main" xmlns:r="http://schemas.openxmlformats.org/officeDocument/2006/relationships" xmlns:p="http://schemas.openxmlformats.org/presentationml/2006/main">
  <p:tag name="MH" val="20170814091834"/>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814091834"/>
  <p:tag name="MH_LIBRARY" val="GRAPHIC"/>
  <p:tag name="MH_TYPE" val="Text"/>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814091834"/>
  <p:tag name="MH_LIBRARY" val="GRAPHIC"/>
  <p:tag name="MH_TYPE" val="Other"/>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70814091834"/>
  <p:tag name="MH_LIBRARY" val="GRAPHIC"/>
  <p:tag name="MH_TYPE" val="Text"/>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70814091834"/>
  <p:tag name="MH_LIBRARY" val="GRAPHIC"/>
  <p:tag name="MH_TYPE" val="Other"/>
  <p:tag name="MH_ORDER" val="3"/>
</p:tagLst>
</file>

<file path=ppt/tags/tag7.xml><?xml version="1.0" encoding="utf-8"?>
<p:tagLst xmlns:a="http://schemas.openxmlformats.org/drawingml/2006/main" xmlns:r="http://schemas.openxmlformats.org/officeDocument/2006/relationships" xmlns:p="http://schemas.openxmlformats.org/presentationml/2006/main">
  <p:tag name="MH" val="20170814091834"/>
  <p:tag name="MH_LIBRARY" val="GRAPHIC"/>
  <p:tag name="MH_TYPE" val="Text"/>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70814091834"/>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70814091834"/>
  <p:tag name="MH_LIBRARY" val="GRAPHIC"/>
  <p:tag name="MH_TYPE" val="SubTitle"/>
  <p:tag name="MH_ORDER" val="2"/>
</p:tagLst>
</file>

<file path=ppt/theme/theme1.xml><?xml version="1.0" encoding="utf-8"?>
<a:theme xmlns:a="http://schemas.openxmlformats.org/drawingml/2006/main" name="主题">
  <a:themeElements>
    <a:clrScheme name="自定义 110">
      <a:dk1>
        <a:sysClr val="windowText" lastClr="000000"/>
      </a:dk1>
      <a:lt1>
        <a:sysClr val="window" lastClr="FFFFFF"/>
      </a:lt1>
      <a:dk2>
        <a:srgbClr val="44546A"/>
      </a:dk2>
      <a:lt2>
        <a:srgbClr val="E7E6E6"/>
      </a:lt2>
      <a:accent1>
        <a:srgbClr val="F4466B"/>
      </a:accent1>
      <a:accent2>
        <a:srgbClr val="344F6A"/>
      </a:accent2>
      <a:accent3>
        <a:srgbClr val="F4466B"/>
      </a:accent3>
      <a:accent4>
        <a:srgbClr val="344F6A"/>
      </a:accent4>
      <a:accent5>
        <a:srgbClr val="F4466B"/>
      </a:accent5>
      <a:accent6>
        <a:srgbClr val="344F6A"/>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110</TotalTime>
  <Words>2013</Words>
  <Application>Microsoft Office PowerPoint</Application>
  <PresentationFormat>宽屏</PresentationFormat>
  <Paragraphs>220</Paragraphs>
  <Slides>25</Slides>
  <Notes>25</Notes>
  <HiddenSlides>0</HiddenSlides>
  <MMClips>1</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25</vt:i4>
      </vt:variant>
    </vt:vector>
  </HeadingPairs>
  <TitlesOfParts>
    <vt:vector size="32" baseType="lpstr">
      <vt:lpstr>等线</vt:lpstr>
      <vt:lpstr>方正兰亭中黑_GBK</vt:lpstr>
      <vt:lpstr>经典综艺体简</vt:lpstr>
      <vt:lpstr>微软雅黑</vt:lpstr>
      <vt:lpstr>Arial</vt:lpstr>
      <vt:lpstr>Century Gothic</vt:lpstr>
      <vt:lpstr>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www.xqppt.com</dc:title>
  <dc:creator>小Q办公</dc:creator>
  <cp:lastModifiedBy> </cp:lastModifiedBy>
  <cp:revision>42</cp:revision>
  <dcterms:created xsi:type="dcterms:W3CDTF">2017-08-14T00:14:49Z</dcterms:created>
  <dcterms:modified xsi:type="dcterms:W3CDTF">2017-11-19T14:33:51Z</dcterms:modified>
  <cp:category/>
  <dc:description/>
  <cp:contentStatus/>
  <dc:identifier/>
  <cp:keywords/>
  <dc:language>utf-8</dc:language>
  <dc:subject/>
</cp:coreProperties>
</file>