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79" r:id="rId5"/>
    <p:sldId id="258" r:id="rId6"/>
    <p:sldId id="280" r:id="rId7"/>
    <p:sldId id="260" r:id="rId8"/>
    <p:sldId id="261" r:id="rId9"/>
    <p:sldId id="262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/>
    <p:restoredTop sz="96149"/>
  </p:normalViewPr>
  <p:slideViewPr>
    <p:cSldViewPr showGuides="1">
      <p:cViewPr varScale="1">
        <p:scale>
          <a:sx n="107" d="100"/>
          <a:sy n="107" d="100"/>
        </p:scale>
        <p:origin x="-108" y="-96"/>
      </p:cViewPr>
      <p:guideLst>
        <p:guide orient="horz" pos="2138"/>
        <p:guide pos="2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70"/>
          <p:cNvPicPr>
            <a:picLocks noChangeAspect="1"/>
          </p:cNvPicPr>
          <p:nvPr/>
        </p:nvPicPr>
        <p:blipFill>
          <a:blip r:embed="rId2"/>
          <a:srcRect b="31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178050" y="404813"/>
            <a:ext cx="47164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西师大版二年级数学下册</a:t>
            </a:r>
          </a:p>
        </p:txBody>
      </p:sp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969479" y="2204864"/>
            <a:ext cx="7205041" cy="1728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长方形和正方形的认识</a:t>
            </a:r>
          </a:p>
        </p:txBody>
      </p:sp>
      <p:sp>
        <p:nvSpPr>
          <p:cNvPr id="8" name="矩形 7"/>
          <p:cNvSpPr/>
          <p:nvPr/>
        </p:nvSpPr>
        <p:spPr>
          <a:xfrm>
            <a:off x="3197911" y="58769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/>
          <p:nvPr/>
        </p:nvGraphicFramePr>
        <p:xfrm>
          <a:off x="325438" y="982663"/>
          <a:ext cx="8569325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3419475" imgH="1133475" progId="Paint.Picture">
                  <p:embed/>
                </p:oleObj>
              </mc:Choice>
              <mc:Fallback>
                <p:oleObj r:id="rId3" imgW="3419475" imgH="1133475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438" y="982663"/>
                        <a:ext cx="8569325" cy="2735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/>
          <p:nvPr/>
        </p:nvGraphicFramePr>
        <p:xfrm>
          <a:off x="107950" y="908050"/>
          <a:ext cx="8640763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3676650" imgH="914400" progId="Paint.Picture">
                  <p:embed/>
                </p:oleObj>
              </mc:Choice>
              <mc:Fallback>
                <p:oleObj r:id="rId3" imgW="3676650" imgH="914400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908050"/>
                        <a:ext cx="8640763" cy="3241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/>
          <p:nvPr/>
        </p:nvGraphicFramePr>
        <p:xfrm>
          <a:off x="111125" y="406400"/>
          <a:ext cx="89281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3" imgW="3695700" imgH="1409700" progId="Paint.Picture">
                  <p:embed/>
                </p:oleObj>
              </mc:Choice>
              <mc:Fallback>
                <p:oleObj r:id="rId3" imgW="3695700" imgH="140970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" y="406400"/>
                        <a:ext cx="8928100" cy="3311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/>
          <p:nvPr/>
        </p:nvGraphicFramePr>
        <p:xfrm>
          <a:off x="179388" y="476250"/>
          <a:ext cx="9001125" cy="583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3" imgW="3790950" imgH="2124075" progId="Paint.Picture">
                  <p:embed/>
                </p:oleObj>
              </mc:Choice>
              <mc:Fallback>
                <p:oleObj r:id="rId3" imgW="3790950" imgH="2124075" progId="Paint.Picture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476250"/>
                        <a:ext cx="9001125" cy="5834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/>
          <p:nvPr/>
        </p:nvGraphicFramePr>
        <p:xfrm>
          <a:off x="107950" y="117475"/>
          <a:ext cx="8929688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3" imgW="3524250" imgH="1038225" progId="Paint.Picture">
                  <p:embed/>
                </p:oleObj>
              </mc:Choice>
              <mc:Fallback>
                <p:oleObj r:id="rId3" imgW="3524250" imgH="1038225" progId="Paint.Picture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17475"/>
                        <a:ext cx="8929688" cy="2590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/>
          <p:nvPr/>
        </p:nvSpPr>
        <p:spPr>
          <a:xfrm>
            <a:off x="179388" y="476250"/>
            <a:ext cx="9001125" cy="557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【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教学过程</a:t>
            </a:r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】</a:t>
            </a:r>
          </a:p>
          <a:p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1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通过观察、操作，能用自己的语言描述长方形、正方形的特征。</a:t>
            </a:r>
            <a:endParaRPr lang="zh-CN" altLang="en-US" sz="44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2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在对长方形、正方形特征的探索过程中学会与他人合作、交流。</a:t>
            </a:r>
            <a:endParaRPr lang="zh-CN" altLang="en-US" sz="44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3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在他人的帮助与鼓励下，能积极地参与长方形、正方形特征的探索，并从中获得成功的体验，建立学好数学的信心。</a:t>
            </a: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2"/>
          <p:cNvGraphicFramePr/>
          <p:nvPr/>
        </p:nvGraphicFramePr>
        <p:xfrm>
          <a:off x="323850" y="260350"/>
          <a:ext cx="8208963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3" imgW="3162300" imgH="1019175" progId="Paint.Picture">
                  <p:embed/>
                </p:oleObj>
              </mc:Choice>
              <mc:Fallback>
                <p:oleObj r:id="rId3" imgW="3162300" imgH="101917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260350"/>
                        <a:ext cx="8208963" cy="2592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/>
          <p:nvPr/>
        </p:nvSpPr>
        <p:spPr>
          <a:xfrm>
            <a:off x="684213" y="479425"/>
            <a:ext cx="3816350" cy="2159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1692275" y="5734050"/>
            <a:ext cx="1401763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长方形</a:t>
            </a:r>
          </a:p>
        </p:txBody>
      </p:sp>
      <p:sp>
        <p:nvSpPr>
          <p:cNvPr id="4101" name="Text Box 5"/>
          <p:cNvSpPr txBox="1"/>
          <p:nvPr/>
        </p:nvSpPr>
        <p:spPr>
          <a:xfrm>
            <a:off x="2268538" y="4797425"/>
            <a:ext cx="5889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长</a:t>
            </a:r>
          </a:p>
        </p:txBody>
      </p:sp>
      <p:sp>
        <p:nvSpPr>
          <p:cNvPr id="4102" name="Text Box 6"/>
          <p:cNvSpPr txBox="1"/>
          <p:nvPr/>
        </p:nvSpPr>
        <p:spPr>
          <a:xfrm>
            <a:off x="695325" y="3962400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宽</a:t>
            </a:r>
          </a:p>
        </p:txBody>
      </p:sp>
      <p:sp>
        <p:nvSpPr>
          <p:cNvPr id="4103" name="Rectangle 7"/>
          <p:cNvSpPr/>
          <p:nvPr/>
        </p:nvSpPr>
        <p:spPr>
          <a:xfrm>
            <a:off x="6518275" y="1844675"/>
            <a:ext cx="717550" cy="6492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4" name="Text Box 8"/>
          <p:cNvSpPr txBox="1"/>
          <p:nvPr/>
        </p:nvSpPr>
        <p:spPr>
          <a:xfrm>
            <a:off x="6129338" y="5892800"/>
            <a:ext cx="1401762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正方形</a:t>
            </a:r>
          </a:p>
        </p:txBody>
      </p:sp>
      <p:sp>
        <p:nvSpPr>
          <p:cNvPr id="4105" name="Text Box 9"/>
          <p:cNvSpPr txBox="1"/>
          <p:nvPr/>
        </p:nvSpPr>
        <p:spPr>
          <a:xfrm>
            <a:off x="6445250" y="4941888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边长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3958 0.409352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3958 0.409352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099" grpId="1" animBg="1"/>
      <p:bldP spid="4100" grpId="0" bldLvl="0"/>
      <p:bldP spid="4101" grpId="0" bldLvl="0"/>
      <p:bldP spid="4102" grpId="0" bldLvl="0"/>
      <p:bldP spid="4103" grpId="0" animBg="1"/>
      <p:bldP spid="4103" grpId="1" animBg="1"/>
      <p:bldP spid="4104" grpId="0" bldLvl="0"/>
      <p:bldP spid="410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/>
          <p:nvPr/>
        </p:nvGraphicFramePr>
        <p:xfrm>
          <a:off x="323850" y="1412875"/>
          <a:ext cx="8351838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3314700" imgH="1438275" progId="Paint.Picture">
                  <p:embed/>
                </p:oleObj>
              </mc:Choice>
              <mc:Fallback>
                <p:oleObj r:id="rId3" imgW="3314700" imgH="14382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412875"/>
                        <a:ext cx="8351838" cy="4535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/>
          <p:nvPr/>
        </p:nvGraphicFramePr>
        <p:xfrm>
          <a:off x="180975" y="188913"/>
          <a:ext cx="48244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5" imgW="2847975" imgH="342900" progId="Paint.Picture">
                  <p:embed/>
                </p:oleObj>
              </mc:Choice>
              <mc:Fallback>
                <p:oleObj r:id="rId5" imgW="2847975" imgH="3429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975" y="188913"/>
                        <a:ext cx="4824413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/>
          <p:nvPr/>
        </p:nvGraphicFramePr>
        <p:xfrm>
          <a:off x="180975" y="188913"/>
          <a:ext cx="48244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2847975" imgH="342900" progId="Paint.Picture">
                  <p:embed/>
                </p:oleObj>
              </mc:Choice>
              <mc:Fallback>
                <p:oleObj r:id="rId3" imgW="2847975" imgH="34290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188913"/>
                        <a:ext cx="4824413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/>
          <p:nvPr/>
        </p:nvSpPr>
        <p:spPr>
          <a:xfrm>
            <a:off x="252413" y="1701800"/>
            <a:ext cx="3816350" cy="2159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2" name="Rectangle 4"/>
          <p:cNvSpPr/>
          <p:nvPr/>
        </p:nvSpPr>
        <p:spPr>
          <a:xfrm>
            <a:off x="6445250" y="1773238"/>
            <a:ext cx="2197100" cy="2159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1476375" y="1125538"/>
            <a:ext cx="14017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长方形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6948488" y="1052513"/>
            <a:ext cx="14017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正方形</a:t>
            </a:r>
          </a:p>
        </p:txBody>
      </p:sp>
      <p:sp>
        <p:nvSpPr>
          <p:cNvPr id="6151" name="Text Box 7"/>
          <p:cNvSpPr txBox="1"/>
          <p:nvPr/>
        </p:nvSpPr>
        <p:spPr>
          <a:xfrm>
            <a:off x="828675" y="4725988"/>
            <a:ext cx="76231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长方形、正方形都有</a:t>
            </a:r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条边、</a:t>
            </a:r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个角。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152" name="Picture 8" descr="三角板"/>
          <p:cNvPicPr>
            <a:picLocks noChangeAspect="1"/>
          </p:cNvPicPr>
          <p:nvPr/>
        </p:nvPicPr>
        <p:blipFill>
          <a:blip r:embed="rId5"/>
          <a:srcRect l="61346" r="-8376"/>
          <a:stretch>
            <a:fillRect/>
          </a:stretch>
        </p:blipFill>
        <p:spPr>
          <a:xfrm>
            <a:off x="36513" y="1052513"/>
            <a:ext cx="2362200" cy="2811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3" name="Group 9"/>
          <p:cNvGrpSpPr/>
          <p:nvPr/>
        </p:nvGrpSpPr>
        <p:grpSpPr>
          <a:xfrm>
            <a:off x="252413" y="3573463"/>
            <a:ext cx="287337" cy="287337"/>
            <a:chOff x="0" y="0"/>
            <a:chExt cx="454" cy="454"/>
          </a:xfrm>
        </p:grpSpPr>
        <p:sp>
          <p:nvSpPr>
            <p:cNvPr id="17440" name="Line 10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Line 11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6" name="Group 12"/>
          <p:cNvGrpSpPr/>
          <p:nvPr/>
        </p:nvGrpSpPr>
        <p:grpSpPr>
          <a:xfrm rot="5640000">
            <a:off x="252413" y="1773238"/>
            <a:ext cx="287337" cy="287337"/>
            <a:chOff x="0" y="0"/>
            <a:chExt cx="454" cy="454"/>
          </a:xfrm>
        </p:grpSpPr>
        <p:sp>
          <p:nvSpPr>
            <p:cNvPr id="17438" name="Line 13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Line 14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9" name="Group 15"/>
          <p:cNvGrpSpPr/>
          <p:nvPr/>
        </p:nvGrpSpPr>
        <p:grpSpPr>
          <a:xfrm flipH="1">
            <a:off x="3708400" y="3573463"/>
            <a:ext cx="295275" cy="287337"/>
            <a:chOff x="0" y="0"/>
            <a:chExt cx="454" cy="454"/>
          </a:xfrm>
        </p:grpSpPr>
        <p:sp>
          <p:nvSpPr>
            <p:cNvPr id="17436" name="Line 16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Line 17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2" name="Group 18"/>
          <p:cNvGrpSpPr/>
          <p:nvPr/>
        </p:nvGrpSpPr>
        <p:grpSpPr>
          <a:xfrm flipH="1" flipV="1">
            <a:off x="3708400" y="1701800"/>
            <a:ext cx="295275" cy="309563"/>
            <a:chOff x="0" y="0"/>
            <a:chExt cx="454" cy="454"/>
          </a:xfrm>
        </p:grpSpPr>
        <p:sp>
          <p:nvSpPr>
            <p:cNvPr id="17434" name="Line 19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Line 20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5" name="Text Box 21"/>
          <p:cNvSpPr txBox="1"/>
          <p:nvPr/>
        </p:nvSpPr>
        <p:spPr>
          <a:xfrm>
            <a:off x="755650" y="5734050"/>
            <a:ext cx="74898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长方形、正方形的</a:t>
            </a:r>
            <a:r>
              <a:rPr lang="zh-CN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个角都是直角。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166" name="Group 22"/>
          <p:cNvGrpSpPr/>
          <p:nvPr/>
        </p:nvGrpSpPr>
        <p:grpSpPr>
          <a:xfrm>
            <a:off x="6438900" y="3573463"/>
            <a:ext cx="287338" cy="287337"/>
            <a:chOff x="0" y="0"/>
            <a:chExt cx="454" cy="454"/>
          </a:xfrm>
        </p:grpSpPr>
        <p:sp>
          <p:nvSpPr>
            <p:cNvPr id="17432" name="Line 23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Line 24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9" name="Group 25"/>
          <p:cNvGrpSpPr/>
          <p:nvPr/>
        </p:nvGrpSpPr>
        <p:grpSpPr>
          <a:xfrm rot="5640000">
            <a:off x="6456363" y="1860550"/>
            <a:ext cx="288925" cy="288925"/>
            <a:chOff x="0" y="0"/>
            <a:chExt cx="454" cy="454"/>
          </a:xfrm>
        </p:grpSpPr>
        <p:sp>
          <p:nvSpPr>
            <p:cNvPr id="17430" name="Line 26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Line 27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72" name="Group 28"/>
          <p:cNvGrpSpPr/>
          <p:nvPr/>
        </p:nvGrpSpPr>
        <p:grpSpPr>
          <a:xfrm flipH="1">
            <a:off x="8304213" y="3590925"/>
            <a:ext cx="295275" cy="288925"/>
            <a:chOff x="0" y="0"/>
            <a:chExt cx="454" cy="454"/>
          </a:xfrm>
        </p:grpSpPr>
        <p:sp>
          <p:nvSpPr>
            <p:cNvPr id="17428" name="Line 29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Line 30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75" name="Group 31"/>
          <p:cNvGrpSpPr/>
          <p:nvPr/>
        </p:nvGrpSpPr>
        <p:grpSpPr>
          <a:xfrm flipH="1" flipV="1">
            <a:off x="8269288" y="1806575"/>
            <a:ext cx="295275" cy="311150"/>
            <a:chOff x="0" y="0"/>
            <a:chExt cx="454" cy="454"/>
          </a:xfrm>
        </p:grpSpPr>
        <p:sp>
          <p:nvSpPr>
            <p:cNvPr id="17426" name="Line 32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Line 33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ldLvl="0"/>
      <p:bldP spid="616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/>
          <p:nvPr/>
        </p:nvGraphicFramePr>
        <p:xfrm>
          <a:off x="180975" y="188913"/>
          <a:ext cx="48244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2847975" imgH="342900" progId="Paint.Picture">
                  <p:embed/>
                </p:oleObj>
              </mc:Choice>
              <mc:Fallback>
                <p:oleObj r:id="rId3" imgW="2847975" imgH="34290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188913"/>
                        <a:ext cx="4824413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/>
          <p:nvPr/>
        </p:nvSpPr>
        <p:spPr>
          <a:xfrm>
            <a:off x="252413" y="1701800"/>
            <a:ext cx="3816350" cy="2159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6" name="Rectangle 4"/>
          <p:cNvSpPr/>
          <p:nvPr/>
        </p:nvSpPr>
        <p:spPr>
          <a:xfrm>
            <a:off x="6375400" y="1485900"/>
            <a:ext cx="2444750" cy="23780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3" name="Line 5"/>
          <p:cNvSpPr/>
          <p:nvPr/>
        </p:nvSpPr>
        <p:spPr>
          <a:xfrm>
            <a:off x="252413" y="1701800"/>
            <a:ext cx="381635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Text Box 6"/>
          <p:cNvSpPr txBox="1"/>
          <p:nvPr/>
        </p:nvSpPr>
        <p:spPr>
          <a:xfrm>
            <a:off x="1476375" y="1125538"/>
            <a:ext cx="14017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长方形</a:t>
            </a:r>
          </a:p>
        </p:txBody>
      </p:sp>
      <p:sp>
        <p:nvSpPr>
          <p:cNvPr id="7175" name="Line 7"/>
          <p:cNvSpPr/>
          <p:nvPr/>
        </p:nvSpPr>
        <p:spPr>
          <a:xfrm rot="5400000">
            <a:off x="-828675" y="2781300"/>
            <a:ext cx="2159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WordArt 8"/>
          <p:cNvSpPr/>
          <p:nvPr/>
        </p:nvSpPr>
        <p:spPr>
          <a:xfrm>
            <a:off x="179388" y="4868863"/>
            <a:ext cx="4114800" cy="52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长方形的对边相等。</a:t>
            </a:r>
          </a:p>
        </p:txBody>
      </p:sp>
      <p:sp>
        <p:nvSpPr>
          <p:cNvPr id="18441" name="Text Box 9"/>
          <p:cNvSpPr txBox="1"/>
          <p:nvPr/>
        </p:nvSpPr>
        <p:spPr>
          <a:xfrm>
            <a:off x="7092950" y="404813"/>
            <a:ext cx="14017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正方形</a:t>
            </a:r>
          </a:p>
        </p:txBody>
      </p:sp>
      <p:grpSp>
        <p:nvGrpSpPr>
          <p:cNvPr id="7178" name="Group 10"/>
          <p:cNvGrpSpPr/>
          <p:nvPr/>
        </p:nvGrpSpPr>
        <p:grpSpPr>
          <a:xfrm rot="5400000">
            <a:off x="3562350" y="2925763"/>
            <a:ext cx="4745038" cy="996950"/>
            <a:chOff x="0" y="0"/>
            <a:chExt cx="7472" cy="1570"/>
          </a:xfrm>
        </p:grpSpPr>
        <p:pic>
          <p:nvPicPr>
            <p:cNvPr id="18456" name="Picture 11" descr="ch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473" cy="15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7" name="Line 12"/>
            <p:cNvSpPr/>
            <p:nvPr/>
          </p:nvSpPr>
          <p:spPr>
            <a:xfrm flipV="1">
              <a:off x="680" y="227"/>
              <a:ext cx="1" cy="3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Line 13"/>
            <p:cNvSpPr/>
            <p:nvPr/>
          </p:nvSpPr>
          <p:spPr>
            <a:xfrm flipV="1">
              <a:off x="4466" y="116"/>
              <a:ext cx="1" cy="3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2" name="Group 14"/>
          <p:cNvGrpSpPr/>
          <p:nvPr/>
        </p:nvGrpSpPr>
        <p:grpSpPr>
          <a:xfrm rot="60000">
            <a:off x="5940425" y="3789363"/>
            <a:ext cx="4826000" cy="996950"/>
            <a:chOff x="0" y="0"/>
            <a:chExt cx="7472" cy="1570"/>
          </a:xfrm>
        </p:grpSpPr>
        <p:pic>
          <p:nvPicPr>
            <p:cNvPr id="18453" name="Picture 15" descr="ch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473" cy="15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4" name="Line 16"/>
            <p:cNvSpPr/>
            <p:nvPr/>
          </p:nvSpPr>
          <p:spPr>
            <a:xfrm flipV="1">
              <a:off x="680" y="227"/>
              <a:ext cx="1" cy="3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Line 17"/>
            <p:cNvSpPr/>
            <p:nvPr/>
          </p:nvSpPr>
          <p:spPr>
            <a:xfrm flipV="1">
              <a:off x="4466" y="116"/>
              <a:ext cx="1" cy="3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6" name="WordArt 18"/>
          <p:cNvSpPr>
            <a:spLocks noChangeArrowheads="1" noChangeShapeType="1"/>
          </p:cNvSpPr>
          <p:nvPr/>
        </p:nvSpPr>
        <p:spPr bwMode="auto">
          <a:xfrm>
            <a:off x="4211638" y="5805488"/>
            <a:ext cx="4800600" cy="52228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正方形的</a:t>
            </a:r>
            <a:r>
              <a:rPr kumimoji="0" lang="en-US" altLang="zh-C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条边都相等。</a:t>
            </a:r>
          </a:p>
        </p:txBody>
      </p:sp>
      <p:grpSp>
        <p:nvGrpSpPr>
          <p:cNvPr id="7187" name="Group 19"/>
          <p:cNvGrpSpPr/>
          <p:nvPr/>
        </p:nvGrpSpPr>
        <p:grpSpPr>
          <a:xfrm rot="60000">
            <a:off x="5940425" y="1412875"/>
            <a:ext cx="4826000" cy="996950"/>
            <a:chOff x="0" y="0"/>
            <a:chExt cx="7472" cy="1570"/>
          </a:xfrm>
        </p:grpSpPr>
        <p:pic>
          <p:nvPicPr>
            <p:cNvPr id="18450" name="Picture 20" descr="ch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473" cy="15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1" name="Line 21"/>
            <p:cNvSpPr/>
            <p:nvPr/>
          </p:nvSpPr>
          <p:spPr>
            <a:xfrm flipV="1">
              <a:off x="680" y="227"/>
              <a:ext cx="1" cy="3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Line 22"/>
            <p:cNvSpPr/>
            <p:nvPr/>
          </p:nvSpPr>
          <p:spPr>
            <a:xfrm flipV="1">
              <a:off x="4466" y="116"/>
              <a:ext cx="1" cy="3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1" name="Group 23"/>
          <p:cNvGrpSpPr/>
          <p:nvPr/>
        </p:nvGrpSpPr>
        <p:grpSpPr>
          <a:xfrm rot="5400000">
            <a:off x="6010275" y="2925763"/>
            <a:ext cx="4745038" cy="996950"/>
            <a:chOff x="0" y="0"/>
            <a:chExt cx="7472" cy="1570"/>
          </a:xfrm>
        </p:grpSpPr>
        <p:pic>
          <p:nvPicPr>
            <p:cNvPr id="18447" name="Picture 24" descr="ch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473" cy="15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8" name="Line 25"/>
            <p:cNvSpPr/>
            <p:nvPr/>
          </p:nvSpPr>
          <p:spPr>
            <a:xfrm flipV="1">
              <a:off x="680" y="227"/>
              <a:ext cx="1" cy="3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Line 26"/>
            <p:cNvSpPr/>
            <p:nvPr/>
          </p:nvSpPr>
          <p:spPr>
            <a:xfrm flipV="1">
              <a:off x="4466" y="116"/>
              <a:ext cx="1" cy="34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58 -0.000093 L -0.003958 0.314907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8 0.000000 L 0.417500 0.000000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/>
          <p:nvPr/>
        </p:nvGraphicFramePr>
        <p:xfrm>
          <a:off x="180975" y="188913"/>
          <a:ext cx="48244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3" imgW="2847975" imgH="342900" progId="Paint.Picture">
                  <p:embed/>
                </p:oleObj>
              </mc:Choice>
              <mc:Fallback>
                <p:oleObj r:id="rId3" imgW="2847975" imgH="34290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188913"/>
                        <a:ext cx="4824413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/>
          <p:nvPr/>
        </p:nvSpPr>
        <p:spPr>
          <a:xfrm>
            <a:off x="252413" y="1701800"/>
            <a:ext cx="3816350" cy="2159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0" name="Rectangle 4"/>
          <p:cNvSpPr/>
          <p:nvPr/>
        </p:nvSpPr>
        <p:spPr>
          <a:xfrm>
            <a:off x="6445250" y="1773238"/>
            <a:ext cx="2197100" cy="2159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1476375" y="1125538"/>
            <a:ext cx="14017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长方形</a:t>
            </a:r>
          </a:p>
        </p:txBody>
      </p:sp>
      <p:sp>
        <p:nvSpPr>
          <p:cNvPr id="19462" name="Text Box 6"/>
          <p:cNvSpPr txBox="1"/>
          <p:nvPr/>
        </p:nvSpPr>
        <p:spPr>
          <a:xfrm>
            <a:off x="6948488" y="1052513"/>
            <a:ext cx="14017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正方形</a:t>
            </a:r>
          </a:p>
        </p:txBody>
      </p:sp>
      <p:pic>
        <p:nvPicPr>
          <p:cNvPr id="19463" name="Picture 7" descr="三角板"/>
          <p:cNvPicPr>
            <a:picLocks noChangeAspect="1"/>
          </p:cNvPicPr>
          <p:nvPr/>
        </p:nvPicPr>
        <p:blipFill>
          <a:blip r:embed="rId5"/>
          <a:srcRect l="61346" r="-8376"/>
          <a:stretch>
            <a:fillRect/>
          </a:stretch>
        </p:blipFill>
        <p:spPr>
          <a:xfrm>
            <a:off x="36513" y="1052513"/>
            <a:ext cx="2362200" cy="2811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4" name="Group 8"/>
          <p:cNvGrpSpPr/>
          <p:nvPr/>
        </p:nvGrpSpPr>
        <p:grpSpPr>
          <a:xfrm>
            <a:off x="252413" y="3573463"/>
            <a:ext cx="287337" cy="287337"/>
            <a:chOff x="0" y="0"/>
            <a:chExt cx="454" cy="454"/>
          </a:xfrm>
        </p:grpSpPr>
        <p:sp>
          <p:nvSpPr>
            <p:cNvPr id="19487" name="Line 9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Line 10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5" name="Group 11"/>
          <p:cNvGrpSpPr/>
          <p:nvPr/>
        </p:nvGrpSpPr>
        <p:grpSpPr>
          <a:xfrm rot="5640000">
            <a:off x="252413" y="1773238"/>
            <a:ext cx="287337" cy="287337"/>
            <a:chOff x="0" y="0"/>
            <a:chExt cx="454" cy="454"/>
          </a:xfrm>
        </p:grpSpPr>
        <p:sp>
          <p:nvSpPr>
            <p:cNvPr id="19485" name="Line 12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Line 13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6" name="Group 14"/>
          <p:cNvGrpSpPr/>
          <p:nvPr/>
        </p:nvGrpSpPr>
        <p:grpSpPr>
          <a:xfrm flipH="1">
            <a:off x="3708400" y="3573463"/>
            <a:ext cx="295275" cy="287337"/>
            <a:chOff x="0" y="0"/>
            <a:chExt cx="454" cy="454"/>
          </a:xfrm>
        </p:grpSpPr>
        <p:sp>
          <p:nvSpPr>
            <p:cNvPr id="19483" name="Line 15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Line 16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7" name="Group 17"/>
          <p:cNvGrpSpPr/>
          <p:nvPr/>
        </p:nvGrpSpPr>
        <p:grpSpPr>
          <a:xfrm flipH="1" flipV="1">
            <a:off x="3708400" y="1701800"/>
            <a:ext cx="295275" cy="309563"/>
            <a:chOff x="0" y="0"/>
            <a:chExt cx="454" cy="454"/>
          </a:xfrm>
        </p:grpSpPr>
        <p:sp>
          <p:nvSpPr>
            <p:cNvPr id="19481" name="Line 18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Line 19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8" name="Group 20"/>
          <p:cNvGrpSpPr/>
          <p:nvPr/>
        </p:nvGrpSpPr>
        <p:grpSpPr>
          <a:xfrm>
            <a:off x="6438900" y="3573463"/>
            <a:ext cx="287338" cy="287337"/>
            <a:chOff x="0" y="0"/>
            <a:chExt cx="454" cy="454"/>
          </a:xfrm>
        </p:grpSpPr>
        <p:sp>
          <p:nvSpPr>
            <p:cNvPr id="19479" name="Line 21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Line 22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9" name="Group 23"/>
          <p:cNvGrpSpPr/>
          <p:nvPr/>
        </p:nvGrpSpPr>
        <p:grpSpPr>
          <a:xfrm rot="5640000">
            <a:off x="6456363" y="1860550"/>
            <a:ext cx="288925" cy="288925"/>
            <a:chOff x="0" y="0"/>
            <a:chExt cx="454" cy="454"/>
          </a:xfrm>
        </p:grpSpPr>
        <p:sp>
          <p:nvSpPr>
            <p:cNvPr id="19477" name="Line 24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Line 25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0" name="Group 26"/>
          <p:cNvGrpSpPr/>
          <p:nvPr/>
        </p:nvGrpSpPr>
        <p:grpSpPr>
          <a:xfrm flipH="1">
            <a:off x="8304213" y="3590925"/>
            <a:ext cx="295275" cy="288925"/>
            <a:chOff x="0" y="0"/>
            <a:chExt cx="454" cy="454"/>
          </a:xfrm>
        </p:grpSpPr>
        <p:sp>
          <p:nvSpPr>
            <p:cNvPr id="19475" name="Line 27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Line 28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1" name="Group 29"/>
          <p:cNvGrpSpPr/>
          <p:nvPr/>
        </p:nvGrpSpPr>
        <p:grpSpPr>
          <a:xfrm flipH="1" flipV="1">
            <a:off x="8269288" y="1806575"/>
            <a:ext cx="295275" cy="311150"/>
            <a:chOff x="0" y="0"/>
            <a:chExt cx="454" cy="454"/>
          </a:xfrm>
        </p:grpSpPr>
        <p:sp>
          <p:nvSpPr>
            <p:cNvPr id="19473" name="Line 30"/>
            <p:cNvSpPr/>
            <p:nvPr/>
          </p:nvSpPr>
          <p:spPr>
            <a:xfrm>
              <a:off x="0" y="0"/>
              <a:ext cx="454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Line 31"/>
            <p:cNvSpPr/>
            <p:nvPr/>
          </p:nvSpPr>
          <p:spPr>
            <a:xfrm>
              <a:off x="453" y="0"/>
              <a:ext cx="1" cy="45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9472" name="Object 32"/>
          <p:cNvGraphicFramePr/>
          <p:nvPr/>
        </p:nvGraphicFramePr>
        <p:xfrm>
          <a:off x="828675" y="4437063"/>
          <a:ext cx="7056438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6" imgW="3419475" imgH="685800" progId="Paint.Picture">
                  <p:embed/>
                </p:oleObj>
              </mc:Choice>
              <mc:Fallback>
                <p:oleObj r:id="rId6" imgW="3419475" imgH="685800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8675" y="4437063"/>
                        <a:ext cx="7056438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/>
          <p:nvPr/>
        </p:nvGraphicFramePr>
        <p:xfrm>
          <a:off x="180975" y="44450"/>
          <a:ext cx="32400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2114550" imgH="457200" progId="Paint.Picture">
                  <p:embed/>
                </p:oleObj>
              </mc:Choice>
              <mc:Fallback>
                <p:oleObj r:id="rId3" imgW="2114550" imgH="457200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44450"/>
                        <a:ext cx="3240088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/>
          <p:nvPr/>
        </p:nvGraphicFramePr>
        <p:xfrm>
          <a:off x="107950" y="1052513"/>
          <a:ext cx="8785225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3295650" imgH="1409700" progId="Paint.Picture">
                  <p:embed/>
                </p:oleObj>
              </mc:Choice>
              <mc:Fallback>
                <p:oleObj r:id="rId5" imgW="3295650" imgH="1409700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950" y="1052513"/>
                        <a:ext cx="8785225" cy="4824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/>
          <p:nvPr/>
        </p:nvGraphicFramePr>
        <p:xfrm>
          <a:off x="107950" y="1125538"/>
          <a:ext cx="9037638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3743325" imgH="581025" progId="Paint.Picture">
                  <p:embed/>
                </p:oleObj>
              </mc:Choice>
              <mc:Fallback>
                <p:oleObj r:id="rId3" imgW="3743325" imgH="58102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125538"/>
                        <a:ext cx="9037638" cy="1655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/>
          <p:nvPr/>
        </p:nvGraphicFramePr>
        <p:xfrm>
          <a:off x="180975" y="44450"/>
          <a:ext cx="32400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5" imgW="2114550" imgH="457200" progId="Paint.Picture">
                  <p:embed/>
                </p:oleObj>
              </mc:Choice>
              <mc:Fallback>
                <p:oleObj r:id="rId5" imgW="2114550" imgH="45720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975" y="44450"/>
                        <a:ext cx="3240088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4" name="Group 4"/>
          <p:cNvGrpSpPr/>
          <p:nvPr/>
        </p:nvGrpSpPr>
        <p:grpSpPr>
          <a:xfrm rot="-5400000" flipV="1">
            <a:off x="1087438" y="2305050"/>
            <a:ext cx="1900237" cy="3284538"/>
            <a:chOff x="0" y="0"/>
            <a:chExt cx="1152" cy="2016"/>
          </a:xfrm>
        </p:grpSpPr>
        <p:sp>
          <p:nvSpPr>
            <p:cNvPr id="21514" name="AutoShape 5"/>
            <p:cNvSpPr/>
            <p:nvPr/>
          </p:nvSpPr>
          <p:spPr>
            <a:xfrm flipH="1">
              <a:off x="0" y="0"/>
              <a:ext cx="1152" cy="201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15" name="Oval 6"/>
            <p:cNvSpPr/>
            <p:nvPr/>
          </p:nvSpPr>
          <p:spPr>
            <a:xfrm>
              <a:off x="624" y="1536"/>
              <a:ext cx="336" cy="33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247" name="Group 7"/>
          <p:cNvGrpSpPr/>
          <p:nvPr/>
        </p:nvGrpSpPr>
        <p:grpSpPr>
          <a:xfrm rot="5400000" flipV="1">
            <a:off x="1087438" y="2305050"/>
            <a:ext cx="1900237" cy="3284538"/>
            <a:chOff x="0" y="0"/>
            <a:chExt cx="1152" cy="2016"/>
          </a:xfrm>
        </p:grpSpPr>
        <p:sp>
          <p:nvSpPr>
            <p:cNvPr id="21512" name="AutoShape 8"/>
            <p:cNvSpPr/>
            <p:nvPr/>
          </p:nvSpPr>
          <p:spPr>
            <a:xfrm flipH="1">
              <a:off x="0" y="0"/>
              <a:ext cx="1152" cy="201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13" name="Oval 9"/>
            <p:cNvSpPr/>
            <p:nvPr/>
          </p:nvSpPr>
          <p:spPr>
            <a:xfrm>
              <a:off x="624" y="1536"/>
              <a:ext cx="336" cy="33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0250" name="Picture 10" descr="三角板"/>
          <p:cNvPicPr>
            <a:picLocks noChangeAspect="1"/>
          </p:cNvPicPr>
          <p:nvPr/>
        </p:nvPicPr>
        <p:blipFill>
          <a:blip r:embed="rId7"/>
          <a:srcRect l="61346" r="-8376"/>
          <a:stretch>
            <a:fillRect/>
          </a:stretch>
        </p:blipFill>
        <p:spPr>
          <a:xfrm>
            <a:off x="5076825" y="2925763"/>
            <a:ext cx="2362200" cy="2811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1" descr="三角板"/>
          <p:cNvPicPr>
            <a:picLocks noChangeAspect="1"/>
          </p:cNvPicPr>
          <p:nvPr/>
        </p:nvPicPr>
        <p:blipFill>
          <a:blip r:embed="rId8"/>
          <a:srcRect l="-8376" r="61346"/>
          <a:stretch>
            <a:fillRect/>
          </a:stretch>
        </p:blipFill>
        <p:spPr>
          <a:xfrm>
            <a:off x="4860925" y="3933825"/>
            <a:ext cx="2362200" cy="2811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/>
          <p:nvPr/>
        </p:nvGraphicFramePr>
        <p:xfrm>
          <a:off x="180975" y="44450"/>
          <a:ext cx="32400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2114550" imgH="457200" progId="Paint.Picture">
                  <p:embed/>
                </p:oleObj>
              </mc:Choice>
              <mc:Fallback>
                <p:oleObj r:id="rId3" imgW="2114550" imgH="457200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44450"/>
                        <a:ext cx="3240088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/>
          <p:nvPr/>
        </p:nvGraphicFramePr>
        <p:xfrm>
          <a:off x="323850" y="1125538"/>
          <a:ext cx="6911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5" imgW="3609975" imgH="276225" progId="Paint.Picture">
                  <p:embed/>
                </p:oleObj>
              </mc:Choice>
              <mc:Fallback>
                <p:oleObj r:id="rId5" imgW="3609975" imgH="27622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125538"/>
                        <a:ext cx="6911975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/>
          <p:nvPr/>
        </p:nvSpPr>
        <p:spPr>
          <a:xfrm>
            <a:off x="612775" y="2708275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9" name="Rectangle 5"/>
          <p:cNvSpPr/>
          <p:nvPr/>
        </p:nvSpPr>
        <p:spPr>
          <a:xfrm rot="5400000">
            <a:off x="1103313" y="3154363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0" name="Rectangle 6"/>
          <p:cNvSpPr/>
          <p:nvPr/>
        </p:nvSpPr>
        <p:spPr>
          <a:xfrm>
            <a:off x="1549400" y="2743200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1" name="Rectangle 7"/>
          <p:cNvSpPr/>
          <p:nvPr/>
        </p:nvSpPr>
        <p:spPr>
          <a:xfrm rot="5400000">
            <a:off x="1085850" y="2305050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2" name="Rectangle 8"/>
          <p:cNvSpPr/>
          <p:nvPr/>
        </p:nvSpPr>
        <p:spPr>
          <a:xfrm>
            <a:off x="4181475" y="3486150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3" name="Rectangle 9"/>
          <p:cNvSpPr/>
          <p:nvPr/>
        </p:nvSpPr>
        <p:spPr>
          <a:xfrm rot="5400000">
            <a:off x="4691063" y="3949700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4" name="Rectangle 10"/>
          <p:cNvSpPr/>
          <p:nvPr/>
        </p:nvSpPr>
        <p:spPr>
          <a:xfrm rot="5400000">
            <a:off x="5638800" y="3946525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5" name="Rectangle 11"/>
          <p:cNvSpPr/>
          <p:nvPr/>
        </p:nvSpPr>
        <p:spPr>
          <a:xfrm>
            <a:off x="6091238" y="3521075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6" name="Rectangle 12"/>
          <p:cNvSpPr/>
          <p:nvPr/>
        </p:nvSpPr>
        <p:spPr>
          <a:xfrm rot="5400000">
            <a:off x="4691063" y="3082925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7" name="Rectangle 13"/>
          <p:cNvSpPr/>
          <p:nvPr/>
        </p:nvSpPr>
        <p:spPr>
          <a:xfrm rot="5400000">
            <a:off x="5638800" y="3079750"/>
            <a:ext cx="762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全屏显示(4:3)</PresentationFormat>
  <Paragraphs>22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华文彩云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6</cp:revision>
  <dcterms:created xsi:type="dcterms:W3CDTF">2011-12-03T15:01:58Z</dcterms:created>
  <dcterms:modified xsi:type="dcterms:W3CDTF">2023-01-16T18:48:49Z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71636D6DEC8C4E1D8FDD387B4F8727BF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