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277" r:id="rId3"/>
    <p:sldId id="294" r:id="rId4"/>
    <p:sldId id="317" r:id="rId5"/>
    <p:sldId id="286" r:id="rId6"/>
    <p:sldId id="311" r:id="rId7"/>
    <p:sldId id="313" r:id="rId8"/>
    <p:sldId id="312" r:id="rId9"/>
    <p:sldId id="314" r:id="rId10"/>
    <p:sldId id="300" r:id="rId11"/>
    <p:sldId id="315" r:id="rId12"/>
    <p:sldId id="316" r:id="rId13"/>
    <p:sldId id="274" r:id="rId14"/>
    <p:sldId id="26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F1C4C9-24FC-43D4-8E34-016F40723B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E2F25EC-4105-402A-9369-1F13CEBD69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75F632-ACB8-4196-8A9C-9DD878B8A4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4863994-9477-412E-B49D-37A9E3E457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768B1CA-E4C2-4F6F-B302-9D845993FA0D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06CB508-C04B-4581-B2AE-2911F158E75A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13D8A97-B66E-46D9-B60E-B58A13678F78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C6B20EB-168C-4B64-92B9-5F3A23195AA9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D3AF8AE-A51E-4ABF-AA4B-8379B0ED5401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C5202B3-891C-487C-BDB7-EF6DAC6A3899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487B5B9-B9BB-4AF3-A5D4-EBF135416D82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BAECBA5-F5FD-4F8C-94A8-B3154AF78D09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AC6E0EC-51EB-4B35-BDC4-5F42451743AB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2818B07-8B7D-4A48-A51F-E4804DDEC310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8E35963-6F29-4CF3-8DD3-3EAE6D4E8A3B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95685-6400-41B2-B451-E3BCCF833F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3A8EA2-9118-4BC1-A3FB-C9AEC92B8C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7A6CA-790D-4681-8361-F683B69CF3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F8DD-7775-4D65-A7E8-CDEDDCAF82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98EC-E9B1-4972-AC41-2C1077DFF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Lesson26_Let&#8217;s_chant&#35838;&#25991;&#21160;&#30011;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27_Just_talk&#35838;&#25991;&#21160;&#30011;.sw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file:///C:\Users\Administrator\Desktop\&#20154;&#25945;&#26032;&#29256;\&#20116;&#24180;&#32423;\U5%20I&#8217;m%20cleaning%20my%20room\Lesson27%20&#25945;&#23398;&#35838;&#20214;\04-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5%20I&#8217;m%20cleaning%20my%20room\Lesson27%20&#25945;&#23398;&#35838;&#20214;\03-128k.mp3" TargetMode="External"/><Relationship Id="rId1" Type="http://schemas.microsoft.com/office/2007/relationships/media" Target="file:///C:\Users\Administrator\Desktop\&#20154;&#25945;&#26032;&#29256;\&#20116;&#24180;&#32423;\U5%20I&#8217;m%20cleaning%20my%20room\Lesson27%20&#25945;&#23398;&#35838;&#20214;\03-128k.mp3" TargetMode="External"/><Relationship Id="rId6" Type="http://schemas.openxmlformats.org/officeDocument/2006/relationships/audio" Target="file:///C:\Users\Administrator\Desktop\&#20154;&#25945;&#26032;&#29256;\&#20116;&#24180;&#32423;\U5%20I&#8217;m%20cleaning%20my%20room\Lesson27%20&#25945;&#23398;&#35838;&#20214;\05-128k.mp3" TargetMode="External"/><Relationship Id="rId11" Type="http://schemas.openxmlformats.org/officeDocument/2006/relationships/image" Target="../media/image11.png"/><Relationship Id="rId5" Type="http://schemas.microsoft.com/office/2007/relationships/media" Target="file:///C:\Users\Administrator\Desktop\&#20154;&#25945;&#26032;&#29256;\&#20116;&#24180;&#32423;\U5%20I&#8217;m%20cleaning%20my%20room\Lesson27%20&#25945;&#23398;&#35838;&#20214;\05-128k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C:\Users\Administrator\Desktop\&#20154;&#25945;&#26032;&#29256;\&#20116;&#24180;&#32423;\U5%20I&#8217;m%20cleaning%20my%20room\Lesson27%20&#25945;&#23398;&#35838;&#20214;\04-128k.mp3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&#20154;&#25945;&#26032;&#29256;\&#20116;&#24180;&#32423;\U5%20I&#8217;m%20cleaning%20my%20room\Lesson27%20&#25945;&#23398;&#35838;&#20214;\tell_a_story-128k.mp3" TargetMode="External"/><Relationship Id="rId1" Type="http://schemas.microsoft.com/office/2007/relationships/media" Target="file:///C:\Users\Administrator\Desktop\&#20154;&#25945;&#26032;&#29256;\&#20116;&#24180;&#32423;\U5%20I&#8217;m%20cleaning%20my%20room\Lesson27%20&#25945;&#23398;&#35838;&#20214;\tell_a_story-128k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0154;&#25945;&#26032;&#29256;\&#20116;&#24180;&#32423;\U5%20I&#8217;m%20cleaning%20my%20room\Lesson27%20&#25945;&#23398;&#35838;&#20214;\09-128k.mp3" TargetMode="External"/><Relationship Id="rId13" Type="http://schemas.openxmlformats.org/officeDocument/2006/relationships/image" Target="../media/image11.png"/><Relationship Id="rId3" Type="http://schemas.microsoft.com/office/2007/relationships/media" Target="file:///C:\Users\Administrator\Desktop\&#20154;&#25945;&#26032;&#29256;\&#20116;&#24180;&#32423;\U5%20I&#8217;m%20cleaning%20my%20room\Lesson27%20&#25945;&#23398;&#35838;&#20214;\07-128k.mp3" TargetMode="External"/><Relationship Id="rId7" Type="http://schemas.microsoft.com/office/2007/relationships/media" Target="file:///C:\Users\Administrator\Desktop\&#20154;&#25945;&#26032;&#29256;\&#20116;&#24180;&#32423;\U5%20I&#8217;m%20cleaning%20my%20room\Lesson27%20&#25945;&#23398;&#35838;&#20214;\09-128k.mp3" TargetMode="External"/><Relationship Id="rId12" Type="http://schemas.openxmlformats.org/officeDocument/2006/relationships/image" Target="../media/image10.png"/><Relationship Id="rId2" Type="http://schemas.openxmlformats.org/officeDocument/2006/relationships/audio" Target="file:///C:\Users\Administrator\Desktop\&#20154;&#25945;&#26032;&#29256;\&#20116;&#24180;&#32423;\U5%20I&#8217;m%20cleaning%20my%20room\Lesson27%20&#25945;&#23398;&#35838;&#20214;\06-128k.mp3" TargetMode="External"/><Relationship Id="rId1" Type="http://schemas.microsoft.com/office/2007/relationships/media" Target="file:///C:\Users\Administrator\Desktop\&#20154;&#25945;&#26032;&#29256;\&#20116;&#24180;&#32423;\U5%20I&#8217;m%20cleaning%20my%20room\Lesson27%20&#25945;&#23398;&#35838;&#20214;\06-128k.mp3" TargetMode="External"/><Relationship Id="rId6" Type="http://schemas.openxmlformats.org/officeDocument/2006/relationships/audio" Target="file:///C:\Users\Administrator\Desktop\&#20154;&#25945;&#26032;&#29256;\&#20116;&#24180;&#32423;\U5%20I&#8217;m%20cleaning%20my%20room\Lesson27%20&#25945;&#23398;&#35838;&#20214;\08-128k.mp3" TargetMode="External"/><Relationship Id="rId11" Type="http://schemas.openxmlformats.org/officeDocument/2006/relationships/image" Target="../media/image4.png"/><Relationship Id="rId5" Type="http://schemas.microsoft.com/office/2007/relationships/media" Target="file:///C:\Users\Administrator\Desktop\&#20154;&#25945;&#26032;&#29256;\&#20116;&#24180;&#32423;\U5%20I&#8217;m%20cleaning%20my%20room\Lesson27%20&#25945;&#23398;&#35838;&#20214;\08-128k.mp3" TargetMode="External"/><Relationship Id="rId10" Type="http://schemas.openxmlformats.org/officeDocument/2006/relationships/notesSlide" Target="../notesSlides/notesSlide7.xml"/><Relationship Id="rId4" Type="http://schemas.openxmlformats.org/officeDocument/2006/relationships/audio" Target="file:///C:\Users\Administrator\Desktop\&#20154;&#25945;&#26032;&#29256;\&#20116;&#24180;&#32423;\U5%20I&#8217;m%20cleaning%20my%20room\Lesson27%20&#25945;&#23398;&#35838;&#20214;\07-128k.mp3" TargetMode="External"/><Relationship Id="rId9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&#20154;&#25945;&#26032;&#29256;\&#20116;&#24180;&#32423;\U5%20I&#8217;m%20cleaning%20my%20room\Lesson27%20&#25945;&#23398;&#35838;&#20214;\sing_a_song-128k.mp3" TargetMode="External"/><Relationship Id="rId1" Type="http://schemas.microsoft.com/office/2007/relationships/media" Target="file:///C:\Users\Administrator\Desktop\&#20154;&#25945;&#26032;&#29256;\&#20116;&#24180;&#32423;\U5%20I&#8217;m%20cleaning%20my%20room\Lesson27%20&#25945;&#23398;&#35838;&#20214;\sing_a_song-128k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3429000"/>
            <a:ext cx="9144000" cy="7926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dirty="0" smtClean="0">
                <a:latin typeface="Arial Black" panose="020B0A04020102020204" pitchFamily="34" charset="0"/>
              </a:rPr>
              <a:t>Unit 5 I’m cleaning my room.</a:t>
            </a:r>
            <a:endParaRPr lang="zh-CN" alt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847458"/>
            <a:ext cx="2848747" cy="212687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标题 1"/>
          <p:cNvSpPr txBox="1"/>
          <p:nvPr/>
        </p:nvSpPr>
        <p:spPr bwMode="auto">
          <a:xfrm>
            <a:off x="2987824" y="1561246"/>
            <a:ext cx="5557838" cy="699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人教精通版五年级下册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4931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2988" y="2424113"/>
            <a:ext cx="3170237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363" y="2424113"/>
            <a:ext cx="3168650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8775" y="1347788"/>
            <a:ext cx="3990975" cy="66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---What’s he doing?</a:t>
            </a:r>
          </a:p>
        </p:txBody>
      </p:sp>
      <p:sp>
        <p:nvSpPr>
          <p:cNvPr id="6" name="矩形 5"/>
          <p:cNvSpPr/>
          <p:nvPr/>
        </p:nvSpPr>
        <p:spPr>
          <a:xfrm>
            <a:off x="358775" y="5013325"/>
            <a:ext cx="84264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---He’s _____________about the funny hat.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0263" y="1346200"/>
            <a:ext cx="4219575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---What’s she doing?</a:t>
            </a:r>
          </a:p>
        </p:txBody>
      </p:sp>
      <p:sp>
        <p:nvSpPr>
          <p:cNvPr id="8" name="矩形 7"/>
          <p:cNvSpPr/>
          <p:nvPr/>
        </p:nvSpPr>
        <p:spPr>
          <a:xfrm>
            <a:off x="323850" y="5784850"/>
            <a:ext cx="8424863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---She’s ________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a very famous song</a:t>
            </a:r>
            <a:r>
              <a:rPr lang="en-US" altLang="zh-CN" sz="3200" b="1" dirty="0" smtClean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. </a:t>
            </a:r>
            <a:endParaRPr lang="en-US" altLang="zh-CN" sz="3200" b="1" dirty="0">
              <a:solidFill>
                <a:srgbClr val="5F5F5F">
                  <a:lumMod val="50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35150" y="5148263"/>
            <a:ext cx="296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telling a story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51050" y="5808663"/>
            <a:ext cx="164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singing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44035" name="Picture 12" descr="c:\users\administrator\appdata\roaming\360se6\User Data\temp\201754-120H3152925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884613"/>
            <a:ext cx="385762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059832" y="1052736"/>
            <a:ext cx="27817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Let’s act!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7" name="流程图: 终止 6"/>
          <p:cNvSpPr/>
          <p:nvPr/>
        </p:nvSpPr>
        <p:spPr>
          <a:xfrm rot="20925011">
            <a:off x="419100" y="2774950"/>
            <a:ext cx="2232025" cy="72072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Yang Ming</a:t>
            </a:r>
            <a:endParaRPr lang="zh-CN" altLang="en-US" sz="2800" b="1" dirty="0"/>
          </a:p>
        </p:txBody>
      </p:sp>
      <p:sp>
        <p:nvSpPr>
          <p:cNvPr id="8" name="流程图: 终止 7"/>
          <p:cNvSpPr/>
          <p:nvPr/>
        </p:nvSpPr>
        <p:spPr>
          <a:xfrm rot="789453">
            <a:off x="3122613" y="2486025"/>
            <a:ext cx="1439862" cy="72072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Mary</a:t>
            </a:r>
            <a:endParaRPr lang="zh-CN" altLang="en-US" sz="2800" b="1" dirty="0"/>
          </a:p>
        </p:txBody>
      </p:sp>
      <p:sp>
        <p:nvSpPr>
          <p:cNvPr id="9" name="流程图: 终止 8"/>
          <p:cNvSpPr/>
          <p:nvPr/>
        </p:nvSpPr>
        <p:spPr>
          <a:xfrm rot="745372">
            <a:off x="7121525" y="2997200"/>
            <a:ext cx="1639888" cy="72072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Peter</a:t>
            </a:r>
            <a:endParaRPr lang="zh-CN" altLang="en-US" sz="2800" b="1" dirty="0"/>
          </a:p>
        </p:txBody>
      </p:sp>
      <p:sp>
        <p:nvSpPr>
          <p:cNvPr id="10" name="流程图: 终止 9"/>
          <p:cNvSpPr/>
          <p:nvPr/>
        </p:nvSpPr>
        <p:spPr>
          <a:xfrm rot="20939304">
            <a:off x="5129213" y="2355850"/>
            <a:ext cx="1655762" cy="72072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Li YAN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4608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7100" y="4657725"/>
            <a:ext cx="46069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870200"/>
            <a:ext cx="16129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385763" y="3422650"/>
            <a:ext cx="4186237" cy="727075"/>
          </a:xfrm>
          <a:prstGeom prst="wedgeRoundRectCallout">
            <a:avLst>
              <a:gd name="adj1" fmla="val -8659"/>
              <a:gd name="adj2" fmla="val 773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What’s he/she doing?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300788" y="3411538"/>
            <a:ext cx="2406650" cy="746125"/>
          </a:xfrm>
          <a:prstGeom prst="wedgeRoundRectCallout">
            <a:avLst>
              <a:gd name="adj1" fmla="val 588"/>
              <a:gd name="adj2" fmla="val 751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</a:rPr>
              <a:t>He/She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 is...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2530" y="1052736"/>
            <a:ext cx="284372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4"/>
                </a:solidFill>
                <a:latin typeface="+mn-lt"/>
                <a:ea typeface="华文琥珀" panose="02010800040101010101" pitchFamily="2" charset="-122"/>
              </a:rPr>
              <a:t>Group Work</a:t>
            </a:r>
            <a:endParaRPr lang="zh-CN" altLang="en-US" sz="3600" b="1" dirty="0">
              <a:solidFill>
                <a:schemeClr val="accent4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85763" y="1955800"/>
            <a:ext cx="3960812" cy="727075"/>
          </a:xfrm>
          <a:prstGeom prst="wedgeRoundRectCallout">
            <a:avLst>
              <a:gd name="adj1" fmla="val -8659"/>
              <a:gd name="adj2" fmla="val 773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What are you doing?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300788" y="1935163"/>
            <a:ext cx="1223962" cy="747712"/>
          </a:xfrm>
          <a:prstGeom prst="wedgeRoundRectCallout">
            <a:avLst>
              <a:gd name="adj1" fmla="val 588"/>
              <a:gd name="adj2" fmla="val 751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I’m...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4710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54371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9286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58925" y="1617663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重点词组：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05213" y="1679575"/>
            <a:ext cx="208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tell a story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04950" y="2581275"/>
            <a:ext cx="677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200" b="1" dirty="0" smtClean="0">
                <a:solidFill>
                  <a:srgbClr val="262626"/>
                </a:solidFill>
                <a:latin typeface="+mj-ea"/>
                <a:ea typeface="+mj-ea"/>
              </a:rPr>
              <a:t>如何询问和回答“你正在做什么”？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40450" y="1679575"/>
            <a:ext cx="2182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5F5F5F">
                    <a:lumMod val="50000"/>
                  </a:srgbClr>
                </a:solidFill>
                <a:latin typeface="+mj-lt"/>
                <a:ea typeface="微软雅黑" panose="020B0503020204020204" pitchFamily="34" charset="-122"/>
              </a:rPr>
              <a:t>sing a song</a:t>
            </a:r>
            <a:endParaRPr lang="zh-CN" altLang="en-US" sz="2800" dirty="0" smtClean="0">
              <a:solidFill>
                <a:srgbClr val="5F5F5F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06538" y="3297238"/>
            <a:ext cx="4198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---What are you doing?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06538" y="3943350"/>
            <a:ext cx="213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---I’m v-</a:t>
            </a:r>
            <a:r>
              <a:rPr lang="en-US" altLang="zh-CN" sz="28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ing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81138" y="4457700"/>
            <a:ext cx="7394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200" b="1" dirty="0" smtClean="0">
                <a:solidFill>
                  <a:srgbClr val="262626"/>
                </a:solidFill>
                <a:latin typeface="+mj-ea"/>
                <a:ea typeface="+mj-ea"/>
              </a:rPr>
              <a:t>如何询问和回答“他</a:t>
            </a:r>
            <a:r>
              <a:rPr kumimoji="0" lang="en-US" altLang="zh-CN" sz="3200" b="1" dirty="0" smtClean="0">
                <a:solidFill>
                  <a:srgbClr val="262626"/>
                </a:solidFill>
                <a:latin typeface="+mj-ea"/>
                <a:ea typeface="+mj-ea"/>
              </a:rPr>
              <a:t>/</a:t>
            </a:r>
            <a:r>
              <a:rPr kumimoji="0" lang="zh-CN" altLang="en-US" sz="3200" b="1" dirty="0" smtClean="0">
                <a:solidFill>
                  <a:srgbClr val="262626"/>
                </a:solidFill>
                <a:latin typeface="+mj-ea"/>
                <a:ea typeface="+mj-ea"/>
              </a:rPr>
              <a:t>她正在做什么”？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82725" y="5173663"/>
            <a:ext cx="435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---What is he/she doing?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82725" y="5821363"/>
            <a:ext cx="3395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---He’s/She’s v-</a:t>
            </a:r>
            <a:r>
              <a:rPr lang="en-US" altLang="zh-CN" sz="28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ing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3063" y="1412875"/>
            <a:ext cx="7000875" cy="40322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熟练表演对话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Lesson28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</p:txBody>
      </p:sp>
      <p:sp>
        <p:nvSpPr>
          <p:cNvPr id="48131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8" y="98107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pic>
        <p:nvPicPr>
          <p:cNvPr id="2560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684213" y="14843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内容占位符 1"/>
          <p:cNvSpPr txBox="1"/>
          <p:nvPr/>
        </p:nvSpPr>
        <p:spPr bwMode="auto">
          <a:xfrm>
            <a:off x="989013" y="868363"/>
            <a:ext cx="2430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6302" y="1844824"/>
            <a:ext cx="6131396" cy="468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54451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pic>
        <p:nvPicPr>
          <p:cNvPr id="2765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内容占位符 1"/>
          <p:cNvSpPr txBox="1"/>
          <p:nvPr/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28688" y="1844675"/>
            <a:ext cx="7200900" cy="450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179513" y="2003425"/>
            <a:ext cx="1843087" cy="18319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79513" y="4467225"/>
            <a:ext cx="1843087" cy="18303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86475" y="2003425"/>
            <a:ext cx="1843088" cy="18319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86475" y="4435475"/>
            <a:ext cx="1843088" cy="18303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76600" y="2967038"/>
            <a:ext cx="2659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write an email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30538" y="4827588"/>
            <a:ext cx="3082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wash the clothes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82938" y="5481638"/>
            <a:ext cx="2741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clean the room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87738" y="2263775"/>
            <a:ext cx="20843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make a call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01044" y="2510584"/>
            <a:ext cx="5941912" cy="387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2195513" y="1628775"/>
            <a:ext cx="5472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What are they doing?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970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内容占位符 1"/>
          <p:cNvSpPr txBox="1"/>
          <p:nvPr/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Discuss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3174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66391" y="1844824"/>
            <a:ext cx="6411217" cy="472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5157788"/>
            <a:ext cx="10922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4931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标题 2"/>
          <p:cNvSpPr>
            <a:spLocks noGrp="1"/>
          </p:cNvSpPr>
          <p:nvPr>
            <p:ph type="title"/>
          </p:nvPr>
        </p:nvSpPr>
        <p:spPr>
          <a:xfrm>
            <a:off x="528638" y="82550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33795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7950" y="4095750"/>
            <a:ext cx="8401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Yang Ming: He’s tell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ing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a story about the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                   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funny hat.</a:t>
            </a:r>
            <a:endParaRPr lang="zh-CN" altLang="en-US" sz="3200" b="1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950" y="1746250"/>
            <a:ext cx="950436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Yang Ming: Look at Peter! He’s wear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ing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a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                   funny hat.</a:t>
            </a:r>
          </a:p>
        </p:txBody>
      </p:sp>
      <p:sp>
        <p:nvSpPr>
          <p:cNvPr id="4" name="矩形 3"/>
          <p:cNvSpPr/>
          <p:nvPr/>
        </p:nvSpPr>
        <p:spPr>
          <a:xfrm>
            <a:off x="107950" y="3416300"/>
            <a:ext cx="7993063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Mary: Wow! How cool!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What’s he doing?</a:t>
            </a:r>
          </a:p>
        </p:txBody>
      </p:sp>
      <p:pic>
        <p:nvPicPr>
          <p:cNvPr id="13" name="03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3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4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3516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5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01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725" y="3470275"/>
            <a:ext cx="8607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850" y="4329113"/>
            <a:ext cx="86058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3584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51163" y="2424113"/>
            <a:ext cx="3168650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132138" y="1558925"/>
            <a:ext cx="2500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tell a story 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50" y="5086350"/>
            <a:ext cx="3990975" cy="666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---What’s he doing?</a:t>
            </a:r>
          </a:p>
        </p:txBody>
      </p:sp>
      <p:sp>
        <p:nvSpPr>
          <p:cNvPr id="7" name="矩形 6"/>
          <p:cNvSpPr/>
          <p:nvPr/>
        </p:nvSpPr>
        <p:spPr>
          <a:xfrm>
            <a:off x="323850" y="5694363"/>
            <a:ext cx="8424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---He’s telling a story about the funny hat.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8" name="tell_a_story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28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37891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5725" y="4929188"/>
            <a:ext cx="55753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Yang Ming: I’m sing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ing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, too.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950" y="1827213"/>
            <a:ext cx="6162675" cy="665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Mary: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What’s Li Yan doing?</a:t>
            </a:r>
          </a:p>
        </p:txBody>
      </p:sp>
      <p:sp>
        <p:nvSpPr>
          <p:cNvPr id="8" name="矩形 7"/>
          <p:cNvSpPr/>
          <p:nvPr/>
        </p:nvSpPr>
        <p:spPr>
          <a:xfrm>
            <a:off x="85725" y="2611438"/>
            <a:ext cx="9382125" cy="2012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Yang Ming: She’s sing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ing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a very famous 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song.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           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125413" y="3357563"/>
            <a:ext cx="768508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Mary: Wow! What a beautiful song!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        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rPr>
              <a:t>What are you doing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, Yang Ming?</a:t>
            </a:r>
          </a:p>
        </p:txBody>
      </p:sp>
      <p:pic>
        <p:nvPicPr>
          <p:cNvPr id="11" name="06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33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7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273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8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22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9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2636838"/>
            <a:ext cx="90265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93038" y="3216275"/>
            <a:ext cx="12620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725" y="3586163"/>
            <a:ext cx="86074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918075"/>
            <a:ext cx="86074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3993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675" y="2420938"/>
            <a:ext cx="3168650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94025" y="1539875"/>
            <a:ext cx="2768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sing a song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50" y="5106988"/>
            <a:ext cx="4711700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---What’s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Li Yan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doing?</a:t>
            </a:r>
          </a:p>
        </p:txBody>
      </p:sp>
      <p:sp>
        <p:nvSpPr>
          <p:cNvPr id="10" name="矩形 9"/>
          <p:cNvSpPr/>
          <p:nvPr/>
        </p:nvSpPr>
        <p:spPr>
          <a:xfrm>
            <a:off x="323850" y="5784850"/>
            <a:ext cx="8424863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---She’s 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sing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ing 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a very famous song.</a:t>
            </a:r>
            <a:endParaRPr lang="en-US" altLang="zh-CN" sz="3200" b="1" dirty="0">
              <a:solidFill>
                <a:srgbClr val="5F5F5F">
                  <a:lumMod val="50000"/>
                </a:srgbClr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sing_a_song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595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b6e4d3868da3a31ae6245d86e28d652aa35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342</Words>
  <Application>Microsoft Office PowerPoint</Application>
  <PresentationFormat>全屏显示(4:3)</PresentationFormat>
  <Paragraphs>87</Paragraphs>
  <Slides>14</Slides>
  <Notes>11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华文琥珀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53384F4E5FA5498C9D3F82B468D0F393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